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notesMasterIdLst>
    <p:notesMasterId r:id="rId146"/>
  </p:notesMasterIdLst>
  <p:sldIdLst>
    <p:sldId id="578" r:id="rId2"/>
    <p:sldId id="256" r:id="rId3"/>
    <p:sldId id="257" r:id="rId4"/>
    <p:sldId id="268" r:id="rId5"/>
    <p:sldId id="258" r:id="rId6"/>
    <p:sldId id="259" r:id="rId7"/>
    <p:sldId id="260" r:id="rId8"/>
    <p:sldId id="261" r:id="rId9"/>
    <p:sldId id="262" r:id="rId10"/>
    <p:sldId id="263" r:id="rId11"/>
    <p:sldId id="264" r:id="rId12"/>
    <p:sldId id="265" r:id="rId13"/>
    <p:sldId id="266" r:id="rId14"/>
    <p:sldId id="267" r:id="rId15"/>
    <p:sldId id="269" r:id="rId16"/>
    <p:sldId id="579" r:id="rId17"/>
    <p:sldId id="270" r:id="rId18"/>
    <p:sldId id="519" r:id="rId19"/>
    <p:sldId id="271" r:id="rId20"/>
    <p:sldId id="272" r:id="rId21"/>
    <p:sldId id="273" r:id="rId22"/>
    <p:sldId id="295" r:id="rId23"/>
    <p:sldId id="296" r:id="rId24"/>
    <p:sldId id="580" r:id="rId25"/>
    <p:sldId id="287" r:id="rId26"/>
    <p:sldId id="288" r:id="rId27"/>
    <p:sldId id="581" r:id="rId28"/>
    <p:sldId id="290" r:id="rId29"/>
    <p:sldId id="289" r:id="rId30"/>
    <p:sldId id="291" r:id="rId31"/>
    <p:sldId id="292" r:id="rId32"/>
    <p:sldId id="293" r:id="rId33"/>
    <p:sldId id="294" r:id="rId34"/>
    <p:sldId id="582" r:id="rId35"/>
    <p:sldId id="297" r:id="rId36"/>
    <p:sldId id="584" r:id="rId37"/>
    <p:sldId id="547" r:id="rId38"/>
    <p:sldId id="549" r:id="rId39"/>
    <p:sldId id="550" r:id="rId40"/>
    <p:sldId id="523" r:id="rId41"/>
    <p:sldId id="524" r:id="rId42"/>
    <p:sldId id="525" r:id="rId43"/>
    <p:sldId id="552" r:id="rId44"/>
    <p:sldId id="553" r:id="rId45"/>
    <p:sldId id="554" r:id="rId46"/>
    <p:sldId id="521" r:id="rId47"/>
    <p:sldId id="304" r:id="rId48"/>
    <p:sldId id="314" r:id="rId49"/>
    <p:sldId id="527" r:id="rId50"/>
    <p:sldId id="585" r:id="rId51"/>
    <p:sldId id="318" r:id="rId52"/>
    <p:sldId id="319" r:id="rId53"/>
    <p:sldId id="528" r:id="rId54"/>
    <p:sldId id="323" r:id="rId55"/>
    <p:sldId id="324" r:id="rId56"/>
    <p:sldId id="325" r:id="rId57"/>
    <p:sldId id="530" r:id="rId58"/>
    <p:sldId id="531" r:id="rId59"/>
    <p:sldId id="326" r:id="rId60"/>
    <p:sldId id="327" r:id="rId61"/>
    <p:sldId id="532" r:id="rId62"/>
    <p:sldId id="533" r:id="rId63"/>
    <p:sldId id="555" r:id="rId64"/>
    <p:sldId id="535" r:id="rId65"/>
    <p:sldId id="534" r:id="rId66"/>
    <p:sldId id="337" r:id="rId67"/>
    <p:sldId id="556" r:id="rId68"/>
    <p:sldId id="536" r:id="rId69"/>
    <p:sldId id="537" r:id="rId70"/>
    <p:sldId id="538" r:id="rId71"/>
    <p:sldId id="539" r:id="rId72"/>
    <p:sldId id="540" r:id="rId73"/>
    <p:sldId id="541" r:id="rId74"/>
    <p:sldId id="347" r:id="rId75"/>
    <p:sldId id="542" r:id="rId76"/>
    <p:sldId id="348" r:id="rId77"/>
    <p:sldId id="543" r:id="rId78"/>
    <p:sldId id="351" r:id="rId79"/>
    <p:sldId id="544" r:id="rId80"/>
    <p:sldId id="353" r:id="rId81"/>
    <p:sldId id="545" r:id="rId82"/>
    <p:sldId id="466" r:id="rId83"/>
    <p:sldId id="465" r:id="rId84"/>
    <p:sldId id="467" r:id="rId85"/>
    <p:sldId id="469" r:id="rId86"/>
    <p:sldId id="558" r:id="rId87"/>
    <p:sldId id="559" r:id="rId88"/>
    <p:sldId id="546" r:id="rId89"/>
    <p:sldId id="571" r:id="rId90"/>
    <p:sldId id="561" r:id="rId91"/>
    <p:sldId id="562" r:id="rId92"/>
    <p:sldId id="563" r:id="rId93"/>
    <p:sldId id="564" r:id="rId94"/>
    <p:sldId id="565" r:id="rId95"/>
    <p:sldId id="476" r:id="rId96"/>
    <p:sldId id="477" r:id="rId97"/>
    <p:sldId id="478" r:id="rId98"/>
    <p:sldId id="470" r:id="rId99"/>
    <p:sldId id="479" r:id="rId100"/>
    <p:sldId id="566" r:id="rId101"/>
    <p:sldId id="484" r:id="rId102"/>
    <p:sldId id="485" r:id="rId103"/>
    <p:sldId id="486" r:id="rId104"/>
    <p:sldId id="488" r:id="rId105"/>
    <p:sldId id="489" r:id="rId106"/>
    <p:sldId id="567" r:id="rId107"/>
    <p:sldId id="494" r:id="rId108"/>
    <p:sldId id="491" r:id="rId109"/>
    <p:sldId id="495" r:id="rId110"/>
    <p:sldId id="496" r:id="rId111"/>
    <p:sldId id="497" r:id="rId112"/>
    <p:sldId id="498" r:id="rId113"/>
    <p:sldId id="586" r:id="rId114"/>
    <p:sldId id="499" r:id="rId115"/>
    <p:sldId id="568" r:id="rId116"/>
    <p:sldId id="500" r:id="rId117"/>
    <p:sldId id="501" r:id="rId118"/>
    <p:sldId id="502" r:id="rId119"/>
    <p:sldId id="503" r:id="rId120"/>
    <p:sldId id="505" r:id="rId121"/>
    <p:sldId id="570" r:id="rId122"/>
    <p:sldId id="449" r:id="rId123"/>
    <p:sldId id="450" r:id="rId124"/>
    <p:sldId id="451" r:id="rId125"/>
    <p:sldId id="507" r:id="rId126"/>
    <p:sldId id="587" r:id="rId127"/>
    <p:sldId id="509" r:id="rId128"/>
    <p:sldId id="508" r:id="rId129"/>
    <p:sldId id="510" r:id="rId130"/>
    <p:sldId id="511" r:id="rId131"/>
    <p:sldId id="512" r:id="rId132"/>
    <p:sldId id="513" r:id="rId133"/>
    <p:sldId id="515" r:id="rId134"/>
    <p:sldId id="569" r:id="rId135"/>
    <p:sldId id="305" r:id="rId136"/>
    <p:sldId id="306" r:id="rId137"/>
    <p:sldId id="522" r:id="rId138"/>
    <p:sldId id="526" r:id="rId139"/>
    <p:sldId id="573" r:id="rId140"/>
    <p:sldId id="574" r:id="rId141"/>
    <p:sldId id="575" r:id="rId142"/>
    <p:sldId id="576" r:id="rId143"/>
    <p:sldId id="577" r:id="rId144"/>
    <p:sldId id="516" r:id="rId1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E26E9485-DD23-4028-AB41-124AE436F779}">
          <p14:sldIdLst>
            <p14:sldId id="578"/>
            <p14:sldId id="256"/>
            <p14:sldId id="257"/>
          </p14:sldIdLst>
        </p14:section>
        <p14:section name="1-1 Servlet簡介" id="{A96730F9-4C23-48CD-A604-0903F70FDEDF}">
          <p14:sldIdLst>
            <p14:sldId id="268"/>
            <p14:sldId id="258"/>
            <p14:sldId id="259"/>
            <p14:sldId id="260"/>
            <p14:sldId id="261"/>
            <p14:sldId id="262"/>
            <p14:sldId id="263"/>
            <p14:sldId id="264"/>
            <p14:sldId id="265"/>
            <p14:sldId id="266"/>
            <p14:sldId id="267"/>
          </p14:sldIdLst>
        </p14:section>
        <p14:section name="1-2 Server環境安裝" id="{F1157A50-39DE-40B5-AEA2-8488A030947D}">
          <p14:sldIdLst>
            <p14:sldId id="269"/>
            <p14:sldId id="579"/>
            <p14:sldId id="270"/>
            <p14:sldId id="519"/>
            <p14:sldId id="271"/>
            <p14:sldId id="272"/>
            <p14:sldId id="273"/>
            <p14:sldId id="295"/>
            <p14:sldId id="296"/>
            <p14:sldId id="580"/>
            <p14:sldId id="287"/>
            <p14:sldId id="288"/>
            <p14:sldId id="581"/>
            <p14:sldId id="290"/>
            <p14:sldId id="289"/>
            <p14:sldId id="291"/>
            <p14:sldId id="292"/>
            <p14:sldId id="293"/>
            <p14:sldId id="294"/>
            <p14:sldId id="582"/>
          </p14:sldIdLst>
        </p14:section>
        <p14:section name="1-3 撰寫Servlet入門" id="{D52E648F-F97E-4225-90D6-34CA33D7CDA9}">
          <p14:sldIdLst>
            <p14:sldId id="297"/>
            <p14:sldId id="584"/>
            <p14:sldId id="547"/>
            <p14:sldId id="549"/>
            <p14:sldId id="550"/>
            <p14:sldId id="523"/>
            <p14:sldId id="524"/>
            <p14:sldId id="525"/>
          </p14:sldIdLst>
        </p14:section>
        <p14:section name="1-4 初識請求與回應" id="{F371F484-A386-4679-826F-5FBBABA5E277}">
          <p14:sldIdLst>
            <p14:sldId id="552"/>
            <p14:sldId id="553"/>
            <p14:sldId id="554"/>
            <p14:sldId id="521"/>
            <p14:sldId id="304"/>
          </p14:sldIdLst>
        </p14:section>
        <p14:section name="1-5 Servlet的生命週期" id="{53A06213-CF83-48B0-BC14-B07BBE495490}">
          <p14:sldIdLst>
            <p14:sldId id="314"/>
            <p14:sldId id="527"/>
            <p14:sldId id="585"/>
            <p14:sldId id="318"/>
            <p14:sldId id="319"/>
            <p14:sldId id="528"/>
            <p14:sldId id="323"/>
          </p14:sldIdLst>
        </p14:section>
        <p14:section name="1-6 取得Server&amp;client的相關資訊" id="{C5A25FA6-A3F6-42B3-90A0-CD9CFF66AA8D}">
          <p14:sldIdLst>
            <p14:sldId id="324"/>
            <p14:sldId id="325"/>
            <p14:sldId id="530"/>
            <p14:sldId id="531"/>
            <p14:sldId id="326"/>
            <p14:sldId id="327"/>
            <p14:sldId id="532"/>
            <p14:sldId id="533"/>
          </p14:sldIdLst>
        </p14:section>
        <p14:section name="1-7 Response Header相關應用" id="{F4A807EF-8E63-4B08-B39E-AE0673BCA2E6}">
          <p14:sldIdLst>
            <p14:sldId id="555"/>
            <p14:sldId id="535"/>
            <p14:sldId id="534"/>
            <p14:sldId id="337"/>
          </p14:sldIdLst>
        </p14:section>
        <p14:section name="1-8 Session Tracking" id="{9E69A50D-95BF-48E3-B710-B4060FD781F9}">
          <p14:sldIdLst>
            <p14:sldId id="556"/>
            <p14:sldId id="536"/>
            <p14:sldId id="537"/>
            <p14:sldId id="538"/>
            <p14:sldId id="539"/>
            <p14:sldId id="540"/>
            <p14:sldId id="541"/>
          </p14:sldIdLst>
        </p14:section>
        <p14:section name="1-9 傳遞資訊" id="{C43264CF-3D1A-4463-9929-BA3EEF5A200F}">
          <p14:sldIdLst>
            <p14:sldId id="347"/>
            <p14:sldId id="542"/>
            <p14:sldId id="348"/>
            <p14:sldId id="543"/>
          </p14:sldIdLst>
        </p14:section>
        <p14:section name="1-10 資料庫連結" id="{D33CE373-B024-4473-8274-2AEF30267B22}">
          <p14:sldIdLst>
            <p14:sldId id="351"/>
            <p14:sldId id="544"/>
            <p14:sldId id="353"/>
            <p14:sldId id="545"/>
            <p14:sldId id="466"/>
            <p14:sldId id="465"/>
            <p14:sldId id="467"/>
          </p14:sldIdLst>
        </p14:section>
        <p14:section name="2-1 JSP介紹" id="{D80D16A9-2136-4949-8BB9-703F935CF93F}">
          <p14:sldIdLst>
            <p14:sldId id="469"/>
            <p14:sldId id="558"/>
            <p14:sldId id="559"/>
            <p14:sldId id="546"/>
            <p14:sldId id="571"/>
            <p14:sldId id="561"/>
            <p14:sldId id="562"/>
            <p14:sldId id="563"/>
            <p14:sldId id="564"/>
            <p14:sldId id="565"/>
            <p14:sldId id="476"/>
            <p14:sldId id="477"/>
            <p14:sldId id="478"/>
            <p14:sldId id="470"/>
          </p14:sldIdLst>
        </p14:section>
        <p14:section name="2-2 EL表達式語言" id="{3F51CB0E-0333-4666-8ADD-B447DD252635}">
          <p14:sldIdLst>
            <p14:sldId id="479"/>
            <p14:sldId id="566"/>
            <p14:sldId id="484"/>
            <p14:sldId id="485"/>
            <p14:sldId id="486"/>
            <p14:sldId id="488"/>
          </p14:sldIdLst>
        </p14:section>
        <p14:section name="2-3 JSTL標準標籤函式" id="{C0B44A53-F197-4A17-8946-B54462675B41}">
          <p14:sldIdLst>
            <p14:sldId id="489"/>
            <p14:sldId id="567"/>
            <p14:sldId id="494"/>
            <p14:sldId id="491"/>
            <p14:sldId id="495"/>
            <p14:sldId id="496"/>
            <p14:sldId id="497"/>
            <p14:sldId id="498"/>
            <p14:sldId id="586"/>
            <p14:sldId id="499"/>
            <p14:sldId id="568"/>
            <p14:sldId id="500"/>
            <p14:sldId id="501"/>
            <p14:sldId id="502"/>
          </p14:sldIdLst>
        </p14:section>
        <p14:section name="3-1 MVC架構" id="{E79ECF56-134C-4FD9-8B7A-7EB93699FC9E}">
          <p14:sldIdLst>
            <p14:sldId id="503"/>
            <p14:sldId id="505"/>
            <p14:sldId id="570"/>
            <p14:sldId id="449"/>
            <p14:sldId id="450"/>
            <p14:sldId id="451"/>
          </p14:sldIdLst>
        </p14:section>
        <p14:section name="3-2 Listener" id="{E4D551D2-23EE-4D3C-B626-5F9464F0DFC7}">
          <p14:sldIdLst>
            <p14:sldId id="507"/>
            <p14:sldId id="587"/>
            <p14:sldId id="509"/>
            <p14:sldId id="508"/>
            <p14:sldId id="510"/>
          </p14:sldIdLst>
        </p14:section>
        <p14:section name="3-3 Filters" id="{76242D9A-2752-45C3-8BC5-9B8CB5423543}">
          <p14:sldIdLst>
            <p14:sldId id="511"/>
            <p14:sldId id="512"/>
            <p14:sldId id="513"/>
            <p14:sldId id="515"/>
            <p14:sldId id="569"/>
          </p14:sldIdLst>
        </p14:section>
        <p14:section name="備註" id="{E65EF6B2-CACD-46DD-9A6C-78DBED45DC7F}">
          <p14:sldIdLst>
            <p14:sldId id="305"/>
            <p14:sldId id="306"/>
            <p14:sldId id="522"/>
            <p14:sldId id="526"/>
            <p14:sldId id="573"/>
            <p14:sldId id="574"/>
            <p14:sldId id="575"/>
            <p14:sldId id="576"/>
            <p14:sldId id="577"/>
            <p14:sldId id="51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子敬 洪" initials="子敬" lastIdx="6" clrIdx="0">
    <p:extLst>
      <p:ext uri="{19B8F6BF-5375-455C-9EA6-DF929625EA0E}">
        <p15:presenceInfo xmlns:p15="http://schemas.microsoft.com/office/powerpoint/2012/main" userId="ad1b616e7398b0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EBB3"/>
    <a:srgbClr val="E0DBD4"/>
    <a:srgbClr val="007E39"/>
    <a:srgbClr val="0070C0"/>
    <a:srgbClr val="F7E9E7"/>
    <a:srgbClr val="00B0F0"/>
    <a:srgbClr val="F2F2F2"/>
    <a:srgbClr val="1890C3"/>
    <a:srgbClr val="42A4CE"/>
    <a:srgbClr val="57AE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24EC5A-F1B7-4275-B4FF-26E6DC68F733}" v="4" dt="2024-06-03T03:20:57.231"/>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EBBBCC-DAD2-459C-BE2E-F6DE35CF9A28}" styleName="深色樣式 2 - 輔色 3/輔色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3784" autoAdjust="0"/>
  </p:normalViewPr>
  <p:slideViewPr>
    <p:cSldViewPr snapToGrid="0">
      <p:cViewPr varScale="1">
        <p:scale>
          <a:sx n="63" d="100"/>
          <a:sy n="63" d="100"/>
        </p:scale>
        <p:origin x="888" y="76"/>
      </p:cViewPr>
      <p:guideLst/>
    </p:cSldViewPr>
  </p:slideViewPr>
  <p:outlineViewPr>
    <p:cViewPr>
      <p:scale>
        <a:sx n="33" d="100"/>
        <a:sy n="33" d="100"/>
      </p:scale>
      <p:origin x="0" y="-864"/>
    </p:cViewPr>
  </p:outlineViewPr>
  <p:notesTextViewPr>
    <p:cViewPr>
      <p:scale>
        <a:sx n="3" d="2"/>
        <a:sy n="3" d="2"/>
      </p:scale>
      <p:origin x="0" y="0"/>
    </p:cViewPr>
  </p:notesTextViewPr>
  <p:notesViewPr>
    <p:cSldViewPr snapToGrid="0">
      <p:cViewPr varScale="1">
        <p:scale>
          <a:sx n="61" d="100"/>
          <a:sy n="61" d="100"/>
        </p:scale>
        <p:origin x="2429" y="34"/>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子敬 洪" userId="ad1b616e7398b0d3" providerId="LiveId" clId="{C969E1DA-29D3-4D61-9095-3AD73103E166}"/>
    <pc:docChg chg="undo redo custSel addSld modSld">
      <pc:chgData name="子敬 洪" userId="ad1b616e7398b0d3" providerId="LiveId" clId="{C969E1DA-29D3-4D61-9095-3AD73103E166}" dt="2023-11-15T13:56:20.087" v="2336" actId="20578"/>
      <pc:docMkLst>
        <pc:docMk/>
      </pc:docMkLst>
      <pc:sldChg chg="modSp mod">
        <pc:chgData name="子敬 洪" userId="ad1b616e7398b0d3" providerId="LiveId" clId="{C969E1DA-29D3-4D61-9095-3AD73103E166}" dt="2023-11-09T21:42:35.594" v="2182" actId="207"/>
        <pc:sldMkLst>
          <pc:docMk/>
          <pc:sldMk cId="3446269915" sldId="260"/>
        </pc:sldMkLst>
        <pc:spChg chg="mod">
          <ac:chgData name="子敬 洪" userId="ad1b616e7398b0d3" providerId="LiveId" clId="{C969E1DA-29D3-4D61-9095-3AD73103E166}" dt="2023-11-09T21:42:35.594" v="2182" actId="207"/>
          <ac:spMkLst>
            <pc:docMk/>
            <pc:sldMk cId="3446269915" sldId="260"/>
            <ac:spMk id="6" creationId="{00000000-0000-0000-0000-000000000000}"/>
          </ac:spMkLst>
        </pc:spChg>
        <pc:spChg chg="mod">
          <ac:chgData name="子敬 洪" userId="ad1b616e7398b0d3" providerId="LiveId" clId="{C969E1DA-29D3-4D61-9095-3AD73103E166}" dt="2023-11-09T21:37:56.466" v="2095" actId="20577"/>
          <ac:spMkLst>
            <pc:docMk/>
            <pc:sldMk cId="3446269915" sldId="260"/>
            <ac:spMk id="7" creationId="{6ED4F3DF-F911-4DA6-8519-C6EE70C11E8B}"/>
          </ac:spMkLst>
        </pc:spChg>
      </pc:sldChg>
      <pc:sldChg chg="modSp">
        <pc:chgData name="子敬 洪" userId="ad1b616e7398b0d3" providerId="LiveId" clId="{C969E1DA-29D3-4D61-9095-3AD73103E166}" dt="2023-11-09T22:38:46.404" v="2334"/>
        <pc:sldMkLst>
          <pc:docMk/>
          <pc:sldMk cId="877791105" sldId="265"/>
        </pc:sldMkLst>
        <pc:graphicFrameChg chg="mod">
          <ac:chgData name="子敬 洪" userId="ad1b616e7398b0d3" providerId="LiveId" clId="{C969E1DA-29D3-4D61-9095-3AD73103E166}" dt="2023-11-09T22:38:46.404" v="2334"/>
          <ac:graphicFrameMkLst>
            <pc:docMk/>
            <pc:sldMk cId="877791105" sldId="265"/>
            <ac:graphicFrameMk id="37" creationId="{2469D1EE-8AD7-459D-AEFF-55831A9B28C7}"/>
          </ac:graphicFrameMkLst>
        </pc:graphicFrameChg>
      </pc:sldChg>
      <pc:sldChg chg="modSp mod">
        <pc:chgData name="子敬 洪" userId="ad1b616e7398b0d3" providerId="LiveId" clId="{C969E1DA-29D3-4D61-9095-3AD73103E166}" dt="2023-11-09T21:44:43.223" v="2184" actId="313"/>
        <pc:sldMkLst>
          <pc:docMk/>
          <pc:sldMk cId="3018355758" sldId="267"/>
        </pc:sldMkLst>
        <pc:spChg chg="mod">
          <ac:chgData name="子敬 洪" userId="ad1b616e7398b0d3" providerId="LiveId" clId="{C969E1DA-29D3-4D61-9095-3AD73103E166}" dt="2023-11-09T21:44:43.223" v="2184" actId="313"/>
          <ac:spMkLst>
            <pc:docMk/>
            <pc:sldMk cId="3018355758" sldId="267"/>
            <ac:spMk id="65" creationId="{BD47A226-CB82-4CE0-836B-43E1DF10D6C4}"/>
          </ac:spMkLst>
        </pc:spChg>
      </pc:sldChg>
      <pc:sldChg chg="modSp">
        <pc:chgData name="子敬 洪" userId="ad1b616e7398b0d3" providerId="LiveId" clId="{C969E1DA-29D3-4D61-9095-3AD73103E166}" dt="2023-11-09T22:38:46.404" v="2334"/>
        <pc:sldMkLst>
          <pc:docMk/>
          <pc:sldMk cId="582212250" sldId="304"/>
        </pc:sldMkLst>
        <pc:spChg chg="mod">
          <ac:chgData name="子敬 洪" userId="ad1b616e7398b0d3" providerId="LiveId" clId="{C969E1DA-29D3-4D61-9095-3AD73103E166}" dt="2023-11-09T22:38:46.404" v="2334"/>
          <ac:spMkLst>
            <pc:docMk/>
            <pc:sldMk cId="582212250" sldId="304"/>
            <ac:spMk id="6" creationId="{4048B39A-AA08-42D9-9BD6-CAADFE654C73}"/>
          </ac:spMkLst>
        </pc:spChg>
      </pc:sldChg>
      <pc:sldChg chg="modSp">
        <pc:chgData name="子敬 洪" userId="ad1b616e7398b0d3" providerId="LiveId" clId="{C969E1DA-29D3-4D61-9095-3AD73103E166}" dt="2023-11-09T22:38:46.404" v="2334"/>
        <pc:sldMkLst>
          <pc:docMk/>
          <pc:sldMk cId="2985887369" sldId="318"/>
        </pc:sldMkLst>
        <pc:spChg chg="mod">
          <ac:chgData name="子敬 洪" userId="ad1b616e7398b0d3" providerId="LiveId" clId="{C969E1DA-29D3-4D61-9095-3AD73103E166}" dt="2023-11-09T22:38:46.404" v="2334"/>
          <ac:spMkLst>
            <pc:docMk/>
            <pc:sldMk cId="2985887369" sldId="318"/>
            <ac:spMk id="2" creationId="{1EFA2293-F136-4FEF-B8BF-6DC3269EACF0}"/>
          </ac:spMkLst>
        </pc:spChg>
        <pc:spChg chg="mod">
          <ac:chgData name="子敬 洪" userId="ad1b616e7398b0d3" providerId="LiveId" clId="{C969E1DA-29D3-4D61-9095-3AD73103E166}" dt="2023-11-09T22:38:46.404" v="2334"/>
          <ac:spMkLst>
            <pc:docMk/>
            <pc:sldMk cId="2985887369" sldId="318"/>
            <ac:spMk id="7" creationId="{47363A30-BD47-4505-9B43-06FFB0C70D87}"/>
          </ac:spMkLst>
        </pc:spChg>
      </pc:sldChg>
      <pc:sldChg chg="modSp">
        <pc:chgData name="子敬 洪" userId="ad1b616e7398b0d3" providerId="LiveId" clId="{C969E1DA-29D3-4D61-9095-3AD73103E166}" dt="2023-11-09T22:38:46.404" v="2334"/>
        <pc:sldMkLst>
          <pc:docMk/>
          <pc:sldMk cId="1563790313" sldId="319"/>
        </pc:sldMkLst>
        <pc:spChg chg="mod">
          <ac:chgData name="子敬 洪" userId="ad1b616e7398b0d3" providerId="LiveId" clId="{C969E1DA-29D3-4D61-9095-3AD73103E166}" dt="2023-11-09T22:38:46.404" v="2334"/>
          <ac:spMkLst>
            <pc:docMk/>
            <pc:sldMk cId="1563790313" sldId="319"/>
            <ac:spMk id="9" creationId="{8B9AC8EA-E805-424E-8D61-1AF441AAA0BC}"/>
          </ac:spMkLst>
        </pc:spChg>
      </pc:sldChg>
      <pc:sldChg chg="modSp">
        <pc:chgData name="子敬 洪" userId="ad1b616e7398b0d3" providerId="LiveId" clId="{C969E1DA-29D3-4D61-9095-3AD73103E166}" dt="2023-11-15T13:56:20.087" v="2336" actId="20578"/>
        <pc:sldMkLst>
          <pc:docMk/>
          <pc:sldMk cId="3213463579" sldId="325"/>
        </pc:sldMkLst>
        <pc:spChg chg="mod">
          <ac:chgData name="子敬 洪" userId="ad1b616e7398b0d3" providerId="LiveId" clId="{C969E1DA-29D3-4D61-9095-3AD73103E166}" dt="2023-11-15T13:56:20.087" v="2336" actId="20578"/>
          <ac:spMkLst>
            <pc:docMk/>
            <pc:sldMk cId="3213463579" sldId="325"/>
            <ac:spMk id="5" creationId="{3680DB7D-A761-4AFC-8D12-3714E56D5D48}"/>
          </ac:spMkLst>
        </pc:spChg>
      </pc:sldChg>
      <pc:sldChg chg="modSp mod">
        <pc:chgData name="子敬 洪" userId="ad1b616e7398b0d3" providerId="LiveId" clId="{C969E1DA-29D3-4D61-9095-3AD73103E166}" dt="2023-11-09T22:37:25.207" v="2296" actId="20577"/>
        <pc:sldMkLst>
          <pc:docMk/>
          <pc:sldMk cId="1933595377" sldId="326"/>
        </pc:sldMkLst>
        <pc:spChg chg="mod">
          <ac:chgData name="子敬 洪" userId="ad1b616e7398b0d3" providerId="LiveId" clId="{C969E1DA-29D3-4D61-9095-3AD73103E166}" dt="2023-11-09T22:37:25.207" v="2296" actId="20577"/>
          <ac:spMkLst>
            <pc:docMk/>
            <pc:sldMk cId="1933595377" sldId="326"/>
            <ac:spMk id="5" creationId="{3680DB7D-A761-4AFC-8D12-3714E56D5D48}"/>
          </ac:spMkLst>
        </pc:spChg>
      </pc:sldChg>
      <pc:sldChg chg="modSp mod">
        <pc:chgData name="子敬 洪" userId="ad1b616e7398b0d3" providerId="LiveId" clId="{C969E1DA-29D3-4D61-9095-3AD73103E166}" dt="2023-11-09T22:38:01.793" v="2315" actId="20577"/>
        <pc:sldMkLst>
          <pc:docMk/>
          <pc:sldMk cId="3119307687" sldId="327"/>
        </pc:sldMkLst>
        <pc:spChg chg="mod">
          <ac:chgData name="子敬 洪" userId="ad1b616e7398b0d3" providerId="LiveId" clId="{C969E1DA-29D3-4D61-9095-3AD73103E166}" dt="2023-11-09T22:38:01.793" v="2315" actId="20577"/>
          <ac:spMkLst>
            <pc:docMk/>
            <pc:sldMk cId="3119307687" sldId="327"/>
            <ac:spMk id="5" creationId="{3680DB7D-A761-4AFC-8D12-3714E56D5D48}"/>
          </ac:spMkLst>
        </pc:spChg>
      </pc:sldChg>
      <pc:sldChg chg="modSp">
        <pc:chgData name="子敬 洪" userId="ad1b616e7398b0d3" providerId="LiveId" clId="{C969E1DA-29D3-4D61-9095-3AD73103E166}" dt="2023-11-09T22:38:46.404" v="2334"/>
        <pc:sldMkLst>
          <pc:docMk/>
          <pc:sldMk cId="2133588458" sldId="337"/>
        </pc:sldMkLst>
        <pc:spChg chg="mod">
          <ac:chgData name="子敬 洪" userId="ad1b616e7398b0d3" providerId="LiveId" clId="{C969E1DA-29D3-4D61-9095-3AD73103E166}" dt="2023-11-09T22:38:46.404" v="2334"/>
          <ac:spMkLst>
            <pc:docMk/>
            <pc:sldMk cId="2133588458" sldId="337"/>
            <ac:spMk id="18" creationId="{9F14AAE5-D10B-41CB-8FBA-0652AFF4CC72}"/>
          </ac:spMkLst>
        </pc:spChg>
      </pc:sldChg>
      <pc:sldChg chg="modSp">
        <pc:chgData name="子敬 洪" userId="ad1b616e7398b0d3" providerId="LiveId" clId="{C969E1DA-29D3-4D61-9095-3AD73103E166}" dt="2023-11-09T22:38:46.404" v="2334"/>
        <pc:sldMkLst>
          <pc:docMk/>
          <pc:sldMk cId="3651305168" sldId="451"/>
        </pc:sldMkLst>
        <pc:spChg chg="mod">
          <ac:chgData name="子敬 洪" userId="ad1b616e7398b0d3" providerId="LiveId" clId="{C969E1DA-29D3-4D61-9095-3AD73103E166}" dt="2023-11-09T22:38:46.404" v="2334"/>
          <ac:spMkLst>
            <pc:docMk/>
            <pc:sldMk cId="3651305168" sldId="451"/>
            <ac:spMk id="3" creationId="{9FF66F90-399E-48C6-BD58-B25387DC674D}"/>
          </ac:spMkLst>
        </pc:spChg>
      </pc:sldChg>
      <pc:sldChg chg="modSp">
        <pc:chgData name="子敬 洪" userId="ad1b616e7398b0d3" providerId="LiveId" clId="{C969E1DA-29D3-4D61-9095-3AD73103E166}" dt="2023-11-09T22:38:46.404" v="2334"/>
        <pc:sldMkLst>
          <pc:docMk/>
          <pc:sldMk cId="4270561902" sldId="465"/>
        </pc:sldMkLst>
        <pc:spChg chg="mod">
          <ac:chgData name="子敬 洪" userId="ad1b616e7398b0d3" providerId="LiveId" clId="{C969E1DA-29D3-4D61-9095-3AD73103E166}" dt="2023-11-09T22:38:46.404" v="2334"/>
          <ac:spMkLst>
            <pc:docMk/>
            <pc:sldMk cId="4270561902" sldId="465"/>
            <ac:spMk id="7" creationId="{65D5726D-53FD-4E2A-A2FC-E07669DCCEDC}"/>
          </ac:spMkLst>
        </pc:spChg>
      </pc:sldChg>
      <pc:sldChg chg="modSp">
        <pc:chgData name="子敬 洪" userId="ad1b616e7398b0d3" providerId="LiveId" clId="{C969E1DA-29D3-4D61-9095-3AD73103E166}" dt="2023-11-09T22:38:46.404" v="2334"/>
        <pc:sldMkLst>
          <pc:docMk/>
          <pc:sldMk cId="3421844217" sldId="466"/>
        </pc:sldMkLst>
        <pc:spChg chg="mod">
          <ac:chgData name="子敬 洪" userId="ad1b616e7398b0d3" providerId="LiveId" clId="{C969E1DA-29D3-4D61-9095-3AD73103E166}" dt="2023-11-09T22:38:46.404" v="2334"/>
          <ac:spMkLst>
            <pc:docMk/>
            <pc:sldMk cId="3421844217" sldId="466"/>
            <ac:spMk id="3" creationId="{9FF66F90-399E-48C6-BD58-B25387DC674D}"/>
          </ac:spMkLst>
        </pc:spChg>
      </pc:sldChg>
      <pc:sldChg chg="modSp">
        <pc:chgData name="子敬 洪" userId="ad1b616e7398b0d3" providerId="LiveId" clId="{C969E1DA-29D3-4D61-9095-3AD73103E166}" dt="2023-11-09T22:38:46.404" v="2334"/>
        <pc:sldMkLst>
          <pc:docMk/>
          <pc:sldMk cId="1937369070" sldId="477"/>
        </pc:sldMkLst>
        <pc:spChg chg="mod">
          <ac:chgData name="子敬 洪" userId="ad1b616e7398b0d3" providerId="LiveId" clId="{C969E1DA-29D3-4D61-9095-3AD73103E166}" dt="2023-11-09T22:38:46.404" v="2334"/>
          <ac:spMkLst>
            <pc:docMk/>
            <pc:sldMk cId="1937369070" sldId="477"/>
            <ac:spMk id="3" creationId="{9FF66F90-399E-48C6-BD58-B25387DC674D}"/>
          </ac:spMkLst>
        </pc:spChg>
      </pc:sldChg>
      <pc:sldChg chg="modSp">
        <pc:chgData name="子敬 洪" userId="ad1b616e7398b0d3" providerId="LiveId" clId="{C969E1DA-29D3-4D61-9095-3AD73103E166}" dt="2023-11-09T22:38:46.404" v="2334"/>
        <pc:sldMkLst>
          <pc:docMk/>
          <pc:sldMk cId="3042716637" sldId="478"/>
        </pc:sldMkLst>
        <pc:spChg chg="mod">
          <ac:chgData name="子敬 洪" userId="ad1b616e7398b0d3" providerId="LiveId" clId="{C969E1DA-29D3-4D61-9095-3AD73103E166}" dt="2023-11-09T22:38:46.404" v="2334"/>
          <ac:spMkLst>
            <pc:docMk/>
            <pc:sldMk cId="3042716637" sldId="478"/>
            <ac:spMk id="3" creationId="{9FF66F90-399E-48C6-BD58-B25387DC674D}"/>
          </ac:spMkLst>
        </pc:spChg>
      </pc:sldChg>
      <pc:sldChg chg="modSp">
        <pc:chgData name="子敬 洪" userId="ad1b616e7398b0d3" providerId="LiveId" clId="{C969E1DA-29D3-4D61-9095-3AD73103E166}" dt="2023-11-09T22:38:46.404" v="2334"/>
        <pc:sldMkLst>
          <pc:docMk/>
          <pc:sldMk cId="47714471" sldId="484"/>
        </pc:sldMkLst>
        <pc:spChg chg="mod">
          <ac:chgData name="子敬 洪" userId="ad1b616e7398b0d3" providerId="LiveId" clId="{C969E1DA-29D3-4D61-9095-3AD73103E166}" dt="2023-11-09T22:38:46.404" v="2334"/>
          <ac:spMkLst>
            <pc:docMk/>
            <pc:sldMk cId="47714471" sldId="484"/>
            <ac:spMk id="3" creationId="{9FF66F90-399E-48C6-BD58-B25387DC674D}"/>
          </ac:spMkLst>
        </pc:spChg>
      </pc:sldChg>
      <pc:sldChg chg="modSp">
        <pc:chgData name="子敬 洪" userId="ad1b616e7398b0d3" providerId="LiveId" clId="{C969E1DA-29D3-4D61-9095-3AD73103E166}" dt="2023-11-09T22:38:46.404" v="2334"/>
        <pc:sldMkLst>
          <pc:docMk/>
          <pc:sldMk cId="2269332188" sldId="485"/>
        </pc:sldMkLst>
        <pc:spChg chg="mod">
          <ac:chgData name="子敬 洪" userId="ad1b616e7398b0d3" providerId="LiveId" clId="{C969E1DA-29D3-4D61-9095-3AD73103E166}" dt="2023-11-09T22:38:46.404" v="2334"/>
          <ac:spMkLst>
            <pc:docMk/>
            <pc:sldMk cId="2269332188" sldId="485"/>
            <ac:spMk id="3" creationId="{9FF66F90-399E-48C6-BD58-B25387DC674D}"/>
          </ac:spMkLst>
        </pc:spChg>
      </pc:sldChg>
      <pc:sldChg chg="modSp">
        <pc:chgData name="子敬 洪" userId="ad1b616e7398b0d3" providerId="LiveId" clId="{C969E1DA-29D3-4D61-9095-3AD73103E166}" dt="2023-11-09T22:38:46.404" v="2334"/>
        <pc:sldMkLst>
          <pc:docMk/>
          <pc:sldMk cId="2586223201" sldId="486"/>
        </pc:sldMkLst>
        <pc:spChg chg="mod">
          <ac:chgData name="子敬 洪" userId="ad1b616e7398b0d3" providerId="LiveId" clId="{C969E1DA-29D3-4D61-9095-3AD73103E166}" dt="2023-11-09T22:38:46.404" v="2334"/>
          <ac:spMkLst>
            <pc:docMk/>
            <pc:sldMk cId="2586223201" sldId="486"/>
            <ac:spMk id="3" creationId="{9FF66F90-399E-48C6-BD58-B25387DC674D}"/>
          </ac:spMkLst>
        </pc:spChg>
      </pc:sldChg>
      <pc:sldChg chg="modSp mod">
        <pc:chgData name="子敬 洪" userId="ad1b616e7398b0d3" providerId="LiveId" clId="{C969E1DA-29D3-4D61-9095-3AD73103E166}" dt="2023-11-09T22:38:46.404" v="2334"/>
        <pc:sldMkLst>
          <pc:docMk/>
          <pc:sldMk cId="1221734015" sldId="491"/>
        </pc:sldMkLst>
        <pc:spChg chg="mod">
          <ac:chgData name="子敬 洪" userId="ad1b616e7398b0d3" providerId="LiveId" clId="{C969E1DA-29D3-4D61-9095-3AD73103E166}" dt="2023-11-09T22:38:46.404" v="2334"/>
          <ac:spMkLst>
            <pc:docMk/>
            <pc:sldMk cId="1221734015" sldId="491"/>
            <ac:spMk id="16" creationId="{14CD9E8A-6512-4D4A-920F-43D43D54F392}"/>
          </ac:spMkLst>
        </pc:spChg>
        <pc:graphicFrameChg chg="mod modGraphic">
          <ac:chgData name="子敬 洪" userId="ad1b616e7398b0d3" providerId="LiveId" clId="{C969E1DA-29D3-4D61-9095-3AD73103E166}" dt="2023-11-09T20:18:39.992" v="657" actId="207"/>
          <ac:graphicFrameMkLst>
            <pc:docMk/>
            <pc:sldMk cId="1221734015" sldId="491"/>
            <ac:graphicFrameMk id="14" creationId="{0707B877-4741-47CC-ADD9-8B7E20F2C4DD}"/>
          </ac:graphicFrameMkLst>
        </pc:graphicFrameChg>
      </pc:sldChg>
      <pc:sldChg chg="addSp delSp modSp mod">
        <pc:chgData name="子敬 洪" userId="ad1b616e7398b0d3" providerId="LiveId" clId="{C969E1DA-29D3-4D61-9095-3AD73103E166}" dt="2023-11-09T19:34:52.998" v="230" actId="1076"/>
        <pc:sldMkLst>
          <pc:docMk/>
          <pc:sldMk cId="2503957318" sldId="495"/>
        </pc:sldMkLst>
        <pc:spChg chg="mod">
          <ac:chgData name="子敬 洪" userId="ad1b616e7398b0d3" providerId="LiveId" clId="{C969E1DA-29D3-4D61-9095-3AD73103E166}" dt="2023-11-09T19:34:47.321" v="229" actId="255"/>
          <ac:spMkLst>
            <pc:docMk/>
            <pc:sldMk cId="2503957318" sldId="495"/>
            <ac:spMk id="3" creationId="{9FF66F90-399E-48C6-BD58-B25387DC674D}"/>
          </ac:spMkLst>
        </pc:spChg>
        <pc:spChg chg="add del">
          <ac:chgData name="子敬 洪" userId="ad1b616e7398b0d3" providerId="LiveId" clId="{C969E1DA-29D3-4D61-9095-3AD73103E166}" dt="2023-11-09T19:33:16.816" v="208"/>
          <ac:spMkLst>
            <pc:docMk/>
            <pc:sldMk cId="2503957318" sldId="495"/>
            <ac:spMk id="6" creationId="{5BE34C17-BF50-A7DF-7A0D-CA07DAA39C13}"/>
          </ac:spMkLst>
        </pc:spChg>
        <pc:graphicFrameChg chg="mod modGraphic">
          <ac:chgData name="子敬 洪" userId="ad1b616e7398b0d3" providerId="LiveId" clId="{C969E1DA-29D3-4D61-9095-3AD73103E166}" dt="2023-11-09T19:34:52.998" v="230" actId="1076"/>
          <ac:graphicFrameMkLst>
            <pc:docMk/>
            <pc:sldMk cId="2503957318" sldId="495"/>
            <ac:graphicFrameMk id="5" creationId="{00000000-0000-0000-0000-000000000000}"/>
          </ac:graphicFrameMkLst>
        </pc:graphicFrameChg>
      </pc:sldChg>
      <pc:sldChg chg="modSp mod">
        <pc:chgData name="子敬 洪" userId="ad1b616e7398b0d3" providerId="LiveId" clId="{C969E1DA-29D3-4D61-9095-3AD73103E166}" dt="2023-11-09T19:43:10.480" v="299" actId="2711"/>
        <pc:sldMkLst>
          <pc:docMk/>
          <pc:sldMk cId="604301368" sldId="496"/>
        </pc:sldMkLst>
        <pc:spChg chg="mod">
          <ac:chgData name="子敬 洪" userId="ad1b616e7398b0d3" providerId="LiveId" clId="{C969E1DA-29D3-4D61-9095-3AD73103E166}" dt="2023-11-09T19:37:23.298" v="236" actId="20577"/>
          <ac:spMkLst>
            <pc:docMk/>
            <pc:sldMk cId="604301368" sldId="496"/>
            <ac:spMk id="3" creationId="{9FF66F90-399E-48C6-BD58-B25387DC674D}"/>
          </ac:spMkLst>
        </pc:spChg>
        <pc:spChg chg="mod">
          <ac:chgData name="子敬 洪" userId="ad1b616e7398b0d3" providerId="LiveId" clId="{C969E1DA-29D3-4D61-9095-3AD73103E166}" dt="2023-11-09T19:43:10.480" v="299" actId="2711"/>
          <ac:spMkLst>
            <pc:docMk/>
            <pc:sldMk cId="604301368" sldId="496"/>
            <ac:spMk id="8" creationId="{CF3E7FE1-BDDF-4224-97E4-1FA716DA0CF0}"/>
          </ac:spMkLst>
        </pc:spChg>
        <pc:spChg chg="mod">
          <ac:chgData name="子敬 洪" userId="ad1b616e7398b0d3" providerId="LiveId" clId="{C969E1DA-29D3-4D61-9095-3AD73103E166}" dt="2023-11-09T19:37:48.058" v="240" actId="20577"/>
          <ac:spMkLst>
            <pc:docMk/>
            <pc:sldMk cId="604301368" sldId="496"/>
            <ac:spMk id="11" creationId="{A8A546B5-D90F-439A-9575-C3B6D931DD77}"/>
          </ac:spMkLst>
        </pc:spChg>
      </pc:sldChg>
      <pc:sldChg chg="modSp mod">
        <pc:chgData name="子敬 洪" userId="ad1b616e7398b0d3" providerId="LiveId" clId="{C969E1DA-29D3-4D61-9095-3AD73103E166}" dt="2023-11-09T19:43:04.501" v="298" actId="14100"/>
        <pc:sldMkLst>
          <pc:docMk/>
          <pc:sldMk cId="519600060" sldId="497"/>
        </pc:sldMkLst>
        <pc:spChg chg="mod">
          <ac:chgData name="子敬 洪" userId="ad1b616e7398b0d3" providerId="LiveId" clId="{C969E1DA-29D3-4D61-9095-3AD73103E166}" dt="2023-11-09T19:39:08.763" v="244" actId="20577"/>
          <ac:spMkLst>
            <pc:docMk/>
            <pc:sldMk cId="519600060" sldId="497"/>
            <ac:spMk id="3" creationId="{9FF66F90-399E-48C6-BD58-B25387DC674D}"/>
          </ac:spMkLst>
        </pc:spChg>
        <pc:spChg chg="mod">
          <ac:chgData name="子敬 洪" userId="ad1b616e7398b0d3" providerId="LiveId" clId="{C969E1DA-29D3-4D61-9095-3AD73103E166}" dt="2023-11-09T19:43:04.501" v="298" actId="14100"/>
          <ac:spMkLst>
            <pc:docMk/>
            <pc:sldMk cId="519600060" sldId="497"/>
            <ac:spMk id="8" creationId="{CF3E7FE1-BDDF-4224-97E4-1FA716DA0CF0}"/>
          </ac:spMkLst>
        </pc:spChg>
      </pc:sldChg>
      <pc:sldChg chg="modSp mod">
        <pc:chgData name="子敬 洪" userId="ad1b616e7398b0d3" providerId="LiveId" clId="{C969E1DA-29D3-4D61-9095-3AD73103E166}" dt="2023-11-09T20:18:23.037" v="655" actId="207"/>
        <pc:sldMkLst>
          <pc:docMk/>
          <pc:sldMk cId="3466634991" sldId="498"/>
        </pc:sldMkLst>
        <pc:spChg chg="mod">
          <ac:chgData name="子敬 洪" userId="ad1b616e7398b0d3" providerId="LiveId" clId="{C969E1DA-29D3-4D61-9095-3AD73103E166}" dt="2023-11-09T19:31:31.483" v="174" actId="20577"/>
          <ac:spMkLst>
            <pc:docMk/>
            <pc:sldMk cId="3466634991" sldId="498"/>
            <ac:spMk id="3" creationId="{9FF66F90-399E-48C6-BD58-B25387DC674D}"/>
          </ac:spMkLst>
        </pc:spChg>
        <pc:spChg chg="mod">
          <ac:chgData name="子敬 洪" userId="ad1b616e7398b0d3" providerId="LiveId" clId="{C969E1DA-29D3-4D61-9095-3AD73103E166}" dt="2023-11-09T20:18:23.037" v="655" actId="207"/>
          <ac:spMkLst>
            <pc:docMk/>
            <pc:sldMk cId="3466634991" sldId="498"/>
            <ac:spMk id="8" creationId="{CF3E7FE1-BDDF-4224-97E4-1FA716DA0CF0}"/>
          </ac:spMkLst>
        </pc:spChg>
      </pc:sldChg>
      <pc:sldChg chg="modSp mod">
        <pc:chgData name="子敬 洪" userId="ad1b616e7398b0d3" providerId="LiveId" clId="{C969E1DA-29D3-4D61-9095-3AD73103E166}" dt="2023-11-09T20:18:18.376" v="654" actId="207"/>
        <pc:sldMkLst>
          <pc:docMk/>
          <pc:sldMk cId="2243287823" sldId="499"/>
        </pc:sldMkLst>
        <pc:spChg chg="mod">
          <ac:chgData name="子敬 洪" userId="ad1b616e7398b0d3" providerId="LiveId" clId="{C969E1DA-29D3-4D61-9095-3AD73103E166}" dt="2023-11-09T20:11:56.764" v="487" actId="20577"/>
          <ac:spMkLst>
            <pc:docMk/>
            <pc:sldMk cId="2243287823" sldId="499"/>
            <ac:spMk id="3" creationId="{9FF66F90-399E-48C6-BD58-B25387DC674D}"/>
          </ac:spMkLst>
        </pc:spChg>
        <pc:spChg chg="mod">
          <ac:chgData name="子敬 洪" userId="ad1b616e7398b0d3" providerId="LiveId" clId="{C969E1DA-29D3-4D61-9095-3AD73103E166}" dt="2023-11-09T20:18:18.376" v="654" actId="207"/>
          <ac:spMkLst>
            <pc:docMk/>
            <pc:sldMk cId="2243287823" sldId="499"/>
            <ac:spMk id="8" creationId="{CF3E7FE1-BDDF-4224-97E4-1FA716DA0CF0}"/>
          </ac:spMkLst>
        </pc:spChg>
        <pc:cxnChg chg="mod">
          <ac:chgData name="子敬 洪" userId="ad1b616e7398b0d3" providerId="LiveId" clId="{C969E1DA-29D3-4D61-9095-3AD73103E166}" dt="2023-11-09T20:12:00.262" v="488" actId="14100"/>
          <ac:cxnSpMkLst>
            <pc:docMk/>
            <pc:sldMk cId="2243287823" sldId="499"/>
            <ac:cxnSpMk id="7" creationId="{00000000-0000-0000-0000-000000000000}"/>
          </ac:cxnSpMkLst>
        </pc:cxnChg>
      </pc:sldChg>
      <pc:sldChg chg="modSp mod">
        <pc:chgData name="子敬 洪" userId="ad1b616e7398b0d3" providerId="LiveId" clId="{C969E1DA-29D3-4D61-9095-3AD73103E166}" dt="2023-11-09T20:15:31.634" v="613" actId="20577"/>
        <pc:sldMkLst>
          <pc:docMk/>
          <pc:sldMk cId="1693053399" sldId="500"/>
        </pc:sldMkLst>
        <pc:spChg chg="mod">
          <ac:chgData name="子敬 洪" userId="ad1b616e7398b0d3" providerId="LiveId" clId="{C969E1DA-29D3-4D61-9095-3AD73103E166}" dt="2023-11-09T20:14:28.447" v="538"/>
          <ac:spMkLst>
            <pc:docMk/>
            <pc:sldMk cId="1693053399" sldId="500"/>
            <ac:spMk id="3" creationId="{9FF66F90-399E-48C6-BD58-B25387DC674D}"/>
          </ac:spMkLst>
        </pc:spChg>
        <pc:graphicFrameChg chg="modGraphic">
          <ac:chgData name="子敬 洪" userId="ad1b616e7398b0d3" providerId="LiveId" clId="{C969E1DA-29D3-4D61-9095-3AD73103E166}" dt="2023-11-09T20:15:31.634" v="613" actId="20577"/>
          <ac:graphicFrameMkLst>
            <pc:docMk/>
            <pc:sldMk cId="1693053399" sldId="500"/>
            <ac:graphicFrameMk id="5" creationId="{00000000-0000-0000-0000-000000000000}"/>
          </ac:graphicFrameMkLst>
        </pc:graphicFrameChg>
      </pc:sldChg>
      <pc:sldChg chg="modSp mod">
        <pc:chgData name="子敬 洪" userId="ad1b616e7398b0d3" providerId="LiveId" clId="{C969E1DA-29D3-4D61-9095-3AD73103E166}" dt="2023-11-09T22:38:46.404" v="2334"/>
        <pc:sldMkLst>
          <pc:docMk/>
          <pc:sldMk cId="690112344" sldId="501"/>
        </pc:sldMkLst>
        <pc:spChg chg="mod">
          <ac:chgData name="子敬 洪" userId="ad1b616e7398b0d3" providerId="LiveId" clId="{C969E1DA-29D3-4D61-9095-3AD73103E166}" dt="2023-11-09T22:38:46.404" v="2334"/>
          <ac:spMkLst>
            <pc:docMk/>
            <pc:sldMk cId="690112344" sldId="501"/>
            <ac:spMk id="3" creationId="{9FF66F90-399E-48C6-BD58-B25387DC674D}"/>
          </ac:spMkLst>
        </pc:spChg>
        <pc:spChg chg="mod">
          <ac:chgData name="子敬 洪" userId="ad1b616e7398b0d3" providerId="LiveId" clId="{C969E1DA-29D3-4D61-9095-3AD73103E166}" dt="2023-11-09T20:16:10.176" v="622" actId="20577"/>
          <ac:spMkLst>
            <pc:docMk/>
            <pc:sldMk cId="690112344" sldId="501"/>
            <ac:spMk id="8" creationId="{CF3E7FE1-BDDF-4224-97E4-1FA716DA0CF0}"/>
          </ac:spMkLst>
        </pc:spChg>
        <pc:graphicFrameChg chg="mod">
          <ac:chgData name="子敬 洪" userId="ad1b616e7398b0d3" providerId="LiveId" clId="{C969E1DA-29D3-4D61-9095-3AD73103E166}" dt="2023-11-09T20:16:35.327" v="626"/>
          <ac:graphicFrameMkLst>
            <pc:docMk/>
            <pc:sldMk cId="690112344" sldId="501"/>
            <ac:graphicFrameMk id="5" creationId="{00000000-0000-0000-0000-000000000000}"/>
          </ac:graphicFrameMkLst>
        </pc:graphicFrameChg>
      </pc:sldChg>
      <pc:sldChg chg="modSp mod">
        <pc:chgData name="子敬 洪" userId="ad1b616e7398b0d3" providerId="LiveId" clId="{C969E1DA-29D3-4D61-9095-3AD73103E166}" dt="2023-11-09T20:18:07.437" v="653"/>
        <pc:sldMkLst>
          <pc:docMk/>
          <pc:sldMk cId="3201472622" sldId="502"/>
        </pc:sldMkLst>
        <pc:spChg chg="mod">
          <ac:chgData name="子敬 洪" userId="ad1b616e7398b0d3" providerId="LiveId" clId="{C969E1DA-29D3-4D61-9095-3AD73103E166}" dt="2023-11-09T20:17:42.269" v="652" actId="20577"/>
          <ac:spMkLst>
            <pc:docMk/>
            <pc:sldMk cId="3201472622" sldId="502"/>
            <ac:spMk id="3" creationId="{9FF66F90-399E-48C6-BD58-B25387DC674D}"/>
          </ac:spMkLst>
        </pc:spChg>
        <pc:graphicFrameChg chg="mod">
          <ac:chgData name="子敬 洪" userId="ad1b616e7398b0d3" providerId="LiveId" clId="{C969E1DA-29D3-4D61-9095-3AD73103E166}" dt="2023-11-09T20:18:07.437" v="653"/>
          <ac:graphicFrameMkLst>
            <pc:docMk/>
            <pc:sldMk cId="3201472622" sldId="502"/>
            <ac:graphicFrameMk id="6" creationId="{00000000-0000-0000-0000-000000000000}"/>
          </ac:graphicFrameMkLst>
        </pc:graphicFrameChg>
      </pc:sldChg>
      <pc:sldChg chg="modSp">
        <pc:chgData name="子敬 洪" userId="ad1b616e7398b0d3" providerId="LiveId" clId="{C969E1DA-29D3-4D61-9095-3AD73103E166}" dt="2023-11-09T22:38:46.404" v="2334"/>
        <pc:sldMkLst>
          <pc:docMk/>
          <pc:sldMk cId="1666461608" sldId="521"/>
        </pc:sldMkLst>
        <pc:spChg chg="mod">
          <ac:chgData name="子敬 洪" userId="ad1b616e7398b0d3" providerId="LiveId" clId="{C969E1DA-29D3-4D61-9095-3AD73103E166}" dt="2023-11-09T22:38:46.404" v="2334"/>
          <ac:spMkLst>
            <pc:docMk/>
            <pc:sldMk cId="1666461608" sldId="521"/>
            <ac:spMk id="6" creationId="{4048B39A-AA08-42D9-9BD6-CAADFE654C73}"/>
          </ac:spMkLst>
        </pc:spChg>
      </pc:sldChg>
      <pc:sldChg chg="modSp">
        <pc:chgData name="子敬 洪" userId="ad1b616e7398b0d3" providerId="LiveId" clId="{C969E1DA-29D3-4D61-9095-3AD73103E166}" dt="2023-11-09T22:38:46.404" v="2334"/>
        <pc:sldMkLst>
          <pc:docMk/>
          <pc:sldMk cId="570473379" sldId="523"/>
        </pc:sldMkLst>
        <pc:spChg chg="mod">
          <ac:chgData name="子敬 洪" userId="ad1b616e7398b0d3" providerId="LiveId" clId="{C969E1DA-29D3-4D61-9095-3AD73103E166}" dt="2023-11-09T22:38:46.404" v="2334"/>
          <ac:spMkLst>
            <pc:docMk/>
            <pc:sldMk cId="570473379" sldId="523"/>
            <ac:spMk id="6" creationId="{4048B39A-AA08-42D9-9BD6-CAADFE654C73}"/>
          </ac:spMkLst>
        </pc:spChg>
      </pc:sldChg>
      <pc:sldChg chg="modSp mod">
        <pc:chgData name="子敬 洪" userId="ad1b616e7398b0d3" providerId="LiveId" clId="{C969E1DA-29D3-4D61-9095-3AD73103E166}" dt="2023-11-09T22:38:46.404" v="2334"/>
        <pc:sldMkLst>
          <pc:docMk/>
          <pc:sldMk cId="1462215937" sldId="524"/>
        </pc:sldMkLst>
        <pc:spChg chg="mod">
          <ac:chgData name="子敬 洪" userId="ad1b616e7398b0d3" providerId="LiveId" clId="{C969E1DA-29D3-4D61-9095-3AD73103E166}" dt="2023-11-09T22:38:46.404" v="2334"/>
          <ac:spMkLst>
            <pc:docMk/>
            <pc:sldMk cId="1462215937" sldId="524"/>
            <ac:spMk id="6" creationId="{4048B39A-AA08-42D9-9BD6-CAADFE654C73}"/>
          </ac:spMkLst>
        </pc:spChg>
      </pc:sldChg>
      <pc:sldChg chg="modSp mod">
        <pc:chgData name="子敬 洪" userId="ad1b616e7398b0d3" providerId="LiveId" clId="{C969E1DA-29D3-4D61-9095-3AD73103E166}" dt="2023-11-09T19:10:02.354" v="87" actId="20577"/>
        <pc:sldMkLst>
          <pc:docMk/>
          <pc:sldMk cId="2017420964" sldId="525"/>
        </pc:sldMkLst>
        <pc:spChg chg="mod">
          <ac:chgData name="子敬 洪" userId="ad1b616e7398b0d3" providerId="LiveId" clId="{C969E1DA-29D3-4D61-9095-3AD73103E166}" dt="2023-11-09T19:09:33.579" v="84" actId="20577"/>
          <ac:spMkLst>
            <pc:docMk/>
            <pc:sldMk cId="2017420964" sldId="525"/>
            <ac:spMk id="5" creationId="{00000000-0000-0000-0000-000000000000}"/>
          </ac:spMkLst>
        </pc:spChg>
        <pc:spChg chg="mod">
          <ac:chgData name="子敬 洪" userId="ad1b616e7398b0d3" providerId="LiveId" clId="{C969E1DA-29D3-4D61-9095-3AD73103E166}" dt="2023-11-09T18:45:32.294" v="69" actId="20577"/>
          <ac:spMkLst>
            <pc:docMk/>
            <pc:sldMk cId="2017420964" sldId="525"/>
            <ac:spMk id="6" creationId="{4048B39A-AA08-42D9-9BD6-CAADFE654C73}"/>
          </ac:spMkLst>
        </pc:spChg>
        <pc:spChg chg="mod">
          <ac:chgData name="子敬 洪" userId="ad1b616e7398b0d3" providerId="LiveId" clId="{C969E1DA-29D3-4D61-9095-3AD73103E166}" dt="2023-11-09T19:10:02.354" v="87" actId="20577"/>
          <ac:spMkLst>
            <pc:docMk/>
            <pc:sldMk cId="2017420964" sldId="525"/>
            <ac:spMk id="19" creationId="{7D0D74EB-528C-40EA-89E7-DC0A86D7364C}"/>
          </ac:spMkLst>
        </pc:spChg>
        <pc:spChg chg="mod">
          <ac:chgData name="子敬 洪" userId="ad1b616e7398b0d3" providerId="LiveId" clId="{C969E1DA-29D3-4D61-9095-3AD73103E166}" dt="2023-11-09T18:45:38.174" v="80" actId="20577"/>
          <ac:spMkLst>
            <pc:docMk/>
            <pc:sldMk cId="2017420964" sldId="525"/>
            <ac:spMk id="21" creationId="{CD025C9A-2118-43E6-8D22-7ADF0C2E634D}"/>
          </ac:spMkLst>
        </pc:spChg>
      </pc:sldChg>
      <pc:sldChg chg="modSp mod">
        <pc:chgData name="子敬 洪" userId="ad1b616e7398b0d3" providerId="LiveId" clId="{C969E1DA-29D3-4D61-9095-3AD73103E166}" dt="2023-11-09T22:38:46.404" v="2334"/>
        <pc:sldMkLst>
          <pc:docMk/>
          <pc:sldMk cId="403784325" sldId="531"/>
        </pc:sldMkLst>
        <pc:spChg chg="mod">
          <ac:chgData name="子敬 洪" userId="ad1b616e7398b0d3" providerId="LiveId" clId="{C969E1DA-29D3-4D61-9095-3AD73103E166}" dt="2023-11-09T20:58:45.605" v="1316" actId="255"/>
          <ac:spMkLst>
            <pc:docMk/>
            <pc:sldMk cId="403784325" sldId="531"/>
            <ac:spMk id="5" creationId="{00000000-0000-0000-0000-000000000000}"/>
          </ac:spMkLst>
        </pc:spChg>
        <pc:spChg chg="mod">
          <ac:chgData name="子敬 洪" userId="ad1b616e7398b0d3" providerId="LiveId" clId="{C969E1DA-29D3-4D61-9095-3AD73103E166}" dt="2023-11-09T22:38:46.404" v="2334"/>
          <ac:spMkLst>
            <pc:docMk/>
            <pc:sldMk cId="403784325" sldId="531"/>
            <ac:spMk id="30" creationId="{8570CFE9-0731-4434-8914-6944777BFE6D}"/>
          </ac:spMkLst>
        </pc:spChg>
      </pc:sldChg>
      <pc:sldChg chg="modSp mod">
        <pc:chgData name="子敬 洪" userId="ad1b616e7398b0d3" providerId="LiveId" clId="{C969E1DA-29D3-4D61-9095-3AD73103E166}" dt="2023-11-09T22:38:27.802" v="2331" actId="20577"/>
        <pc:sldMkLst>
          <pc:docMk/>
          <pc:sldMk cId="709344702" sldId="532"/>
        </pc:sldMkLst>
        <pc:spChg chg="mod">
          <ac:chgData name="子敬 洪" userId="ad1b616e7398b0d3" providerId="LiveId" clId="{C969E1DA-29D3-4D61-9095-3AD73103E166}" dt="2023-11-09T22:38:27.802" v="2331" actId="20577"/>
          <ac:spMkLst>
            <pc:docMk/>
            <pc:sldMk cId="709344702" sldId="532"/>
            <ac:spMk id="30" creationId="{8570CFE9-0731-4434-8914-6944777BFE6D}"/>
          </ac:spMkLst>
        </pc:spChg>
      </pc:sldChg>
      <pc:sldChg chg="modSp mod">
        <pc:chgData name="子敬 洪" userId="ad1b616e7398b0d3" providerId="LiveId" clId="{C969E1DA-29D3-4D61-9095-3AD73103E166}" dt="2023-11-09T20:39:33.210" v="768" actId="20577"/>
        <pc:sldMkLst>
          <pc:docMk/>
          <pc:sldMk cId="3874646563" sldId="533"/>
        </pc:sldMkLst>
        <pc:spChg chg="mod">
          <ac:chgData name="子敬 洪" userId="ad1b616e7398b0d3" providerId="LiveId" clId="{C969E1DA-29D3-4D61-9095-3AD73103E166}" dt="2023-11-09T20:39:33.210" v="768" actId="20577"/>
          <ac:spMkLst>
            <pc:docMk/>
            <pc:sldMk cId="3874646563" sldId="533"/>
            <ac:spMk id="5" creationId="{00000000-0000-0000-0000-000000000000}"/>
          </ac:spMkLst>
        </pc:spChg>
        <pc:spChg chg="mod">
          <ac:chgData name="子敬 洪" userId="ad1b616e7398b0d3" providerId="LiveId" clId="{C969E1DA-29D3-4D61-9095-3AD73103E166}" dt="2023-11-09T20:34:45.476" v="765" actId="20577"/>
          <ac:spMkLst>
            <pc:docMk/>
            <pc:sldMk cId="3874646563" sldId="533"/>
            <ac:spMk id="30" creationId="{8570CFE9-0731-4434-8914-6944777BFE6D}"/>
          </ac:spMkLst>
        </pc:spChg>
      </pc:sldChg>
      <pc:sldChg chg="modSp mod">
        <pc:chgData name="子敬 洪" userId="ad1b616e7398b0d3" providerId="LiveId" clId="{C969E1DA-29D3-4D61-9095-3AD73103E166}" dt="2023-11-09T22:38:33.591" v="2333" actId="20577"/>
        <pc:sldMkLst>
          <pc:docMk/>
          <pc:sldMk cId="3481658447" sldId="534"/>
        </pc:sldMkLst>
        <pc:spChg chg="mod">
          <ac:chgData name="子敬 洪" userId="ad1b616e7398b0d3" providerId="LiveId" clId="{C969E1DA-29D3-4D61-9095-3AD73103E166}" dt="2023-11-09T22:38:33.591" v="2333" actId="20577"/>
          <ac:spMkLst>
            <pc:docMk/>
            <pc:sldMk cId="3481658447" sldId="534"/>
            <ac:spMk id="30" creationId="{8570CFE9-0731-4434-8914-6944777BFE6D}"/>
          </ac:spMkLst>
        </pc:spChg>
      </pc:sldChg>
      <pc:sldChg chg="modSp mod">
        <pc:chgData name="子敬 洪" userId="ad1b616e7398b0d3" providerId="LiveId" clId="{C969E1DA-29D3-4D61-9095-3AD73103E166}" dt="2023-11-09T21:34:59.605" v="2065" actId="20577"/>
        <pc:sldMkLst>
          <pc:docMk/>
          <pc:sldMk cId="2587502584" sldId="535"/>
        </pc:sldMkLst>
        <pc:spChg chg="mod">
          <ac:chgData name="子敬 洪" userId="ad1b616e7398b0d3" providerId="LiveId" clId="{C969E1DA-29D3-4D61-9095-3AD73103E166}" dt="2023-11-09T21:24:42.709" v="1750" actId="20577"/>
          <ac:spMkLst>
            <pc:docMk/>
            <pc:sldMk cId="2587502584" sldId="535"/>
            <ac:spMk id="5" creationId="{00000000-0000-0000-0000-000000000000}"/>
          </ac:spMkLst>
        </pc:spChg>
        <pc:spChg chg="mod">
          <ac:chgData name="子敬 洪" userId="ad1b616e7398b0d3" providerId="LiveId" clId="{C969E1DA-29D3-4D61-9095-3AD73103E166}" dt="2023-11-09T21:34:59.605" v="2065" actId="20577"/>
          <ac:spMkLst>
            <pc:docMk/>
            <pc:sldMk cId="2587502584" sldId="535"/>
            <ac:spMk id="30" creationId="{8570CFE9-0731-4434-8914-6944777BFE6D}"/>
          </ac:spMkLst>
        </pc:spChg>
        <pc:graphicFrameChg chg="modGraphic">
          <ac:chgData name="子敬 洪" userId="ad1b616e7398b0d3" providerId="LiveId" clId="{C969E1DA-29D3-4D61-9095-3AD73103E166}" dt="2023-11-09T21:26:24.994" v="1754" actId="20577"/>
          <ac:graphicFrameMkLst>
            <pc:docMk/>
            <pc:sldMk cId="2587502584" sldId="535"/>
            <ac:graphicFrameMk id="25" creationId="{9AF1CB60-9968-48E3-8013-311D48302416}"/>
          </ac:graphicFrameMkLst>
        </pc:graphicFrameChg>
      </pc:sldChg>
      <pc:sldChg chg="modSp">
        <pc:chgData name="子敬 洪" userId="ad1b616e7398b0d3" providerId="LiveId" clId="{C969E1DA-29D3-4D61-9095-3AD73103E166}" dt="2023-11-09T22:38:46.404" v="2334"/>
        <pc:sldMkLst>
          <pc:docMk/>
          <pc:sldMk cId="3245950326" sldId="536"/>
        </pc:sldMkLst>
        <pc:spChg chg="mod">
          <ac:chgData name="子敬 洪" userId="ad1b616e7398b0d3" providerId="LiveId" clId="{C969E1DA-29D3-4D61-9095-3AD73103E166}" dt="2023-11-09T22:38:46.404" v="2334"/>
          <ac:spMkLst>
            <pc:docMk/>
            <pc:sldMk cId="3245950326" sldId="536"/>
            <ac:spMk id="30" creationId="{8570CFE9-0731-4434-8914-6944777BFE6D}"/>
          </ac:spMkLst>
        </pc:spChg>
      </pc:sldChg>
      <pc:sldChg chg="delSp modSp mod">
        <pc:chgData name="子敬 洪" userId="ad1b616e7398b0d3" providerId="LiveId" clId="{C969E1DA-29D3-4D61-9095-3AD73103E166}" dt="2023-11-09T22:38:46.404" v="2334"/>
        <pc:sldMkLst>
          <pc:docMk/>
          <pc:sldMk cId="1871021665" sldId="537"/>
        </pc:sldMkLst>
        <pc:spChg chg="mod">
          <ac:chgData name="子敬 洪" userId="ad1b616e7398b0d3" providerId="LiveId" clId="{C969E1DA-29D3-4D61-9095-3AD73103E166}" dt="2023-11-09T22:38:46.404" v="2334"/>
          <ac:spMkLst>
            <pc:docMk/>
            <pc:sldMk cId="1871021665" sldId="537"/>
            <ac:spMk id="30" creationId="{8570CFE9-0731-4434-8914-6944777BFE6D}"/>
          </ac:spMkLst>
        </pc:spChg>
        <pc:picChg chg="del">
          <ac:chgData name="子敬 洪" userId="ad1b616e7398b0d3" providerId="LiveId" clId="{C969E1DA-29D3-4D61-9095-3AD73103E166}" dt="2023-11-09T20:19:06.970" v="659" actId="478"/>
          <ac:picMkLst>
            <pc:docMk/>
            <pc:sldMk cId="1871021665" sldId="537"/>
            <ac:picMk id="6" creationId="{00000000-0000-0000-0000-000000000000}"/>
          </ac:picMkLst>
        </pc:picChg>
        <pc:picChg chg="del">
          <ac:chgData name="子敬 洪" userId="ad1b616e7398b0d3" providerId="LiveId" clId="{C969E1DA-29D3-4D61-9095-3AD73103E166}" dt="2023-11-09T20:19:06.578" v="658" actId="478"/>
          <ac:picMkLst>
            <pc:docMk/>
            <pc:sldMk cId="1871021665" sldId="537"/>
            <ac:picMk id="7" creationId="{00000000-0000-0000-0000-000000000000}"/>
          </ac:picMkLst>
        </pc:picChg>
      </pc:sldChg>
      <pc:sldChg chg="modSp">
        <pc:chgData name="子敬 洪" userId="ad1b616e7398b0d3" providerId="LiveId" clId="{C969E1DA-29D3-4D61-9095-3AD73103E166}" dt="2023-11-09T22:38:46.404" v="2334"/>
        <pc:sldMkLst>
          <pc:docMk/>
          <pc:sldMk cId="3429907279" sldId="539"/>
        </pc:sldMkLst>
        <pc:spChg chg="mod">
          <ac:chgData name="子敬 洪" userId="ad1b616e7398b0d3" providerId="LiveId" clId="{C969E1DA-29D3-4D61-9095-3AD73103E166}" dt="2023-11-09T22:38:46.404" v="2334"/>
          <ac:spMkLst>
            <pc:docMk/>
            <pc:sldMk cId="3429907279" sldId="539"/>
            <ac:spMk id="5" creationId="{3680DB7D-A761-4AFC-8D12-3714E56D5D48}"/>
          </ac:spMkLst>
        </pc:spChg>
      </pc:sldChg>
      <pc:sldChg chg="modSp">
        <pc:chgData name="子敬 洪" userId="ad1b616e7398b0d3" providerId="LiveId" clId="{C969E1DA-29D3-4D61-9095-3AD73103E166}" dt="2023-11-09T22:38:46.404" v="2334"/>
        <pc:sldMkLst>
          <pc:docMk/>
          <pc:sldMk cId="306024687" sldId="542"/>
        </pc:sldMkLst>
        <pc:spChg chg="mod">
          <ac:chgData name="子敬 洪" userId="ad1b616e7398b0d3" providerId="LiveId" clId="{C969E1DA-29D3-4D61-9095-3AD73103E166}" dt="2023-11-09T22:38:46.404" v="2334"/>
          <ac:spMkLst>
            <pc:docMk/>
            <pc:sldMk cId="306024687" sldId="542"/>
            <ac:spMk id="30" creationId="{8570CFE9-0731-4434-8914-6944777BFE6D}"/>
          </ac:spMkLst>
        </pc:spChg>
      </pc:sldChg>
      <pc:sldChg chg="modSp mod">
        <pc:chgData name="子敬 洪" userId="ad1b616e7398b0d3" providerId="LiveId" clId="{C969E1DA-29D3-4D61-9095-3AD73103E166}" dt="2023-11-09T22:40:25.389" v="2335" actId="20577"/>
        <pc:sldMkLst>
          <pc:docMk/>
          <pc:sldMk cId="4121688083" sldId="543"/>
        </pc:sldMkLst>
        <pc:spChg chg="mod">
          <ac:chgData name="子敬 洪" userId="ad1b616e7398b0d3" providerId="LiveId" clId="{C969E1DA-29D3-4D61-9095-3AD73103E166}" dt="2023-11-09T22:40:25.389" v="2335" actId="20577"/>
          <ac:spMkLst>
            <pc:docMk/>
            <pc:sldMk cId="4121688083" sldId="543"/>
            <ac:spMk id="12" creationId="{8DB2C30A-343F-4211-A133-093281D3D135}"/>
          </ac:spMkLst>
        </pc:spChg>
      </pc:sldChg>
      <pc:sldChg chg="modSp">
        <pc:chgData name="子敬 洪" userId="ad1b616e7398b0d3" providerId="LiveId" clId="{C969E1DA-29D3-4D61-9095-3AD73103E166}" dt="2023-11-09T22:38:46.404" v="2334"/>
        <pc:sldMkLst>
          <pc:docMk/>
          <pc:sldMk cId="2839124105" sldId="545"/>
        </pc:sldMkLst>
        <pc:spChg chg="mod">
          <ac:chgData name="子敬 洪" userId="ad1b616e7398b0d3" providerId="LiveId" clId="{C969E1DA-29D3-4D61-9095-3AD73103E166}" dt="2023-11-09T22:38:46.404" v="2334"/>
          <ac:spMkLst>
            <pc:docMk/>
            <pc:sldMk cId="2839124105" sldId="545"/>
            <ac:spMk id="30" creationId="{8570CFE9-0731-4434-8914-6944777BFE6D}"/>
          </ac:spMkLst>
        </pc:spChg>
      </pc:sldChg>
      <pc:sldChg chg="modSp mod">
        <pc:chgData name="子敬 洪" userId="ad1b616e7398b0d3" providerId="LiveId" clId="{C969E1DA-29D3-4D61-9095-3AD73103E166}" dt="2023-11-09T21:52:49.308" v="2293" actId="20577"/>
        <pc:sldMkLst>
          <pc:docMk/>
          <pc:sldMk cId="652069546" sldId="547"/>
        </pc:sldMkLst>
        <pc:spChg chg="mod">
          <ac:chgData name="子敬 洪" userId="ad1b616e7398b0d3" providerId="LiveId" clId="{C969E1DA-29D3-4D61-9095-3AD73103E166}" dt="2023-11-09T21:52:49.308" v="2293" actId="20577"/>
          <ac:spMkLst>
            <pc:docMk/>
            <pc:sldMk cId="652069546" sldId="547"/>
            <ac:spMk id="33" creationId="{00000000-0000-0000-0000-000000000000}"/>
          </ac:spMkLst>
        </pc:spChg>
      </pc:sldChg>
      <pc:sldChg chg="modSp mod">
        <pc:chgData name="子敬 洪" userId="ad1b616e7398b0d3" providerId="LiveId" clId="{C969E1DA-29D3-4D61-9095-3AD73103E166}" dt="2023-11-09T22:34:55.322" v="2295" actId="20577"/>
        <pc:sldMkLst>
          <pc:docMk/>
          <pc:sldMk cId="1481313357" sldId="549"/>
        </pc:sldMkLst>
        <pc:spChg chg="mod">
          <ac:chgData name="子敬 洪" userId="ad1b616e7398b0d3" providerId="LiveId" clId="{C969E1DA-29D3-4D61-9095-3AD73103E166}" dt="2023-11-09T22:34:55.322" v="2295" actId="20577"/>
          <ac:spMkLst>
            <pc:docMk/>
            <pc:sldMk cId="1481313357" sldId="549"/>
            <ac:spMk id="33" creationId="{00000000-0000-0000-0000-000000000000}"/>
          </ac:spMkLst>
        </pc:spChg>
      </pc:sldChg>
      <pc:sldChg chg="modSp">
        <pc:chgData name="子敬 洪" userId="ad1b616e7398b0d3" providerId="LiveId" clId="{C969E1DA-29D3-4D61-9095-3AD73103E166}" dt="2023-11-09T22:38:46.404" v="2334"/>
        <pc:sldMkLst>
          <pc:docMk/>
          <pc:sldMk cId="4193054635" sldId="550"/>
        </pc:sldMkLst>
        <pc:spChg chg="mod">
          <ac:chgData name="子敬 洪" userId="ad1b616e7398b0d3" providerId="LiveId" clId="{C969E1DA-29D3-4D61-9095-3AD73103E166}" dt="2023-11-09T22:38:46.404" v="2334"/>
          <ac:spMkLst>
            <pc:docMk/>
            <pc:sldMk cId="4193054635" sldId="550"/>
            <ac:spMk id="20" creationId="{75779535-3015-4537-BE37-3EB5CBE0BAFA}"/>
          </ac:spMkLst>
        </pc:spChg>
      </pc:sldChg>
      <pc:sldChg chg="modSp mod">
        <pc:chgData name="子敬 洪" userId="ad1b616e7398b0d3" providerId="LiveId" clId="{C969E1DA-29D3-4D61-9095-3AD73103E166}" dt="2023-11-09T22:38:46.404" v="2334"/>
        <pc:sldMkLst>
          <pc:docMk/>
          <pc:sldMk cId="3551211045" sldId="554"/>
        </pc:sldMkLst>
        <pc:spChg chg="mod">
          <ac:chgData name="子敬 洪" userId="ad1b616e7398b0d3" providerId="LiveId" clId="{C969E1DA-29D3-4D61-9095-3AD73103E166}" dt="2023-11-09T22:38:46.404" v="2334"/>
          <ac:spMkLst>
            <pc:docMk/>
            <pc:sldMk cId="3551211045" sldId="554"/>
            <ac:spMk id="5" creationId="{00000000-0000-0000-0000-000000000000}"/>
          </ac:spMkLst>
        </pc:spChg>
        <pc:spChg chg="mod">
          <ac:chgData name="子敬 洪" userId="ad1b616e7398b0d3" providerId="LiveId" clId="{C969E1DA-29D3-4D61-9095-3AD73103E166}" dt="2023-11-09T22:38:46.404" v="2334"/>
          <ac:spMkLst>
            <pc:docMk/>
            <pc:sldMk cId="3551211045" sldId="554"/>
            <ac:spMk id="16" creationId="{00000000-0000-0000-0000-000000000000}"/>
          </ac:spMkLst>
        </pc:spChg>
        <pc:spChg chg="mod">
          <ac:chgData name="子敬 洪" userId="ad1b616e7398b0d3" providerId="LiveId" clId="{C969E1DA-29D3-4D61-9095-3AD73103E166}" dt="2023-11-09T22:38:46.404" v="2334"/>
          <ac:spMkLst>
            <pc:docMk/>
            <pc:sldMk cId="3551211045" sldId="554"/>
            <ac:spMk id="17" creationId="{00000000-0000-0000-0000-000000000000}"/>
          </ac:spMkLst>
        </pc:spChg>
      </pc:sldChg>
      <pc:sldChg chg="modSp">
        <pc:chgData name="子敬 洪" userId="ad1b616e7398b0d3" providerId="LiveId" clId="{C969E1DA-29D3-4D61-9095-3AD73103E166}" dt="2023-11-09T22:38:46.404" v="2334"/>
        <pc:sldMkLst>
          <pc:docMk/>
          <pc:sldMk cId="2335847204" sldId="561"/>
        </pc:sldMkLst>
        <pc:spChg chg="mod">
          <ac:chgData name="子敬 洪" userId="ad1b616e7398b0d3" providerId="LiveId" clId="{C969E1DA-29D3-4D61-9095-3AD73103E166}" dt="2023-11-09T22:38:46.404" v="2334"/>
          <ac:spMkLst>
            <pc:docMk/>
            <pc:sldMk cId="2335847204" sldId="561"/>
            <ac:spMk id="23" creationId="{00000000-0000-0000-0000-000000000000}"/>
          </ac:spMkLst>
        </pc:spChg>
      </pc:sldChg>
      <pc:sldChg chg="modSp">
        <pc:chgData name="子敬 洪" userId="ad1b616e7398b0d3" providerId="LiveId" clId="{C969E1DA-29D3-4D61-9095-3AD73103E166}" dt="2023-11-09T22:38:46.404" v="2334"/>
        <pc:sldMkLst>
          <pc:docMk/>
          <pc:sldMk cId="3268399528" sldId="562"/>
        </pc:sldMkLst>
        <pc:spChg chg="mod">
          <ac:chgData name="子敬 洪" userId="ad1b616e7398b0d3" providerId="LiveId" clId="{C969E1DA-29D3-4D61-9095-3AD73103E166}" dt="2023-11-09T22:38:46.404" v="2334"/>
          <ac:spMkLst>
            <pc:docMk/>
            <pc:sldMk cId="3268399528" sldId="562"/>
            <ac:spMk id="11" creationId="{9FF66F90-399E-48C6-BD58-B25387DC674D}"/>
          </ac:spMkLst>
        </pc:spChg>
      </pc:sldChg>
      <pc:sldChg chg="modSp">
        <pc:chgData name="子敬 洪" userId="ad1b616e7398b0d3" providerId="LiveId" clId="{C969E1DA-29D3-4D61-9095-3AD73103E166}" dt="2023-11-09T22:38:46.404" v="2334"/>
        <pc:sldMkLst>
          <pc:docMk/>
          <pc:sldMk cId="3063371019" sldId="563"/>
        </pc:sldMkLst>
        <pc:spChg chg="mod">
          <ac:chgData name="子敬 洪" userId="ad1b616e7398b0d3" providerId="LiveId" clId="{C969E1DA-29D3-4D61-9095-3AD73103E166}" dt="2023-11-09T22:38:46.404" v="2334"/>
          <ac:spMkLst>
            <pc:docMk/>
            <pc:sldMk cId="3063371019" sldId="563"/>
            <ac:spMk id="7" creationId="{9FF66F90-399E-48C6-BD58-B25387DC674D}"/>
          </ac:spMkLst>
        </pc:spChg>
      </pc:sldChg>
      <pc:sldChg chg="modSp">
        <pc:chgData name="子敬 洪" userId="ad1b616e7398b0d3" providerId="LiveId" clId="{C969E1DA-29D3-4D61-9095-3AD73103E166}" dt="2023-11-09T22:38:46.404" v="2334"/>
        <pc:sldMkLst>
          <pc:docMk/>
          <pc:sldMk cId="1348116368" sldId="565"/>
        </pc:sldMkLst>
        <pc:spChg chg="mod">
          <ac:chgData name="子敬 洪" userId="ad1b616e7398b0d3" providerId="LiveId" clId="{C969E1DA-29D3-4D61-9095-3AD73103E166}" dt="2023-11-09T22:38:46.404" v="2334"/>
          <ac:spMkLst>
            <pc:docMk/>
            <pc:sldMk cId="1348116368" sldId="565"/>
            <ac:spMk id="3" creationId="{9FF66F90-399E-48C6-BD58-B25387DC674D}"/>
          </ac:spMkLst>
        </pc:spChg>
      </pc:sldChg>
      <pc:sldChg chg="modSp">
        <pc:chgData name="子敬 洪" userId="ad1b616e7398b0d3" providerId="LiveId" clId="{C969E1DA-29D3-4D61-9095-3AD73103E166}" dt="2023-11-09T22:38:46.404" v="2334"/>
        <pc:sldMkLst>
          <pc:docMk/>
          <pc:sldMk cId="2445794021" sldId="566"/>
        </pc:sldMkLst>
        <pc:spChg chg="mod">
          <ac:chgData name="子敬 洪" userId="ad1b616e7398b0d3" providerId="LiveId" clId="{C969E1DA-29D3-4D61-9095-3AD73103E166}" dt="2023-11-09T22:38:46.404" v="2334"/>
          <ac:spMkLst>
            <pc:docMk/>
            <pc:sldMk cId="2445794021" sldId="566"/>
            <ac:spMk id="6" creationId="{9FF66F90-399E-48C6-BD58-B25387DC674D}"/>
          </ac:spMkLst>
        </pc:spChg>
        <pc:graphicFrameChg chg="mod">
          <ac:chgData name="子敬 洪" userId="ad1b616e7398b0d3" providerId="LiveId" clId="{C969E1DA-29D3-4D61-9095-3AD73103E166}" dt="2023-11-09T22:38:46.404" v="2334"/>
          <ac:graphicFrameMkLst>
            <pc:docMk/>
            <pc:sldMk cId="2445794021" sldId="566"/>
            <ac:graphicFrameMk id="8" creationId="{790ECE1A-3A96-428A-B3E1-1CF9947D2F5C}"/>
          </ac:graphicFrameMkLst>
        </pc:graphicFrameChg>
      </pc:sldChg>
      <pc:sldChg chg="modSp mod">
        <pc:chgData name="子敬 洪" userId="ad1b616e7398b0d3" providerId="LiveId" clId="{C969E1DA-29D3-4D61-9095-3AD73103E166}" dt="2023-11-09T20:13:24.063" v="519"/>
        <pc:sldMkLst>
          <pc:docMk/>
          <pc:sldMk cId="3271532874" sldId="568"/>
        </pc:sldMkLst>
        <pc:spChg chg="mod">
          <ac:chgData name="子敬 洪" userId="ad1b616e7398b0d3" providerId="LiveId" clId="{C969E1DA-29D3-4D61-9095-3AD73103E166}" dt="2023-11-09T20:13:24.063" v="519"/>
          <ac:spMkLst>
            <pc:docMk/>
            <pc:sldMk cId="3271532874" sldId="568"/>
            <ac:spMk id="3" creationId="{9FF66F90-399E-48C6-BD58-B25387DC674D}"/>
          </ac:spMkLst>
        </pc:spChg>
        <pc:graphicFrameChg chg="mod">
          <ac:chgData name="子敬 洪" userId="ad1b616e7398b0d3" providerId="LiveId" clId="{C969E1DA-29D3-4D61-9095-3AD73103E166}" dt="2023-11-09T20:13:02.931" v="516" actId="1076"/>
          <ac:graphicFrameMkLst>
            <pc:docMk/>
            <pc:sldMk cId="3271532874" sldId="568"/>
            <ac:graphicFrameMk id="10" creationId="{00000000-0000-0000-0000-000000000000}"/>
          </ac:graphicFrameMkLst>
        </pc:graphicFrameChg>
        <pc:cxnChg chg="mod">
          <ac:chgData name="子敬 洪" userId="ad1b616e7398b0d3" providerId="LiveId" clId="{C969E1DA-29D3-4D61-9095-3AD73103E166}" dt="2023-11-09T20:13:06.802" v="518" actId="14100"/>
          <ac:cxnSpMkLst>
            <pc:docMk/>
            <pc:sldMk cId="3271532874" sldId="568"/>
            <ac:cxnSpMk id="12" creationId="{00000000-0000-0000-0000-000000000000}"/>
          </ac:cxnSpMkLst>
        </pc:cxnChg>
      </pc:sldChg>
      <pc:sldChg chg="modSp">
        <pc:chgData name="子敬 洪" userId="ad1b616e7398b0d3" providerId="LiveId" clId="{C969E1DA-29D3-4D61-9095-3AD73103E166}" dt="2023-11-09T22:38:46.404" v="2334"/>
        <pc:sldMkLst>
          <pc:docMk/>
          <pc:sldMk cId="356141859" sldId="577"/>
        </pc:sldMkLst>
        <pc:spChg chg="mod">
          <ac:chgData name="子敬 洪" userId="ad1b616e7398b0d3" providerId="LiveId" clId="{C969E1DA-29D3-4D61-9095-3AD73103E166}" dt="2023-11-09T22:38:46.404" v="2334"/>
          <ac:spMkLst>
            <pc:docMk/>
            <pc:sldMk cId="356141859" sldId="577"/>
            <ac:spMk id="8" creationId="{00000000-0000-0000-0000-000000000000}"/>
          </ac:spMkLst>
        </pc:spChg>
      </pc:sldChg>
      <pc:sldChg chg="modSp add mod">
        <pc:chgData name="子敬 洪" userId="ad1b616e7398b0d3" providerId="LiveId" clId="{C969E1DA-29D3-4D61-9095-3AD73103E166}" dt="2023-11-09T19:47:40.477" v="415" actId="14100"/>
        <pc:sldMkLst>
          <pc:docMk/>
          <pc:sldMk cId="543513875" sldId="586"/>
        </pc:sldMkLst>
        <pc:spChg chg="mod">
          <ac:chgData name="子敬 洪" userId="ad1b616e7398b0d3" providerId="LiveId" clId="{C969E1DA-29D3-4D61-9095-3AD73103E166}" dt="2023-11-09T19:46:50.159" v="343" actId="1076"/>
          <ac:spMkLst>
            <pc:docMk/>
            <pc:sldMk cId="543513875" sldId="586"/>
            <ac:spMk id="3" creationId="{9FF66F90-399E-48C6-BD58-B25387DC674D}"/>
          </ac:spMkLst>
        </pc:spChg>
        <pc:spChg chg="mod">
          <ac:chgData name="子敬 洪" userId="ad1b616e7398b0d3" providerId="LiveId" clId="{C969E1DA-29D3-4D61-9095-3AD73103E166}" dt="2023-11-09T19:47:05.631" v="360" actId="14100"/>
          <ac:spMkLst>
            <pc:docMk/>
            <pc:sldMk cId="543513875" sldId="586"/>
            <ac:spMk id="4" creationId="{5A5F81C0-2F40-3E4C-DE4D-85EBCEF894E8}"/>
          </ac:spMkLst>
        </pc:spChg>
        <pc:spChg chg="mod">
          <ac:chgData name="子敬 洪" userId="ad1b616e7398b0d3" providerId="LiveId" clId="{C969E1DA-29D3-4D61-9095-3AD73103E166}" dt="2023-11-09T19:43:26.707" v="302" actId="14100"/>
          <ac:spMkLst>
            <pc:docMk/>
            <pc:sldMk cId="543513875" sldId="586"/>
            <ac:spMk id="8" creationId="{CF3E7FE1-BDDF-4224-97E4-1FA716DA0CF0}"/>
          </ac:spMkLst>
        </pc:spChg>
        <pc:graphicFrameChg chg="mod modGraphic">
          <ac:chgData name="子敬 洪" userId="ad1b616e7398b0d3" providerId="LiveId" clId="{C969E1DA-29D3-4D61-9095-3AD73103E166}" dt="2023-11-09T19:47:40.477" v="415" actId="14100"/>
          <ac:graphicFrameMkLst>
            <pc:docMk/>
            <pc:sldMk cId="543513875" sldId="586"/>
            <ac:graphicFrameMk id="6" creationId="{00000000-0000-0000-0000-000000000000}"/>
          </ac:graphicFrameMkLst>
        </pc:graphicFrameChg>
      </pc:sldChg>
    </pc:docChg>
  </pc:docChgLst>
  <pc:docChgLst>
    <pc:chgData name="子敬 洪" userId="ad1b616e7398b0d3" providerId="LiveId" clId="{661BD85B-79CC-46AF-8365-19ACE4C4E28A}"/>
    <pc:docChg chg="undo custSel modSld">
      <pc:chgData name="子敬 洪" userId="ad1b616e7398b0d3" providerId="LiveId" clId="{661BD85B-79CC-46AF-8365-19ACE4C4E28A}" dt="2023-04-12T09:06:28.869" v="6" actId="313"/>
      <pc:docMkLst>
        <pc:docMk/>
      </pc:docMkLst>
      <pc:sldChg chg="modSp mod">
        <pc:chgData name="子敬 洪" userId="ad1b616e7398b0d3" providerId="LiveId" clId="{661BD85B-79CC-46AF-8365-19ACE4C4E28A}" dt="2023-04-09T06:15:23.173" v="1" actId="313"/>
        <pc:sldMkLst>
          <pc:docMk/>
          <pc:sldMk cId="4130584970" sldId="258"/>
        </pc:sldMkLst>
        <pc:spChg chg="mod">
          <ac:chgData name="子敬 洪" userId="ad1b616e7398b0d3" providerId="LiveId" clId="{661BD85B-79CC-46AF-8365-19ACE4C4E28A}" dt="2023-04-09T06:15:23.173" v="1" actId="313"/>
          <ac:spMkLst>
            <pc:docMk/>
            <pc:sldMk cId="4130584970" sldId="258"/>
            <ac:spMk id="2" creationId="{00000000-0000-0000-0000-000000000000}"/>
          </ac:spMkLst>
        </pc:spChg>
        <pc:spChg chg="mod">
          <ac:chgData name="子敬 洪" userId="ad1b616e7398b0d3" providerId="LiveId" clId="{661BD85B-79CC-46AF-8365-19ACE4C4E28A}" dt="2023-04-09T06:15:01.790" v="0" actId="313"/>
          <ac:spMkLst>
            <pc:docMk/>
            <pc:sldMk cId="4130584970" sldId="258"/>
            <ac:spMk id="3" creationId="{00000000-0000-0000-0000-000000000000}"/>
          </ac:spMkLst>
        </pc:spChg>
      </pc:sldChg>
      <pc:sldChg chg="modSp mod">
        <pc:chgData name="子敬 洪" userId="ad1b616e7398b0d3" providerId="LiveId" clId="{661BD85B-79CC-46AF-8365-19ACE4C4E28A}" dt="2023-04-09T06:15:39.830" v="4" actId="313"/>
        <pc:sldMkLst>
          <pc:docMk/>
          <pc:sldMk cId="3717406962" sldId="259"/>
        </pc:sldMkLst>
        <pc:spChg chg="mod">
          <ac:chgData name="子敬 洪" userId="ad1b616e7398b0d3" providerId="LiveId" clId="{661BD85B-79CC-46AF-8365-19ACE4C4E28A}" dt="2023-04-09T06:15:39.830" v="4" actId="313"/>
          <ac:spMkLst>
            <pc:docMk/>
            <pc:sldMk cId="3717406962" sldId="259"/>
            <ac:spMk id="21" creationId="{8CC332DA-97F6-48A1-801D-DF2F18ABED06}"/>
          </ac:spMkLst>
        </pc:spChg>
      </pc:sldChg>
      <pc:sldChg chg="modSp mod">
        <pc:chgData name="子敬 洪" userId="ad1b616e7398b0d3" providerId="LiveId" clId="{661BD85B-79CC-46AF-8365-19ACE4C4E28A}" dt="2023-04-12T09:06:28.869" v="6" actId="313"/>
        <pc:sldMkLst>
          <pc:docMk/>
          <pc:sldMk cId="1056086748" sldId="578"/>
        </pc:sldMkLst>
        <pc:spChg chg="mod">
          <ac:chgData name="子敬 洪" userId="ad1b616e7398b0d3" providerId="LiveId" clId="{661BD85B-79CC-46AF-8365-19ACE4C4E28A}" dt="2023-04-12T09:06:28.869" v="6" actId="313"/>
          <ac:spMkLst>
            <pc:docMk/>
            <pc:sldMk cId="1056086748" sldId="578"/>
            <ac:spMk id="7" creationId="{00000000-0000-0000-0000-000000000000}"/>
          </ac:spMkLst>
        </pc:spChg>
      </pc:sldChg>
    </pc:docChg>
  </pc:docChgLst>
  <pc:docChgLst>
    <pc:chgData name="子敬 洪" userId="ad1b616e7398b0d3" providerId="LiveId" clId="{D5CCD7B1-03A6-4899-9247-7C962E03325F}"/>
    <pc:docChg chg="undo custSel addSld modSld sldOrd">
      <pc:chgData name="子敬 洪" userId="ad1b616e7398b0d3" providerId="LiveId" clId="{D5CCD7B1-03A6-4899-9247-7C962E03325F}" dt="2023-12-14T02:56:01.549" v="516" actId="255"/>
      <pc:docMkLst>
        <pc:docMk/>
      </pc:docMkLst>
      <pc:sldChg chg="addSp delSp modSp mod ord">
        <pc:chgData name="子敬 洪" userId="ad1b616e7398b0d3" providerId="LiveId" clId="{D5CCD7B1-03A6-4899-9247-7C962E03325F}" dt="2023-11-30T07:27:41.614" v="294" actId="20577"/>
        <pc:sldMkLst>
          <pc:docMk/>
          <pc:sldMk cId="234067875" sldId="509"/>
        </pc:sldMkLst>
        <pc:spChg chg="mod">
          <ac:chgData name="子敬 洪" userId="ad1b616e7398b0d3" providerId="LiveId" clId="{D5CCD7B1-03A6-4899-9247-7C962E03325F}" dt="2023-11-30T07:27:41.614" v="294" actId="20577"/>
          <ac:spMkLst>
            <pc:docMk/>
            <pc:sldMk cId="234067875" sldId="509"/>
            <ac:spMk id="3" creationId="{9FF66F90-399E-48C6-BD58-B25387DC674D}"/>
          </ac:spMkLst>
        </pc:spChg>
        <pc:spChg chg="add mod">
          <ac:chgData name="子敬 洪" userId="ad1b616e7398b0d3" providerId="LiveId" clId="{D5CCD7B1-03A6-4899-9247-7C962E03325F}" dt="2023-11-30T07:25:33.073" v="286" actId="571"/>
          <ac:spMkLst>
            <pc:docMk/>
            <pc:sldMk cId="234067875" sldId="509"/>
            <ac:spMk id="5" creationId="{83CF9F9F-8B11-3ABA-AD9B-868487ACF0F9}"/>
          </ac:spMkLst>
        </pc:spChg>
        <pc:spChg chg="add del">
          <ac:chgData name="子敬 洪" userId="ad1b616e7398b0d3" providerId="LiveId" clId="{D5CCD7B1-03A6-4899-9247-7C962E03325F}" dt="2023-11-30T07:23:48.808" v="264" actId="478"/>
          <ac:spMkLst>
            <pc:docMk/>
            <pc:sldMk cId="234067875" sldId="509"/>
            <ac:spMk id="6" creationId="{DAEF7909-B75E-48BA-AF94-57DC47945746}"/>
          </ac:spMkLst>
        </pc:spChg>
      </pc:sldChg>
      <pc:sldChg chg="modSp mod">
        <pc:chgData name="子敬 洪" userId="ad1b616e7398b0d3" providerId="LiveId" clId="{D5CCD7B1-03A6-4899-9247-7C962E03325F}" dt="2023-12-14T02:56:01.549" v="516" actId="255"/>
        <pc:sldMkLst>
          <pc:docMk/>
          <pc:sldMk cId="3481658447" sldId="534"/>
        </pc:sldMkLst>
        <pc:spChg chg="mod">
          <ac:chgData name="子敬 洪" userId="ad1b616e7398b0d3" providerId="LiveId" clId="{D5CCD7B1-03A6-4899-9247-7C962E03325F}" dt="2023-12-14T02:44:15.938" v="306" actId="20577"/>
          <ac:spMkLst>
            <pc:docMk/>
            <pc:sldMk cId="3481658447" sldId="534"/>
            <ac:spMk id="5" creationId="{00000000-0000-0000-0000-000000000000}"/>
          </ac:spMkLst>
        </pc:spChg>
        <pc:spChg chg="mod">
          <ac:chgData name="子敬 洪" userId="ad1b616e7398b0d3" providerId="LiveId" clId="{D5CCD7B1-03A6-4899-9247-7C962E03325F}" dt="2023-12-14T02:56:01.549" v="516" actId="255"/>
          <ac:spMkLst>
            <pc:docMk/>
            <pc:sldMk cId="3481658447" sldId="534"/>
            <ac:spMk id="30" creationId="{8570CFE9-0731-4434-8914-6944777BFE6D}"/>
          </ac:spMkLst>
        </pc:spChg>
      </pc:sldChg>
      <pc:sldChg chg="addSp delSp modSp add mod">
        <pc:chgData name="子敬 洪" userId="ad1b616e7398b0d3" providerId="LiveId" clId="{D5CCD7B1-03A6-4899-9247-7C962E03325F}" dt="2023-11-30T07:21:27.364" v="214" actId="1076"/>
        <pc:sldMkLst>
          <pc:docMk/>
          <pc:sldMk cId="702311559" sldId="587"/>
        </pc:sldMkLst>
        <pc:spChg chg="mod">
          <ac:chgData name="子敬 洪" userId="ad1b616e7398b0d3" providerId="LiveId" clId="{D5CCD7B1-03A6-4899-9247-7C962E03325F}" dt="2023-11-30T07:21:27.364" v="214" actId="1076"/>
          <ac:spMkLst>
            <pc:docMk/>
            <pc:sldMk cId="702311559" sldId="587"/>
            <ac:spMk id="2" creationId="{A6E8AD52-9AF5-1A41-6670-956A93632B5C}"/>
          </ac:spMkLst>
        </pc:spChg>
        <pc:spChg chg="mod">
          <ac:chgData name="子敬 洪" userId="ad1b616e7398b0d3" providerId="LiveId" clId="{D5CCD7B1-03A6-4899-9247-7C962E03325F}" dt="2023-11-30T07:10:36.474" v="133" actId="20577"/>
          <ac:spMkLst>
            <pc:docMk/>
            <pc:sldMk cId="702311559" sldId="587"/>
            <ac:spMk id="5" creationId="{00000000-0000-0000-0000-000000000000}"/>
          </ac:spMkLst>
        </pc:spChg>
        <pc:spChg chg="add del mod">
          <ac:chgData name="子敬 洪" userId="ad1b616e7398b0d3" providerId="LiveId" clId="{D5CCD7B1-03A6-4899-9247-7C962E03325F}" dt="2023-11-30T07:11:56.908" v="136" actId="478"/>
          <ac:spMkLst>
            <pc:docMk/>
            <pc:sldMk cId="702311559" sldId="587"/>
            <ac:spMk id="6" creationId="{13C1EE5B-BA83-841D-CA09-8F79B3FBC173}"/>
          </ac:spMkLst>
        </pc:spChg>
        <pc:spChg chg="del">
          <ac:chgData name="子敬 洪" userId="ad1b616e7398b0d3" providerId="LiveId" clId="{D5CCD7B1-03A6-4899-9247-7C962E03325F}" dt="2023-11-30T07:11:53.648" v="134" actId="478"/>
          <ac:spMkLst>
            <pc:docMk/>
            <pc:sldMk cId="702311559" sldId="587"/>
            <ac:spMk id="7" creationId="{4A47D828-F623-4031-89B8-F3303A0D7BD8}"/>
          </ac:spMkLst>
        </pc:spChg>
        <pc:spChg chg="del">
          <ac:chgData name="子敬 洪" userId="ad1b616e7398b0d3" providerId="LiveId" clId="{D5CCD7B1-03A6-4899-9247-7C962E03325F}" dt="2023-11-30T07:11:53.648" v="134" actId="478"/>
          <ac:spMkLst>
            <pc:docMk/>
            <pc:sldMk cId="702311559" sldId="587"/>
            <ac:spMk id="8" creationId="{59D7FACB-74D1-4AE0-AF1F-2C242364E4AB}"/>
          </ac:spMkLst>
        </pc:spChg>
        <pc:spChg chg="mod">
          <ac:chgData name="子敬 洪" userId="ad1b616e7398b0d3" providerId="LiveId" clId="{D5CCD7B1-03A6-4899-9247-7C962E03325F}" dt="2023-11-30T07:01:04.064" v="127" actId="20577"/>
          <ac:spMkLst>
            <pc:docMk/>
            <pc:sldMk cId="702311559" sldId="587"/>
            <ac:spMk id="9" creationId="{00000000-0000-0000-0000-000000000000}"/>
          </ac:spMkLst>
        </pc:spChg>
        <pc:spChg chg="del">
          <ac:chgData name="子敬 洪" userId="ad1b616e7398b0d3" providerId="LiveId" clId="{D5CCD7B1-03A6-4899-9247-7C962E03325F}" dt="2023-11-30T07:11:53.648" v="134" actId="478"/>
          <ac:spMkLst>
            <pc:docMk/>
            <pc:sldMk cId="702311559" sldId="587"/>
            <ac:spMk id="11" creationId="{948DF13F-B4B8-444C-96F4-4761821C4EC1}"/>
          </ac:spMkLst>
        </pc:spChg>
        <pc:spChg chg="del">
          <ac:chgData name="子敬 洪" userId="ad1b616e7398b0d3" providerId="LiveId" clId="{D5CCD7B1-03A6-4899-9247-7C962E03325F}" dt="2023-11-30T07:11:53.648" v="134" actId="478"/>
          <ac:spMkLst>
            <pc:docMk/>
            <pc:sldMk cId="702311559" sldId="587"/>
            <ac:spMk id="12" creationId="{2C6F6240-5969-40DC-AFFF-27AEDEA3118E}"/>
          </ac:spMkLst>
        </pc:spChg>
        <pc:spChg chg="del">
          <ac:chgData name="子敬 洪" userId="ad1b616e7398b0d3" providerId="LiveId" clId="{D5CCD7B1-03A6-4899-9247-7C962E03325F}" dt="2023-11-30T07:11:53.648" v="134" actId="478"/>
          <ac:spMkLst>
            <pc:docMk/>
            <pc:sldMk cId="702311559" sldId="587"/>
            <ac:spMk id="13" creationId="{640AE626-9173-466E-B470-0268987C0EE2}"/>
          </ac:spMkLst>
        </pc:spChg>
        <pc:spChg chg="del">
          <ac:chgData name="子敬 洪" userId="ad1b616e7398b0d3" providerId="LiveId" clId="{D5CCD7B1-03A6-4899-9247-7C962E03325F}" dt="2023-11-30T07:11:53.648" v="134" actId="478"/>
          <ac:spMkLst>
            <pc:docMk/>
            <pc:sldMk cId="702311559" sldId="587"/>
            <ac:spMk id="14" creationId="{E3AC3D47-FC6D-471D-8BCA-6E372E693079}"/>
          </ac:spMkLst>
        </pc:spChg>
        <pc:spChg chg="del">
          <ac:chgData name="子敬 洪" userId="ad1b616e7398b0d3" providerId="LiveId" clId="{D5CCD7B1-03A6-4899-9247-7C962E03325F}" dt="2023-11-30T07:11:53.648" v="134" actId="478"/>
          <ac:spMkLst>
            <pc:docMk/>
            <pc:sldMk cId="702311559" sldId="587"/>
            <ac:spMk id="15" creationId="{7CA0F8E8-04AE-4129-ADA3-B2C08D259FC6}"/>
          </ac:spMkLst>
        </pc:spChg>
        <pc:spChg chg="del">
          <ac:chgData name="子敬 洪" userId="ad1b616e7398b0d3" providerId="LiveId" clId="{D5CCD7B1-03A6-4899-9247-7C962E03325F}" dt="2023-11-30T07:11:53.648" v="134" actId="478"/>
          <ac:spMkLst>
            <pc:docMk/>
            <pc:sldMk cId="702311559" sldId="587"/>
            <ac:spMk id="16" creationId="{CC15D116-B3EF-4835-A5B6-5FCB811DB3FF}"/>
          </ac:spMkLst>
        </pc:spChg>
        <pc:spChg chg="del">
          <ac:chgData name="子敬 洪" userId="ad1b616e7398b0d3" providerId="LiveId" clId="{D5CCD7B1-03A6-4899-9247-7C962E03325F}" dt="2023-11-30T07:11:53.648" v="134" actId="478"/>
          <ac:spMkLst>
            <pc:docMk/>
            <pc:sldMk cId="702311559" sldId="587"/>
            <ac:spMk id="17" creationId="{41D130D4-4550-464D-BA26-202EC3394650}"/>
          </ac:spMkLst>
        </pc:spChg>
        <pc:spChg chg="del">
          <ac:chgData name="子敬 洪" userId="ad1b616e7398b0d3" providerId="LiveId" clId="{D5CCD7B1-03A6-4899-9247-7C962E03325F}" dt="2023-11-30T07:11:53.648" v="134" actId="478"/>
          <ac:spMkLst>
            <pc:docMk/>
            <pc:sldMk cId="702311559" sldId="587"/>
            <ac:spMk id="23" creationId="{64B7930C-40A3-49EF-913B-99C69E772F97}"/>
          </ac:spMkLst>
        </pc:spChg>
        <pc:spChg chg="del">
          <ac:chgData name="子敬 洪" userId="ad1b616e7398b0d3" providerId="LiveId" clId="{D5CCD7B1-03A6-4899-9247-7C962E03325F}" dt="2023-11-30T07:11:53.648" v="134" actId="478"/>
          <ac:spMkLst>
            <pc:docMk/>
            <pc:sldMk cId="702311559" sldId="587"/>
            <ac:spMk id="24" creationId="{2FEC6675-4844-4221-BA7E-989E124DE3B6}"/>
          </ac:spMkLst>
        </pc:spChg>
        <pc:spChg chg="add del mod">
          <ac:chgData name="子敬 洪" userId="ad1b616e7398b0d3" providerId="LiveId" clId="{D5CCD7B1-03A6-4899-9247-7C962E03325F}" dt="2023-11-30T07:12:24.870" v="139" actId="478"/>
          <ac:spMkLst>
            <pc:docMk/>
            <pc:sldMk cId="702311559" sldId="587"/>
            <ac:spMk id="27" creationId="{5174E511-BD32-9674-BE27-F615A7442142}"/>
          </ac:spMkLst>
        </pc:spChg>
        <pc:spChg chg="add mod">
          <ac:chgData name="子敬 洪" userId="ad1b616e7398b0d3" providerId="LiveId" clId="{D5CCD7B1-03A6-4899-9247-7C962E03325F}" dt="2023-11-30T07:14:36" v="170" actId="20577"/>
          <ac:spMkLst>
            <pc:docMk/>
            <pc:sldMk cId="702311559" sldId="587"/>
            <ac:spMk id="29" creationId="{A7092DE6-B8AE-EF49-BBBE-3207DEB1028F}"/>
          </ac:spMkLst>
        </pc:spChg>
        <pc:spChg chg="del">
          <ac:chgData name="子敬 洪" userId="ad1b616e7398b0d3" providerId="LiveId" clId="{D5CCD7B1-03A6-4899-9247-7C962E03325F}" dt="2023-11-30T07:11:53.648" v="134" actId="478"/>
          <ac:spMkLst>
            <pc:docMk/>
            <pc:sldMk cId="702311559" sldId="587"/>
            <ac:spMk id="33" creationId="{00000000-0000-0000-0000-000000000000}"/>
          </ac:spMkLst>
        </pc:spChg>
        <pc:spChg chg="del">
          <ac:chgData name="子敬 洪" userId="ad1b616e7398b0d3" providerId="LiveId" clId="{D5CCD7B1-03A6-4899-9247-7C962E03325F}" dt="2023-11-30T07:11:53.648" v="134" actId="478"/>
          <ac:spMkLst>
            <pc:docMk/>
            <pc:sldMk cId="702311559" sldId="587"/>
            <ac:spMk id="34" creationId="{00000000-0000-0000-0000-000000000000}"/>
          </ac:spMkLst>
        </pc:spChg>
        <pc:spChg chg="del">
          <ac:chgData name="子敬 洪" userId="ad1b616e7398b0d3" providerId="LiveId" clId="{D5CCD7B1-03A6-4899-9247-7C962E03325F}" dt="2023-11-30T07:11:53.648" v="134" actId="478"/>
          <ac:spMkLst>
            <pc:docMk/>
            <pc:sldMk cId="702311559" sldId="587"/>
            <ac:spMk id="35" creationId="{00000000-0000-0000-0000-000000000000}"/>
          </ac:spMkLst>
        </pc:spChg>
        <pc:spChg chg="del">
          <ac:chgData name="子敬 洪" userId="ad1b616e7398b0d3" providerId="LiveId" clId="{D5CCD7B1-03A6-4899-9247-7C962E03325F}" dt="2023-11-30T07:11:55.121" v="135" actId="478"/>
          <ac:spMkLst>
            <pc:docMk/>
            <pc:sldMk cId="702311559" sldId="587"/>
            <ac:spMk id="37" creationId="{9FF66F90-399E-48C6-BD58-B25387DC674D}"/>
          </ac:spMkLst>
        </pc:spChg>
        <pc:cxnChg chg="del">
          <ac:chgData name="子敬 洪" userId="ad1b616e7398b0d3" providerId="LiveId" clId="{D5CCD7B1-03A6-4899-9247-7C962E03325F}" dt="2023-11-30T07:11:53.648" v="134" actId="478"/>
          <ac:cxnSpMkLst>
            <pc:docMk/>
            <pc:sldMk cId="702311559" sldId="587"/>
            <ac:cxnSpMk id="18" creationId="{57D7CBB7-1648-47AE-B360-BD16D8828E02}"/>
          </ac:cxnSpMkLst>
        </pc:cxnChg>
        <pc:cxnChg chg="del">
          <ac:chgData name="子敬 洪" userId="ad1b616e7398b0d3" providerId="LiveId" clId="{D5CCD7B1-03A6-4899-9247-7C962E03325F}" dt="2023-11-30T07:11:53.648" v="134" actId="478"/>
          <ac:cxnSpMkLst>
            <pc:docMk/>
            <pc:sldMk cId="702311559" sldId="587"/>
            <ac:cxnSpMk id="19" creationId="{D7A440C7-4D08-435D-A324-EF31C4E1BEE7}"/>
          </ac:cxnSpMkLst>
        </pc:cxnChg>
        <pc:cxnChg chg="del mod">
          <ac:chgData name="子敬 洪" userId="ad1b616e7398b0d3" providerId="LiveId" clId="{D5CCD7B1-03A6-4899-9247-7C962E03325F}" dt="2023-11-30T07:11:53.648" v="134" actId="478"/>
          <ac:cxnSpMkLst>
            <pc:docMk/>
            <pc:sldMk cId="702311559" sldId="587"/>
            <ac:cxnSpMk id="20" creationId="{DF5D9E09-51DD-475E-87BA-15753F9B2209}"/>
          </ac:cxnSpMkLst>
        </pc:cxnChg>
        <pc:cxnChg chg="del">
          <ac:chgData name="子敬 洪" userId="ad1b616e7398b0d3" providerId="LiveId" clId="{D5CCD7B1-03A6-4899-9247-7C962E03325F}" dt="2023-11-30T07:11:53.648" v="134" actId="478"/>
          <ac:cxnSpMkLst>
            <pc:docMk/>
            <pc:sldMk cId="702311559" sldId="587"/>
            <ac:cxnSpMk id="21" creationId="{8DAFC63C-4E17-40EF-84AB-F5CF997036D3}"/>
          </ac:cxnSpMkLst>
        </pc:cxnChg>
        <pc:cxnChg chg="del">
          <ac:chgData name="子敬 洪" userId="ad1b616e7398b0d3" providerId="LiveId" clId="{D5CCD7B1-03A6-4899-9247-7C962E03325F}" dt="2023-11-30T07:11:53.648" v="134" actId="478"/>
          <ac:cxnSpMkLst>
            <pc:docMk/>
            <pc:sldMk cId="702311559" sldId="587"/>
            <ac:cxnSpMk id="22" creationId="{8E711E46-DB81-4275-80F3-4450920A8703}"/>
          </ac:cxnSpMkLst>
        </pc:cxnChg>
        <pc:cxnChg chg="del">
          <ac:chgData name="子敬 洪" userId="ad1b616e7398b0d3" providerId="LiveId" clId="{D5CCD7B1-03A6-4899-9247-7C962E03325F}" dt="2023-11-30T07:11:53.648" v="134" actId="478"/>
          <ac:cxnSpMkLst>
            <pc:docMk/>
            <pc:sldMk cId="702311559" sldId="587"/>
            <ac:cxnSpMk id="25" creationId="{A2880FE0-735B-45A7-9C4F-EA50B1A666E3}"/>
          </ac:cxnSpMkLst>
        </pc:cxnChg>
        <pc:cxnChg chg="del">
          <ac:chgData name="子敬 洪" userId="ad1b616e7398b0d3" providerId="LiveId" clId="{D5CCD7B1-03A6-4899-9247-7C962E03325F}" dt="2023-11-30T07:11:53.648" v="134" actId="478"/>
          <ac:cxnSpMkLst>
            <pc:docMk/>
            <pc:sldMk cId="702311559" sldId="587"/>
            <ac:cxnSpMk id="26" creationId="{8D669222-194B-4034-A7E8-E5546909FF91}"/>
          </ac:cxnSpMkLst>
        </pc:cxnChg>
      </pc:sldChg>
    </pc:docChg>
  </pc:docChgLst>
  <pc:docChgLst>
    <pc:chgData name="子敬 洪" userId="ad1b616e7398b0d3" providerId="LiveId" clId="{902783CF-E552-4C08-A450-9FA7828760F4}"/>
    <pc:docChg chg="undo custSel addSld delSld modSld modSection">
      <pc:chgData name="子敬 洪" userId="ad1b616e7398b0d3" providerId="LiveId" clId="{902783CF-E552-4C08-A450-9FA7828760F4}" dt="2023-11-13T01:47:12.274" v="270" actId="20577"/>
      <pc:docMkLst>
        <pc:docMk/>
      </pc:docMkLst>
      <pc:sldChg chg="modSp mod">
        <pc:chgData name="子敬 洪" userId="ad1b616e7398b0d3" providerId="LiveId" clId="{902783CF-E552-4C08-A450-9FA7828760F4}" dt="2023-11-13T01:35:11.735" v="0" actId="21"/>
        <pc:sldMkLst>
          <pc:docMk/>
          <pc:sldMk cId="570473379" sldId="523"/>
        </pc:sldMkLst>
        <pc:spChg chg="mod">
          <ac:chgData name="子敬 洪" userId="ad1b616e7398b0d3" providerId="LiveId" clId="{902783CF-E552-4C08-A450-9FA7828760F4}" dt="2023-11-13T01:35:11.735" v="0" actId="21"/>
          <ac:spMkLst>
            <pc:docMk/>
            <pc:sldMk cId="570473379" sldId="523"/>
            <ac:spMk id="5" creationId="{00000000-0000-0000-0000-000000000000}"/>
          </ac:spMkLst>
        </pc:spChg>
      </pc:sldChg>
      <pc:sldChg chg="modSp mod">
        <pc:chgData name="子敬 洪" userId="ad1b616e7398b0d3" providerId="LiveId" clId="{902783CF-E552-4C08-A450-9FA7828760F4}" dt="2023-11-13T01:37:57.285" v="2" actId="21"/>
        <pc:sldMkLst>
          <pc:docMk/>
          <pc:sldMk cId="3429907279" sldId="539"/>
        </pc:sldMkLst>
        <pc:spChg chg="mod">
          <ac:chgData name="子敬 洪" userId="ad1b616e7398b0d3" providerId="LiveId" clId="{902783CF-E552-4C08-A450-9FA7828760F4}" dt="2023-11-13T01:37:57.285" v="2" actId="21"/>
          <ac:spMkLst>
            <pc:docMk/>
            <pc:sldMk cId="3429907279" sldId="539"/>
            <ac:spMk id="5" creationId="{3680DB7D-A761-4AFC-8D12-3714E56D5D48}"/>
          </ac:spMkLst>
        </pc:spChg>
      </pc:sldChg>
      <pc:sldChg chg="modSp mod">
        <pc:chgData name="子敬 洪" userId="ad1b616e7398b0d3" providerId="LiveId" clId="{902783CF-E552-4C08-A450-9FA7828760F4}" dt="2023-11-13T01:47:12.274" v="270" actId="20577"/>
        <pc:sldMkLst>
          <pc:docMk/>
          <pc:sldMk cId="2470025033" sldId="541"/>
        </pc:sldMkLst>
        <pc:spChg chg="mod">
          <ac:chgData name="子敬 洪" userId="ad1b616e7398b0d3" providerId="LiveId" clId="{902783CF-E552-4C08-A450-9FA7828760F4}" dt="2023-11-13T01:47:12.274" v="270" actId="20577"/>
          <ac:spMkLst>
            <pc:docMk/>
            <pc:sldMk cId="2470025033" sldId="541"/>
            <ac:spMk id="5" creationId="{3680DB7D-A761-4AFC-8D12-3714E56D5D48}"/>
          </ac:spMkLst>
        </pc:spChg>
      </pc:sldChg>
      <pc:sldChg chg="new del">
        <pc:chgData name="子敬 洪" userId="ad1b616e7398b0d3" providerId="LiveId" clId="{902783CF-E552-4C08-A450-9FA7828760F4}" dt="2023-11-13T01:46:33.388" v="149" actId="680"/>
        <pc:sldMkLst>
          <pc:docMk/>
          <pc:sldMk cId="1891851553" sldId="587"/>
        </pc:sldMkLst>
      </pc:sldChg>
    </pc:docChg>
  </pc:docChgLst>
  <pc:docChgLst>
    <pc:chgData name="子敬 洪" userId="ad1b616e7398b0d3" providerId="LiveId" clId="{733C276D-6BAD-4DD0-BE4E-35FE8EB77EB4}"/>
    <pc:docChg chg="undo custSel modSld">
      <pc:chgData name="子敬 洪" userId="ad1b616e7398b0d3" providerId="LiveId" clId="{733C276D-6BAD-4DD0-BE4E-35FE8EB77EB4}" dt="2023-04-16T17:39:54.556" v="10" actId="1076"/>
      <pc:docMkLst>
        <pc:docMk/>
      </pc:docMkLst>
      <pc:sldChg chg="modSp">
        <pc:chgData name="子敬 洪" userId="ad1b616e7398b0d3" providerId="LiveId" clId="{733C276D-6BAD-4DD0-BE4E-35FE8EB77EB4}" dt="2023-04-13T14:50:36.360" v="0" actId="20578"/>
        <pc:sldMkLst>
          <pc:docMk/>
          <pc:sldMk cId="1561576928" sldId="317"/>
        </pc:sldMkLst>
        <pc:spChg chg="mod">
          <ac:chgData name="子敬 洪" userId="ad1b616e7398b0d3" providerId="LiveId" clId="{733C276D-6BAD-4DD0-BE4E-35FE8EB77EB4}" dt="2023-04-13T14:50:36.360" v="0" actId="20578"/>
          <ac:spMkLst>
            <pc:docMk/>
            <pc:sldMk cId="1561576928" sldId="317"/>
            <ac:spMk id="5" creationId="{3680DB7D-A761-4AFC-8D12-3714E56D5D48}"/>
          </ac:spMkLst>
        </pc:spChg>
      </pc:sldChg>
      <pc:sldChg chg="modSp mod">
        <pc:chgData name="子敬 洪" userId="ad1b616e7398b0d3" providerId="LiveId" clId="{733C276D-6BAD-4DD0-BE4E-35FE8EB77EB4}" dt="2023-04-13T14:50:37.360" v="4" actId="27636"/>
        <pc:sldMkLst>
          <pc:docMk/>
          <pc:sldMk cId="47714471" sldId="484"/>
        </pc:sldMkLst>
        <pc:spChg chg="mod">
          <ac:chgData name="子敬 洪" userId="ad1b616e7398b0d3" providerId="LiveId" clId="{733C276D-6BAD-4DD0-BE4E-35FE8EB77EB4}" dt="2023-04-13T14:50:37.360" v="4" actId="27636"/>
          <ac:spMkLst>
            <pc:docMk/>
            <pc:sldMk cId="47714471" sldId="484"/>
            <ac:spMk id="3" creationId="{9FF66F90-399E-48C6-BD58-B25387DC674D}"/>
          </ac:spMkLst>
        </pc:spChg>
      </pc:sldChg>
      <pc:sldChg chg="modSp mod">
        <pc:chgData name="子敬 洪" userId="ad1b616e7398b0d3" providerId="LiveId" clId="{733C276D-6BAD-4DD0-BE4E-35FE8EB77EB4}" dt="2023-04-16T17:39:54.556" v="10" actId="1076"/>
        <pc:sldMkLst>
          <pc:docMk/>
          <pc:sldMk cId="1871021665" sldId="537"/>
        </pc:sldMkLst>
        <pc:picChg chg="mod">
          <ac:chgData name="子敬 洪" userId="ad1b616e7398b0d3" providerId="LiveId" clId="{733C276D-6BAD-4DD0-BE4E-35FE8EB77EB4}" dt="2023-04-16T07:15:23.200" v="8" actId="1076"/>
          <ac:picMkLst>
            <pc:docMk/>
            <pc:sldMk cId="1871021665" sldId="537"/>
            <ac:picMk id="6" creationId="{00000000-0000-0000-0000-000000000000}"/>
          </ac:picMkLst>
        </pc:picChg>
        <pc:picChg chg="mod">
          <ac:chgData name="子敬 洪" userId="ad1b616e7398b0d3" providerId="LiveId" clId="{733C276D-6BAD-4DD0-BE4E-35FE8EB77EB4}" dt="2023-04-16T17:39:54.556" v="10" actId="1076"/>
          <ac:picMkLst>
            <pc:docMk/>
            <pc:sldMk cId="1871021665" sldId="537"/>
            <ac:picMk id="7" creationId="{00000000-0000-0000-0000-000000000000}"/>
          </ac:picMkLst>
        </pc:picChg>
      </pc:sldChg>
    </pc:docChg>
  </pc:docChgLst>
  <pc:docChgLst>
    <pc:chgData name="子敬 洪" userId="ad1b616e7398b0d3" providerId="LiveId" clId="{51C8E445-D7DB-46A5-829D-039391371C47}"/>
    <pc:docChg chg="undo redo custSel addSld delSld modSld sldOrd modSection">
      <pc:chgData name="子敬 洪" userId="ad1b616e7398b0d3" providerId="LiveId" clId="{51C8E445-D7DB-46A5-829D-039391371C47}" dt="2023-05-30T01:39:19.876" v="11811" actId="20577"/>
      <pc:docMkLst>
        <pc:docMk/>
      </pc:docMkLst>
      <pc:sldChg chg="modSp">
        <pc:chgData name="子敬 洪" userId="ad1b616e7398b0d3" providerId="LiveId" clId="{51C8E445-D7DB-46A5-829D-039391371C47}" dt="2023-05-30T01:14:32.955" v="11522"/>
        <pc:sldMkLst>
          <pc:docMk/>
          <pc:sldMk cId="4130584970" sldId="258"/>
        </pc:sldMkLst>
        <pc:spChg chg="mod">
          <ac:chgData name="子敬 洪" userId="ad1b616e7398b0d3" providerId="LiveId" clId="{51C8E445-D7DB-46A5-829D-039391371C47}" dt="2023-05-30T01:14:32.955" v="11522"/>
          <ac:spMkLst>
            <pc:docMk/>
            <pc:sldMk cId="4130584970" sldId="258"/>
            <ac:spMk id="7" creationId="{00000000-0000-0000-0000-000000000000}"/>
          </ac:spMkLst>
        </pc:spChg>
      </pc:sldChg>
      <pc:sldChg chg="modSp">
        <pc:chgData name="子敬 洪" userId="ad1b616e7398b0d3" providerId="LiveId" clId="{51C8E445-D7DB-46A5-829D-039391371C47}" dt="2023-05-30T01:14:32.955" v="11522"/>
        <pc:sldMkLst>
          <pc:docMk/>
          <pc:sldMk cId="3459373136" sldId="262"/>
        </pc:sldMkLst>
        <pc:spChg chg="mod">
          <ac:chgData name="子敬 洪" userId="ad1b616e7398b0d3" providerId="LiveId" clId="{51C8E445-D7DB-46A5-829D-039391371C47}" dt="2023-05-30T01:14:32.955" v="11522"/>
          <ac:spMkLst>
            <pc:docMk/>
            <pc:sldMk cId="3459373136" sldId="262"/>
            <ac:spMk id="10" creationId="{414C0470-29AD-4B83-A77D-41E3E5D93D26}"/>
          </ac:spMkLst>
        </pc:spChg>
      </pc:sldChg>
      <pc:sldChg chg="modSp">
        <pc:chgData name="子敬 洪" userId="ad1b616e7398b0d3" providerId="LiveId" clId="{51C8E445-D7DB-46A5-829D-039391371C47}" dt="2023-05-30T01:14:32.955" v="11522"/>
        <pc:sldMkLst>
          <pc:docMk/>
          <pc:sldMk cId="877791105" sldId="265"/>
        </pc:sldMkLst>
        <pc:graphicFrameChg chg="mod">
          <ac:chgData name="子敬 洪" userId="ad1b616e7398b0d3" providerId="LiveId" clId="{51C8E445-D7DB-46A5-829D-039391371C47}" dt="2023-05-30T01:14:32.955" v="11522"/>
          <ac:graphicFrameMkLst>
            <pc:docMk/>
            <pc:sldMk cId="877791105" sldId="265"/>
            <ac:graphicFrameMk id="37" creationId="{2469D1EE-8AD7-459D-AEFF-55831A9B28C7}"/>
          </ac:graphicFrameMkLst>
        </pc:graphicFrameChg>
      </pc:sldChg>
      <pc:sldChg chg="modSp mod">
        <pc:chgData name="子敬 洪" userId="ad1b616e7398b0d3" providerId="LiveId" clId="{51C8E445-D7DB-46A5-829D-039391371C47}" dt="2023-05-29T01:27:10.092" v="7" actId="1076"/>
        <pc:sldMkLst>
          <pc:docMk/>
          <pc:sldMk cId="3827553743" sldId="270"/>
        </pc:sldMkLst>
        <pc:spChg chg="mod">
          <ac:chgData name="子敬 洪" userId="ad1b616e7398b0d3" providerId="LiveId" clId="{51C8E445-D7DB-46A5-829D-039391371C47}" dt="2023-05-29T01:27:10.092" v="7" actId="1076"/>
          <ac:spMkLst>
            <pc:docMk/>
            <pc:sldMk cId="3827553743" sldId="270"/>
            <ac:spMk id="5" creationId="{88035C3C-AE0C-47C3-81D4-64911023BA31}"/>
          </ac:spMkLst>
        </pc:spChg>
      </pc:sldChg>
      <pc:sldChg chg="addSp modSp mod">
        <pc:chgData name="子敬 洪" userId="ad1b616e7398b0d3" providerId="LiveId" clId="{51C8E445-D7DB-46A5-829D-039391371C47}" dt="2023-05-29T10:07:36.384" v="10471"/>
        <pc:sldMkLst>
          <pc:docMk/>
          <pc:sldMk cId="3550013238" sldId="271"/>
        </pc:sldMkLst>
        <pc:spChg chg="add mod">
          <ac:chgData name="子敬 洪" userId="ad1b616e7398b0d3" providerId="LiveId" clId="{51C8E445-D7DB-46A5-829D-039391371C47}" dt="2023-05-29T01:28:06.387" v="13" actId="14100"/>
          <ac:spMkLst>
            <pc:docMk/>
            <pc:sldMk cId="3550013238" sldId="271"/>
            <ac:spMk id="2" creationId="{D407FC34-CC20-F980-77DF-B55D687F31E4}"/>
          </ac:spMkLst>
        </pc:spChg>
        <pc:spChg chg="mod">
          <ac:chgData name="子敬 洪" userId="ad1b616e7398b0d3" providerId="LiveId" clId="{51C8E445-D7DB-46A5-829D-039391371C47}" dt="2023-05-29T10:07:36.384" v="10471"/>
          <ac:spMkLst>
            <pc:docMk/>
            <pc:sldMk cId="3550013238" sldId="271"/>
            <ac:spMk id="5" creationId="{88035C3C-AE0C-47C3-81D4-64911023BA31}"/>
          </ac:spMkLst>
        </pc:spChg>
      </pc:sldChg>
      <pc:sldChg chg="addSp modSp mod">
        <pc:chgData name="子敬 洪" userId="ad1b616e7398b0d3" providerId="LiveId" clId="{51C8E445-D7DB-46A5-829D-039391371C47}" dt="2023-05-29T01:44:13.784" v="137" actId="14100"/>
        <pc:sldMkLst>
          <pc:docMk/>
          <pc:sldMk cId="2626753904" sldId="272"/>
        </pc:sldMkLst>
        <pc:spChg chg="add mod">
          <ac:chgData name="子敬 洪" userId="ad1b616e7398b0d3" providerId="LiveId" clId="{51C8E445-D7DB-46A5-829D-039391371C47}" dt="2023-05-29T01:44:13.784" v="137" actId="14100"/>
          <ac:spMkLst>
            <pc:docMk/>
            <pc:sldMk cId="2626753904" sldId="272"/>
            <ac:spMk id="2" creationId="{AC0EDC5E-A29B-6362-C3ED-DBA1FC0A724C}"/>
          </ac:spMkLst>
        </pc:spChg>
      </pc:sldChg>
      <pc:sldChg chg="addSp modSp mod">
        <pc:chgData name="子敬 洪" userId="ad1b616e7398b0d3" providerId="LiveId" clId="{51C8E445-D7DB-46A5-829D-039391371C47}" dt="2023-05-29T01:44:32.153" v="144" actId="14100"/>
        <pc:sldMkLst>
          <pc:docMk/>
          <pc:sldMk cId="1327947157" sldId="273"/>
        </pc:sldMkLst>
        <pc:spChg chg="add mod">
          <ac:chgData name="子敬 洪" userId="ad1b616e7398b0d3" providerId="LiveId" clId="{51C8E445-D7DB-46A5-829D-039391371C47}" dt="2023-05-29T01:44:32.153" v="144" actId="14100"/>
          <ac:spMkLst>
            <pc:docMk/>
            <pc:sldMk cId="1327947157" sldId="273"/>
            <ac:spMk id="2" creationId="{2797C659-8E5D-E097-B2F7-6C9B22C13C90}"/>
          </ac:spMkLst>
        </pc:spChg>
      </pc:sldChg>
      <pc:sldChg chg="addSp delSp modSp mod">
        <pc:chgData name="子敬 洪" userId="ad1b616e7398b0d3" providerId="LiveId" clId="{51C8E445-D7DB-46A5-829D-039391371C47}" dt="2023-05-29T03:31:46.021" v="3506" actId="20577"/>
        <pc:sldMkLst>
          <pc:docMk/>
          <pc:sldMk cId="975222982" sldId="287"/>
        </pc:sldMkLst>
        <pc:spChg chg="add mod">
          <ac:chgData name="子敬 洪" userId="ad1b616e7398b0d3" providerId="LiveId" clId="{51C8E445-D7DB-46A5-829D-039391371C47}" dt="2023-05-29T01:49:24.965" v="262" actId="1076"/>
          <ac:spMkLst>
            <pc:docMk/>
            <pc:sldMk cId="975222982" sldId="287"/>
            <ac:spMk id="2" creationId="{2686F369-B595-9DD6-F7B5-97DC5B632508}"/>
          </ac:spMkLst>
        </pc:spChg>
        <pc:spChg chg="mod">
          <ac:chgData name="子敬 洪" userId="ad1b616e7398b0d3" providerId="LiveId" clId="{51C8E445-D7DB-46A5-829D-039391371C47}" dt="2023-05-29T02:36:49.627" v="1948" actId="14100"/>
          <ac:spMkLst>
            <pc:docMk/>
            <pc:sldMk cId="975222982" sldId="287"/>
            <ac:spMk id="3" creationId="{9FF66F90-399E-48C6-BD58-B25387DC674D}"/>
          </ac:spMkLst>
        </pc:spChg>
        <pc:spChg chg="add del mod">
          <ac:chgData name="子敬 洪" userId="ad1b616e7398b0d3" providerId="LiveId" clId="{51C8E445-D7DB-46A5-829D-039391371C47}" dt="2023-05-29T03:31:46.021" v="3506" actId="20577"/>
          <ac:spMkLst>
            <pc:docMk/>
            <pc:sldMk cId="975222982" sldId="287"/>
            <ac:spMk id="4" creationId="{1436B6D5-6139-9BEA-B130-E565E333C083}"/>
          </ac:spMkLst>
        </pc:spChg>
        <pc:spChg chg="add mod">
          <ac:chgData name="子敬 洪" userId="ad1b616e7398b0d3" providerId="LiveId" clId="{51C8E445-D7DB-46A5-829D-039391371C47}" dt="2023-05-29T01:50:13.402" v="309" actId="1076"/>
          <ac:spMkLst>
            <pc:docMk/>
            <pc:sldMk cId="975222982" sldId="287"/>
            <ac:spMk id="8" creationId="{A2EEDE23-4B34-F1ED-1A04-B921A8913C30}"/>
          </ac:spMkLst>
        </pc:spChg>
        <pc:spChg chg="add mod">
          <ac:chgData name="子敬 洪" userId="ad1b616e7398b0d3" providerId="LiveId" clId="{51C8E445-D7DB-46A5-829D-039391371C47}" dt="2023-05-29T01:51:27.762" v="415" actId="122"/>
          <ac:spMkLst>
            <pc:docMk/>
            <pc:sldMk cId="975222982" sldId="287"/>
            <ac:spMk id="9" creationId="{5A6A223F-F7A1-D616-55F9-0C933FA6CBC2}"/>
          </ac:spMkLst>
        </pc:spChg>
        <pc:spChg chg="add mod">
          <ac:chgData name="子敬 洪" userId="ad1b616e7398b0d3" providerId="LiveId" clId="{51C8E445-D7DB-46A5-829D-039391371C47}" dt="2023-05-29T01:50:57.008" v="375" actId="1035"/>
          <ac:spMkLst>
            <pc:docMk/>
            <pc:sldMk cId="975222982" sldId="287"/>
            <ac:spMk id="10" creationId="{F47E6BB0-50BA-EB15-63CB-796ECFD89766}"/>
          </ac:spMkLst>
        </pc:spChg>
        <pc:spChg chg="add mod">
          <ac:chgData name="子敬 洪" userId="ad1b616e7398b0d3" providerId="LiveId" clId="{51C8E445-D7DB-46A5-829D-039391371C47}" dt="2023-05-29T01:51:31.427" v="416" actId="1076"/>
          <ac:spMkLst>
            <pc:docMk/>
            <pc:sldMk cId="975222982" sldId="287"/>
            <ac:spMk id="12" creationId="{4CFB811D-97D8-8CB4-AC90-0E958FA3220F}"/>
          </ac:spMkLst>
        </pc:spChg>
        <pc:spChg chg="add mod">
          <ac:chgData name="子敬 洪" userId="ad1b616e7398b0d3" providerId="LiveId" clId="{51C8E445-D7DB-46A5-829D-039391371C47}" dt="2023-05-29T02:21:23.491" v="1299" actId="14100"/>
          <ac:spMkLst>
            <pc:docMk/>
            <pc:sldMk cId="975222982" sldId="287"/>
            <ac:spMk id="13" creationId="{B25FF0A5-55A2-3A5C-559F-BC557F93B558}"/>
          </ac:spMkLst>
        </pc:spChg>
        <pc:picChg chg="add mod">
          <ac:chgData name="子敬 洪" userId="ad1b616e7398b0d3" providerId="LiveId" clId="{51C8E445-D7DB-46A5-829D-039391371C47}" dt="2023-05-29T01:49:26.687" v="264" actId="571"/>
          <ac:picMkLst>
            <pc:docMk/>
            <pc:sldMk cId="975222982" sldId="287"/>
            <ac:picMk id="5" creationId="{EB83378C-C16B-A31C-CD8B-1E12BE63CF5C}"/>
          </ac:picMkLst>
        </pc:picChg>
        <pc:picChg chg="mod">
          <ac:chgData name="子敬 洪" userId="ad1b616e7398b0d3" providerId="LiveId" clId="{51C8E445-D7DB-46A5-829D-039391371C47}" dt="2023-05-29T01:50:47.789" v="364" actId="1076"/>
          <ac:picMkLst>
            <pc:docMk/>
            <pc:sldMk cId="975222982" sldId="287"/>
            <ac:picMk id="7" creationId="{524D764C-6670-494F-8FFC-40C8E3537FE1}"/>
          </ac:picMkLst>
        </pc:picChg>
        <pc:picChg chg="add mod">
          <ac:chgData name="子敬 洪" userId="ad1b616e7398b0d3" providerId="LiveId" clId="{51C8E445-D7DB-46A5-829D-039391371C47}" dt="2023-05-29T01:50:48.825" v="366" actId="571"/>
          <ac:picMkLst>
            <pc:docMk/>
            <pc:sldMk cId="975222982" sldId="287"/>
            <ac:picMk id="11" creationId="{16F6B7EC-6100-8786-44A0-58733111E842}"/>
          </ac:picMkLst>
        </pc:picChg>
      </pc:sldChg>
      <pc:sldChg chg="addSp delSp modSp mod">
        <pc:chgData name="子敬 洪" userId="ad1b616e7398b0d3" providerId="LiveId" clId="{51C8E445-D7DB-46A5-829D-039391371C47}" dt="2023-05-29T02:36:44.820" v="1947" actId="14100"/>
        <pc:sldMkLst>
          <pc:docMk/>
          <pc:sldMk cId="1945255230" sldId="288"/>
        </pc:sldMkLst>
        <pc:spChg chg="add mod">
          <ac:chgData name="子敬 洪" userId="ad1b616e7398b0d3" providerId="LiveId" clId="{51C8E445-D7DB-46A5-829D-039391371C47}" dt="2023-05-29T02:21:47.864" v="1343" actId="1037"/>
          <ac:spMkLst>
            <pc:docMk/>
            <pc:sldMk cId="1945255230" sldId="288"/>
            <ac:spMk id="2" creationId="{95F165B7-D1FC-C7B5-DB94-FA4B98A77AC7}"/>
          </ac:spMkLst>
        </pc:spChg>
        <pc:spChg chg="mod">
          <ac:chgData name="子敬 洪" userId="ad1b616e7398b0d3" providerId="LiveId" clId="{51C8E445-D7DB-46A5-829D-039391371C47}" dt="2023-05-29T02:36:44.820" v="1947" actId="14100"/>
          <ac:spMkLst>
            <pc:docMk/>
            <pc:sldMk cId="1945255230" sldId="288"/>
            <ac:spMk id="3" creationId="{9FF66F90-399E-48C6-BD58-B25387DC674D}"/>
          </ac:spMkLst>
        </pc:spChg>
        <pc:spChg chg="add mod">
          <ac:chgData name="子敬 洪" userId="ad1b616e7398b0d3" providerId="LiveId" clId="{51C8E445-D7DB-46A5-829D-039391371C47}" dt="2023-05-29T02:21:47.864" v="1343" actId="1037"/>
          <ac:spMkLst>
            <pc:docMk/>
            <pc:sldMk cId="1945255230" sldId="288"/>
            <ac:spMk id="4" creationId="{C78FC0F1-9E06-A01F-8979-BA702C54E819}"/>
          </ac:spMkLst>
        </pc:spChg>
        <pc:spChg chg="add mod">
          <ac:chgData name="子敬 洪" userId="ad1b616e7398b0d3" providerId="LiveId" clId="{51C8E445-D7DB-46A5-829D-039391371C47}" dt="2023-05-29T02:21:47.864" v="1343" actId="1037"/>
          <ac:spMkLst>
            <pc:docMk/>
            <pc:sldMk cId="1945255230" sldId="288"/>
            <ac:spMk id="5" creationId="{53B1FF89-90FF-7904-D499-3D47D2BB2A2F}"/>
          </ac:spMkLst>
        </pc:spChg>
        <pc:spChg chg="add del mod">
          <ac:chgData name="子敬 洪" userId="ad1b616e7398b0d3" providerId="LiveId" clId="{51C8E445-D7DB-46A5-829D-039391371C47}" dt="2023-05-29T01:58:02.726" v="584" actId="478"/>
          <ac:spMkLst>
            <pc:docMk/>
            <pc:sldMk cId="1945255230" sldId="288"/>
            <ac:spMk id="8" creationId="{6A7B95E2-29DD-362B-8BFB-B5F7F541656B}"/>
          </ac:spMkLst>
        </pc:spChg>
        <pc:spChg chg="add mod">
          <ac:chgData name="子敬 洪" userId="ad1b616e7398b0d3" providerId="LiveId" clId="{51C8E445-D7DB-46A5-829D-039391371C47}" dt="2023-05-29T02:21:47.864" v="1343" actId="1037"/>
          <ac:spMkLst>
            <pc:docMk/>
            <pc:sldMk cId="1945255230" sldId="288"/>
            <ac:spMk id="9" creationId="{A1831212-B245-645C-6662-0579D5E158C8}"/>
          </ac:spMkLst>
        </pc:spChg>
        <pc:spChg chg="add del mod">
          <ac:chgData name="子敬 洪" userId="ad1b616e7398b0d3" providerId="LiveId" clId="{51C8E445-D7DB-46A5-829D-039391371C47}" dt="2023-05-29T02:21:29.793" v="1301"/>
          <ac:spMkLst>
            <pc:docMk/>
            <pc:sldMk cId="1945255230" sldId="288"/>
            <ac:spMk id="10" creationId="{0ABC2BAC-D023-9A1A-F8BC-4728F936013C}"/>
          </ac:spMkLst>
        </pc:spChg>
        <pc:spChg chg="add mod">
          <ac:chgData name="子敬 洪" userId="ad1b616e7398b0d3" providerId="LiveId" clId="{51C8E445-D7DB-46A5-829D-039391371C47}" dt="2023-05-29T02:21:34.381" v="1303" actId="20577"/>
          <ac:spMkLst>
            <pc:docMk/>
            <pc:sldMk cId="1945255230" sldId="288"/>
            <ac:spMk id="11" creationId="{1C2233EE-5B9F-8924-CE77-57EB05BD52A7}"/>
          </ac:spMkLst>
        </pc:spChg>
        <pc:picChg chg="mod">
          <ac:chgData name="子敬 洪" userId="ad1b616e7398b0d3" providerId="LiveId" clId="{51C8E445-D7DB-46A5-829D-039391371C47}" dt="2023-05-29T02:21:47.864" v="1343" actId="1037"/>
          <ac:picMkLst>
            <pc:docMk/>
            <pc:sldMk cId="1945255230" sldId="288"/>
            <ac:picMk id="7" creationId="{524D764C-6670-494F-8FFC-40C8E3537FE1}"/>
          </ac:picMkLst>
        </pc:picChg>
      </pc:sldChg>
      <pc:sldChg chg="addSp modSp mod">
        <pc:chgData name="子敬 洪" userId="ad1b616e7398b0d3" providerId="LiveId" clId="{51C8E445-D7DB-46A5-829D-039391371C47}" dt="2023-05-29T03:22:14.936" v="3279" actId="1076"/>
        <pc:sldMkLst>
          <pc:docMk/>
          <pc:sldMk cId="846555213" sldId="289"/>
        </pc:sldMkLst>
        <pc:spChg chg="add mod">
          <ac:chgData name="子敬 洪" userId="ad1b616e7398b0d3" providerId="LiveId" clId="{51C8E445-D7DB-46A5-829D-039391371C47}" dt="2023-05-29T03:13:43.017" v="2726" actId="20577"/>
          <ac:spMkLst>
            <pc:docMk/>
            <pc:sldMk cId="846555213" sldId="289"/>
            <ac:spMk id="2" creationId="{A9E5B9E4-FD81-84AD-1243-C51A237FB080}"/>
          </ac:spMkLst>
        </pc:spChg>
        <pc:spChg chg="mod">
          <ac:chgData name="子敬 洪" userId="ad1b616e7398b0d3" providerId="LiveId" clId="{51C8E445-D7DB-46A5-829D-039391371C47}" dt="2023-05-29T03:18:00.666" v="2762" actId="14100"/>
          <ac:spMkLst>
            <pc:docMk/>
            <pc:sldMk cId="846555213" sldId="289"/>
            <ac:spMk id="3" creationId="{9FF66F90-399E-48C6-BD58-B25387DC674D}"/>
          </ac:spMkLst>
        </pc:spChg>
        <pc:spChg chg="add mod">
          <ac:chgData name="子敬 洪" userId="ad1b616e7398b0d3" providerId="LiveId" clId="{51C8E445-D7DB-46A5-829D-039391371C47}" dt="2023-05-29T03:16:57.825" v="2732" actId="1076"/>
          <ac:spMkLst>
            <pc:docMk/>
            <pc:sldMk cId="846555213" sldId="289"/>
            <ac:spMk id="4" creationId="{C5707926-8B7E-E2B2-3D76-6B839FC94B7E}"/>
          </ac:spMkLst>
        </pc:spChg>
        <pc:spChg chg="add mod">
          <ac:chgData name="子敬 洪" userId="ad1b616e7398b0d3" providerId="LiveId" clId="{51C8E445-D7DB-46A5-829D-039391371C47}" dt="2023-05-29T03:17:13.169" v="2739" actId="14100"/>
          <ac:spMkLst>
            <pc:docMk/>
            <pc:sldMk cId="846555213" sldId="289"/>
            <ac:spMk id="5" creationId="{0BCB6DDB-8DF3-6F95-5776-26C6733FCBD1}"/>
          </ac:spMkLst>
        </pc:spChg>
        <pc:spChg chg="add mod">
          <ac:chgData name="子敬 洪" userId="ad1b616e7398b0d3" providerId="LiveId" clId="{51C8E445-D7DB-46A5-829D-039391371C47}" dt="2023-05-29T03:17:31.873" v="2755" actId="1038"/>
          <ac:spMkLst>
            <pc:docMk/>
            <pc:sldMk cId="846555213" sldId="289"/>
            <ac:spMk id="8" creationId="{BDFC7DE9-ECD6-6504-1A72-DC50E11ADBED}"/>
          </ac:spMkLst>
        </pc:spChg>
        <pc:spChg chg="add mod">
          <ac:chgData name="子敬 洪" userId="ad1b616e7398b0d3" providerId="LiveId" clId="{51C8E445-D7DB-46A5-829D-039391371C47}" dt="2023-05-29T03:17:44.814" v="2758" actId="1037"/>
          <ac:spMkLst>
            <pc:docMk/>
            <pc:sldMk cId="846555213" sldId="289"/>
            <ac:spMk id="9" creationId="{628D52DE-5BA0-5B02-CBD9-72EB33FDBF33}"/>
          </ac:spMkLst>
        </pc:spChg>
        <pc:spChg chg="add mod">
          <ac:chgData name="子敬 洪" userId="ad1b616e7398b0d3" providerId="LiveId" clId="{51C8E445-D7DB-46A5-829D-039391371C47}" dt="2023-05-29T03:20:26.802" v="3017" actId="1076"/>
          <ac:spMkLst>
            <pc:docMk/>
            <pc:sldMk cId="846555213" sldId="289"/>
            <ac:spMk id="10" creationId="{D07D2BDC-E709-9822-2B81-93707EE1C9EB}"/>
          </ac:spMkLst>
        </pc:spChg>
        <pc:spChg chg="add mod">
          <ac:chgData name="子敬 洪" userId="ad1b616e7398b0d3" providerId="LiveId" clId="{51C8E445-D7DB-46A5-829D-039391371C47}" dt="2023-05-29T03:20:22.983" v="3015" actId="1076"/>
          <ac:spMkLst>
            <pc:docMk/>
            <pc:sldMk cId="846555213" sldId="289"/>
            <ac:spMk id="11" creationId="{E24599F2-CC61-10EC-5422-63C3100B52D2}"/>
          </ac:spMkLst>
        </pc:spChg>
        <pc:spChg chg="add mod">
          <ac:chgData name="子敬 洪" userId="ad1b616e7398b0d3" providerId="LiveId" clId="{51C8E445-D7DB-46A5-829D-039391371C47}" dt="2023-05-29T03:21:41.257" v="3191" actId="1076"/>
          <ac:spMkLst>
            <pc:docMk/>
            <pc:sldMk cId="846555213" sldId="289"/>
            <ac:spMk id="12" creationId="{7B73EFC0-17E4-15BA-EF45-CBC1808A9377}"/>
          </ac:spMkLst>
        </pc:spChg>
        <pc:spChg chg="add mod">
          <ac:chgData name="子敬 洪" userId="ad1b616e7398b0d3" providerId="LiveId" clId="{51C8E445-D7DB-46A5-829D-039391371C47}" dt="2023-05-29T03:22:14.936" v="3279" actId="1076"/>
          <ac:spMkLst>
            <pc:docMk/>
            <pc:sldMk cId="846555213" sldId="289"/>
            <ac:spMk id="13" creationId="{F91000DE-E536-8127-6ED9-12A403199888}"/>
          </ac:spMkLst>
        </pc:spChg>
        <pc:picChg chg="mod">
          <ac:chgData name="子敬 洪" userId="ad1b616e7398b0d3" providerId="LiveId" clId="{51C8E445-D7DB-46A5-829D-039391371C47}" dt="2023-05-29T03:17:03.047" v="2736" actId="1076"/>
          <ac:picMkLst>
            <pc:docMk/>
            <pc:sldMk cId="846555213" sldId="289"/>
            <ac:picMk id="7" creationId="{524D764C-6670-494F-8FFC-40C8E3537FE1}"/>
          </ac:picMkLst>
        </pc:picChg>
      </pc:sldChg>
      <pc:sldChg chg="addSp delSp modSp mod">
        <pc:chgData name="子敬 洪" userId="ad1b616e7398b0d3" providerId="LiveId" clId="{51C8E445-D7DB-46A5-829D-039391371C47}" dt="2023-05-29T03:13:39.034" v="2724" actId="20577"/>
        <pc:sldMkLst>
          <pc:docMk/>
          <pc:sldMk cId="3283184474" sldId="290"/>
        </pc:sldMkLst>
        <pc:spChg chg="add mod">
          <ac:chgData name="子敬 洪" userId="ad1b616e7398b0d3" providerId="LiveId" clId="{51C8E445-D7DB-46A5-829D-039391371C47}" dt="2023-05-29T03:12:09.289" v="2626" actId="20577"/>
          <ac:spMkLst>
            <pc:docMk/>
            <pc:sldMk cId="3283184474" sldId="290"/>
            <ac:spMk id="2" creationId="{D2714697-78CE-7DB2-64CA-933DEC16B26B}"/>
          </ac:spMkLst>
        </pc:spChg>
        <pc:spChg chg="mod">
          <ac:chgData name="子敬 洪" userId="ad1b616e7398b0d3" providerId="LiveId" clId="{51C8E445-D7DB-46A5-829D-039391371C47}" dt="2023-05-29T03:11:36.501" v="2615" actId="20577"/>
          <ac:spMkLst>
            <pc:docMk/>
            <pc:sldMk cId="3283184474" sldId="290"/>
            <ac:spMk id="3" creationId="{9FF66F90-399E-48C6-BD58-B25387DC674D}"/>
          </ac:spMkLst>
        </pc:spChg>
        <pc:spChg chg="add mod">
          <ac:chgData name="子敬 洪" userId="ad1b616e7398b0d3" providerId="LiveId" clId="{51C8E445-D7DB-46A5-829D-039391371C47}" dt="2023-05-29T02:43:25.356" v="1967" actId="14100"/>
          <ac:spMkLst>
            <pc:docMk/>
            <pc:sldMk cId="3283184474" sldId="290"/>
            <ac:spMk id="4" creationId="{A3FBD89B-3F87-9567-78B8-D2545D507B3E}"/>
          </ac:spMkLst>
        </pc:spChg>
        <pc:spChg chg="add mod">
          <ac:chgData name="子敬 洪" userId="ad1b616e7398b0d3" providerId="LiveId" clId="{51C8E445-D7DB-46A5-829D-039391371C47}" dt="2023-05-29T02:44:19.596" v="1986" actId="1037"/>
          <ac:spMkLst>
            <pc:docMk/>
            <pc:sldMk cId="3283184474" sldId="290"/>
            <ac:spMk id="8" creationId="{8EA8AC3A-912C-57ED-8314-5F9165A923E0}"/>
          </ac:spMkLst>
        </pc:spChg>
        <pc:spChg chg="add mod">
          <ac:chgData name="子敬 洪" userId="ad1b616e7398b0d3" providerId="LiveId" clId="{51C8E445-D7DB-46A5-829D-039391371C47}" dt="2023-05-29T03:12:08.470" v="2625" actId="20577"/>
          <ac:spMkLst>
            <pc:docMk/>
            <pc:sldMk cId="3283184474" sldId="290"/>
            <ac:spMk id="9" creationId="{197B07F0-1B67-8A00-1A1F-988924F52D88}"/>
          </ac:spMkLst>
        </pc:spChg>
        <pc:spChg chg="add mod">
          <ac:chgData name="子敬 洪" userId="ad1b616e7398b0d3" providerId="LiveId" clId="{51C8E445-D7DB-46A5-829D-039391371C47}" dt="2023-05-29T03:08:30.342" v="2389" actId="1035"/>
          <ac:spMkLst>
            <pc:docMk/>
            <pc:sldMk cId="3283184474" sldId="290"/>
            <ac:spMk id="10" creationId="{779F2AAB-F431-ACB0-F3D6-68DC2E161E17}"/>
          </ac:spMkLst>
        </pc:spChg>
        <pc:spChg chg="add mod">
          <ac:chgData name="子敬 洪" userId="ad1b616e7398b0d3" providerId="LiveId" clId="{51C8E445-D7DB-46A5-829D-039391371C47}" dt="2023-05-29T03:12:08.007" v="2623" actId="20577"/>
          <ac:spMkLst>
            <pc:docMk/>
            <pc:sldMk cId="3283184474" sldId="290"/>
            <ac:spMk id="11" creationId="{DCEAE172-B529-2E9C-2FC8-5DDDC81C108A}"/>
          </ac:spMkLst>
        </pc:spChg>
        <pc:spChg chg="add del mod">
          <ac:chgData name="子敬 洪" userId="ad1b616e7398b0d3" providerId="LiveId" clId="{51C8E445-D7DB-46A5-829D-039391371C47}" dt="2023-05-29T03:12:13.733" v="2628"/>
          <ac:spMkLst>
            <pc:docMk/>
            <pc:sldMk cId="3283184474" sldId="290"/>
            <ac:spMk id="14" creationId="{4A2DAD9B-57E2-4562-090F-9B8DF5734512}"/>
          </ac:spMkLst>
        </pc:spChg>
        <pc:spChg chg="add mod">
          <ac:chgData name="子敬 洪" userId="ad1b616e7398b0d3" providerId="LiveId" clId="{51C8E445-D7DB-46A5-829D-039391371C47}" dt="2023-05-29T03:12:55.854" v="2716" actId="14100"/>
          <ac:spMkLst>
            <pc:docMk/>
            <pc:sldMk cId="3283184474" sldId="290"/>
            <ac:spMk id="15" creationId="{6CF4A6C9-F10A-3063-AD12-AF2AC1A114A0}"/>
          </ac:spMkLst>
        </pc:spChg>
        <pc:spChg chg="add mod">
          <ac:chgData name="子敬 洪" userId="ad1b616e7398b0d3" providerId="LiveId" clId="{51C8E445-D7DB-46A5-829D-039391371C47}" dt="2023-05-29T03:13:39.034" v="2724" actId="20577"/>
          <ac:spMkLst>
            <pc:docMk/>
            <pc:sldMk cId="3283184474" sldId="290"/>
            <ac:spMk id="19" creationId="{852116EF-9A90-0AFD-B39D-333824A3E0A1}"/>
          </ac:spMkLst>
        </pc:spChg>
        <pc:picChg chg="add mod">
          <ac:chgData name="子敬 洪" userId="ad1b616e7398b0d3" providerId="LiveId" clId="{51C8E445-D7DB-46A5-829D-039391371C47}" dt="2023-05-29T02:43:20.366" v="1965" actId="571"/>
          <ac:picMkLst>
            <pc:docMk/>
            <pc:sldMk cId="3283184474" sldId="290"/>
            <ac:picMk id="5" creationId="{B5ED6B73-D47F-3C98-5FEE-0B3517F7C820}"/>
          </ac:picMkLst>
        </pc:picChg>
        <pc:picChg chg="mod">
          <ac:chgData name="子敬 洪" userId="ad1b616e7398b0d3" providerId="LiveId" clId="{51C8E445-D7DB-46A5-829D-039391371C47}" dt="2023-05-29T03:08:03.389" v="2363" actId="1076"/>
          <ac:picMkLst>
            <pc:docMk/>
            <pc:sldMk cId="3283184474" sldId="290"/>
            <ac:picMk id="7" creationId="{524D764C-6670-494F-8FFC-40C8E3537FE1}"/>
          </ac:picMkLst>
        </pc:picChg>
        <pc:picChg chg="add mod">
          <ac:chgData name="子敬 洪" userId="ad1b616e7398b0d3" providerId="LiveId" clId="{51C8E445-D7DB-46A5-829D-039391371C47}" dt="2023-05-29T03:13:00.446" v="2718" actId="1076"/>
          <ac:picMkLst>
            <pc:docMk/>
            <pc:sldMk cId="3283184474" sldId="290"/>
            <ac:picMk id="13" creationId="{2C9C34A4-53C1-BD7E-A7B2-A170E595CB96}"/>
          </ac:picMkLst>
        </pc:picChg>
        <pc:cxnChg chg="add mod">
          <ac:chgData name="子敬 洪" userId="ad1b616e7398b0d3" providerId="LiveId" clId="{51C8E445-D7DB-46A5-829D-039391371C47}" dt="2023-05-29T03:13:19.490" v="2722" actId="14100"/>
          <ac:cxnSpMkLst>
            <pc:docMk/>
            <pc:sldMk cId="3283184474" sldId="290"/>
            <ac:cxnSpMk id="16" creationId="{A9FE1F08-A842-74E5-13A4-FECD13286C63}"/>
          </ac:cxnSpMkLst>
        </pc:cxnChg>
      </pc:sldChg>
      <pc:sldChg chg="addSp delSp modSp mod">
        <pc:chgData name="子敬 洪" userId="ad1b616e7398b0d3" providerId="LiveId" clId="{51C8E445-D7DB-46A5-829D-039391371C47}" dt="2023-05-29T03:35:59.914" v="3771" actId="1076"/>
        <pc:sldMkLst>
          <pc:docMk/>
          <pc:sldMk cId="3343187881" sldId="291"/>
        </pc:sldMkLst>
        <pc:spChg chg="add mod">
          <ac:chgData name="子敬 洪" userId="ad1b616e7398b0d3" providerId="LiveId" clId="{51C8E445-D7DB-46A5-829D-039391371C47}" dt="2023-05-29T03:29:39.697" v="3335" actId="14100"/>
          <ac:spMkLst>
            <pc:docMk/>
            <pc:sldMk cId="3343187881" sldId="291"/>
            <ac:spMk id="5" creationId="{54D8261B-7DC7-8AEF-E658-CCFF35BA045C}"/>
          </ac:spMkLst>
        </pc:spChg>
        <pc:spChg chg="add del mod">
          <ac:chgData name="子敬 洪" userId="ad1b616e7398b0d3" providerId="LiveId" clId="{51C8E445-D7DB-46A5-829D-039391371C47}" dt="2023-05-29T03:30:07.874" v="3340" actId="21"/>
          <ac:spMkLst>
            <pc:docMk/>
            <pc:sldMk cId="3343187881" sldId="291"/>
            <ac:spMk id="8" creationId="{57E7E2FA-60FE-D5C9-51F1-8902995A5AA6}"/>
          </ac:spMkLst>
        </pc:spChg>
        <pc:spChg chg="add mod">
          <ac:chgData name="子敬 洪" userId="ad1b616e7398b0d3" providerId="LiveId" clId="{51C8E445-D7DB-46A5-829D-039391371C47}" dt="2023-05-29T03:33:15.215" v="3576" actId="1076"/>
          <ac:spMkLst>
            <pc:docMk/>
            <pc:sldMk cId="3343187881" sldId="291"/>
            <ac:spMk id="9" creationId="{1724B8DF-B19D-8B6F-F060-A3E264F2840C}"/>
          </ac:spMkLst>
        </pc:spChg>
        <pc:spChg chg="add mod">
          <ac:chgData name="子敬 洪" userId="ad1b616e7398b0d3" providerId="LiveId" clId="{51C8E445-D7DB-46A5-829D-039391371C47}" dt="2023-05-29T03:33:43.159" v="3596" actId="1035"/>
          <ac:spMkLst>
            <pc:docMk/>
            <pc:sldMk cId="3343187881" sldId="291"/>
            <ac:spMk id="10" creationId="{190DA8D3-F98B-3604-F9C2-897CD197EED6}"/>
          </ac:spMkLst>
        </pc:spChg>
        <pc:spChg chg="add mod">
          <ac:chgData name="子敬 洪" userId="ad1b616e7398b0d3" providerId="LiveId" clId="{51C8E445-D7DB-46A5-829D-039391371C47}" dt="2023-05-29T03:34:04.501" v="3641" actId="122"/>
          <ac:spMkLst>
            <pc:docMk/>
            <pc:sldMk cId="3343187881" sldId="291"/>
            <ac:spMk id="11" creationId="{E9F40D32-693B-1EF4-8138-DAE672800CE4}"/>
          </ac:spMkLst>
        </pc:spChg>
        <pc:spChg chg="add mod">
          <ac:chgData name="子敬 洪" userId="ad1b616e7398b0d3" providerId="LiveId" clId="{51C8E445-D7DB-46A5-829D-039391371C47}" dt="2023-05-29T03:34:25.919" v="3652" actId="14100"/>
          <ac:spMkLst>
            <pc:docMk/>
            <pc:sldMk cId="3343187881" sldId="291"/>
            <ac:spMk id="12" creationId="{8A91B066-35A0-787A-8DC3-9EB2EB7D617F}"/>
          </ac:spMkLst>
        </pc:spChg>
        <pc:spChg chg="add mod">
          <ac:chgData name="子敬 洪" userId="ad1b616e7398b0d3" providerId="LiveId" clId="{51C8E445-D7DB-46A5-829D-039391371C47}" dt="2023-05-29T03:34:55.765" v="3712" actId="14100"/>
          <ac:spMkLst>
            <pc:docMk/>
            <pc:sldMk cId="3343187881" sldId="291"/>
            <ac:spMk id="13" creationId="{82F89680-F935-CD98-BF78-4DB3CC1A2A76}"/>
          </ac:spMkLst>
        </pc:spChg>
        <pc:spChg chg="add mod">
          <ac:chgData name="子敬 洪" userId="ad1b616e7398b0d3" providerId="LiveId" clId="{51C8E445-D7DB-46A5-829D-039391371C47}" dt="2023-05-29T03:35:24.937" v="3728" actId="1035"/>
          <ac:spMkLst>
            <pc:docMk/>
            <pc:sldMk cId="3343187881" sldId="291"/>
            <ac:spMk id="14" creationId="{BA6416AD-21F2-1782-E18B-D23B2DA61A6C}"/>
          </ac:spMkLst>
        </pc:spChg>
        <pc:spChg chg="add mod">
          <ac:chgData name="子敬 洪" userId="ad1b616e7398b0d3" providerId="LiveId" clId="{51C8E445-D7DB-46A5-829D-039391371C47}" dt="2023-05-29T03:35:59.914" v="3771" actId="1076"/>
          <ac:spMkLst>
            <pc:docMk/>
            <pc:sldMk cId="3343187881" sldId="291"/>
            <ac:spMk id="15" creationId="{C682BB2C-36DC-7717-545C-53D07A069633}"/>
          </ac:spMkLst>
        </pc:spChg>
        <pc:picChg chg="add mod">
          <ac:chgData name="子敬 洪" userId="ad1b616e7398b0d3" providerId="LiveId" clId="{51C8E445-D7DB-46A5-829D-039391371C47}" dt="2023-05-29T03:35:21.251" v="3723" actId="1076"/>
          <ac:picMkLst>
            <pc:docMk/>
            <pc:sldMk cId="3343187881" sldId="291"/>
            <ac:picMk id="4" creationId="{21BDCABF-BF70-D1FF-9A4F-15C9D85EAFBD}"/>
          </ac:picMkLst>
        </pc:picChg>
        <pc:picChg chg="mod">
          <ac:chgData name="子敬 洪" userId="ad1b616e7398b0d3" providerId="LiveId" clId="{51C8E445-D7DB-46A5-829D-039391371C47}" dt="2023-05-29T03:35:13.045" v="3717" actId="1076"/>
          <ac:picMkLst>
            <pc:docMk/>
            <pc:sldMk cId="3343187881" sldId="291"/>
            <ac:picMk id="7" creationId="{524D764C-6670-494F-8FFC-40C8E3537FE1}"/>
          </ac:picMkLst>
        </pc:picChg>
      </pc:sldChg>
      <pc:sldChg chg="addSp delSp modSp mod">
        <pc:chgData name="子敬 洪" userId="ad1b616e7398b0d3" providerId="LiveId" clId="{51C8E445-D7DB-46A5-829D-039391371C47}" dt="2023-05-29T04:14:39.694" v="4397" actId="208"/>
        <pc:sldMkLst>
          <pc:docMk/>
          <pc:sldMk cId="1712371615" sldId="292"/>
        </pc:sldMkLst>
        <pc:spChg chg="add mod">
          <ac:chgData name="子敬 洪" userId="ad1b616e7398b0d3" providerId="LiveId" clId="{51C8E445-D7DB-46A5-829D-039391371C47}" dt="2023-05-29T04:05:30.358" v="3805" actId="1076"/>
          <ac:spMkLst>
            <pc:docMk/>
            <pc:sldMk cId="1712371615" sldId="292"/>
            <ac:spMk id="9" creationId="{68D2DB8E-98F8-910F-6F74-CDF89A9A0A7E}"/>
          </ac:spMkLst>
        </pc:spChg>
        <pc:spChg chg="add mod">
          <ac:chgData name="子敬 洪" userId="ad1b616e7398b0d3" providerId="LiveId" clId="{51C8E445-D7DB-46A5-829D-039391371C47}" dt="2023-05-29T04:06:30.508" v="3887" actId="1076"/>
          <ac:spMkLst>
            <pc:docMk/>
            <pc:sldMk cId="1712371615" sldId="292"/>
            <ac:spMk id="10" creationId="{25CCEE63-CF69-FAB7-7A30-77E26A899D2F}"/>
          </ac:spMkLst>
        </pc:spChg>
        <pc:spChg chg="add mod">
          <ac:chgData name="子敬 洪" userId="ad1b616e7398b0d3" providerId="LiveId" clId="{51C8E445-D7DB-46A5-829D-039391371C47}" dt="2023-05-29T04:05:47.911" v="3811" actId="14100"/>
          <ac:spMkLst>
            <pc:docMk/>
            <pc:sldMk cId="1712371615" sldId="292"/>
            <ac:spMk id="11" creationId="{201EC495-5AA1-2A10-293F-67B63DA47A80}"/>
          </ac:spMkLst>
        </pc:spChg>
        <pc:spChg chg="add mod">
          <ac:chgData name="子敬 洪" userId="ad1b616e7398b0d3" providerId="LiveId" clId="{51C8E445-D7DB-46A5-829D-039391371C47}" dt="2023-05-29T04:07:01.571" v="3960" actId="1076"/>
          <ac:spMkLst>
            <pc:docMk/>
            <pc:sldMk cId="1712371615" sldId="292"/>
            <ac:spMk id="12" creationId="{65C8C085-FB8D-9D9D-D366-268D3B67BFFF}"/>
          </ac:spMkLst>
        </pc:spChg>
        <pc:spChg chg="add mod">
          <ac:chgData name="子敬 洪" userId="ad1b616e7398b0d3" providerId="LiveId" clId="{51C8E445-D7DB-46A5-829D-039391371C47}" dt="2023-05-29T04:12:01.434" v="4348" actId="1037"/>
          <ac:spMkLst>
            <pc:docMk/>
            <pc:sldMk cId="1712371615" sldId="292"/>
            <ac:spMk id="13" creationId="{F8851AF2-03E2-C2D2-E16D-59EFEF3E38C6}"/>
          </ac:spMkLst>
        </pc:spChg>
        <pc:spChg chg="add del mod">
          <ac:chgData name="子敬 洪" userId="ad1b616e7398b0d3" providerId="LiveId" clId="{51C8E445-D7DB-46A5-829D-039391371C47}" dt="2023-05-29T04:10:10.113" v="4211" actId="21"/>
          <ac:spMkLst>
            <pc:docMk/>
            <pc:sldMk cId="1712371615" sldId="292"/>
            <ac:spMk id="14" creationId="{223C353F-CE19-E115-B06C-7DB88B0915AD}"/>
          </ac:spMkLst>
        </pc:spChg>
        <pc:spChg chg="add mod">
          <ac:chgData name="子敬 洪" userId="ad1b616e7398b0d3" providerId="LiveId" clId="{51C8E445-D7DB-46A5-829D-039391371C47}" dt="2023-05-29T04:10:05.486" v="4210" actId="20577"/>
          <ac:spMkLst>
            <pc:docMk/>
            <pc:sldMk cId="1712371615" sldId="292"/>
            <ac:spMk id="15" creationId="{CA4E5DA7-1A8F-FD66-510D-C11CC1868A32}"/>
          </ac:spMkLst>
        </pc:spChg>
        <pc:spChg chg="add mod">
          <ac:chgData name="子敬 洪" userId="ad1b616e7398b0d3" providerId="LiveId" clId="{51C8E445-D7DB-46A5-829D-039391371C47}" dt="2023-05-29T04:14:28.494" v="4392" actId="1076"/>
          <ac:spMkLst>
            <pc:docMk/>
            <pc:sldMk cId="1712371615" sldId="292"/>
            <ac:spMk id="20" creationId="{F29AE08C-B194-F750-F300-35AD8CD9B4CF}"/>
          </ac:spMkLst>
        </pc:spChg>
        <pc:spChg chg="add mod">
          <ac:chgData name="子敬 洪" userId="ad1b616e7398b0d3" providerId="LiveId" clId="{51C8E445-D7DB-46A5-829D-039391371C47}" dt="2023-05-29T04:12:01.434" v="4348" actId="1037"/>
          <ac:spMkLst>
            <pc:docMk/>
            <pc:sldMk cId="1712371615" sldId="292"/>
            <ac:spMk id="21" creationId="{E25AD981-DC09-22A5-65D9-C0E5A081EC97}"/>
          </ac:spMkLst>
        </pc:spChg>
        <pc:spChg chg="add mod">
          <ac:chgData name="子敬 洪" userId="ad1b616e7398b0d3" providerId="LiveId" clId="{51C8E445-D7DB-46A5-829D-039391371C47}" dt="2023-05-29T04:12:01.434" v="4348" actId="1037"/>
          <ac:spMkLst>
            <pc:docMk/>
            <pc:sldMk cId="1712371615" sldId="292"/>
            <ac:spMk id="22" creationId="{650795DF-70C5-8E43-4AFF-17E0143E77ED}"/>
          </ac:spMkLst>
        </pc:spChg>
        <pc:spChg chg="add mod">
          <ac:chgData name="子敬 洪" userId="ad1b616e7398b0d3" providerId="LiveId" clId="{51C8E445-D7DB-46A5-829D-039391371C47}" dt="2023-05-29T04:11:51.805" v="4332" actId="20577"/>
          <ac:spMkLst>
            <pc:docMk/>
            <pc:sldMk cId="1712371615" sldId="292"/>
            <ac:spMk id="23" creationId="{6DF2CDA4-F1DB-7002-A11C-D4AD03942DE9}"/>
          </ac:spMkLst>
        </pc:spChg>
        <pc:picChg chg="add mod">
          <ac:chgData name="子敬 洪" userId="ad1b616e7398b0d3" providerId="LiveId" clId="{51C8E445-D7DB-46A5-829D-039391371C47}" dt="2023-05-29T04:12:01.434" v="4348" actId="1037"/>
          <ac:picMkLst>
            <pc:docMk/>
            <pc:sldMk cId="1712371615" sldId="292"/>
            <ac:picMk id="2" creationId="{07A6C058-80BC-74E2-5494-8A4CB22ABD47}"/>
          </ac:picMkLst>
        </pc:picChg>
        <pc:picChg chg="mod">
          <ac:chgData name="子敬 洪" userId="ad1b616e7398b0d3" providerId="LiveId" clId="{51C8E445-D7DB-46A5-829D-039391371C47}" dt="2023-05-29T04:05:45.681" v="3810" actId="1076"/>
          <ac:picMkLst>
            <pc:docMk/>
            <pc:sldMk cId="1712371615" sldId="292"/>
            <ac:picMk id="7" creationId="{524D764C-6670-494F-8FFC-40C8E3537FE1}"/>
          </ac:picMkLst>
        </pc:picChg>
        <pc:cxnChg chg="add mod">
          <ac:chgData name="子敬 洪" userId="ad1b616e7398b0d3" providerId="LiveId" clId="{51C8E445-D7DB-46A5-829D-039391371C47}" dt="2023-05-29T04:14:39.694" v="4397" actId="208"/>
          <ac:cxnSpMkLst>
            <pc:docMk/>
            <pc:sldMk cId="1712371615" sldId="292"/>
            <ac:cxnSpMk id="4" creationId="{156BA7D6-74F8-9045-42A7-27A52CDB5985}"/>
          </ac:cxnSpMkLst>
        </pc:cxnChg>
        <pc:cxnChg chg="add mod">
          <ac:chgData name="子敬 洪" userId="ad1b616e7398b0d3" providerId="LiveId" clId="{51C8E445-D7DB-46A5-829D-039391371C47}" dt="2023-05-29T04:14:31.176" v="4394" actId="1076"/>
          <ac:cxnSpMkLst>
            <pc:docMk/>
            <pc:sldMk cId="1712371615" sldId="292"/>
            <ac:cxnSpMk id="16" creationId="{96706055-0189-6071-F874-75F8534CF307}"/>
          </ac:cxnSpMkLst>
        </pc:cxnChg>
      </pc:sldChg>
      <pc:sldChg chg="addSp modSp mod">
        <pc:chgData name="子敬 洪" userId="ad1b616e7398b0d3" providerId="LiveId" clId="{51C8E445-D7DB-46A5-829D-039391371C47}" dt="2023-05-29T04:19:43.824" v="4472" actId="14100"/>
        <pc:sldMkLst>
          <pc:docMk/>
          <pc:sldMk cId="288023771" sldId="293"/>
        </pc:sldMkLst>
        <pc:spChg chg="add mod ord">
          <ac:chgData name="子敬 洪" userId="ad1b616e7398b0d3" providerId="LiveId" clId="{51C8E445-D7DB-46A5-829D-039391371C47}" dt="2023-05-29T04:15:48.291" v="4442" actId="166"/>
          <ac:spMkLst>
            <pc:docMk/>
            <pc:sldMk cId="288023771" sldId="293"/>
            <ac:spMk id="2" creationId="{B6A6D3E2-C7FA-62C5-652D-6584CEF51681}"/>
          </ac:spMkLst>
        </pc:spChg>
        <pc:spChg chg="mod">
          <ac:chgData name="子敬 洪" userId="ad1b616e7398b0d3" providerId="LiveId" clId="{51C8E445-D7DB-46A5-829D-039391371C47}" dt="2023-05-29T04:15:43.744" v="4440" actId="1076"/>
          <ac:spMkLst>
            <pc:docMk/>
            <pc:sldMk cId="288023771" sldId="293"/>
            <ac:spMk id="3" creationId="{9FF66F90-399E-48C6-BD58-B25387DC674D}"/>
          </ac:spMkLst>
        </pc:spChg>
        <pc:spChg chg="add mod">
          <ac:chgData name="子敬 洪" userId="ad1b616e7398b0d3" providerId="LiveId" clId="{51C8E445-D7DB-46A5-829D-039391371C47}" dt="2023-05-29T04:19:43.824" v="4472" actId="14100"/>
          <ac:spMkLst>
            <pc:docMk/>
            <pc:sldMk cId="288023771" sldId="293"/>
            <ac:spMk id="4" creationId="{039092C0-5B82-CA58-4284-ABB96EFF66B0}"/>
          </ac:spMkLst>
        </pc:spChg>
        <pc:picChg chg="mod ord">
          <ac:chgData name="子敬 洪" userId="ad1b616e7398b0d3" providerId="LiveId" clId="{51C8E445-D7DB-46A5-829D-039391371C47}" dt="2023-05-29T04:15:44.148" v="4441" actId="1076"/>
          <ac:picMkLst>
            <pc:docMk/>
            <pc:sldMk cId="288023771" sldId="293"/>
            <ac:picMk id="7" creationId="{524D764C-6670-494F-8FFC-40C8E3537FE1}"/>
          </ac:picMkLst>
        </pc:picChg>
      </pc:sldChg>
      <pc:sldChg chg="addSp modSp mod">
        <pc:chgData name="子敬 洪" userId="ad1b616e7398b0d3" providerId="LiveId" clId="{51C8E445-D7DB-46A5-829D-039391371C47}" dt="2023-05-29T04:34:29.439" v="5597" actId="14100"/>
        <pc:sldMkLst>
          <pc:docMk/>
          <pc:sldMk cId="2177402792" sldId="294"/>
        </pc:sldMkLst>
        <pc:spChg chg="mod">
          <ac:chgData name="子敬 洪" userId="ad1b616e7398b0d3" providerId="LiveId" clId="{51C8E445-D7DB-46A5-829D-039391371C47}" dt="2023-05-29T04:18:31.757" v="4454" actId="14100"/>
          <ac:spMkLst>
            <pc:docMk/>
            <pc:sldMk cId="2177402792" sldId="294"/>
            <ac:spMk id="3" creationId="{9FF66F90-399E-48C6-BD58-B25387DC674D}"/>
          </ac:spMkLst>
        </pc:spChg>
        <pc:spChg chg="add mod">
          <ac:chgData name="子敬 洪" userId="ad1b616e7398b0d3" providerId="LiveId" clId="{51C8E445-D7DB-46A5-829D-039391371C47}" dt="2023-05-29T04:30:54.307" v="5595" actId="20577"/>
          <ac:spMkLst>
            <pc:docMk/>
            <pc:sldMk cId="2177402792" sldId="294"/>
            <ac:spMk id="4" creationId="{0A55FB06-6563-E199-03C9-38B0AF356BF6}"/>
          </ac:spMkLst>
        </pc:spChg>
        <pc:spChg chg="add mod">
          <ac:chgData name="子敬 洪" userId="ad1b616e7398b0d3" providerId="LiveId" clId="{51C8E445-D7DB-46A5-829D-039391371C47}" dt="2023-05-29T04:18:38.899" v="4456" actId="20577"/>
          <ac:spMkLst>
            <pc:docMk/>
            <pc:sldMk cId="2177402792" sldId="294"/>
            <ac:spMk id="5" creationId="{7AD08A73-B74A-29E2-1C31-BA7789FCC615}"/>
          </ac:spMkLst>
        </pc:spChg>
        <pc:spChg chg="add mod">
          <ac:chgData name="子敬 洪" userId="ad1b616e7398b0d3" providerId="LiveId" clId="{51C8E445-D7DB-46A5-829D-039391371C47}" dt="2023-05-29T04:20:50.165" v="4490" actId="14100"/>
          <ac:spMkLst>
            <pc:docMk/>
            <pc:sldMk cId="2177402792" sldId="294"/>
            <ac:spMk id="8" creationId="{0BFE9E46-4EE9-EBDA-C870-A2841BB4499F}"/>
          </ac:spMkLst>
        </pc:spChg>
        <pc:spChg chg="add mod">
          <ac:chgData name="子敬 洪" userId="ad1b616e7398b0d3" providerId="LiveId" clId="{51C8E445-D7DB-46A5-829D-039391371C47}" dt="2023-05-29T04:23:52.454" v="4866" actId="14100"/>
          <ac:spMkLst>
            <pc:docMk/>
            <pc:sldMk cId="2177402792" sldId="294"/>
            <ac:spMk id="11" creationId="{EE80D826-BB06-7912-84D3-7E8A2571C626}"/>
          </ac:spMkLst>
        </pc:spChg>
        <pc:spChg chg="add mod">
          <ac:chgData name="子敬 洪" userId="ad1b616e7398b0d3" providerId="LiveId" clId="{51C8E445-D7DB-46A5-829D-039391371C47}" dt="2023-05-29T04:34:29.439" v="5597" actId="14100"/>
          <ac:spMkLst>
            <pc:docMk/>
            <pc:sldMk cId="2177402792" sldId="294"/>
            <ac:spMk id="15" creationId="{788A94AD-E692-F028-9367-B8645CC5A4CB}"/>
          </ac:spMkLst>
        </pc:spChg>
        <pc:spChg chg="add mod">
          <ac:chgData name="子敬 洪" userId="ad1b616e7398b0d3" providerId="LiveId" clId="{51C8E445-D7DB-46A5-829D-039391371C47}" dt="2023-05-29T04:25:58.695" v="5015" actId="14100"/>
          <ac:spMkLst>
            <pc:docMk/>
            <pc:sldMk cId="2177402792" sldId="294"/>
            <ac:spMk id="17" creationId="{B674EEBA-41D7-3E48-2EBE-5EA8E28C5D72}"/>
          </ac:spMkLst>
        </pc:spChg>
        <pc:spChg chg="add mod">
          <ac:chgData name="子敬 洪" userId="ad1b616e7398b0d3" providerId="LiveId" clId="{51C8E445-D7DB-46A5-829D-039391371C47}" dt="2023-05-29T04:30:45.723" v="5586" actId="1076"/>
          <ac:spMkLst>
            <pc:docMk/>
            <pc:sldMk cId="2177402792" sldId="294"/>
            <ac:spMk id="23" creationId="{B7C9B597-A0D1-8B17-D104-CFC441792308}"/>
          </ac:spMkLst>
        </pc:spChg>
        <pc:picChg chg="mod">
          <ac:chgData name="子敬 洪" userId="ad1b616e7398b0d3" providerId="LiveId" clId="{51C8E445-D7DB-46A5-829D-039391371C47}" dt="2023-05-29T04:25:46.995" v="5009" actId="1076"/>
          <ac:picMkLst>
            <pc:docMk/>
            <pc:sldMk cId="2177402792" sldId="294"/>
            <ac:picMk id="7" creationId="{524D764C-6670-494F-8FFC-40C8E3537FE1}"/>
          </ac:picMkLst>
        </pc:picChg>
        <pc:picChg chg="add mod">
          <ac:chgData name="子敬 洪" userId="ad1b616e7398b0d3" providerId="LiveId" clId="{51C8E445-D7DB-46A5-829D-039391371C47}" dt="2023-05-29T04:25:43.552" v="5003" actId="571"/>
          <ac:picMkLst>
            <pc:docMk/>
            <pc:sldMk cId="2177402792" sldId="294"/>
            <ac:picMk id="18" creationId="{E8CD0434-C1E7-A98F-6722-A6141097E1E3}"/>
          </ac:picMkLst>
        </pc:picChg>
        <pc:picChg chg="add mod">
          <ac:chgData name="子敬 洪" userId="ad1b616e7398b0d3" providerId="LiveId" clId="{51C8E445-D7DB-46A5-829D-039391371C47}" dt="2023-05-29T04:25:49.266" v="5011" actId="571"/>
          <ac:picMkLst>
            <pc:docMk/>
            <pc:sldMk cId="2177402792" sldId="294"/>
            <ac:picMk id="19" creationId="{462C7C93-A4D1-0573-14AD-B2D9FC8295E7}"/>
          </ac:picMkLst>
        </pc:picChg>
        <pc:cxnChg chg="add mod">
          <ac:chgData name="子敬 洪" userId="ad1b616e7398b0d3" providerId="LiveId" clId="{51C8E445-D7DB-46A5-829D-039391371C47}" dt="2023-05-29T04:28:03.536" v="5285" actId="14100"/>
          <ac:cxnSpMkLst>
            <pc:docMk/>
            <pc:sldMk cId="2177402792" sldId="294"/>
            <ac:cxnSpMk id="2" creationId="{78D7DCE3-FBB7-7B15-12EE-0900A18C04C6}"/>
          </ac:cxnSpMkLst>
        </pc:cxnChg>
        <pc:cxnChg chg="add mod">
          <ac:chgData name="子敬 洪" userId="ad1b616e7398b0d3" providerId="LiveId" clId="{51C8E445-D7DB-46A5-829D-039391371C47}" dt="2023-05-29T04:28:09.674" v="5287" actId="14100"/>
          <ac:cxnSpMkLst>
            <pc:docMk/>
            <pc:sldMk cId="2177402792" sldId="294"/>
            <ac:cxnSpMk id="12" creationId="{0ED71950-3B3C-512F-99F1-95900A5FE127}"/>
          </ac:cxnSpMkLst>
        </pc:cxnChg>
        <pc:cxnChg chg="add mod">
          <ac:chgData name="子敬 洪" userId="ad1b616e7398b0d3" providerId="LiveId" clId="{51C8E445-D7DB-46A5-829D-039391371C47}" dt="2023-05-29T04:30:51.242" v="5588" actId="14100"/>
          <ac:cxnSpMkLst>
            <pc:docMk/>
            <pc:sldMk cId="2177402792" sldId="294"/>
            <ac:cxnSpMk id="20" creationId="{727A6EC6-8E65-0372-9807-D7751A857432}"/>
          </ac:cxnSpMkLst>
        </pc:cxnChg>
      </pc:sldChg>
      <pc:sldChg chg="addSp modSp mod ord">
        <pc:chgData name="子敬 洪" userId="ad1b616e7398b0d3" providerId="LiveId" clId="{51C8E445-D7DB-46A5-829D-039391371C47}" dt="2023-05-29T02:11:45.261" v="827" actId="1076"/>
        <pc:sldMkLst>
          <pc:docMk/>
          <pc:sldMk cId="2614818299" sldId="295"/>
        </pc:sldMkLst>
        <pc:spChg chg="add mod">
          <ac:chgData name="子敬 洪" userId="ad1b616e7398b0d3" providerId="LiveId" clId="{51C8E445-D7DB-46A5-829D-039391371C47}" dt="2023-05-29T02:08:51.303" v="605" actId="20577"/>
          <ac:spMkLst>
            <pc:docMk/>
            <pc:sldMk cId="2614818299" sldId="295"/>
            <ac:spMk id="2" creationId="{6814EE57-E622-B2E4-4A9D-97E95991D8D2}"/>
          </ac:spMkLst>
        </pc:spChg>
        <pc:spChg chg="add mod">
          <ac:chgData name="子敬 洪" userId="ad1b616e7398b0d3" providerId="LiveId" clId="{51C8E445-D7DB-46A5-829D-039391371C47}" dt="2023-05-29T02:09:21.396" v="613" actId="1076"/>
          <ac:spMkLst>
            <pc:docMk/>
            <pc:sldMk cId="2614818299" sldId="295"/>
            <ac:spMk id="4" creationId="{006C799C-F77C-E0AA-3121-5D51D0F5B180}"/>
          </ac:spMkLst>
        </pc:spChg>
        <pc:spChg chg="add mod">
          <ac:chgData name="子敬 洪" userId="ad1b616e7398b0d3" providerId="LiveId" clId="{51C8E445-D7DB-46A5-829D-039391371C47}" dt="2023-05-29T02:10:05.832" v="675" actId="122"/>
          <ac:spMkLst>
            <pc:docMk/>
            <pc:sldMk cId="2614818299" sldId="295"/>
            <ac:spMk id="5" creationId="{EB042EE5-CC02-25C0-8CE7-75A1041F58A1}"/>
          </ac:spMkLst>
        </pc:spChg>
        <pc:spChg chg="add mod">
          <ac:chgData name="子敬 洪" userId="ad1b616e7398b0d3" providerId="LiveId" clId="{51C8E445-D7DB-46A5-829D-039391371C47}" dt="2023-05-29T02:10:00.604" v="673" actId="1037"/>
          <ac:spMkLst>
            <pc:docMk/>
            <pc:sldMk cId="2614818299" sldId="295"/>
            <ac:spMk id="8" creationId="{86B95BCF-DE05-4FC8-A4D8-DDB57BB43D88}"/>
          </ac:spMkLst>
        </pc:spChg>
        <pc:spChg chg="add mod">
          <ac:chgData name="子敬 洪" userId="ad1b616e7398b0d3" providerId="LiveId" clId="{51C8E445-D7DB-46A5-829D-039391371C47}" dt="2023-05-29T02:09:51.281" v="656" actId="571"/>
          <ac:spMkLst>
            <pc:docMk/>
            <pc:sldMk cId="2614818299" sldId="295"/>
            <ac:spMk id="9" creationId="{6D06F6D0-AAC2-7E36-AF51-E5F96DDA738F}"/>
          </ac:spMkLst>
        </pc:spChg>
        <pc:spChg chg="add mod">
          <ac:chgData name="子敬 洪" userId="ad1b616e7398b0d3" providerId="LiveId" clId="{51C8E445-D7DB-46A5-829D-039391371C47}" dt="2023-05-29T02:10:22.680" v="695" actId="1076"/>
          <ac:spMkLst>
            <pc:docMk/>
            <pc:sldMk cId="2614818299" sldId="295"/>
            <ac:spMk id="10" creationId="{98725731-D612-DB5D-460B-84EE3FD80141}"/>
          </ac:spMkLst>
        </pc:spChg>
        <pc:spChg chg="add mod">
          <ac:chgData name="子敬 洪" userId="ad1b616e7398b0d3" providerId="LiveId" clId="{51C8E445-D7DB-46A5-829D-039391371C47}" dt="2023-05-29T02:10:31.103" v="699" actId="1076"/>
          <ac:spMkLst>
            <pc:docMk/>
            <pc:sldMk cId="2614818299" sldId="295"/>
            <ac:spMk id="11" creationId="{5820EFA5-EF80-2460-BC3E-6257527A424A}"/>
          </ac:spMkLst>
        </pc:spChg>
        <pc:spChg chg="add mod">
          <ac:chgData name="子敬 洪" userId="ad1b616e7398b0d3" providerId="LiveId" clId="{51C8E445-D7DB-46A5-829D-039391371C47}" dt="2023-05-29T02:11:10.943" v="777" actId="1076"/>
          <ac:spMkLst>
            <pc:docMk/>
            <pc:sldMk cId="2614818299" sldId="295"/>
            <ac:spMk id="12" creationId="{2504DFC2-B810-D48F-2007-44C0990BB44C}"/>
          </ac:spMkLst>
        </pc:spChg>
        <pc:spChg chg="add mod">
          <ac:chgData name="子敬 洪" userId="ad1b616e7398b0d3" providerId="LiveId" clId="{51C8E445-D7DB-46A5-829D-039391371C47}" dt="2023-05-29T02:11:45.261" v="827" actId="1076"/>
          <ac:spMkLst>
            <pc:docMk/>
            <pc:sldMk cId="2614818299" sldId="295"/>
            <ac:spMk id="13" creationId="{3C95D8F3-A006-7830-FD65-1844A19EA339}"/>
          </ac:spMkLst>
        </pc:spChg>
        <pc:spChg chg="add mod">
          <ac:chgData name="子敬 洪" userId="ad1b616e7398b0d3" providerId="LiveId" clId="{51C8E445-D7DB-46A5-829D-039391371C47}" dt="2023-05-29T02:11:24.452" v="785" actId="1036"/>
          <ac:spMkLst>
            <pc:docMk/>
            <pc:sldMk cId="2614818299" sldId="295"/>
            <ac:spMk id="14" creationId="{D6B77EE5-4C74-D371-463A-3C350FC2C7B8}"/>
          </ac:spMkLst>
        </pc:spChg>
        <pc:picChg chg="mod">
          <ac:chgData name="子敬 洪" userId="ad1b616e7398b0d3" providerId="LiveId" clId="{51C8E445-D7DB-46A5-829D-039391371C47}" dt="2023-05-29T02:09:14.852" v="610" actId="1076"/>
          <ac:picMkLst>
            <pc:docMk/>
            <pc:sldMk cId="2614818299" sldId="295"/>
            <ac:picMk id="7" creationId="{524D764C-6670-494F-8FFC-40C8E3537FE1}"/>
          </ac:picMkLst>
        </pc:picChg>
      </pc:sldChg>
      <pc:sldChg chg="addSp modSp mod ord">
        <pc:chgData name="子敬 洪" userId="ad1b616e7398b0d3" providerId="LiveId" clId="{51C8E445-D7DB-46A5-829D-039391371C47}" dt="2023-05-29T02:18:00.778" v="1058" actId="20577"/>
        <pc:sldMkLst>
          <pc:docMk/>
          <pc:sldMk cId="86045166" sldId="296"/>
        </pc:sldMkLst>
        <pc:spChg chg="add mod">
          <ac:chgData name="子敬 洪" userId="ad1b616e7398b0d3" providerId="LiveId" clId="{51C8E445-D7DB-46A5-829D-039391371C47}" dt="2023-05-29T02:15:51.929" v="853" actId="1038"/>
          <ac:spMkLst>
            <pc:docMk/>
            <pc:sldMk cId="86045166" sldId="296"/>
            <ac:spMk id="2" creationId="{B7EBF164-6894-C2D8-D3CC-E660B321A80F}"/>
          </ac:spMkLst>
        </pc:spChg>
        <pc:spChg chg="add mod">
          <ac:chgData name="子敬 洪" userId="ad1b616e7398b0d3" providerId="LiveId" clId="{51C8E445-D7DB-46A5-829D-039391371C47}" dt="2023-05-29T02:16:18.223" v="880" actId="1038"/>
          <ac:spMkLst>
            <pc:docMk/>
            <pc:sldMk cId="86045166" sldId="296"/>
            <ac:spMk id="4" creationId="{2D7DC64F-809A-FE45-171F-FF2B29D233A9}"/>
          </ac:spMkLst>
        </pc:spChg>
        <pc:spChg chg="add mod">
          <ac:chgData name="子敬 洪" userId="ad1b616e7398b0d3" providerId="LiveId" clId="{51C8E445-D7DB-46A5-829D-039391371C47}" dt="2023-05-29T02:16:30.032" v="884" actId="14100"/>
          <ac:spMkLst>
            <pc:docMk/>
            <pc:sldMk cId="86045166" sldId="296"/>
            <ac:spMk id="5" creationId="{09CDDD1F-DDC5-6A04-47E2-3ABF765889A5}"/>
          </ac:spMkLst>
        </pc:spChg>
        <pc:spChg chg="add mod">
          <ac:chgData name="子敬 洪" userId="ad1b616e7398b0d3" providerId="LiveId" clId="{51C8E445-D7DB-46A5-829D-039391371C47}" dt="2023-05-29T02:17:11.194" v="1002" actId="1038"/>
          <ac:spMkLst>
            <pc:docMk/>
            <pc:sldMk cId="86045166" sldId="296"/>
            <ac:spMk id="8" creationId="{8BF9DF6F-8981-8A4E-5DF6-A82973D2146A}"/>
          </ac:spMkLst>
        </pc:spChg>
        <pc:spChg chg="add mod">
          <ac:chgData name="子敬 洪" userId="ad1b616e7398b0d3" providerId="LiveId" clId="{51C8E445-D7DB-46A5-829D-039391371C47}" dt="2023-05-29T02:17:28.128" v="1025" actId="1037"/>
          <ac:spMkLst>
            <pc:docMk/>
            <pc:sldMk cId="86045166" sldId="296"/>
            <ac:spMk id="9" creationId="{87D03EF1-896E-3D7D-3E60-098C4FA8F621}"/>
          </ac:spMkLst>
        </pc:spChg>
        <pc:spChg chg="add mod">
          <ac:chgData name="子敬 洪" userId="ad1b616e7398b0d3" providerId="LiveId" clId="{51C8E445-D7DB-46A5-829D-039391371C47}" dt="2023-05-29T02:17:52.993" v="1056" actId="1036"/>
          <ac:spMkLst>
            <pc:docMk/>
            <pc:sldMk cId="86045166" sldId="296"/>
            <ac:spMk id="10" creationId="{A5481F28-781F-97BC-12F8-17A8F1830F59}"/>
          </ac:spMkLst>
        </pc:spChg>
        <pc:spChg chg="add mod">
          <ac:chgData name="子敬 洪" userId="ad1b616e7398b0d3" providerId="LiveId" clId="{51C8E445-D7DB-46A5-829D-039391371C47}" dt="2023-05-29T02:18:00.778" v="1058" actId="20577"/>
          <ac:spMkLst>
            <pc:docMk/>
            <pc:sldMk cId="86045166" sldId="296"/>
            <ac:spMk id="11" creationId="{1F7A06EF-DA2F-17E2-2788-86D9E2CD0BBA}"/>
          </ac:spMkLst>
        </pc:spChg>
        <pc:picChg chg="mod">
          <ac:chgData name="子敬 洪" userId="ad1b616e7398b0d3" providerId="LiveId" clId="{51C8E445-D7DB-46A5-829D-039391371C47}" dt="2023-05-29T02:15:17.790" v="835" actId="1076"/>
          <ac:picMkLst>
            <pc:docMk/>
            <pc:sldMk cId="86045166" sldId="296"/>
            <ac:picMk id="7" creationId="{524D764C-6670-494F-8FFC-40C8E3537FE1}"/>
          </ac:picMkLst>
        </pc:picChg>
      </pc:sldChg>
      <pc:sldChg chg="addSp modSp mod">
        <pc:chgData name="子敬 洪" userId="ad1b616e7398b0d3" providerId="LiveId" clId="{51C8E445-D7DB-46A5-829D-039391371C47}" dt="2023-05-29T09:31:55.939" v="10357"/>
        <pc:sldMkLst>
          <pc:docMk/>
          <pc:sldMk cId="582212250" sldId="304"/>
        </pc:sldMkLst>
        <pc:spChg chg="add mod">
          <ac:chgData name="子敬 洪" userId="ad1b616e7398b0d3" providerId="LiveId" clId="{51C8E445-D7DB-46A5-829D-039391371C47}" dt="2023-05-29T07:46:49.219" v="7884" actId="1038"/>
          <ac:spMkLst>
            <pc:docMk/>
            <pc:sldMk cId="582212250" sldId="304"/>
            <ac:spMk id="2" creationId="{2927A297-CB5A-6CC6-2EAF-351573EA8E0D}"/>
          </ac:spMkLst>
        </pc:spChg>
        <pc:spChg chg="mod">
          <ac:chgData name="子敬 洪" userId="ad1b616e7398b0d3" providerId="LiveId" clId="{51C8E445-D7DB-46A5-829D-039391371C47}" dt="2023-05-29T09:31:55.939" v="10357"/>
          <ac:spMkLst>
            <pc:docMk/>
            <pc:sldMk cId="582212250" sldId="304"/>
            <ac:spMk id="6" creationId="{4048B39A-AA08-42D9-9BD6-CAADFE654C73}"/>
          </ac:spMkLst>
        </pc:spChg>
      </pc:sldChg>
      <pc:sldChg chg="addSp modSp mod">
        <pc:chgData name="子敬 洪" userId="ad1b616e7398b0d3" providerId="LiveId" clId="{51C8E445-D7DB-46A5-829D-039391371C47}" dt="2023-05-30T01:34:59.656" v="11649" actId="14100"/>
        <pc:sldMkLst>
          <pc:docMk/>
          <pc:sldMk cId="28494096" sldId="306"/>
        </pc:sldMkLst>
        <pc:spChg chg="mod">
          <ac:chgData name="子敬 洪" userId="ad1b616e7398b0d3" providerId="LiveId" clId="{51C8E445-D7DB-46A5-829D-039391371C47}" dt="2023-05-30T01:28:46.558" v="11608" actId="21"/>
          <ac:spMkLst>
            <pc:docMk/>
            <pc:sldMk cId="28494096" sldId="306"/>
            <ac:spMk id="2" creationId="{F21749F4-57A4-4352-8F56-BE2D3F3ADB6B}"/>
          </ac:spMkLst>
        </pc:spChg>
        <pc:spChg chg="add mod">
          <ac:chgData name="子敬 洪" userId="ad1b616e7398b0d3" providerId="LiveId" clId="{51C8E445-D7DB-46A5-829D-039391371C47}" dt="2023-05-30T01:34:59.656" v="11649" actId="14100"/>
          <ac:spMkLst>
            <pc:docMk/>
            <pc:sldMk cId="28494096" sldId="306"/>
            <ac:spMk id="3" creationId="{BA39596B-BEBD-31AE-BE78-B1CEF2B79BA8}"/>
          </ac:spMkLst>
        </pc:spChg>
      </pc:sldChg>
      <pc:sldChg chg="modSp del mod">
        <pc:chgData name="子敬 洪" userId="ad1b616e7398b0d3" providerId="LiveId" clId="{51C8E445-D7DB-46A5-829D-039391371C47}" dt="2023-05-29T08:17:42.556" v="9251" actId="47"/>
        <pc:sldMkLst>
          <pc:docMk/>
          <pc:sldMk cId="1561576928" sldId="317"/>
        </pc:sldMkLst>
        <pc:spChg chg="mod">
          <ac:chgData name="子敬 洪" userId="ad1b616e7398b0d3" providerId="LiveId" clId="{51C8E445-D7DB-46A5-829D-039391371C47}" dt="2023-05-29T07:54:13.681" v="8011" actId="20577"/>
          <ac:spMkLst>
            <pc:docMk/>
            <pc:sldMk cId="1561576928" sldId="317"/>
            <ac:spMk id="5" creationId="{3680DB7D-A761-4AFC-8D12-3714E56D5D48}"/>
          </ac:spMkLst>
        </pc:spChg>
      </pc:sldChg>
      <pc:sldChg chg="addSp modSp mod">
        <pc:chgData name="子敬 洪" userId="ad1b616e7398b0d3" providerId="LiveId" clId="{51C8E445-D7DB-46A5-829D-039391371C47}" dt="2023-05-29T10:17:54.591" v="10568"/>
        <pc:sldMkLst>
          <pc:docMk/>
          <pc:sldMk cId="2985887369" sldId="318"/>
        </pc:sldMkLst>
        <pc:spChg chg="mod">
          <ac:chgData name="子敬 洪" userId="ad1b616e7398b0d3" providerId="LiveId" clId="{51C8E445-D7DB-46A5-829D-039391371C47}" dt="2023-05-29T09:31:55.939" v="10357"/>
          <ac:spMkLst>
            <pc:docMk/>
            <pc:sldMk cId="2985887369" sldId="318"/>
            <ac:spMk id="2" creationId="{1EFA2293-F136-4FEF-B8BF-6DC3269EACF0}"/>
          </ac:spMkLst>
        </pc:spChg>
        <pc:spChg chg="add mod">
          <ac:chgData name="子敬 洪" userId="ad1b616e7398b0d3" providerId="LiveId" clId="{51C8E445-D7DB-46A5-829D-039391371C47}" dt="2023-05-29T08:30:33.566" v="10040" actId="1076"/>
          <ac:spMkLst>
            <pc:docMk/>
            <pc:sldMk cId="2985887369" sldId="318"/>
            <ac:spMk id="3" creationId="{65F8ED4E-9B39-5512-F310-4F37D966F0AC}"/>
          </ac:spMkLst>
        </pc:spChg>
        <pc:spChg chg="mod">
          <ac:chgData name="子敬 洪" userId="ad1b616e7398b0d3" providerId="LiveId" clId="{51C8E445-D7DB-46A5-829D-039391371C47}" dt="2023-05-29T08:34:36.865" v="10201"/>
          <ac:spMkLst>
            <pc:docMk/>
            <pc:sldMk cId="2985887369" sldId="318"/>
            <ac:spMk id="6" creationId="{F5227A32-2CEA-4638-A4CD-1699D20A0281}"/>
          </ac:spMkLst>
        </pc:spChg>
        <pc:spChg chg="mod">
          <ac:chgData name="子敬 洪" userId="ad1b616e7398b0d3" providerId="LiveId" clId="{51C8E445-D7DB-46A5-829D-039391371C47}" dt="2023-05-29T10:17:54.591" v="10568"/>
          <ac:spMkLst>
            <pc:docMk/>
            <pc:sldMk cId="2985887369" sldId="318"/>
            <ac:spMk id="7" creationId="{47363A30-BD47-4505-9B43-06FFB0C70D87}"/>
          </ac:spMkLst>
        </pc:spChg>
      </pc:sldChg>
      <pc:sldChg chg="addSp modSp mod">
        <pc:chgData name="子敬 洪" userId="ad1b616e7398b0d3" providerId="LiveId" clId="{51C8E445-D7DB-46A5-829D-039391371C47}" dt="2023-05-29T10:07:36.384" v="10471"/>
        <pc:sldMkLst>
          <pc:docMk/>
          <pc:sldMk cId="1563790313" sldId="319"/>
        </pc:sldMkLst>
        <pc:spChg chg="add mod">
          <ac:chgData name="子敬 洪" userId="ad1b616e7398b0d3" providerId="LiveId" clId="{51C8E445-D7DB-46A5-829D-039391371C47}" dt="2023-05-29T08:30:57.053" v="10062" actId="14100"/>
          <ac:spMkLst>
            <pc:docMk/>
            <pc:sldMk cId="1563790313" sldId="319"/>
            <ac:spMk id="2" creationId="{61AFC8EC-A8E0-F3AF-EDB5-5ECF0758772B}"/>
          </ac:spMkLst>
        </pc:spChg>
        <pc:spChg chg="mod">
          <ac:chgData name="子敬 洪" userId="ad1b616e7398b0d3" providerId="LiveId" clId="{51C8E445-D7DB-46A5-829D-039391371C47}" dt="2023-05-29T08:26:40.697" v="9783" actId="14100"/>
          <ac:spMkLst>
            <pc:docMk/>
            <pc:sldMk cId="1563790313" sldId="319"/>
            <ac:spMk id="5" creationId="{3680DB7D-A761-4AFC-8D12-3714E56D5D48}"/>
          </ac:spMkLst>
        </pc:spChg>
        <pc:spChg chg="mod">
          <ac:chgData name="子敬 洪" userId="ad1b616e7398b0d3" providerId="LiveId" clId="{51C8E445-D7DB-46A5-829D-039391371C47}" dt="2023-05-29T10:07:36.384" v="10471"/>
          <ac:spMkLst>
            <pc:docMk/>
            <pc:sldMk cId="1563790313" sldId="319"/>
            <ac:spMk id="9" creationId="{8B9AC8EA-E805-424E-8D61-1AF441AAA0BC}"/>
          </ac:spMkLst>
        </pc:spChg>
        <pc:spChg chg="mod">
          <ac:chgData name="子敬 洪" userId="ad1b616e7398b0d3" providerId="LiveId" clId="{51C8E445-D7DB-46A5-829D-039391371C47}" dt="2023-05-29T08:31:01.416" v="10063" actId="1076"/>
          <ac:spMkLst>
            <pc:docMk/>
            <pc:sldMk cId="1563790313" sldId="319"/>
            <ac:spMk id="16" creationId="{BFA79B0C-0BED-4B95-8CE9-155BE876CA89}"/>
          </ac:spMkLst>
        </pc:spChg>
      </pc:sldChg>
      <pc:sldChg chg="addSp modSp mod">
        <pc:chgData name="子敬 洪" userId="ad1b616e7398b0d3" providerId="LiveId" clId="{51C8E445-D7DB-46A5-829D-039391371C47}" dt="2023-05-29T08:34:36.865" v="10201"/>
        <pc:sldMkLst>
          <pc:docMk/>
          <pc:sldMk cId="1125470051" sldId="323"/>
        </pc:sldMkLst>
        <pc:spChg chg="add mod">
          <ac:chgData name="子敬 洪" userId="ad1b616e7398b0d3" providerId="LiveId" clId="{51C8E445-D7DB-46A5-829D-039391371C47}" dt="2023-05-29T08:32:14.848" v="10126" actId="1076"/>
          <ac:spMkLst>
            <pc:docMk/>
            <pc:sldMk cId="1125470051" sldId="323"/>
            <ac:spMk id="2" creationId="{1DE9547E-8E54-54DE-06B4-8AFC2C2C3D17}"/>
          </ac:spMkLst>
        </pc:spChg>
        <pc:spChg chg="mod">
          <ac:chgData name="子敬 洪" userId="ad1b616e7398b0d3" providerId="LiveId" clId="{51C8E445-D7DB-46A5-829D-039391371C47}" dt="2023-05-29T08:34:36.865" v="10201"/>
          <ac:spMkLst>
            <pc:docMk/>
            <pc:sldMk cId="1125470051" sldId="323"/>
            <ac:spMk id="5" creationId="{3680DB7D-A761-4AFC-8D12-3714E56D5D48}"/>
          </ac:spMkLst>
        </pc:spChg>
        <pc:spChg chg="mod">
          <ac:chgData name="子敬 洪" userId="ad1b616e7398b0d3" providerId="LiveId" clId="{51C8E445-D7DB-46A5-829D-039391371C47}" dt="2023-05-29T08:34:36.865" v="10201"/>
          <ac:spMkLst>
            <pc:docMk/>
            <pc:sldMk cId="1125470051" sldId="323"/>
            <ac:spMk id="17" creationId="{BB2348DA-0EB8-4254-BFAD-40A75E7855E4}"/>
          </ac:spMkLst>
        </pc:spChg>
        <pc:spChg chg="mod">
          <ac:chgData name="子敬 洪" userId="ad1b616e7398b0d3" providerId="LiveId" clId="{51C8E445-D7DB-46A5-829D-039391371C47}" dt="2023-05-29T08:34:36.865" v="10201"/>
          <ac:spMkLst>
            <pc:docMk/>
            <pc:sldMk cId="1125470051" sldId="323"/>
            <ac:spMk id="18" creationId="{57439E5A-D73F-43C2-B9C1-B974EB2874F4}"/>
          </ac:spMkLst>
        </pc:spChg>
        <pc:cxnChg chg="mod">
          <ac:chgData name="子敬 洪" userId="ad1b616e7398b0d3" providerId="LiveId" clId="{51C8E445-D7DB-46A5-829D-039391371C47}" dt="2023-05-29T08:31:57.747" v="10106" actId="14100"/>
          <ac:cxnSpMkLst>
            <pc:docMk/>
            <pc:sldMk cId="1125470051" sldId="323"/>
            <ac:cxnSpMk id="19" creationId="{7862012C-BADD-4D21-8D23-838A31FD4043}"/>
          </ac:cxnSpMkLst>
        </pc:cxnChg>
        <pc:cxnChg chg="mod">
          <ac:chgData name="子敬 洪" userId="ad1b616e7398b0d3" providerId="LiveId" clId="{51C8E445-D7DB-46A5-829D-039391371C47}" dt="2023-05-29T08:31:42.478" v="10103" actId="1582"/>
          <ac:cxnSpMkLst>
            <pc:docMk/>
            <pc:sldMk cId="1125470051" sldId="323"/>
            <ac:cxnSpMk id="21" creationId="{78E7BE47-643F-4D8D-AE24-24C59CC1E2E8}"/>
          </ac:cxnSpMkLst>
        </pc:cxnChg>
      </pc:sldChg>
      <pc:sldChg chg="modSp mod">
        <pc:chgData name="子敬 洪" userId="ad1b616e7398b0d3" providerId="LiveId" clId="{51C8E445-D7DB-46A5-829D-039391371C47}" dt="2023-05-29T08:32:29.892" v="10130" actId="27636"/>
        <pc:sldMkLst>
          <pc:docMk/>
          <pc:sldMk cId="2240380801" sldId="324"/>
        </pc:sldMkLst>
        <pc:spChg chg="mod">
          <ac:chgData name="子敬 洪" userId="ad1b616e7398b0d3" providerId="LiveId" clId="{51C8E445-D7DB-46A5-829D-039391371C47}" dt="2023-05-29T08:32:29.892" v="10130" actId="27636"/>
          <ac:spMkLst>
            <pc:docMk/>
            <pc:sldMk cId="2240380801" sldId="324"/>
            <ac:spMk id="4" creationId="{4C0C7DFB-F839-4192-B53B-1812E6CE4CEC}"/>
          </ac:spMkLst>
        </pc:spChg>
      </pc:sldChg>
      <pc:sldChg chg="addSp modSp mod">
        <pc:chgData name="子敬 洪" userId="ad1b616e7398b0d3" providerId="LiveId" clId="{51C8E445-D7DB-46A5-829D-039391371C47}" dt="2023-05-30T01:14:32.955" v="11522"/>
        <pc:sldMkLst>
          <pc:docMk/>
          <pc:sldMk cId="3213463579" sldId="325"/>
        </pc:sldMkLst>
        <pc:spChg chg="add mod">
          <ac:chgData name="子敬 洪" userId="ad1b616e7398b0d3" providerId="LiveId" clId="{51C8E445-D7DB-46A5-829D-039391371C47}" dt="2023-05-29T08:39:24.509" v="10242" actId="14100"/>
          <ac:spMkLst>
            <pc:docMk/>
            <pc:sldMk cId="3213463579" sldId="325"/>
            <ac:spMk id="2" creationId="{FBC2E581-987C-CFFC-CD03-0DE697F0FD02}"/>
          </ac:spMkLst>
        </pc:spChg>
        <pc:spChg chg="mod">
          <ac:chgData name="子敬 洪" userId="ad1b616e7398b0d3" providerId="LiveId" clId="{51C8E445-D7DB-46A5-829D-039391371C47}" dt="2023-05-30T01:14:32.955" v="11522"/>
          <ac:spMkLst>
            <pc:docMk/>
            <pc:sldMk cId="3213463579" sldId="325"/>
            <ac:spMk id="5" creationId="{3680DB7D-A761-4AFC-8D12-3714E56D5D48}"/>
          </ac:spMkLst>
        </pc:spChg>
      </pc:sldChg>
      <pc:sldChg chg="addSp delSp modSp mod">
        <pc:chgData name="子敬 洪" userId="ad1b616e7398b0d3" providerId="LiveId" clId="{51C8E445-D7DB-46A5-829D-039391371C47}" dt="2023-05-30T01:14:32.955" v="11522"/>
        <pc:sldMkLst>
          <pc:docMk/>
          <pc:sldMk cId="1933595377" sldId="326"/>
        </pc:sldMkLst>
        <pc:spChg chg="add mod">
          <ac:chgData name="子敬 洪" userId="ad1b616e7398b0d3" providerId="LiveId" clId="{51C8E445-D7DB-46A5-829D-039391371C47}" dt="2023-05-29T08:42:15.370" v="10270"/>
          <ac:spMkLst>
            <pc:docMk/>
            <pc:sldMk cId="1933595377" sldId="326"/>
            <ac:spMk id="2" creationId="{2DF0BC5C-12C7-1D4F-D3B5-5638D6BDEA0F}"/>
          </ac:spMkLst>
        </pc:spChg>
        <pc:spChg chg="add mod">
          <ac:chgData name="子敬 洪" userId="ad1b616e7398b0d3" providerId="LiveId" clId="{51C8E445-D7DB-46A5-829D-039391371C47}" dt="2023-05-29T09:30:35.157" v="10331" actId="14100"/>
          <ac:spMkLst>
            <pc:docMk/>
            <pc:sldMk cId="1933595377" sldId="326"/>
            <ac:spMk id="3" creationId="{CB73CD8C-C4D8-8FCE-0868-9725FE369190}"/>
          </ac:spMkLst>
        </pc:spChg>
        <pc:spChg chg="del">
          <ac:chgData name="子敬 洪" userId="ad1b616e7398b0d3" providerId="LiveId" clId="{51C8E445-D7DB-46A5-829D-039391371C47}" dt="2023-05-29T08:42:14.585" v="10269" actId="478"/>
          <ac:spMkLst>
            <pc:docMk/>
            <pc:sldMk cId="1933595377" sldId="326"/>
            <ac:spMk id="4" creationId="{77F1DACB-6046-4678-96DE-3779E80A34D4}"/>
          </ac:spMkLst>
        </pc:spChg>
        <pc:spChg chg="mod">
          <ac:chgData name="子敬 洪" userId="ad1b616e7398b0d3" providerId="LiveId" clId="{51C8E445-D7DB-46A5-829D-039391371C47}" dt="2023-05-30T01:14:32.955" v="11522"/>
          <ac:spMkLst>
            <pc:docMk/>
            <pc:sldMk cId="1933595377" sldId="326"/>
            <ac:spMk id="5" creationId="{3680DB7D-A761-4AFC-8D12-3714E56D5D48}"/>
          </ac:spMkLst>
        </pc:spChg>
      </pc:sldChg>
      <pc:sldChg chg="addSp delSp modSp mod">
        <pc:chgData name="子敬 洪" userId="ad1b616e7398b0d3" providerId="LiveId" clId="{51C8E445-D7DB-46A5-829D-039391371C47}" dt="2023-05-29T10:07:36.384" v="10471"/>
        <pc:sldMkLst>
          <pc:docMk/>
          <pc:sldMk cId="3119307687" sldId="327"/>
        </pc:sldMkLst>
        <pc:spChg chg="add del mod">
          <ac:chgData name="子敬 洪" userId="ad1b616e7398b0d3" providerId="LiveId" clId="{51C8E445-D7DB-46A5-829D-039391371C47}" dt="2023-05-29T08:42:08.271" v="10266"/>
          <ac:spMkLst>
            <pc:docMk/>
            <pc:sldMk cId="3119307687" sldId="327"/>
            <ac:spMk id="2" creationId="{C681FD63-F290-24A2-4B1B-1772E4E27C0D}"/>
          </ac:spMkLst>
        </pc:spChg>
        <pc:spChg chg="add mod">
          <ac:chgData name="子敬 洪" userId="ad1b616e7398b0d3" providerId="LiveId" clId="{51C8E445-D7DB-46A5-829D-039391371C47}" dt="2023-05-29T08:42:11.300" v="10268"/>
          <ac:spMkLst>
            <pc:docMk/>
            <pc:sldMk cId="3119307687" sldId="327"/>
            <ac:spMk id="3" creationId="{63472B17-2D96-DFA0-A1B9-3CB8141BCA1F}"/>
          </ac:spMkLst>
        </pc:spChg>
        <pc:spChg chg="del mod">
          <ac:chgData name="子敬 洪" userId="ad1b616e7398b0d3" providerId="LiveId" clId="{51C8E445-D7DB-46A5-829D-039391371C47}" dt="2023-05-29T08:42:10.544" v="10267" actId="478"/>
          <ac:spMkLst>
            <pc:docMk/>
            <pc:sldMk cId="3119307687" sldId="327"/>
            <ac:spMk id="4" creationId="{77F1DACB-6046-4678-96DE-3779E80A34D4}"/>
          </ac:spMkLst>
        </pc:spChg>
        <pc:spChg chg="mod">
          <ac:chgData name="子敬 洪" userId="ad1b616e7398b0d3" providerId="LiveId" clId="{51C8E445-D7DB-46A5-829D-039391371C47}" dt="2023-05-29T10:07:36.384" v="10471"/>
          <ac:spMkLst>
            <pc:docMk/>
            <pc:sldMk cId="3119307687" sldId="327"/>
            <ac:spMk id="5" creationId="{3680DB7D-A761-4AFC-8D12-3714E56D5D48}"/>
          </ac:spMkLst>
        </pc:spChg>
        <pc:spChg chg="add mod">
          <ac:chgData name="子敬 洪" userId="ad1b616e7398b0d3" providerId="LiveId" clId="{51C8E445-D7DB-46A5-829D-039391371C47}" dt="2023-05-29T09:31:13.049" v="10354" actId="14100"/>
          <ac:spMkLst>
            <pc:docMk/>
            <pc:sldMk cId="3119307687" sldId="327"/>
            <ac:spMk id="6" creationId="{28929D4C-A4E9-91A4-8D9C-A3A1ADE31711}"/>
          </ac:spMkLst>
        </pc:spChg>
      </pc:sldChg>
      <pc:sldChg chg="addSp modSp mod">
        <pc:chgData name="子敬 洪" userId="ad1b616e7398b0d3" providerId="LiveId" clId="{51C8E445-D7DB-46A5-829D-039391371C47}" dt="2023-05-29T10:12:33.743" v="10564"/>
        <pc:sldMkLst>
          <pc:docMk/>
          <pc:sldMk cId="2133588458" sldId="337"/>
        </pc:sldMkLst>
        <pc:spChg chg="add mod">
          <ac:chgData name="子敬 洪" userId="ad1b616e7398b0d3" providerId="LiveId" clId="{51C8E445-D7DB-46A5-829D-039391371C47}" dt="2023-05-29T10:05:21.161" v="10458" actId="14100"/>
          <ac:spMkLst>
            <pc:docMk/>
            <pc:sldMk cId="2133588458" sldId="337"/>
            <ac:spMk id="2" creationId="{E2803468-F476-B332-EC1C-6DC050D22273}"/>
          </ac:spMkLst>
        </pc:spChg>
        <pc:spChg chg="mod">
          <ac:chgData name="子敬 洪" userId="ad1b616e7398b0d3" providerId="LiveId" clId="{51C8E445-D7DB-46A5-829D-039391371C47}" dt="2023-05-29T10:12:33.743" v="10564"/>
          <ac:spMkLst>
            <pc:docMk/>
            <pc:sldMk cId="2133588458" sldId="337"/>
            <ac:spMk id="18" creationId="{9F14AAE5-D10B-41CB-8FBA-0652AFF4CC72}"/>
          </ac:spMkLst>
        </pc:spChg>
      </pc:sldChg>
      <pc:sldChg chg="addSp modSp mod">
        <pc:chgData name="子敬 洪" userId="ad1b616e7398b0d3" providerId="LiveId" clId="{51C8E445-D7DB-46A5-829D-039391371C47}" dt="2023-05-29T10:21:03.666" v="10703" actId="1037"/>
        <pc:sldMkLst>
          <pc:docMk/>
          <pc:sldMk cId="1967545101" sldId="348"/>
        </pc:sldMkLst>
        <pc:spChg chg="add mod">
          <ac:chgData name="子敬 洪" userId="ad1b616e7398b0d3" providerId="LiveId" clId="{51C8E445-D7DB-46A5-829D-039391371C47}" dt="2023-05-29T10:21:03.666" v="10703" actId="1037"/>
          <ac:spMkLst>
            <pc:docMk/>
            <pc:sldMk cId="1967545101" sldId="348"/>
            <ac:spMk id="2" creationId="{3F511980-D3D2-858C-76F3-904CC358EFEC}"/>
          </ac:spMkLst>
        </pc:spChg>
        <pc:spChg chg="mod">
          <ac:chgData name="子敬 洪" userId="ad1b616e7398b0d3" providerId="LiveId" clId="{51C8E445-D7DB-46A5-829D-039391371C47}" dt="2023-05-29T10:18:43.017" v="10574" actId="20577"/>
          <ac:spMkLst>
            <pc:docMk/>
            <pc:sldMk cId="1967545101" sldId="348"/>
            <ac:spMk id="5" creationId="{B9B89E1A-612A-4D90-A3AF-261AB6B951AC}"/>
          </ac:spMkLst>
        </pc:spChg>
      </pc:sldChg>
      <pc:sldChg chg="addSp modSp mod">
        <pc:chgData name="子敬 洪" userId="ad1b616e7398b0d3" providerId="LiveId" clId="{51C8E445-D7DB-46A5-829D-039391371C47}" dt="2023-05-29T10:21:57.086" v="10728" actId="14100"/>
        <pc:sldMkLst>
          <pc:docMk/>
          <pc:sldMk cId="322286131" sldId="353"/>
        </pc:sldMkLst>
        <pc:spChg chg="add mod">
          <ac:chgData name="子敬 洪" userId="ad1b616e7398b0d3" providerId="LiveId" clId="{51C8E445-D7DB-46A5-829D-039391371C47}" dt="2023-05-29T10:21:57.086" v="10728" actId="14100"/>
          <ac:spMkLst>
            <pc:docMk/>
            <pc:sldMk cId="322286131" sldId="353"/>
            <ac:spMk id="2" creationId="{E2F094CB-3BCB-DE22-57CF-6C774FFFF211}"/>
          </ac:spMkLst>
        </pc:spChg>
      </pc:sldChg>
      <pc:sldChg chg="addSp modSp mod">
        <pc:chgData name="子敬 洪" userId="ad1b616e7398b0d3" providerId="LiveId" clId="{51C8E445-D7DB-46A5-829D-039391371C47}" dt="2023-05-30T01:19:33.386" v="11556" actId="20578"/>
        <pc:sldMkLst>
          <pc:docMk/>
          <pc:sldMk cId="1391834900" sldId="449"/>
        </pc:sldMkLst>
        <pc:spChg chg="mod">
          <ac:chgData name="子敬 洪" userId="ad1b616e7398b0d3" providerId="LiveId" clId="{51C8E445-D7DB-46A5-829D-039391371C47}" dt="2023-05-30T01:19:33.386" v="11556" actId="20578"/>
          <ac:spMkLst>
            <pc:docMk/>
            <pc:sldMk cId="1391834900" sldId="449"/>
            <ac:spMk id="3" creationId="{9FF66F90-399E-48C6-BD58-B25387DC674D}"/>
          </ac:spMkLst>
        </pc:spChg>
        <pc:spChg chg="add mod">
          <ac:chgData name="子敬 洪" userId="ad1b616e7398b0d3" providerId="LiveId" clId="{51C8E445-D7DB-46A5-829D-039391371C47}" dt="2023-05-30T01:17:55.633" v="11545" actId="14100"/>
          <ac:spMkLst>
            <pc:docMk/>
            <pc:sldMk cId="1391834900" sldId="449"/>
            <ac:spMk id="4" creationId="{6CC30E83-F8BB-F668-A76B-258EEA720B9F}"/>
          </ac:spMkLst>
        </pc:spChg>
      </pc:sldChg>
      <pc:sldChg chg="addSp modSp mod">
        <pc:chgData name="子敬 洪" userId="ad1b616e7398b0d3" providerId="LiveId" clId="{51C8E445-D7DB-46A5-829D-039391371C47}" dt="2023-05-30T01:17:50.046" v="11544" actId="14100"/>
        <pc:sldMkLst>
          <pc:docMk/>
          <pc:sldMk cId="74764584" sldId="450"/>
        </pc:sldMkLst>
        <pc:spChg chg="mod">
          <ac:chgData name="子敬 洪" userId="ad1b616e7398b0d3" providerId="LiveId" clId="{51C8E445-D7DB-46A5-829D-039391371C47}" dt="2023-05-30T01:17:11.405" v="11539" actId="313"/>
          <ac:spMkLst>
            <pc:docMk/>
            <pc:sldMk cId="74764584" sldId="450"/>
            <ac:spMk id="3" creationId="{9FF66F90-399E-48C6-BD58-B25387DC674D}"/>
          </ac:spMkLst>
        </pc:spChg>
        <pc:spChg chg="add mod">
          <ac:chgData name="子敬 洪" userId="ad1b616e7398b0d3" providerId="LiveId" clId="{51C8E445-D7DB-46A5-829D-039391371C47}" dt="2023-05-30T01:17:50.046" v="11544" actId="14100"/>
          <ac:spMkLst>
            <pc:docMk/>
            <pc:sldMk cId="74764584" sldId="450"/>
            <ac:spMk id="4" creationId="{AE48F657-B50D-E254-6B52-44DA47498137}"/>
          </ac:spMkLst>
        </pc:spChg>
      </pc:sldChg>
      <pc:sldChg chg="addSp modSp mod">
        <pc:chgData name="子敬 洪" userId="ad1b616e7398b0d3" providerId="LiveId" clId="{51C8E445-D7DB-46A5-829D-039391371C47}" dt="2023-05-30T01:19:05.603" v="11555" actId="12"/>
        <pc:sldMkLst>
          <pc:docMk/>
          <pc:sldMk cId="3651305168" sldId="451"/>
        </pc:sldMkLst>
        <pc:spChg chg="mod">
          <ac:chgData name="子敬 洪" userId="ad1b616e7398b0d3" providerId="LiveId" clId="{51C8E445-D7DB-46A5-829D-039391371C47}" dt="2023-05-30T01:19:05.603" v="11555" actId="12"/>
          <ac:spMkLst>
            <pc:docMk/>
            <pc:sldMk cId="3651305168" sldId="451"/>
            <ac:spMk id="3" creationId="{9FF66F90-399E-48C6-BD58-B25387DC674D}"/>
          </ac:spMkLst>
        </pc:spChg>
        <pc:spChg chg="add mod">
          <ac:chgData name="子敬 洪" userId="ad1b616e7398b0d3" providerId="LiveId" clId="{51C8E445-D7DB-46A5-829D-039391371C47}" dt="2023-05-30T01:18:18.981" v="11548" actId="14100"/>
          <ac:spMkLst>
            <pc:docMk/>
            <pc:sldMk cId="3651305168" sldId="451"/>
            <ac:spMk id="4" creationId="{46A28657-D807-C591-5BA9-02AE66B6A509}"/>
          </ac:spMkLst>
        </pc:spChg>
      </pc:sldChg>
      <pc:sldChg chg="addSp modSp mod">
        <pc:chgData name="子敬 洪" userId="ad1b616e7398b0d3" providerId="LiveId" clId="{51C8E445-D7DB-46A5-829D-039391371C47}" dt="2023-05-29T10:24:18.418" v="10834" actId="14100"/>
        <pc:sldMkLst>
          <pc:docMk/>
          <pc:sldMk cId="4270561902" sldId="465"/>
        </pc:sldMkLst>
        <pc:spChg chg="add mod">
          <ac:chgData name="子敬 洪" userId="ad1b616e7398b0d3" providerId="LiveId" clId="{51C8E445-D7DB-46A5-829D-039391371C47}" dt="2023-05-29T10:24:18.418" v="10834" actId="14100"/>
          <ac:spMkLst>
            <pc:docMk/>
            <pc:sldMk cId="4270561902" sldId="465"/>
            <ac:spMk id="3" creationId="{0A52C9D7-17AC-71A6-6D3E-1279C5FFAB4F}"/>
          </ac:spMkLst>
        </pc:spChg>
        <pc:spChg chg="mod">
          <ac:chgData name="子敬 洪" userId="ad1b616e7398b0d3" providerId="LiveId" clId="{51C8E445-D7DB-46A5-829D-039391371C47}" dt="2023-05-29T10:07:36.384" v="10471"/>
          <ac:spMkLst>
            <pc:docMk/>
            <pc:sldMk cId="4270561902" sldId="465"/>
            <ac:spMk id="7" creationId="{65D5726D-53FD-4E2A-A2FC-E07669DCCEDC}"/>
          </ac:spMkLst>
        </pc:spChg>
      </pc:sldChg>
      <pc:sldChg chg="addSp modSp mod">
        <pc:chgData name="子敬 洪" userId="ad1b616e7398b0d3" providerId="LiveId" clId="{51C8E445-D7DB-46A5-829D-039391371C47}" dt="2023-05-29T10:23:49.728" v="10818" actId="20577"/>
        <pc:sldMkLst>
          <pc:docMk/>
          <pc:sldMk cId="3421844217" sldId="466"/>
        </pc:sldMkLst>
        <pc:spChg chg="mod">
          <ac:chgData name="子敬 洪" userId="ad1b616e7398b0d3" providerId="LiveId" clId="{51C8E445-D7DB-46A5-829D-039391371C47}" dt="2023-05-29T10:22:55.880" v="10745" actId="21"/>
          <ac:spMkLst>
            <pc:docMk/>
            <pc:sldMk cId="3421844217" sldId="466"/>
            <ac:spMk id="3" creationId="{9FF66F90-399E-48C6-BD58-B25387DC674D}"/>
          </ac:spMkLst>
        </pc:spChg>
        <pc:spChg chg="add mod">
          <ac:chgData name="子敬 洪" userId="ad1b616e7398b0d3" providerId="LiveId" clId="{51C8E445-D7DB-46A5-829D-039391371C47}" dt="2023-05-29T10:23:49.728" v="10818" actId="20577"/>
          <ac:spMkLst>
            <pc:docMk/>
            <pc:sldMk cId="3421844217" sldId="466"/>
            <ac:spMk id="5" creationId="{173C25ED-4BC6-EDFC-4F91-0F3DAA28C57B}"/>
          </ac:spMkLst>
        </pc:spChg>
      </pc:sldChg>
      <pc:sldChg chg="addSp modSp mod">
        <pc:chgData name="子敬 洪" userId="ad1b616e7398b0d3" providerId="LiveId" clId="{51C8E445-D7DB-46A5-829D-039391371C47}" dt="2023-05-29T10:36:36.883" v="11147" actId="14100"/>
        <pc:sldMkLst>
          <pc:docMk/>
          <pc:sldMk cId="271019515" sldId="470"/>
        </pc:sldMkLst>
        <pc:spChg chg="mod">
          <ac:chgData name="子敬 洪" userId="ad1b616e7398b0d3" providerId="LiveId" clId="{51C8E445-D7DB-46A5-829D-039391371C47}" dt="2023-05-29T10:36:26.442" v="11145"/>
          <ac:spMkLst>
            <pc:docMk/>
            <pc:sldMk cId="271019515" sldId="470"/>
            <ac:spMk id="3" creationId="{9FF66F90-399E-48C6-BD58-B25387DC674D}"/>
          </ac:spMkLst>
        </pc:spChg>
        <pc:spChg chg="add mod">
          <ac:chgData name="子敬 洪" userId="ad1b616e7398b0d3" providerId="LiveId" clId="{51C8E445-D7DB-46A5-829D-039391371C47}" dt="2023-05-29T10:36:36.883" v="11147" actId="14100"/>
          <ac:spMkLst>
            <pc:docMk/>
            <pc:sldMk cId="271019515" sldId="470"/>
            <ac:spMk id="6" creationId="{BFAD525F-3791-F7C3-F668-BB0A473ED450}"/>
          </ac:spMkLst>
        </pc:spChg>
      </pc:sldChg>
      <pc:sldChg chg="addSp modSp mod">
        <pc:chgData name="子敬 洪" userId="ad1b616e7398b0d3" providerId="LiveId" clId="{51C8E445-D7DB-46A5-829D-039391371C47}" dt="2023-05-29T10:33:53.069" v="11082" actId="14100"/>
        <pc:sldMkLst>
          <pc:docMk/>
          <pc:sldMk cId="2380122484" sldId="476"/>
        </pc:sldMkLst>
        <pc:spChg chg="mod">
          <ac:chgData name="子敬 洪" userId="ad1b616e7398b0d3" providerId="LiveId" clId="{51C8E445-D7DB-46A5-829D-039391371C47}" dt="2023-05-29T10:33:12.028" v="11058" actId="14100"/>
          <ac:spMkLst>
            <pc:docMk/>
            <pc:sldMk cId="2380122484" sldId="476"/>
            <ac:spMk id="3" creationId="{9FF66F90-399E-48C6-BD58-B25387DC674D}"/>
          </ac:spMkLst>
        </pc:spChg>
        <pc:spChg chg="add mod">
          <ac:chgData name="子敬 洪" userId="ad1b616e7398b0d3" providerId="LiveId" clId="{51C8E445-D7DB-46A5-829D-039391371C47}" dt="2023-05-29T10:33:53.069" v="11082" actId="14100"/>
          <ac:spMkLst>
            <pc:docMk/>
            <pc:sldMk cId="2380122484" sldId="476"/>
            <ac:spMk id="5" creationId="{0A905089-9459-17F4-1F18-2D52F524DDB1}"/>
          </ac:spMkLst>
        </pc:spChg>
      </pc:sldChg>
      <pc:sldChg chg="addSp modSp mod">
        <pc:chgData name="子敬 洪" userId="ad1b616e7398b0d3" providerId="LiveId" clId="{51C8E445-D7DB-46A5-829D-039391371C47}" dt="2023-05-29T10:35:51.061" v="11138" actId="14100"/>
        <pc:sldMkLst>
          <pc:docMk/>
          <pc:sldMk cId="1937369070" sldId="477"/>
        </pc:sldMkLst>
        <pc:spChg chg="mod">
          <ac:chgData name="子敬 洪" userId="ad1b616e7398b0d3" providerId="LiveId" clId="{51C8E445-D7DB-46A5-829D-039391371C47}" dt="2023-05-29T09:31:55.939" v="10357"/>
          <ac:spMkLst>
            <pc:docMk/>
            <pc:sldMk cId="1937369070" sldId="477"/>
            <ac:spMk id="3" creationId="{9FF66F90-399E-48C6-BD58-B25387DC674D}"/>
          </ac:spMkLst>
        </pc:spChg>
        <pc:spChg chg="add mod">
          <ac:chgData name="子敬 洪" userId="ad1b616e7398b0d3" providerId="LiveId" clId="{51C8E445-D7DB-46A5-829D-039391371C47}" dt="2023-05-29T10:35:51.061" v="11138" actId="14100"/>
          <ac:spMkLst>
            <pc:docMk/>
            <pc:sldMk cId="1937369070" sldId="477"/>
            <ac:spMk id="6" creationId="{C7169C77-1EE7-8117-07B3-89DBEEF94463}"/>
          </ac:spMkLst>
        </pc:spChg>
      </pc:sldChg>
      <pc:sldChg chg="addSp modSp mod">
        <pc:chgData name="子敬 洪" userId="ad1b616e7398b0d3" providerId="LiveId" clId="{51C8E445-D7DB-46A5-829D-039391371C47}" dt="2023-05-30T01:14:32.955" v="11522"/>
        <pc:sldMkLst>
          <pc:docMk/>
          <pc:sldMk cId="3042716637" sldId="478"/>
        </pc:sldMkLst>
        <pc:spChg chg="mod">
          <ac:chgData name="子敬 洪" userId="ad1b616e7398b0d3" providerId="LiveId" clId="{51C8E445-D7DB-46A5-829D-039391371C47}" dt="2023-05-30T01:14:32.955" v="11522"/>
          <ac:spMkLst>
            <pc:docMk/>
            <pc:sldMk cId="3042716637" sldId="478"/>
            <ac:spMk id="3" creationId="{9FF66F90-399E-48C6-BD58-B25387DC674D}"/>
          </ac:spMkLst>
        </pc:spChg>
        <pc:spChg chg="mod">
          <ac:chgData name="子敬 洪" userId="ad1b616e7398b0d3" providerId="LiveId" clId="{51C8E445-D7DB-46A5-829D-039391371C47}" dt="2023-05-29T10:34:22.319" v="11086" actId="313"/>
          <ac:spMkLst>
            <pc:docMk/>
            <pc:sldMk cId="3042716637" sldId="478"/>
            <ac:spMk id="4" creationId="{6175E0E6-31C3-4A77-94FB-53CD484878F7}"/>
          </ac:spMkLst>
        </pc:spChg>
        <pc:spChg chg="add mod">
          <ac:chgData name="子敬 洪" userId="ad1b616e7398b0d3" providerId="LiveId" clId="{51C8E445-D7DB-46A5-829D-039391371C47}" dt="2023-05-29T10:36:02.967" v="11141" actId="14100"/>
          <ac:spMkLst>
            <pc:docMk/>
            <pc:sldMk cId="3042716637" sldId="478"/>
            <ac:spMk id="6" creationId="{74BAB034-5E25-8703-4B67-804EC9AC9ECE}"/>
          </ac:spMkLst>
        </pc:spChg>
      </pc:sldChg>
      <pc:sldChg chg="addSp modSp mod">
        <pc:chgData name="子敬 洪" userId="ad1b616e7398b0d3" providerId="LiveId" clId="{51C8E445-D7DB-46A5-829D-039391371C47}" dt="2023-05-29T10:39:36.208" v="11202" actId="20577"/>
        <pc:sldMkLst>
          <pc:docMk/>
          <pc:sldMk cId="47714471" sldId="484"/>
        </pc:sldMkLst>
        <pc:spChg chg="mod">
          <ac:chgData name="子敬 洪" userId="ad1b616e7398b0d3" providerId="LiveId" clId="{51C8E445-D7DB-46A5-829D-039391371C47}" dt="2023-05-29T10:39:23.058" v="11188" actId="20577"/>
          <ac:spMkLst>
            <pc:docMk/>
            <pc:sldMk cId="47714471" sldId="484"/>
            <ac:spMk id="3" creationId="{9FF66F90-399E-48C6-BD58-B25387DC674D}"/>
          </ac:spMkLst>
        </pc:spChg>
        <pc:spChg chg="add mod">
          <ac:chgData name="子敬 洪" userId="ad1b616e7398b0d3" providerId="LiveId" clId="{51C8E445-D7DB-46A5-829D-039391371C47}" dt="2023-05-29T10:39:36.208" v="11202" actId="20577"/>
          <ac:spMkLst>
            <pc:docMk/>
            <pc:sldMk cId="47714471" sldId="484"/>
            <ac:spMk id="4" creationId="{5E465B4E-7E17-DBCA-B6CF-B6D295B698D7}"/>
          </ac:spMkLst>
        </pc:spChg>
      </pc:sldChg>
      <pc:sldChg chg="addSp modSp mod">
        <pc:chgData name="子敬 洪" userId="ad1b616e7398b0d3" providerId="LiveId" clId="{51C8E445-D7DB-46A5-829D-039391371C47}" dt="2023-05-30T01:14:32.955" v="11522"/>
        <pc:sldMkLst>
          <pc:docMk/>
          <pc:sldMk cId="2269332188" sldId="485"/>
        </pc:sldMkLst>
        <pc:spChg chg="mod">
          <ac:chgData name="子敬 洪" userId="ad1b616e7398b0d3" providerId="LiveId" clId="{51C8E445-D7DB-46A5-829D-039391371C47}" dt="2023-05-30T01:14:32.955" v="11522"/>
          <ac:spMkLst>
            <pc:docMk/>
            <pc:sldMk cId="2269332188" sldId="485"/>
            <ac:spMk id="3" creationId="{9FF66F90-399E-48C6-BD58-B25387DC674D}"/>
          </ac:spMkLst>
        </pc:spChg>
        <pc:spChg chg="add mod">
          <ac:chgData name="子敬 洪" userId="ad1b616e7398b0d3" providerId="LiveId" clId="{51C8E445-D7DB-46A5-829D-039391371C47}" dt="2023-05-29T10:39:54.036" v="11231" actId="14100"/>
          <ac:spMkLst>
            <pc:docMk/>
            <pc:sldMk cId="2269332188" sldId="485"/>
            <ac:spMk id="5" creationId="{9FD876CD-21F3-AB0C-A33E-A57E2498B0EA}"/>
          </ac:spMkLst>
        </pc:spChg>
      </pc:sldChg>
      <pc:sldChg chg="addSp modSp mod">
        <pc:chgData name="子敬 洪" userId="ad1b616e7398b0d3" providerId="LiveId" clId="{51C8E445-D7DB-46A5-829D-039391371C47}" dt="2023-05-29T10:40:24.509" v="11245" actId="14100"/>
        <pc:sldMkLst>
          <pc:docMk/>
          <pc:sldMk cId="2586223201" sldId="486"/>
        </pc:sldMkLst>
        <pc:spChg chg="mod">
          <ac:chgData name="子敬 洪" userId="ad1b616e7398b0d3" providerId="LiveId" clId="{51C8E445-D7DB-46A5-829D-039391371C47}" dt="2023-05-29T10:07:36.384" v="10471"/>
          <ac:spMkLst>
            <pc:docMk/>
            <pc:sldMk cId="2586223201" sldId="486"/>
            <ac:spMk id="3" creationId="{9FF66F90-399E-48C6-BD58-B25387DC674D}"/>
          </ac:spMkLst>
        </pc:spChg>
        <pc:spChg chg="add mod">
          <ac:chgData name="子敬 洪" userId="ad1b616e7398b0d3" providerId="LiveId" clId="{51C8E445-D7DB-46A5-829D-039391371C47}" dt="2023-05-29T10:40:24.509" v="11245" actId="14100"/>
          <ac:spMkLst>
            <pc:docMk/>
            <pc:sldMk cId="2586223201" sldId="486"/>
            <ac:spMk id="4" creationId="{189CA6DB-1E8A-5AB7-4A8B-2BED48C980CB}"/>
          </ac:spMkLst>
        </pc:spChg>
      </pc:sldChg>
      <pc:sldChg chg="addSp modSp mod">
        <pc:chgData name="子敬 洪" userId="ad1b616e7398b0d3" providerId="LiveId" clId="{51C8E445-D7DB-46A5-829D-039391371C47}" dt="2023-05-30T01:14:32.955" v="11522"/>
        <pc:sldMkLst>
          <pc:docMk/>
          <pc:sldMk cId="2947629989" sldId="488"/>
        </pc:sldMkLst>
        <pc:spChg chg="mod">
          <ac:chgData name="子敬 洪" userId="ad1b616e7398b0d3" providerId="LiveId" clId="{51C8E445-D7DB-46A5-829D-039391371C47}" dt="2023-05-30T01:14:32.955" v="11522"/>
          <ac:spMkLst>
            <pc:docMk/>
            <pc:sldMk cId="2947629989" sldId="488"/>
            <ac:spMk id="3" creationId="{9FF66F90-399E-48C6-BD58-B25387DC674D}"/>
          </ac:spMkLst>
        </pc:spChg>
        <pc:spChg chg="add mod">
          <ac:chgData name="子敬 洪" userId="ad1b616e7398b0d3" providerId="LiveId" clId="{51C8E445-D7DB-46A5-829D-039391371C47}" dt="2023-05-29T10:42:44.577" v="11261" actId="20577"/>
          <ac:spMkLst>
            <pc:docMk/>
            <pc:sldMk cId="2947629989" sldId="488"/>
            <ac:spMk id="4" creationId="{4728978E-2E12-F3A9-9672-65470A5E84C5}"/>
          </ac:spMkLst>
        </pc:spChg>
      </pc:sldChg>
      <pc:sldChg chg="addSp modSp mod">
        <pc:chgData name="子敬 洪" userId="ad1b616e7398b0d3" providerId="LiveId" clId="{51C8E445-D7DB-46A5-829D-039391371C47}" dt="2023-05-29T10:48:06.294" v="11377" actId="14100"/>
        <pc:sldMkLst>
          <pc:docMk/>
          <pc:sldMk cId="1221734015" sldId="491"/>
        </pc:sldMkLst>
        <pc:spChg chg="add mod">
          <ac:chgData name="子敬 洪" userId="ad1b616e7398b0d3" providerId="LiveId" clId="{51C8E445-D7DB-46A5-829D-039391371C47}" dt="2023-05-29T10:48:06.294" v="11377" actId="14100"/>
          <ac:spMkLst>
            <pc:docMk/>
            <pc:sldMk cId="1221734015" sldId="491"/>
            <ac:spMk id="3" creationId="{1E549CAD-AE3A-E230-F9F6-2F39AC3E2945}"/>
          </ac:spMkLst>
        </pc:spChg>
        <pc:spChg chg="mod">
          <ac:chgData name="子敬 洪" userId="ad1b616e7398b0d3" providerId="LiveId" clId="{51C8E445-D7DB-46A5-829D-039391371C47}" dt="2023-05-29T10:47:41.632" v="11333" actId="14100"/>
          <ac:spMkLst>
            <pc:docMk/>
            <pc:sldMk cId="1221734015" sldId="491"/>
            <ac:spMk id="16" creationId="{14CD9E8A-6512-4D4A-920F-43D43D54F392}"/>
          </ac:spMkLst>
        </pc:spChg>
      </pc:sldChg>
      <pc:sldChg chg="addSp modSp mod">
        <pc:chgData name="子敬 洪" userId="ad1b616e7398b0d3" providerId="LiveId" clId="{51C8E445-D7DB-46A5-829D-039391371C47}" dt="2023-05-29T10:47:32.489" v="11331" actId="14100"/>
        <pc:sldMkLst>
          <pc:docMk/>
          <pc:sldMk cId="4105118571" sldId="494"/>
        </pc:sldMkLst>
        <pc:spChg chg="add mod">
          <ac:chgData name="子敬 洪" userId="ad1b616e7398b0d3" providerId="LiveId" clId="{51C8E445-D7DB-46A5-829D-039391371C47}" dt="2023-05-29T10:47:32.489" v="11331" actId="14100"/>
          <ac:spMkLst>
            <pc:docMk/>
            <pc:sldMk cId="4105118571" sldId="494"/>
            <ac:spMk id="3" creationId="{97DF0B2E-50EB-60BA-2D78-945BA710C398}"/>
          </ac:spMkLst>
        </pc:spChg>
        <pc:spChg chg="mod">
          <ac:chgData name="子敬 洪" userId="ad1b616e7398b0d3" providerId="LiveId" clId="{51C8E445-D7DB-46A5-829D-039391371C47}" dt="2023-05-29T10:47:16.597" v="11310" actId="20577"/>
          <ac:spMkLst>
            <pc:docMk/>
            <pc:sldMk cId="4105118571" sldId="494"/>
            <ac:spMk id="11" creationId="{D77D9FBD-C3AF-4ADB-A0B3-4BF8B7CA8BE9}"/>
          </ac:spMkLst>
        </pc:spChg>
      </pc:sldChg>
      <pc:sldChg chg="addSp modSp mod">
        <pc:chgData name="子敬 洪" userId="ad1b616e7398b0d3" providerId="LiveId" clId="{51C8E445-D7DB-46A5-829D-039391371C47}" dt="2023-05-30T01:06:22.624" v="11391" actId="14100"/>
        <pc:sldMkLst>
          <pc:docMk/>
          <pc:sldMk cId="2503957318" sldId="495"/>
        </pc:sldMkLst>
        <pc:spChg chg="mod">
          <ac:chgData name="子敬 洪" userId="ad1b616e7398b0d3" providerId="LiveId" clId="{51C8E445-D7DB-46A5-829D-039391371C47}" dt="2023-05-29T09:31:56.010" v="10359" actId="27636"/>
          <ac:spMkLst>
            <pc:docMk/>
            <pc:sldMk cId="2503957318" sldId="495"/>
            <ac:spMk id="3" creationId="{9FF66F90-399E-48C6-BD58-B25387DC674D}"/>
          </ac:spMkLst>
        </pc:spChg>
        <pc:spChg chg="add mod">
          <ac:chgData name="子敬 洪" userId="ad1b616e7398b0d3" providerId="LiveId" clId="{51C8E445-D7DB-46A5-829D-039391371C47}" dt="2023-05-30T01:06:22.624" v="11391" actId="14100"/>
          <ac:spMkLst>
            <pc:docMk/>
            <pc:sldMk cId="2503957318" sldId="495"/>
            <ac:spMk id="4" creationId="{F866A84B-8F4F-44E0-741B-34D61A7E35E1}"/>
          </ac:spMkLst>
        </pc:spChg>
        <pc:graphicFrameChg chg="mod">
          <ac:chgData name="子敬 洪" userId="ad1b616e7398b0d3" providerId="LiveId" clId="{51C8E445-D7DB-46A5-829D-039391371C47}" dt="2023-05-30T01:06:07.108" v="11379" actId="1076"/>
          <ac:graphicFrameMkLst>
            <pc:docMk/>
            <pc:sldMk cId="2503957318" sldId="495"/>
            <ac:graphicFrameMk id="5" creationId="{00000000-0000-0000-0000-000000000000}"/>
          </ac:graphicFrameMkLst>
        </pc:graphicFrameChg>
      </pc:sldChg>
      <pc:sldChg chg="addSp modSp mod">
        <pc:chgData name="子敬 洪" userId="ad1b616e7398b0d3" providerId="LiveId" clId="{51C8E445-D7DB-46A5-829D-039391371C47}" dt="2023-05-30T01:06:46.868" v="11414" actId="14100"/>
        <pc:sldMkLst>
          <pc:docMk/>
          <pc:sldMk cId="604301368" sldId="496"/>
        </pc:sldMkLst>
        <pc:spChg chg="mod">
          <ac:chgData name="子敬 洪" userId="ad1b616e7398b0d3" providerId="LiveId" clId="{51C8E445-D7DB-46A5-829D-039391371C47}" dt="2023-05-29T09:31:55.939" v="10357"/>
          <ac:spMkLst>
            <pc:docMk/>
            <pc:sldMk cId="604301368" sldId="496"/>
            <ac:spMk id="3" creationId="{9FF66F90-399E-48C6-BD58-B25387DC674D}"/>
          </ac:spMkLst>
        </pc:spChg>
        <pc:spChg chg="add mod">
          <ac:chgData name="子敬 洪" userId="ad1b616e7398b0d3" providerId="LiveId" clId="{51C8E445-D7DB-46A5-829D-039391371C47}" dt="2023-05-30T01:06:46.868" v="11414" actId="14100"/>
          <ac:spMkLst>
            <pc:docMk/>
            <pc:sldMk cId="604301368" sldId="496"/>
            <ac:spMk id="4" creationId="{96D8F45A-EAF4-3911-A7B9-5A80FABD74A2}"/>
          </ac:spMkLst>
        </pc:spChg>
        <pc:spChg chg="mod">
          <ac:chgData name="子敬 洪" userId="ad1b616e7398b0d3" providerId="LiveId" clId="{51C8E445-D7DB-46A5-829D-039391371C47}" dt="2023-05-29T09:31:55.939" v="10357"/>
          <ac:spMkLst>
            <pc:docMk/>
            <pc:sldMk cId="604301368" sldId="496"/>
            <ac:spMk id="11" creationId="{A8A546B5-D90F-439A-9575-C3B6D931DD77}"/>
          </ac:spMkLst>
        </pc:spChg>
      </pc:sldChg>
      <pc:sldChg chg="addSp modSp mod">
        <pc:chgData name="子敬 洪" userId="ad1b616e7398b0d3" providerId="LiveId" clId="{51C8E445-D7DB-46A5-829D-039391371C47}" dt="2023-05-30T01:06:59.635" v="11424" actId="14100"/>
        <pc:sldMkLst>
          <pc:docMk/>
          <pc:sldMk cId="519600060" sldId="497"/>
        </pc:sldMkLst>
        <pc:spChg chg="mod">
          <ac:chgData name="子敬 洪" userId="ad1b616e7398b0d3" providerId="LiveId" clId="{51C8E445-D7DB-46A5-829D-039391371C47}" dt="2023-05-29T09:31:55.939" v="10357"/>
          <ac:spMkLst>
            <pc:docMk/>
            <pc:sldMk cId="519600060" sldId="497"/>
            <ac:spMk id="3" creationId="{9FF66F90-399E-48C6-BD58-B25387DC674D}"/>
          </ac:spMkLst>
        </pc:spChg>
        <pc:spChg chg="add mod">
          <ac:chgData name="子敬 洪" userId="ad1b616e7398b0d3" providerId="LiveId" clId="{51C8E445-D7DB-46A5-829D-039391371C47}" dt="2023-05-30T01:06:59.635" v="11424" actId="14100"/>
          <ac:spMkLst>
            <pc:docMk/>
            <pc:sldMk cId="519600060" sldId="497"/>
            <ac:spMk id="4" creationId="{9B7D85C9-E97B-7CED-54A5-C3BE852BECA6}"/>
          </ac:spMkLst>
        </pc:spChg>
      </pc:sldChg>
      <pc:sldChg chg="addSp modSp mod">
        <pc:chgData name="子敬 洪" userId="ad1b616e7398b0d3" providerId="LiveId" clId="{51C8E445-D7DB-46A5-829D-039391371C47}" dt="2023-05-30T01:07:19.216" v="11428" actId="20577"/>
        <pc:sldMkLst>
          <pc:docMk/>
          <pc:sldMk cId="3466634991" sldId="498"/>
        </pc:sldMkLst>
        <pc:spChg chg="mod">
          <ac:chgData name="子敬 洪" userId="ad1b616e7398b0d3" providerId="LiveId" clId="{51C8E445-D7DB-46A5-829D-039391371C47}" dt="2023-05-29T09:31:55.939" v="10357"/>
          <ac:spMkLst>
            <pc:docMk/>
            <pc:sldMk cId="3466634991" sldId="498"/>
            <ac:spMk id="3" creationId="{9FF66F90-399E-48C6-BD58-B25387DC674D}"/>
          </ac:spMkLst>
        </pc:spChg>
        <pc:spChg chg="add mod">
          <ac:chgData name="子敬 洪" userId="ad1b616e7398b0d3" providerId="LiveId" clId="{51C8E445-D7DB-46A5-829D-039391371C47}" dt="2023-05-30T01:07:19.216" v="11428" actId="20577"/>
          <ac:spMkLst>
            <pc:docMk/>
            <pc:sldMk cId="3466634991" sldId="498"/>
            <ac:spMk id="4" creationId="{5A5F81C0-2F40-3E4C-DE4D-85EBCEF894E8}"/>
          </ac:spMkLst>
        </pc:spChg>
        <pc:graphicFrameChg chg="mod">
          <ac:chgData name="子敬 洪" userId="ad1b616e7398b0d3" providerId="LiveId" clId="{51C8E445-D7DB-46A5-829D-039391371C47}" dt="2023-05-30T01:07:15.086" v="11425" actId="1076"/>
          <ac:graphicFrameMkLst>
            <pc:docMk/>
            <pc:sldMk cId="3466634991" sldId="498"/>
            <ac:graphicFrameMk id="6" creationId="{00000000-0000-0000-0000-000000000000}"/>
          </ac:graphicFrameMkLst>
        </pc:graphicFrameChg>
      </pc:sldChg>
      <pc:sldChg chg="addSp modSp mod">
        <pc:chgData name="子敬 洪" userId="ad1b616e7398b0d3" providerId="LiveId" clId="{51C8E445-D7DB-46A5-829D-039391371C47}" dt="2023-05-30T01:14:32.955" v="11522"/>
        <pc:sldMkLst>
          <pc:docMk/>
          <pc:sldMk cId="2243287823" sldId="499"/>
        </pc:sldMkLst>
        <pc:spChg chg="mod">
          <ac:chgData name="子敬 洪" userId="ad1b616e7398b0d3" providerId="LiveId" clId="{51C8E445-D7DB-46A5-829D-039391371C47}" dt="2023-05-30T01:14:32.955" v="11522"/>
          <ac:spMkLst>
            <pc:docMk/>
            <pc:sldMk cId="2243287823" sldId="499"/>
            <ac:spMk id="3" creationId="{9FF66F90-399E-48C6-BD58-B25387DC674D}"/>
          </ac:spMkLst>
        </pc:spChg>
        <pc:spChg chg="add mod">
          <ac:chgData name="子敬 洪" userId="ad1b616e7398b0d3" providerId="LiveId" clId="{51C8E445-D7DB-46A5-829D-039391371C47}" dt="2023-05-30T01:10:17.110" v="11470" actId="14100"/>
          <ac:spMkLst>
            <pc:docMk/>
            <pc:sldMk cId="2243287823" sldId="499"/>
            <ac:spMk id="13" creationId="{DF3072F4-511C-DF32-88A9-3CD7910B5FB4}"/>
          </ac:spMkLst>
        </pc:spChg>
        <pc:graphicFrameChg chg="mod">
          <ac:chgData name="子敬 洪" userId="ad1b616e7398b0d3" providerId="LiveId" clId="{51C8E445-D7DB-46A5-829D-039391371C47}" dt="2023-05-30T01:07:31.116" v="11431" actId="1076"/>
          <ac:graphicFrameMkLst>
            <pc:docMk/>
            <pc:sldMk cId="2243287823" sldId="499"/>
            <ac:graphicFrameMk id="6" creationId="{00000000-0000-0000-0000-000000000000}"/>
          </ac:graphicFrameMkLst>
        </pc:graphicFrameChg>
        <pc:cxnChg chg="mod">
          <ac:chgData name="子敬 洪" userId="ad1b616e7398b0d3" providerId="LiveId" clId="{51C8E445-D7DB-46A5-829D-039391371C47}" dt="2023-05-30T01:09:27.630" v="11467" actId="14100"/>
          <ac:cxnSpMkLst>
            <pc:docMk/>
            <pc:sldMk cId="2243287823" sldId="499"/>
            <ac:cxnSpMk id="7" creationId="{00000000-0000-0000-0000-000000000000}"/>
          </ac:cxnSpMkLst>
        </pc:cxnChg>
      </pc:sldChg>
      <pc:sldChg chg="addSp modSp mod">
        <pc:chgData name="子敬 洪" userId="ad1b616e7398b0d3" providerId="LiveId" clId="{51C8E445-D7DB-46A5-829D-039391371C47}" dt="2023-05-30T01:13:40.330" v="11511" actId="14100"/>
        <pc:sldMkLst>
          <pc:docMk/>
          <pc:sldMk cId="1693053399" sldId="500"/>
        </pc:sldMkLst>
        <pc:spChg chg="mod">
          <ac:chgData name="子敬 洪" userId="ad1b616e7398b0d3" providerId="LiveId" clId="{51C8E445-D7DB-46A5-829D-039391371C47}" dt="2023-05-29T09:31:55.939" v="10357"/>
          <ac:spMkLst>
            <pc:docMk/>
            <pc:sldMk cId="1693053399" sldId="500"/>
            <ac:spMk id="3" creationId="{9FF66F90-399E-48C6-BD58-B25387DC674D}"/>
          </ac:spMkLst>
        </pc:spChg>
        <pc:spChg chg="add mod">
          <ac:chgData name="子敬 洪" userId="ad1b616e7398b0d3" providerId="LiveId" clId="{51C8E445-D7DB-46A5-829D-039391371C47}" dt="2023-05-30T01:13:40.330" v="11511" actId="14100"/>
          <ac:spMkLst>
            <pc:docMk/>
            <pc:sldMk cId="1693053399" sldId="500"/>
            <ac:spMk id="4" creationId="{5B663FF5-374E-5543-D5A0-5D9EECC7F356}"/>
          </ac:spMkLst>
        </pc:spChg>
        <pc:graphicFrameChg chg="modGraphic">
          <ac:chgData name="子敬 洪" userId="ad1b616e7398b0d3" providerId="LiveId" clId="{51C8E445-D7DB-46A5-829D-039391371C47}" dt="2023-05-30T01:13:02.018" v="11505" actId="255"/>
          <ac:graphicFrameMkLst>
            <pc:docMk/>
            <pc:sldMk cId="1693053399" sldId="500"/>
            <ac:graphicFrameMk id="5" creationId="{00000000-0000-0000-0000-000000000000}"/>
          </ac:graphicFrameMkLst>
        </pc:graphicFrameChg>
      </pc:sldChg>
      <pc:sldChg chg="addSp modSp mod">
        <pc:chgData name="子敬 洪" userId="ad1b616e7398b0d3" providerId="LiveId" clId="{51C8E445-D7DB-46A5-829D-039391371C47}" dt="2023-05-30T01:15:08.718" v="11525" actId="14100"/>
        <pc:sldMkLst>
          <pc:docMk/>
          <pc:sldMk cId="690112344" sldId="501"/>
        </pc:sldMkLst>
        <pc:spChg chg="mod">
          <ac:chgData name="子敬 洪" userId="ad1b616e7398b0d3" providerId="LiveId" clId="{51C8E445-D7DB-46A5-829D-039391371C47}" dt="2023-05-29T09:31:55.939" v="10357"/>
          <ac:spMkLst>
            <pc:docMk/>
            <pc:sldMk cId="690112344" sldId="501"/>
            <ac:spMk id="3" creationId="{9FF66F90-399E-48C6-BD58-B25387DC674D}"/>
          </ac:spMkLst>
        </pc:spChg>
        <pc:spChg chg="add mod">
          <ac:chgData name="子敬 洪" userId="ad1b616e7398b0d3" providerId="LiveId" clId="{51C8E445-D7DB-46A5-829D-039391371C47}" dt="2023-05-30T01:15:08.718" v="11525" actId="14100"/>
          <ac:spMkLst>
            <pc:docMk/>
            <pc:sldMk cId="690112344" sldId="501"/>
            <ac:spMk id="4" creationId="{43DD2F8D-8629-7869-7BAC-D1D81B1CBD47}"/>
          </ac:spMkLst>
        </pc:spChg>
        <pc:spChg chg="mod">
          <ac:chgData name="子敬 洪" userId="ad1b616e7398b0d3" providerId="LiveId" clId="{51C8E445-D7DB-46A5-829D-039391371C47}" dt="2023-05-30T01:13:55.708" v="11518" actId="20577"/>
          <ac:spMkLst>
            <pc:docMk/>
            <pc:sldMk cId="690112344" sldId="501"/>
            <ac:spMk id="8" creationId="{CF3E7FE1-BDDF-4224-97E4-1FA716DA0CF0}"/>
          </ac:spMkLst>
        </pc:spChg>
      </pc:sldChg>
      <pc:sldChg chg="addSp modSp mod">
        <pc:chgData name="子敬 洪" userId="ad1b616e7398b0d3" providerId="LiveId" clId="{51C8E445-D7DB-46A5-829D-039391371C47}" dt="2023-05-30T01:15:47.031" v="11533" actId="14100"/>
        <pc:sldMkLst>
          <pc:docMk/>
          <pc:sldMk cId="3201472622" sldId="502"/>
        </pc:sldMkLst>
        <pc:spChg chg="mod">
          <ac:chgData name="子敬 洪" userId="ad1b616e7398b0d3" providerId="LiveId" clId="{51C8E445-D7DB-46A5-829D-039391371C47}" dt="2023-05-30T01:15:23.587" v="11527" actId="255"/>
          <ac:spMkLst>
            <pc:docMk/>
            <pc:sldMk cId="3201472622" sldId="502"/>
            <ac:spMk id="3" creationId="{9FF66F90-399E-48C6-BD58-B25387DC674D}"/>
          </ac:spMkLst>
        </pc:spChg>
        <pc:spChg chg="add mod">
          <ac:chgData name="子敬 洪" userId="ad1b616e7398b0d3" providerId="LiveId" clId="{51C8E445-D7DB-46A5-829D-039391371C47}" dt="2023-05-30T01:15:47.031" v="11533" actId="14100"/>
          <ac:spMkLst>
            <pc:docMk/>
            <pc:sldMk cId="3201472622" sldId="502"/>
            <ac:spMk id="4" creationId="{8F5CA627-0989-A411-F9C9-4D8318DD14EA}"/>
          </ac:spMkLst>
        </pc:spChg>
        <pc:spChg chg="mod">
          <ac:chgData name="子敬 洪" userId="ad1b616e7398b0d3" providerId="LiveId" clId="{51C8E445-D7DB-46A5-829D-039391371C47}" dt="2023-05-29T10:07:36.384" v="10471"/>
          <ac:spMkLst>
            <pc:docMk/>
            <pc:sldMk cId="3201472622" sldId="502"/>
            <ac:spMk id="8" creationId="{CF3E7FE1-BDDF-4224-97E4-1FA716DA0CF0}"/>
          </ac:spMkLst>
        </pc:spChg>
        <pc:graphicFrameChg chg="mod modGraphic">
          <ac:chgData name="子敬 洪" userId="ad1b616e7398b0d3" providerId="LiveId" clId="{51C8E445-D7DB-46A5-829D-039391371C47}" dt="2023-05-30T01:15:34.051" v="11528" actId="1076"/>
          <ac:graphicFrameMkLst>
            <pc:docMk/>
            <pc:sldMk cId="3201472622" sldId="502"/>
            <ac:graphicFrameMk id="6" creationId="{00000000-0000-0000-0000-000000000000}"/>
          </ac:graphicFrameMkLst>
        </pc:graphicFrameChg>
      </pc:sldChg>
      <pc:sldChg chg="addSp modSp mod">
        <pc:chgData name="子敬 洪" userId="ad1b616e7398b0d3" providerId="LiveId" clId="{51C8E445-D7DB-46A5-829D-039391371C47}" dt="2023-05-30T01:21:39.534" v="11565" actId="1076"/>
        <pc:sldMkLst>
          <pc:docMk/>
          <pc:sldMk cId="3148312688" sldId="508"/>
        </pc:sldMkLst>
        <pc:spChg chg="add mod">
          <ac:chgData name="子敬 洪" userId="ad1b616e7398b0d3" providerId="LiveId" clId="{51C8E445-D7DB-46A5-829D-039391371C47}" dt="2023-05-30T01:21:39.534" v="11565" actId="1076"/>
          <ac:spMkLst>
            <pc:docMk/>
            <pc:sldMk cId="3148312688" sldId="508"/>
            <ac:spMk id="4" creationId="{5F4AEDAC-ACD7-C3D9-0893-B52E08E5B8F8}"/>
          </ac:spMkLst>
        </pc:spChg>
      </pc:sldChg>
      <pc:sldChg chg="addSp modSp mod">
        <pc:chgData name="子敬 洪" userId="ad1b616e7398b0d3" providerId="LiveId" clId="{51C8E445-D7DB-46A5-829D-039391371C47}" dt="2023-05-30T01:21:22.047" v="11564" actId="14100"/>
        <pc:sldMkLst>
          <pc:docMk/>
          <pc:sldMk cId="234067875" sldId="509"/>
        </pc:sldMkLst>
        <pc:spChg chg="mod">
          <ac:chgData name="子敬 洪" userId="ad1b616e7398b0d3" providerId="LiveId" clId="{51C8E445-D7DB-46A5-829D-039391371C47}" dt="2023-05-30T01:20:40.162" v="11561" actId="20577"/>
          <ac:spMkLst>
            <pc:docMk/>
            <pc:sldMk cId="234067875" sldId="509"/>
            <ac:spMk id="3" creationId="{9FF66F90-399E-48C6-BD58-B25387DC674D}"/>
          </ac:spMkLst>
        </pc:spChg>
        <pc:spChg chg="add mod">
          <ac:chgData name="子敬 洪" userId="ad1b616e7398b0d3" providerId="LiveId" clId="{51C8E445-D7DB-46A5-829D-039391371C47}" dt="2023-05-30T01:21:22.047" v="11564" actId="14100"/>
          <ac:spMkLst>
            <pc:docMk/>
            <pc:sldMk cId="234067875" sldId="509"/>
            <ac:spMk id="4" creationId="{CA7E7083-B606-7136-E9B7-7B2EFF62C9D7}"/>
          </ac:spMkLst>
        </pc:spChg>
      </pc:sldChg>
      <pc:sldChg chg="addSp modSp mod">
        <pc:chgData name="子敬 洪" userId="ad1b616e7398b0d3" providerId="LiveId" clId="{51C8E445-D7DB-46A5-829D-039391371C47}" dt="2023-05-30T01:21:54.105" v="11568" actId="14100"/>
        <pc:sldMkLst>
          <pc:docMk/>
          <pc:sldMk cId="2366963392" sldId="510"/>
        </pc:sldMkLst>
        <pc:spChg chg="add mod">
          <ac:chgData name="子敬 洪" userId="ad1b616e7398b0d3" providerId="LiveId" clId="{51C8E445-D7DB-46A5-829D-039391371C47}" dt="2023-05-30T01:21:54.105" v="11568" actId="14100"/>
          <ac:spMkLst>
            <pc:docMk/>
            <pc:sldMk cId="2366963392" sldId="510"/>
            <ac:spMk id="4" creationId="{30DFA4B2-7741-259F-F2A3-346C72B85403}"/>
          </ac:spMkLst>
        </pc:spChg>
      </pc:sldChg>
      <pc:sldChg chg="addSp modSp mod">
        <pc:chgData name="子敬 洪" userId="ad1b616e7398b0d3" providerId="LiveId" clId="{51C8E445-D7DB-46A5-829D-039391371C47}" dt="2023-05-30T01:23:20.704" v="11583" actId="14100"/>
        <pc:sldMkLst>
          <pc:docMk/>
          <pc:sldMk cId="1342131389" sldId="512"/>
        </pc:sldMkLst>
        <pc:spChg chg="mod">
          <ac:chgData name="子敬 洪" userId="ad1b616e7398b0d3" providerId="LiveId" clId="{51C8E445-D7DB-46A5-829D-039391371C47}" dt="2023-05-30T01:22:20.712" v="11571"/>
          <ac:spMkLst>
            <pc:docMk/>
            <pc:sldMk cId="1342131389" sldId="512"/>
            <ac:spMk id="3" creationId="{9FF66F90-399E-48C6-BD58-B25387DC674D}"/>
          </ac:spMkLst>
        </pc:spChg>
        <pc:spChg chg="add mod">
          <ac:chgData name="子敬 洪" userId="ad1b616e7398b0d3" providerId="LiveId" clId="{51C8E445-D7DB-46A5-829D-039391371C47}" dt="2023-05-30T01:23:20.704" v="11583" actId="14100"/>
          <ac:spMkLst>
            <pc:docMk/>
            <pc:sldMk cId="1342131389" sldId="512"/>
            <ac:spMk id="4" creationId="{E1532D5B-BAC0-DEAD-1B4F-A2427FF33420}"/>
          </ac:spMkLst>
        </pc:spChg>
      </pc:sldChg>
      <pc:sldChg chg="addSp modSp mod">
        <pc:chgData name="子敬 洪" userId="ad1b616e7398b0d3" providerId="LiveId" clId="{51C8E445-D7DB-46A5-829D-039391371C47}" dt="2023-05-30T01:23:31.839" v="11594" actId="20577"/>
        <pc:sldMkLst>
          <pc:docMk/>
          <pc:sldMk cId="2620662978" sldId="513"/>
        </pc:sldMkLst>
        <pc:spChg chg="add mod">
          <ac:chgData name="子敬 洪" userId="ad1b616e7398b0d3" providerId="LiveId" clId="{51C8E445-D7DB-46A5-829D-039391371C47}" dt="2023-05-30T01:23:31.839" v="11594" actId="20577"/>
          <ac:spMkLst>
            <pc:docMk/>
            <pc:sldMk cId="2620662978" sldId="513"/>
            <ac:spMk id="3" creationId="{F7ED487A-5E41-811A-3DF0-EBB6453DD77B}"/>
          </ac:spMkLst>
        </pc:spChg>
        <pc:spChg chg="mod">
          <ac:chgData name="子敬 洪" userId="ad1b616e7398b0d3" providerId="LiveId" clId="{51C8E445-D7DB-46A5-829D-039391371C47}" dt="2023-05-30T01:22:44.463" v="11579" actId="21"/>
          <ac:spMkLst>
            <pc:docMk/>
            <pc:sldMk cId="2620662978" sldId="513"/>
            <ac:spMk id="8" creationId="{50221C51-F4B0-4B4D-ACF9-415DDF80A69F}"/>
          </ac:spMkLst>
        </pc:spChg>
      </pc:sldChg>
      <pc:sldChg chg="addSp modSp mod">
        <pc:chgData name="子敬 洪" userId="ad1b616e7398b0d3" providerId="LiveId" clId="{51C8E445-D7DB-46A5-829D-039391371C47}" dt="2023-05-30T01:24:05.053" v="11607" actId="14100"/>
        <pc:sldMkLst>
          <pc:docMk/>
          <pc:sldMk cId="2309789979" sldId="515"/>
        </pc:sldMkLst>
        <pc:spChg chg="add mod">
          <ac:chgData name="子敬 洪" userId="ad1b616e7398b0d3" providerId="LiveId" clId="{51C8E445-D7DB-46A5-829D-039391371C47}" dt="2023-05-30T01:24:05.053" v="11607" actId="14100"/>
          <ac:spMkLst>
            <pc:docMk/>
            <pc:sldMk cId="2309789979" sldId="515"/>
            <ac:spMk id="3" creationId="{C1A8345C-5D38-C3B9-1B4A-9352957864A9}"/>
          </ac:spMkLst>
        </pc:spChg>
      </pc:sldChg>
      <pc:sldChg chg="addSp delSp modSp mod">
        <pc:chgData name="子敬 洪" userId="ad1b616e7398b0d3" providerId="LiveId" clId="{51C8E445-D7DB-46A5-829D-039391371C47}" dt="2023-05-29T10:12:33.743" v="10564"/>
        <pc:sldMkLst>
          <pc:docMk/>
          <pc:sldMk cId="1666461608" sldId="521"/>
        </pc:sldMkLst>
        <pc:spChg chg="add del mod">
          <ac:chgData name="子敬 洪" userId="ad1b616e7398b0d3" providerId="LiveId" clId="{51C8E445-D7DB-46A5-829D-039391371C47}" dt="2023-05-29T07:40:46.388" v="7853"/>
          <ac:spMkLst>
            <pc:docMk/>
            <pc:sldMk cId="1666461608" sldId="521"/>
            <ac:spMk id="2" creationId="{EC2B0A36-AE6A-6CDF-0468-6F6359538F5C}"/>
          </ac:spMkLst>
        </pc:spChg>
        <pc:spChg chg="add mod">
          <ac:chgData name="子敬 洪" userId="ad1b616e7398b0d3" providerId="LiveId" clId="{51C8E445-D7DB-46A5-829D-039391371C47}" dt="2023-05-29T07:46:53.682" v="7893" actId="1037"/>
          <ac:spMkLst>
            <pc:docMk/>
            <pc:sldMk cId="1666461608" sldId="521"/>
            <ac:spMk id="3" creationId="{B89D8C68-8F79-A230-5230-9E841535EFF0}"/>
          </ac:spMkLst>
        </pc:spChg>
        <pc:spChg chg="mod">
          <ac:chgData name="子敬 洪" userId="ad1b616e7398b0d3" providerId="LiveId" clId="{51C8E445-D7DB-46A5-829D-039391371C47}" dt="2023-05-29T10:12:33.743" v="10564"/>
          <ac:spMkLst>
            <pc:docMk/>
            <pc:sldMk cId="1666461608" sldId="521"/>
            <ac:spMk id="6" creationId="{4048B39A-AA08-42D9-9BD6-CAADFE654C73}"/>
          </ac:spMkLst>
        </pc:spChg>
      </pc:sldChg>
      <pc:sldChg chg="addSp modSp mod">
        <pc:chgData name="子敬 洪" userId="ad1b616e7398b0d3" providerId="LiveId" clId="{51C8E445-D7DB-46A5-829D-039391371C47}" dt="2023-05-30T01:35:09.599" v="11653" actId="20577"/>
        <pc:sldMkLst>
          <pc:docMk/>
          <pc:sldMk cId="3786607581" sldId="522"/>
        </pc:sldMkLst>
        <pc:spChg chg="add mod">
          <ac:chgData name="子敬 洪" userId="ad1b616e7398b0d3" providerId="LiveId" clId="{51C8E445-D7DB-46A5-829D-039391371C47}" dt="2023-05-30T01:35:03.217" v="11651" actId="20577"/>
          <ac:spMkLst>
            <pc:docMk/>
            <pc:sldMk cId="3786607581" sldId="522"/>
            <ac:spMk id="2" creationId="{B973DCB7-52E2-FC51-5EA5-5414210D0B6C}"/>
          </ac:spMkLst>
        </pc:spChg>
        <pc:spChg chg="mod">
          <ac:chgData name="子敬 洪" userId="ad1b616e7398b0d3" providerId="LiveId" clId="{51C8E445-D7DB-46A5-829D-039391371C47}" dt="2023-05-30T01:35:09.599" v="11653" actId="20577"/>
          <ac:spMkLst>
            <pc:docMk/>
            <pc:sldMk cId="3786607581" sldId="522"/>
            <ac:spMk id="6" creationId="{4048B39A-AA08-42D9-9BD6-CAADFE654C73}"/>
          </ac:spMkLst>
        </pc:spChg>
      </pc:sldChg>
      <pc:sldChg chg="addSp modSp mod">
        <pc:chgData name="子敬 洪" userId="ad1b616e7398b0d3" providerId="LiveId" clId="{51C8E445-D7DB-46A5-829D-039391371C47}" dt="2023-05-29T09:31:55.939" v="10357"/>
        <pc:sldMkLst>
          <pc:docMk/>
          <pc:sldMk cId="570473379" sldId="523"/>
        </pc:sldMkLst>
        <pc:spChg chg="add mod">
          <ac:chgData name="子敬 洪" userId="ad1b616e7398b0d3" providerId="LiveId" clId="{51C8E445-D7DB-46A5-829D-039391371C47}" dt="2023-05-29T07:23:09.057" v="7698" actId="14100"/>
          <ac:spMkLst>
            <pc:docMk/>
            <pc:sldMk cId="570473379" sldId="523"/>
            <ac:spMk id="2" creationId="{34871DF8-4FA8-D8BC-6B42-B5DA92405613}"/>
          </ac:spMkLst>
        </pc:spChg>
        <pc:spChg chg="mod">
          <ac:chgData name="子敬 洪" userId="ad1b616e7398b0d3" providerId="LiveId" clId="{51C8E445-D7DB-46A5-829D-039391371C47}" dt="2023-05-29T09:31:55.939" v="10357"/>
          <ac:spMkLst>
            <pc:docMk/>
            <pc:sldMk cId="570473379" sldId="523"/>
            <ac:spMk id="6" creationId="{4048B39A-AA08-42D9-9BD6-CAADFE654C73}"/>
          </ac:spMkLst>
        </pc:spChg>
      </pc:sldChg>
      <pc:sldChg chg="addSp modSp mod">
        <pc:chgData name="子敬 洪" userId="ad1b616e7398b0d3" providerId="LiveId" clId="{51C8E445-D7DB-46A5-829D-039391371C47}" dt="2023-05-29T09:31:55.939" v="10357"/>
        <pc:sldMkLst>
          <pc:docMk/>
          <pc:sldMk cId="1462215937" sldId="524"/>
        </pc:sldMkLst>
        <pc:spChg chg="add mod">
          <ac:chgData name="子敬 洪" userId="ad1b616e7398b0d3" providerId="LiveId" clId="{51C8E445-D7DB-46A5-829D-039391371C47}" dt="2023-05-29T07:24:17.312" v="7711" actId="14100"/>
          <ac:spMkLst>
            <pc:docMk/>
            <pc:sldMk cId="1462215937" sldId="524"/>
            <ac:spMk id="2" creationId="{3D38F52C-A16B-7449-447C-DABD37376942}"/>
          </ac:spMkLst>
        </pc:spChg>
        <pc:spChg chg="mod">
          <ac:chgData name="子敬 洪" userId="ad1b616e7398b0d3" providerId="LiveId" clId="{51C8E445-D7DB-46A5-829D-039391371C47}" dt="2023-05-29T09:31:55.939" v="10357"/>
          <ac:spMkLst>
            <pc:docMk/>
            <pc:sldMk cId="1462215937" sldId="524"/>
            <ac:spMk id="6" creationId="{4048B39A-AA08-42D9-9BD6-CAADFE654C73}"/>
          </ac:spMkLst>
        </pc:spChg>
      </pc:sldChg>
      <pc:sldChg chg="addSp modSp mod">
        <pc:chgData name="子敬 洪" userId="ad1b616e7398b0d3" providerId="LiveId" clId="{51C8E445-D7DB-46A5-829D-039391371C47}" dt="2023-05-29T07:25:23.491" v="7782" actId="20577"/>
        <pc:sldMkLst>
          <pc:docMk/>
          <pc:sldMk cId="2017420964" sldId="525"/>
        </pc:sldMkLst>
        <pc:spChg chg="add mod">
          <ac:chgData name="子敬 洪" userId="ad1b616e7398b0d3" providerId="LiveId" clId="{51C8E445-D7DB-46A5-829D-039391371C47}" dt="2023-05-29T07:24:34.091" v="7758" actId="14100"/>
          <ac:spMkLst>
            <pc:docMk/>
            <pc:sldMk cId="2017420964" sldId="525"/>
            <ac:spMk id="2" creationId="{070ABCE3-B409-E443-C0B8-891201EF5346}"/>
          </ac:spMkLst>
        </pc:spChg>
        <pc:spChg chg="mod">
          <ac:chgData name="子敬 洪" userId="ad1b616e7398b0d3" providerId="LiveId" clId="{51C8E445-D7DB-46A5-829D-039391371C47}" dt="2023-05-29T07:25:23.491" v="7782" actId="20577"/>
          <ac:spMkLst>
            <pc:docMk/>
            <pc:sldMk cId="2017420964" sldId="525"/>
            <ac:spMk id="5" creationId="{00000000-0000-0000-0000-000000000000}"/>
          </ac:spMkLst>
        </pc:spChg>
        <pc:spChg chg="mod">
          <ac:chgData name="子敬 洪" userId="ad1b616e7398b0d3" providerId="LiveId" clId="{51C8E445-D7DB-46A5-829D-039391371C47}" dt="2023-05-29T07:25:00.899" v="7769" actId="20577"/>
          <ac:spMkLst>
            <pc:docMk/>
            <pc:sldMk cId="2017420964" sldId="525"/>
            <ac:spMk id="6" creationId="{4048B39A-AA08-42D9-9BD6-CAADFE654C73}"/>
          </ac:spMkLst>
        </pc:spChg>
      </pc:sldChg>
      <pc:sldChg chg="addSp modSp mod">
        <pc:chgData name="子敬 洪" userId="ad1b616e7398b0d3" providerId="LiveId" clId="{51C8E445-D7DB-46A5-829D-039391371C47}" dt="2023-05-30T01:35:23.848" v="11655" actId="20577"/>
        <pc:sldMkLst>
          <pc:docMk/>
          <pc:sldMk cId="1120016162" sldId="526"/>
        </pc:sldMkLst>
        <pc:spChg chg="add mod">
          <ac:chgData name="子敬 洪" userId="ad1b616e7398b0d3" providerId="LiveId" clId="{51C8E445-D7DB-46A5-829D-039391371C47}" dt="2023-05-30T01:35:23.848" v="11655" actId="20577"/>
          <ac:spMkLst>
            <pc:docMk/>
            <pc:sldMk cId="1120016162" sldId="526"/>
            <ac:spMk id="2" creationId="{89530B29-1698-E8C6-4466-7A3500E5A9A4}"/>
          </ac:spMkLst>
        </pc:spChg>
        <pc:spChg chg="mod">
          <ac:chgData name="子敬 洪" userId="ad1b616e7398b0d3" providerId="LiveId" clId="{51C8E445-D7DB-46A5-829D-039391371C47}" dt="2023-05-30T01:34:33.961" v="11641"/>
          <ac:spMkLst>
            <pc:docMk/>
            <pc:sldMk cId="1120016162" sldId="526"/>
            <ac:spMk id="5" creationId="{00000000-0000-0000-0000-000000000000}"/>
          </ac:spMkLst>
        </pc:spChg>
        <pc:spChg chg="mod">
          <ac:chgData name="子敬 洪" userId="ad1b616e7398b0d3" providerId="LiveId" clId="{51C8E445-D7DB-46A5-829D-039391371C47}" dt="2023-05-30T01:34:26.792" v="11640" actId="21"/>
          <ac:spMkLst>
            <pc:docMk/>
            <pc:sldMk cId="1120016162" sldId="526"/>
            <ac:spMk id="9" creationId="{00000000-0000-0000-0000-000000000000}"/>
          </ac:spMkLst>
        </pc:spChg>
      </pc:sldChg>
      <pc:sldChg chg="addSp modSp mod">
        <pc:chgData name="子敬 洪" userId="ad1b616e7398b0d3" providerId="LiveId" clId="{51C8E445-D7DB-46A5-829D-039391371C47}" dt="2023-05-29T08:34:36.865" v="10201"/>
        <pc:sldMkLst>
          <pc:docMk/>
          <pc:sldMk cId="637050004" sldId="527"/>
        </pc:sldMkLst>
        <pc:spChg chg="add mod">
          <ac:chgData name="子敬 洪" userId="ad1b616e7398b0d3" providerId="LiveId" clId="{51C8E445-D7DB-46A5-829D-039391371C47}" dt="2023-05-29T07:54:17.540" v="8013" actId="1076"/>
          <ac:spMkLst>
            <pc:docMk/>
            <pc:sldMk cId="637050004" sldId="527"/>
            <ac:spMk id="2" creationId="{5B6E1235-9D88-705E-63BA-341DA5B82C3E}"/>
          </ac:spMkLst>
        </pc:spChg>
        <pc:spChg chg="mod">
          <ac:chgData name="子敬 洪" userId="ad1b616e7398b0d3" providerId="LiveId" clId="{51C8E445-D7DB-46A5-829D-039391371C47}" dt="2023-05-29T07:48:23.287" v="7900" actId="313"/>
          <ac:spMkLst>
            <pc:docMk/>
            <pc:sldMk cId="637050004" sldId="527"/>
            <ac:spMk id="5" creationId="{00000000-0000-0000-0000-000000000000}"/>
          </ac:spMkLst>
        </pc:spChg>
        <pc:spChg chg="mod">
          <ac:chgData name="子敬 洪" userId="ad1b616e7398b0d3" providerId="LiveId" clId="{51C8E445-D7DB-46A5-829D-039391371C47}" dt="2023-05-29T07:48:02.905" v="7898" actId="20577"/>
          <ac:spMkLst>
            <pc:docMk/>
            <pc:sldMk cId="637050004" sldId="527"/>
            <ac:spMk id="6" creationId="{4048B39A-AA08-42D9-9BD6-CAADFE654C73}"/>
          </ac:spMkLst>
        </pc:spChg>
        <pc:spChg chg="mod">
          <ac:chgData name="子敬 洪" userId="ad1b616e7398b0d3" providerId="LiveId" clId="{51C8E445-D7DB-46A5-829D-039391371C47}" dt="2023-05-29T07:53:55.358" v="8001" actId="20577"/>
          <ac:spMkLst>
            <pc:docMk/>
            <pc:sldMk cId="637050004" sldId="527"/>
            <ac:spMk id="19" creationId="{3F34666F-60EE-4B92-B808-011EBAFA5DEC}"/>
          </ac:spMkLst>
        </pc:spChg>
        <pc:spChg chg="mod">
          <ac:chgData name="子敬 洪" userId="ad1b616e7398b0d3" providerId="LiveId" clId="{51C8E445-D7DB-46A5-829D-039391371C47}" dt="2023-05-29T07:53:54.891" v="8000" actId="20577"/>
          <ac:spMkLst>
            <pc:docMk/>
            <pc:sldMk cId="637050004" sldId="527"/>
            <ac:spMk id="20" creationId="{363AB706-2B60-4B5D-A737-9ABDD451C6BA}"/>
          </ac:spMkLst>
        </pc:spChg>
        <pc:spChg chg="mod">
          <ac:chgData name="子敬 洪" userId="ad1b616e7398b0d3" providerId="LiveId" clId="{51C8E445-D7DB-46A5-829D-039391371C47}" dt="2023-05-29T07:53:56.330" v="8002" actId="20577"/>
          <ac:spMkLst>
            <pc:docMk/>
            <pc:sldMk cId="637050004" sldId="527"/>
            <ac:spMk id="21" creationId="{1F616249-2B05-419D-AF58-87C914D1E574}"/>
          </ac:spMkLst>
        </pc:spChg>
        <pc:graphicFrameChg chg="mod modGraphic">
          <ac:chgData name="子敬 洪" userId="ad1b616e7398b0d3" providerId="LiveId" clId="{51C8E445-D7DB-46A5-829D-039391371C47}" dt="2023-05-29T08:34:36.865" v="10201"/>
          <ac:graphicFrameMkLst>
            <pc:docMk/>
            <pc:sldMk cId="637050004" sldId="527"/>
            <ac:graphicFrameMk id="7" creationId="{B4193B99-2FE6-445B-B9BC-1C5212ACB0F2}"/>
          </ac:graphicFrameMkLst>
        </pc:graphicFrameChg>
      </pc:sldChg>
      <pc:sldChg chg="addSp modSp mod">
        <pc:chgData name="子敬 洪" userId="ad1b616e7398b0d3" providerId="LiveId" clId="{51C8E445-D7DB-46A5-829D-039391371C47}" dt="2023-05-30T01:14:32.955" v="11522"/>
        <pc:sldMkLst>
          <pc:docMk/>
          <pc:sldMk cId="1483921585" sldId="528"/>
        </pc:sldMkLst>
        <pc:spChg chg="add mod">
          <ac:chgData name="子敬 洪" userId="ad1b616e7398b0d3" providerId="LiveId" clId="{51C8E445-D7DB-46A5-829D-039391371C47}" dt="2023-05-29T08:31:20.191" v="10099" actId="14100"/>
          <ac:spMkLst>
            <pc:docMk/>
            <pc:sldMk cId="1483921585" sldId="528"/>
            <ac:spMk id="3" creationId="{72AE914D-E3D2-DDA2-32E8-D5C375E73880}"/>
          </ac:spMkLst>
        </pc:spChg>
        <pc:spChg chg="mod">
          <ac:chgData name="子敬 洪" userId="ad1b616e7398b0d3" providerId="LiveId" clId="{51C8E445-D7DB-46A5-829D-039391371C47}" dt="2023-05-29T08:29:11.975" v="9978" actId="20577"/>
          <ac:spMkLst>
            <pc:docMk/>
            <pc:sldMk cId="1483921585" sldId="528"/>
            <ac:spMk id="5" creationId="{00000000-0000-0000-0000-000000000000}"/>
          </ac:spMkLst>
        </pc:spChg>
        <pc:spChg chg="mod">
          <ac:chgData name="子敬 洪" userId="ad1b616e7398b0d3" providerId="LiveId" clId="{51C8E445-D7DB-46A5-829D-039391371C47}" dt="2023-05-29T08:28:00.584" v="9812" actId="20577"/>
          <ac:spMkLst>
            <pc:docMk/>
            <pc:sldMk cId="1483921585" sldId="528"/>
            <ac:spMk id="9" creationId="{00000000-0000-0000-0000-000000000000}"/>
          </ac:spMkLst>
        </pc:spChg>
        <pc:spChg chg="mod">
          <ac:chgData name="子敬 洪" userId="ad1b616e7398b0d3" providerId="LiveId" clId="{51C8E445-D7DB-46A5-829D-039391371C47}" dt="2023-05-30T01:14:32.955" v="11522"/>
          <ac:spMkLst>
            <pc:docMk/>
            <pc:sldMk cId="1483921585" sldId="528"/>
            <ac:spMk id="50" creationId="{0BB69D19-0A91-46B3-B730-E721B3593EEE}"/>
          </ac:spMkLst>
        </pc:spChg>
        <pc:spChg chg="mod">
          <ac:chgData name="子敬 洪" userId="ad1b616e7398b0d3" providerId="LiveId" clId="{51C8E445-D7DB-46A5-829D-039391371C47}" dt="2023-05-30T01:14:32.955" v="11522"/>
          <ac:spMkLst>
            <pc:docMk/>
            <pc:sldMk cId="1483921585" sldId="528"/>
            <ac:spMk id="51" creationId="{1D724996-19FD-4DBF-8C02-A8B7F38379E6}"/>
          </ac:spMkLst>
        </pc:spChg>
        <pc:spChg chg="mod">
          <ac:chgData name="子敬 洪" userId="ad1b616e7398b0d3" providerId="LiveId" clId="{51C8E445-D7DB-46A5-829D-039391371C47}" dt="2023-05-30T01:14:32.955" v="11522"/>
          <ac:spMkLst>
            <pc:docMk/>
            <pc:sldMk cId="1483921585" sldId="528"/>
            <ac:spMk id="52" creationId="{5D458009-4339-4BC7-A191-E12C6D10C058}"/>
          </ac:spMkLst>
        </pc:spChg>
      </pc:sldChg>
      <pc:sldChg chg="del">
        <pc:chgData name="子敬 洪" userId="ad1b616e7398b0d3" providerId="LiveId" clId="{51C8E445-D7DB-46A5-829D-039391371C47}" dt="2023-05-29T08:27:07.088" v="9784" actId="47"/>
        <pc:sldMkLst>
          <pc:docMk/>
          <pc:sldMk cId="597413695" sldId="529"/>
        </pc:sldMkLst>
      </pc:sldChg>
      <pc:sldChg chg="addSp modSp mod">
        <pc:chgData name="子敬 洪" userId="ad1b616e7398b0d3" providerId="LiveId" clId="{51C8E445-D7DB-46A5-829D-039391371C47}" dt="2023-05-29T08:42:28.958" v="10283" actId="14100"/>
        <pc:sldMkLst>
          <pc:docMk/>
          <pc:sldMk cId="2652971777" sldId="530"/>
        </pc:sldMkLst>
        <pc:spChg chg="add mod">
          <ac:chgData name="子敬 洪" userId="ad1b616e7398b0d3" providerId="LiveId" clId="{51C8E445-D7DB-46A5-829D-039391371C47}" dt="2023-05-29T08:42:28.958" v="10283" actId="14100"/>
          <ac:spMkLst>
            <pc:docMk/>
            <pc:sldMk cId="2652971777" sldId="530"/>
            <ac:spMk id="2" creationId="{B9955A5B-A300-0EDC-4658-2C6DEAB91C56}"/>
          </ac:spMkLst>
        </pc:spChg>
        <pc:spChg chg="mod">
          <ac:chgData name="子敬 洪" userId="ad1b616e7398b0d3" providerId="LiveId" clId="{51C8E445-D7DB-46A5-829D-039391371C47}" dt="2023-05-29T08:34:36.865" v="10201"/>
          <ac:spMkLst>
            <pc:docMk/>
            <pc:sldMk cId="2652971777" sldId="530"/>
            <ac:spMk id="5" creationId="{00000000-0000-0000-0000-000000000000}"/>
          </ac:spMkLst>
        </pc:spChg>
        <pc:spChg chg="mod">
          <ac:chgData name="子敬 洪" userId="ad1b616e7398b0d3" providerId="LiveId" clId="{51C8E445-D7DB-46A5-829D-039391371C47}" dt="2023-05-29T08:40:49.550" v="10251" actId="21"/>
          <ac:spMkLst>
            <pc:docMk/>
            <pc:sldMk cId="2652971777" sldId="530"/>
            <ac:spMk id="30" creationId="{8570CFE9-0731-4434-8914-6944777BFE6D}"/>
          </ac:spMkLst>
        </pc:spChg>
      </pc:sldChg>
      <pc:sldChg chg="addSp modSp mod">
        <pc:chgData name="子敬 洪" userId="ad1b616e7398b0d3" providerId="LiveId" clId="{51C8E445-D7DB-46A5-829D-039391371C47}" dt="2023-05-29T09:31:55.939" v="10357"/>
        <pc:sldMkLst>
          <pc:docMk/>
          <pc:sldMk cId="403784325" sldId="531"/>
        </pc:sldMkLst>
        <pc:spChg chg="add mod">
          <ac:chgData name="子敬 洪" userId="ad1b616e7398b0d3" providerId="LiveId" clId="{51C8E445-D7DB-46A5-829D-039391371C47}" dt="2023-05-29T08:42:34.746" v="10291" actId="20577"/>
          <ac:spMkLst>
            <pc:docMk/>
            <pc:sldMk cId="403784325" sldId="531"/>
            <ac:spMk id="2" creationId="{5F1A3256-0009-4928-18FC-18C6DF64FA69}"/>
          </ac:spMkLst>
        </pc:spChg>
        <pc:spChg chg="mod">
          <ac:chgData name="子敬 洪" userId="ad1b616e7398b0d3" providerId="LiveId" clId="{51C8E445-D7DB-46A5-829D-039391371C47}" dt="2023-05-29T08:41:11.751" v="10252" actId="313"/>
          <ac:spMkLst>
            <pc:docMk/>
            <pc:sldMk cId="403784325" sldId="531"/>
            <ac:spMk id="5" creationId="{00000000-0000-0000-0000-000000000000}"/>
          </ac:spMkLst>
        </pc:spChg>
        <pc:spChg chg="mod">
          <ac:chgData name="子敬 洪" userId="ad1b616e7398b0d3" providerId="LiveId" clId="{51C8E445-D7DB-46A5-829D-039391371C47}" dt="2023-05-29T09:31:55.939" v="10357"/>
          <ac:spMkLst>
            <pc:docMk/>
            <pc:sldMk cId="403784325" sldId="531"/>
            <ac:spMk id="30" creationId="{8570CFE9-0731-4434-8914-6944777BFE6D}"/>
          </ac:spMkLst>
        </pc:spChg>
      </pc:sldChg>
      <pc:sldChg chg="addSp modSp mod">
        <pc:chgData name="子敬 洪" userId="ad1b616e7398b0d3" providerId="LiveId" clId="{51C8E445-D7DB-46A5-829D-039391371C47}" dt="2023-05-30T01:14:32.955" v="11522"/>
        <pc:sldMkLst>
          <pc:docMk/>
          <pc:sldMk cId="709344702" sldId="532"/>
        </pc:sldMkLst>
        <pc:spChg chg="add mod">
          <ac:chgData name="子敬 洪" userId="ad1b616e7398b0d3" providerId="LiveId" clId="{51C8E445-D7DB-46A5-829D-039391371C47}" dt="2023-05-29T10:01:13.648" v="10390" actId="14100"/>
          <ac:spMkLst>
            <pc:docMk/>
            <pc:sldMk cId="709344702" sldId="532"/>
            <ac:spMk id="2" creationId="{B097EC39-0A80-7363-EA55-A7078BB1E6A2}"/>
          </ac:spMkLst>
        </pc:spChg>
        <pc:spChg chg="mod">
          <ac:chgData name="子敬 洪" userId="ad1b616e7398b0d3" providerId="LiveId" clId="{51C8E445-D7DB-46A5-829D-039391371C47}" dt="2023-05-30T01:14:32.955" v="11522"/>
          <ac:spMkLst>
            <pc:docMk/>
            <pc:sldMk cId="709344702" sldId="532"/>
            <ac:spMk id="9" creationId="{00000000-0000-0000-0000-000000000000}"/>
          </ac:spMkLst>
        </pc:spChg>
        <pc:spChg chg="mod">
          <ac:chgData name="子敬 洪" userId="ad1b616e7398b0d3" providerId="LiveId" clId="{51C8E445-D7DB-46A5-829D-039391371C47}" dt="2023-05-29T09:33:00.423" v="10362" actId="255"/>
          <ac:spMkLst>
            <pc:docMk/>
            <pc:sldMk cId="709344702" sldId="532"/>
            <ac:spMk id="30" creationId="{8570CFE9-0731-4434-8914-6944777BFE6D}"/>
          </ac:spMkLst>
        </pc:spChg>
      </pc:sldChg>
      <pc:sldChg chg="addSp modSp mod">
        <pc:chgData name="子敬 洪" userId="ad1b616e7398b0d3" providerId="LiveId" clId="{51C8E445-D7DB-46A5-829D-039391371C47}" dt="2023-05-29T10:03:28.319" v="10406" actId="14100"/>
        <pc:sldMkLst>
          <pc:docMk/>
          <pc:sldMk cId="3874646563" sldId="533"/>
        </pc:sldMkLst>
        <pc:spChg chg="add mod">
          <ac:chgData name="子敬 洪" userId="ad1b616e7398b0d3" providerId="LiveId" clId="{51C8E445-D7DB-46A5-829D-039391371C47}" dt="2023-05-29T10:03:28.319" v="10406" actId="14100"/>
          <ac:spMkLst>
            <pc:docMk/>
            <pc:sldMk cId="3874646563" sldId="533"/>
            <ac:spMk id="2" creationId="{38D38F48-F068-9371-AF7C-C7FD85031D46}"/>
          </ac:spMkLst>
        </pc:spChg>
        <pc:spChg chg="mod">
          <ac:chgData name="子敬 洪" userId="ad1b616e7398b0d3" providerId="LiveId" clId="{51C8E445-D7DB-46A5-829D-039391371C47}" dt="2023-05-29T10:03:20.602" v="10403" actId="21"/>
          <ac:spMkLst>
            <pc:docMk/>
            <pc:sldMk cId="3874646563" sldId="533"/>
            <ac:spMk id="30" creationId="{8570CFE9-0731-4434-8914-6944777BFE6D}"/>
          </ac:spMkLst>
        </pc:spChg>
      </pc:sldChg>
      <pc:sldChg chg="addSp modSp mod">
        <pc:chgData name="子敬 洪" userId="ad1b616e7398b0d3" providerId="LiveId" clId="{51C8E445-D7DB-46A5-829D-039391371C47}" dt="2023-05-30T01:14:32.955" v="11522"/>
        <pc:sldMkLst>
          <pc:docMk/>
          <pc:sldMk cId="3481658447" sldId="534"/>
        </pc:sldMkLst>
        <pc:spChg chg="add mod">
          <ac:chgData name="子敬 洪" userId="ad1b616e7398b0d3" providerId="LiveId" clId="{51C8E445-D7DB-46A5-829D-039391371C47}" dt="2023-05-29T10:04:41.161" v="10450" actId="1076"/>
          <ac:spMkLst>
            <pc:docMk/>
            <pc:sldMk cId="3481658447" sldId="534"/>
            <ac:spMk id="2" creationId="{1DBBEFF1-ABB8-8024-240D-D54094328988}"/>
          </ac:spMkLst>
        </pc:spChg>
        <pc:spChg chg="mod">
          <ac:chgData name="子敬 洪" userId="ad1b616e7398b0d3" providerId="LiveId" clId="{51C8E445-D7DB-46A5-829D-039391371C47}" dt="2023-05-30T01:14:32.955" v="11522"/>
          <ac:spMkLst>
            <pc:docMk/>
            <pc:sldMk cId="3481658447" sldId="534"/>
            <ac:spMk id="5" creationId="{00000000-0000-0000-0000-000000000000}"/>
          </ac:spMkLst>
        </pc:spChg>
        <pc:spChg chg="mod">
          <ac:chgData name="子敬 洪" userId="ad1b616e7398b0d3" providerId="LiveId" clId="{51C8E445-D7DB-46A5-829D-039391371C47}" dt="2023-05-29T09:31:55.939" v="10357"/>
          <ac:spMkLst>
            <pc:docMk/>
            <pc:sldMk cId="3481658447" sldId="534"/>
            <ac:spMk id="30" creationId="{8570CFE9-0731-4434-8914-6944777BFE6D}"/>
          </ac:spMkLst>
        </pc:spChg>
      </pc:sldChg>
      <pc:sldChg chg="addSp modSp mod">
        <pc:chgData name="子敬 洪" userId="ad1b616e7398b0d3" providerId="LiveId" clId="{51C8E445-D7DB-46A5-829D-039391371C47}" dt="2023-05-30T01:14:32.955" v="11522"/>
        <pc:sldMkLst>
          <pc:docMk/>
          <pc:sldMk cId="2587502584" sldId="535"/>
        </pc:sldMkLst>
        <pc:spChg chg="add mod">
          <ac:chgData name="子敬 洪" userId="ad1b616e7398b0d3" providerId="LiveId" clId="{51C8E445-D7DB-46A5-829D-039391371C47}" dt="2023-05-29T10:04:11.289" v="10432" actId="20577"/>
          <ac:spMkLst>
            <pc:docMk/>
            <pc:sldMk cId="2587502584" sldId="535"/>
            <ac:spMk id="2" creationId="{427DE796-5ACA-BC83-C33B-42C7ABCFC795}"/>
          </ac:spMkLst>
        </pc:spChg>
        <pc:graphicFrameChg chg="mod">
          <ac:chgData name="子敬 洪" userId="ad1b616e7398b0d3" providerId="LiveId" clId="{51C8E445-D7DB-46A5-829D-039391371C47}" dt="2023-05-30T01:14:32.955" v="11522"/>
          <ac:graphicFrameMkLst>
            <pc:docMk/>
            <pc:sldMk cId="2587502584" sldId="535"/>
            <ac:graphicFrameMk id="25" creationId="{9AF1CB60-9968-48E3-8013-311D48302416}"/>
          </ac:graphicFrameMkLst>
        </pc:graphicFrameChg>
        <pc:graphicFrameChg chg="mod">
          <ac:chgData name="子敬 洪" userId="ad1b616e7398b0d3" providerId="LiveId" clId="{51C8E445-D7DB-46A5-829D-039391371C47}" dt="2023-05-30T01:14:32.955" v="11522"/>
          <ac:graphicFrameMkLst>
            <pc:docMk/>
            <pc:sldMk cId="2587502584" sldId="535"/>
            <ac:graphicFrameMk id="26" creationId="{473A413C-425B-4355-853E-A23359741DBA}"/>
          </ac:graphicFrameMkLst>
        </pc:graphicFrameChg>
      </pc:sldChg>
      <pc:sldChg chg="addSp modSp mod">
        <pc:chgData name="子敬 洪" userId="ad1b616e7398b0d3" providerId="LiveId" clId="{51C8E445-D7DB-46A5-829D-039391371C47}" dt="2023-05-30T01:14:32.955" v="11522"/>
        <pc:sldMkLst>
          <pc:docMk/>
          <pc:sldMk cId="3245950326" sldId="536"/>
        </pc:sldMkLst>
        <pc:spChg chg="add mod">
          <ac:chgData name="子敬 洪" userId="ad1b616e7398b0d3" providerId="LiveId" clId="{51C8E445-D7DB-46A5-829D-039391371C47}" dt="2023-05-29T10:09:37.495" v="10510" actId="20577"/>
          <ac:spMkLst>
            <pc:docMk/>
            <pc:sldMk cId="3245950326" sldId="536"/>
            <ac:spMk id="2" creationId="{0AE80AF9-0993-E5B7-3BB1-38C142160C14}"/>
          </ac:spMkLst>
        </pc:spChg>
        <pc:spChg chg="mod">
          <ac:chgData name="子敬 洪" userId="ad1b616e7398b0d3" providerId="LiveId" clId="{51C8E445-D7DB-46A5-829D-039391371C47}" dt="2023-05-30T01:14:32.955" v="11522"/>
          <ac:spMkLst>
            <pc:docMk/>
            <pc:sldMk cId="3245950326" sldId="536"/>
            <ac:spMk id="30" creationId="{8570CFE9-0731-4434-8914-6944777BFE6D}"/>
          </ac:spMkLst>
        </pc:spChg>
      </pc:sldChg>
      <pc:sldChg chg="addSp modSp mod">
        <pc:chgData name="子敬 洪" userId="ad1b616e7398b0d3" providerId="LiveId" clId="{51C8E445-D7DB-46A5-829D-039391371C47}" dt="2023-05-29T10:09:25.747" v="10492" actId="14100"/>
        <pc:sldMkLst>
          <pc:docMk/>
          <pc:sldMk cId="1871021665" sldId="537"/>
        </pc:sldMkLst>
        <pc:spChg chg="add mod">
          <ac:chgData name="子敬 洪" userId="ad1b616e7398b0d3" providerId="LiveId" clId="{51C8E445-D7DB-46A5-829D-039391371C47}" dt="2023-05-29T10:09:25.747" v="10492" actId="14100"/>
          <ac:spMkLst>
            <pc:docMk/>
            <pc:sldMk cId="1871021665" sldId="537"/>
            <ac:spMk id="2" creationId="{BF96505F-06AE-D3D0-8F40-7EF03EC6CE4A}"/>
          </ac:spMkLst>
        </pc:spChg>
        <pc:spChg chg="mod">
          <ac:chgData name="子敬 洪" userId="ad1b616e7398b0d3" providerId="LiveId" clId="{51C8E445-D7DB-46A5-829D-039391371C47}" dt="2023-05-29T10:07:36.384" v="10471"/>
          <ac:spMkLst>
            <pc:docMk/>
            <pc:sldMk cId="1871021665" sldId="537"/>
            <ac:spMk id="30" creationId="{8570CFE9-0731-4434-8914-6944777BFE6D}"/>
          </ac:spMkLst>
        </pc:spChg>
      </pc:sldChg>
      <pc:sldChg chg="addSp modSp">
        <pc:chgData name="子敬 洪" userId="ad1b616e7398b0d3" providerId="LiveId" clId="{51C8E445-D7DB-46A5-829D-039391371C47}" dt="2023-05-29T10:43:07.497" v="11262"/>
        <pc:sldMkLst>
          <pc:docMk/>
          <pc:sldMk cId="2209169578" sldId="538"/>
        </pc:sldMkLst>
        <pc:spChg chg="add mod">
          <ac:chgData name="子敬 洪" userId="ad1b616e7398b0d3" providerId="LiveId" clId="{51C8E445-D7DB-46A5-829D-039391371C47}" dt="2023-05-29T10:09:42.410" v="10511"/>
          <ac:spMkLst>
            <pc:docMk/>
            <pc:sldMk cId="2209169578" sldId="538"/>
            <ac:spMk id="2" creationId="{E2029733-9B17-A0D6-8D7F-281ADE833AEE}"/>
          </ac:spMkLst>
        </pc:spChg>
        <pc:spChg chg="mod">
          <ac:chgData name="子敬 洪" userId="ad1b616e7398b0d3" providerId="LiveId" clId="{51C8E445-D7DB-46A5-829D-039391371C47}" dt="2023-05-29T10:43:07.497" v="11262"/>
          <ac:spMkLst>
            <pc:docMk/>
            <pc:sldMk cId="2209169578" sldId="538"/>
            <ac:spMk id="5" creationId="{00000000-0000-0000-0000-000000000000}"/>
          </ac:spMkLst>
        </pc:spChg>
        <pc:spChg chg="mod">
          <ac:chgData name="子敬 洪" userId="ad1b616e7398b0d3" providerId="LiveId" clId="{51C8E445-D7DB-46A5-829D-039391371C47}" dt="2023-05-29T10:07:36.384" v="10471"/>
          <ac:spMkLst>
            <pc:docMk/>
            <pc:sldMk cId="2209169578" sldId="538"/>
            <ac:spMk id="19" creationId="{F98BA3FB-D87B-4602-AD84-76E7DD841DB8}"/>
          </ac:spMkLst>
        </pc:spChg>
        <pc:spChg chg="mod">
          <ac:chgData name="子敬 洪" userId="ad1b616e7398b0d3" providerId="LiveId" clId="{51C8E445-D7DB-46A5-829D-039391371C47}" dt="2023-05-29T10:07:36.384" v="10471"/>
          <ac:spMkLst>
            <pc:docMk/>
            <pc:sldMk cId="2209169578" sldId="538"/>
            <ac:spMk id="47" creationId="{0FCE5EBA-F326-4EB8-A1AB-8D660A396F8C}"/>
          </ac:spMkLst>
        </pc:spChg>
      </pc:sldChg>
      <pc:sldChg chg="addSp modSp mod">
        <pc:chgData name="子敬 洪" userId="ad1b616e7398b0d3" providerId="LiveId" clId="{51C8E445-D7DB-46A5-829D-039391371C47}" dt="2023-05-29T10:10:00.209" v="10529" actId="20577"/>
        <pc:sldMkLst>
          <pc:docMk/>
          <pc:sldMk cId="3429907279" sldId="539"/>
        </pc:sldMkLst>
        <pc:spChg chg="add mod">
          <ac:chgData name="子敬 洪" userId="ad1b616e7398b0d3" providerId="LiveId" clId="{51C8E445-D7DB-46A5-829D-039391371C47}" dt="2023-05-29T10:10:00.209" v="10529" actId="20577"/>
          <ac:spMkLst>
            <pc:docMk/>
            <pc:sldMk cId="3429907279" sldId="539"/>
            <ac:spMk id="2" creationId="{63677FEE-0BFA-B536-68B6-E480E7F9FC1A}"/>
          </ac:spMkLst>
        </pc:spChg>
        <pc:spChg chg="mod">
          <ac:chgData name="子敬 洪" userId="ad1b616e7398b0d3" providerId="LiveId" clId="{51C8E445-D7DB-46A5-829D-039391371C47}" dt="2023-05-29T10:07:36.384" v="10471"/>
          <ac:spMkLst>
            <pc:docMk/>
            <pc:sldMk cId="3429907279" sldId="539"/>
            <ac:spMk id="5" creationId="{3680DB7D-A761-4AFC-8D12-3714E56D5D48}"/>
          </ac:spMkLst>
        </pc:spChg>
      </pc:sldChg>
      <pc:sldChg chg="addSp modSp mod">
        <pc:chgData name="子敬 洪" userId="ad1b616e7398b0d3" providerId="LiveId" clId="{51C8E445-D7DB-46A5-829D-039391371C47}" dt="2023-05-29T10:36:26.442" v="11145"/>
        <pc:sldMkLst>
          <pc:docMk/>
          <pc:sldMk cId="156485824" sldId="540"/>
        </pc:sldMkLst>
        <pc:spChg chg="add mod">
          <ac:chgData name="子敬 洪" userId="ad1b616e7398b0d3" providerId="LiveId" clId="{51C8E445-D7DB-46A5-829D-039391371C47}" dt="2023-05-29T10:10:06.815" v="10531" actId="20577"/>
          <ac:spMkLst>
            <pc:docMk/>
            <pc:sldMk cId="156485824" sldId="540"/>
            <ac:spMk id="2" creationId="{7E597E1A-A84C-2B88-D3ED-032926270CF2}"/>
          </ac:spMkLst>
        </pc:spChg>
        <pc:spChg chg="mod">
          <ac:chgData name="子敬 洪" userId="ad1b616e7398b0d3" providerId="LiveId" clId="{51C8E445-D7DB-46A5-829D-039391371C47}" dt="2023-05-29T10:36:26.442" v="11145"/>
          <ac:spMkLst>
            <pc:docMk/>
            <pc:sldMk cId="156485824" sldId="540"/>
            <ac:spMk id="5" creationId="{3680DB7D-A761-4AFC-8D12-3714E56D5D48}"/>
          </ac:spMkLst>
        </pc:spChg>
      </pc:sldChg>
      <pc:sldChg chg="addSp modSp mod">
        <pc:chgData name="子敬 洪" userId="ad1b616e7398b0d3" providerId="LiveId" clId="{51C8E445-D7DB-46A5-829D-039391371C47}" dt="2023-05-29T10:36:26.442" v="11145"/>
        <pc:sldMkLst>
          <pc:docMk/>
          <pc:sldMk cId="2470025033" sldId="541"/>
        </pc:sldMkLst>
        <pc:spChg chg="add mod">
          <ac:chgData name="子敬 洪" userId="ad1b616e7398b0d3" providerId="LiveId" clId="{51C8E445-D7DB-46A5-829D-039391371C47}" dt="2023-05-29T10:10:18.885" v="10555" actId="14100"/>
          <ac:spMkLst>
            <pc:docMk/>
            <pc:sldMk cId="2470025033" sldId="541"/>
            <ac:spMk id="2" creationId="{225534AD-094C-CC25-2E46-9967998284A7}"/>
          </ac:spMkLst>
        </pc:spChg>
        <pc:spChg chg="mod">
          <ac:chgData name="子敬 洪" userId="ad1b616e7398b0d3" providerId="LiveId" clId="{51C8E445-D7DB-46A5-829D-039391371C47}" dt="2023-05-29T10:36:26.442" v="11145"/>
          <ac:spMkLst>
            <pc:docMk/>
            <pc:sldMk cId="2470025033" sldId="541"/>
            <ac:spMk id="5" creationId="{3680DB7D-A761-4AFC-8D12-3714E56D5D48}"/>
          </ac:spMkLst>
        </pc:spChg>
      </pc:sldChg>
      <pc:sldChg chg="addSp modSp mod">
        <pc:chgData name="子敬 洪" userId="ad1b616e7398b0d3" providerId="LiveId" clId="{51C8E445-D7DB-46A5-829D-039391371C47}" dt="2023-05-29T10:18:25.215" v="10572" actId="14100"/>
        <pc:sldMkLst>
          <pc:docMk/>
          <pc:sldMk cId="306024687" sldId="542"/>
        </pc:sldMkLst>
        <pc:spChg chg="add mod">
          <ac:chgData name="子敬 洪" userId="ad1b616e7398b0d3" providerId="LiveId" clId="{51C8E445-D7DB-46A5-829D-039391371C47}" dt="2023-05-29T10:18:25.215" v="10572" actId="14100"/>
          <ac:spMkLst>
            <pc:docMk/>
            <pc:sldMk cId="306024687" sldId="542"/>
            <ac:spMk id="2" creationId="{EAB8A514-ED17-7FE4-4602-572C060574A1}"/>
          </ac:spMkLst>
        </pc:spChg>
        <pc:spChg chg="mod">
          <ac:chgData name="子敬 洪" userId="ad1b616e7398b0d3" providerId="LiveId" clId="{51C8E445-D7DB-46A5-829D-039391371C47}" dt="2023-05-29T10:18:02.026" v="10569" actId="313"/>
          <ac:spMkLst>
            <pc:docMk/>
            <pc:sldMk cId="306024687" sldId="542"/>
            <ac:spMk id="5" creationId="{00000000-0000-0000-0000-000000000000}"/>
          </ac:spMkLst>
        </pc:spChg>
        <pc:spChg chg="mod">
          <ac:chgData name="子敬 洪" userId="ad1b616e7398b0d3" providerId="LiveId" clId="{51C8E445-D7DB-46A5-829D-039391371C47}" dt="2023-05-29T10:10:55.281" v="10561"/>
          <ac:spMkLst>
            <pc:docMk/>
            <pc:sldMk cId="306024687" sldId="542"/>
            <ac:spMk id="30" creationId="{8570CFE9-0731-4434-8914-6944777BFE6D}"/>
          </ac:spMkLst>
        </pc:spChg>
      </pc:sldChg>
      <pc:sldChg chg="addSp modSp mod">
        <pc:chgData name="子敬 洪" userId="ad1b616e7398b0d3" providerId="LiveId" clId="{51C8E445-D7DB-46A5-829D-039391371C47}" dt="2023-05-29T10:21:01.134" v="10698" actId="1037"/>
        <pc:sldMkLst>
          <pc:docMk/>
          <pc:sldMk cId="4121688083" sldId="543"/>
        </pc:sldMkLst>
        <pc:spChg chg="add mod">
          <ac:chgData name="子敬 洪" userId="ad1b616e7398b0d3" providerId="LiveId" clId="{51C8E445-D7DB-46A5-829D-039391371C47}" dt="2023-05-29T10:21:01.134" v="10698" actId="1037"/>
          <ac:spMkLst>
            <pc:docMk/>
            <pc:sldMk cId="4121688083" sldId="543"/>
            <ac:spMk id="2" creationId="{281E9524-CDDD-BB38-119E-1971308D59A9}"/>
          </ac:spMkLst>
        </pc:spChg>
        <pc:spChg chg="mod">
          <ac:chgData name="子敬 洪" userId="ad1b616e7398b0d3" providerId="LiveId" clId="{51C8E445-D7DB-46A5-829D-039391371C47}" dt="2023-05-29T10:19:26.175" v="10622" actId="1076"/>
          <ac:spMkLst>
            <pc:docMk/>
            <pc:sldMk cId="4121688083" sldId="543"/>
            <ac:spMk id="5" creationId="{B9B89E1A-612A-4D90-A3AF-261AB6B951AC}"/>
          </ac:spMkLst>
        </pc:spChg>
        <pc:spChg chg="mod">
          <ac:chgData name="子敬 洪" userId="ad1b616e7398b0d3" providerId="LiveId" clId="{51C8E445-D7DB-46A5-829D-039391371C47}" dt="2023-05-29T10:19:38.935" v="10658" actId="1037"/>
          <ac:spMkLst>
            <pc:docMk/>
            <pc:sldMk cId="4121688083" sldId="543"/>
            <ac:spMk id="12" creationId="{8DB2C30A-343F-4211-A133-093281D3D135}"/>
          </ac:spMkLst>
        </pc:spChg>
        <pc:spChg chg="mod">
          <ac:chgData name="子敬 洪" userId="ad1b616e7398b0d3" providerId="LiveId" clId="{51C8E445-D7DB-46A5-829D-039391371C47}" dt="2023-05-29T10:19:38.935" v="10658" actId="1037"/>
          <ac:spMkLst>
            <pc:docMk/>
            <pc:sldMk cId="4121688083" sldId="543"/>
            <ac:spMk id="14" creationId="{6112E708-FE7C-48F0-9055-FC0DD6BEDC4C}"/>
          </ac:spMkLst>
        </pc:spChg>
        <pc:spChg chg="mod">
          <ac:chgData name="子敬 洪" userId="ad1b616e7398b0d3" providerId="LiveId" clId="{51C8E445-D7DB-46A5-829D-039391371C47}" dt="2023-05-29T10:19:38.935" v="10658" actId="1037"/>
          <ac:spMkLst>
            <pc:docMk/>
            <pc:sldMk cId="4121688083" sldId="543"/>
            <ac:spMk id="15" creationId="{0974519F-4ED1-42BB-89B9-41E4E2FB1FA4}"/>
          </ac:spMkLst>
        </pc:spChg>
        <pc:spChg chg="mod">
          <ac:chgData name="子敬 洪" userId="ad1b616e7398b0d3" providerId="LiveId" clId="{51C8E445-D7DB-46A5-829D-039391371C47}" dt="2023-05-29T10:19:38.935" v="10658" actId="1037"/>
          <ac:spMkLst>
            <pc:docMk/>
            <pc:sldMk cId="4121688083" sldId="543"/>
            <ac:spMk id="31" creationId="{0ED835EA-0A29-4D9B-90CF-02DA2A22A938}"/>
          </ac:spMkLst>
        </pc:spChg>
        <pc:spChg chg="mod">
          <ac:chgData name="子敬 洪" userId="ad1b616e7398b0d3" providerId="LiveId" clId="{51C8E445-D7DB-46A5-829D-039391371C47}" dt="2023-05-29T10:19:38.935" v="10658" actId="1037"/>
          <ac:spMkLst>
            <pc:docMk/>
            <pc:sldMk cId="4121688083" sldId="543"/>
            <ac:spMk id="32" creationId="{5A567456-6F5E-47F2-BD77-9EC4A48FFCCD}"/>
          </ac:spMkLst>
        </pc:spChg>
        <pc:spChg chg="mod">
          <ac:chgData name="子敬 洪" userId="ad1b616e7398b0d3" providerId="LiveId" clId="{51C8E445-D7DB-46A5-829D-039391371C47}" dt="2023-05-29T10:19:38.935" v="10658" actId="1037"/>
          <ac:spMkLst>
            <pc:docMk/>
            <pc:sldMk cId="4121688083" sldId="543"/>
            <ac:spMk id="33" creationId="{44E243CE-7370-4734-A5C7-BF5111AC748A}"/>
          </ac:spMkLst>
        </pc:spChg>
        <pc:spChg chg="mod">
          <ac:chgData name="子敬 洪" userId="ad1b616e7398b0d3" providerId="LiveId" clId="{51C8E445-D7DB-46A5-829D-039391371C47}" dt="2023-05-29T10:19:54.999" v="10693" actId="1037"/>
          <ac:spMkLst>
            <pc:docMk/>
            <pc:sldMk cId="4121688083" sldId="543"/>
            <ac:spMk id="36" creationId="{0B8E6DD1-8AA8-4FCE-A1A7-A9DA999F2F18}"/>
          </ac:spMkLst>
        </pc:spChg>
        <pc:spChg chg="mod">
          <ac:chgData name="子敬 洪" userId="ad1b616e7398b0d3" providerId="LiveId" clId="{51C8E445-D7DB-46A5-829D-039391371C47}" dt="2023-05-29T10:19:54.999" v="10693" actId="1037"/>
          <ac:spMkLst>
            <pc:docMk/>
            <pc:sldMk cId="4121688083" sldId="543"/>
            <ac:spMk id="37" creationId="{B6F8992C-AE33-41C0-B998-DE3194E7FDD8}"/>
          </ac:spMkLst>
        </pc:spChg>
        <pc:spChg chg="mod">
          <ac:chgData name="子敬 洪" userId="ad1b616e7398b0d3" providerId="LiveId" clId="{51C8E445-D7DB-46A5-829D-039391371C47}" dt="2023-05-29T10:19:54.999" v="10693" actId="1037"/>
          <ac:spMkLst>
            <pc:docMk/>
            <pc:sldMk cId="4121688083" sldId="543"/>
            <ac:spMk id="38" creationId="{A53AB5F3-FC00-4329-86EE-91EA5EE31580}"/>
          </ac:spMkLst>
        </pc:spChg>
        <pc:spChg chg="mod">
          <ac:chgData name="子敬 洪" userId="ad1b616e7398b0d3" providerId="LiveId" clId="{51C8E445-D7DB-46A5-829D-039391371C47}" dt="2023-05-29T10:19:54.999" v="10693" actId="1037"/>
          <ac:spMkLst>
            <pc:docMk/>
            <pc:sldMk cId="4121688083" sldId="543"/>
            <ac:spMk id="41" creationId="{A7C957AD-F845-4EDC-B6D2-7C35D1F7C194}"/>
          </ac:spMkLst>
        </pc:spChg>
        <pc:spChg chg="mod">
          <ac:chgData name="子敬 洪" userId="ad1b616e7398b0d3" providerId="LiveId" clId="{51C8E445-D7DB-46A5-829D-039391371C47}" dt="2023-05-29T10:19:54.999" v="10693" actId="1037"/>
          <ac:spMkLst>
            <pc:docMk/>
            <pc:sldMk cId="4121688083" sldId="543"/>
            <ac:spMk id="42" creationId="{309FAC5D-61FB-4C62-8C69-85D2646B2368}"/>
          </ac:spMkLst>
        </pc:spChg>
        <pc:spChg chg="mod">
          <ac:chgData name="子敬 洪" userId="ad1b616e7398b0d3" providerId="LiveId" clId="{51C8E445-D7DB-46A5-829D-039391371C47}" dt="2023-05-29T10:19:54.999" v="10693" actId="1037"/>
          <ac:spMkLst>
            <pc:docMk/>
            <pc:sldMk cId="4121688083" sldId="543"/>
            <ac:spMk id="43" creationId="{189F1CED-66BA-4076-BF39-D50975482C34}"/>
          </ac:spMkLst>
        </pc:spChg>
        <pc:picChg chg="mod">
          <ac:chgData name="子敬 洪" userId="ad1b616e7398b0d3" providerId="LiveId" clId="{51C8E445-D7DB-46A5-829D-039391371C47}" dt="2023-05-29T10:19:54.999" v="10693" actId="1037"/>
          <ac:picMkLst>
            <pc:docMk/>
            <pc:sldMk cId="4121688083" sldId="543"/>
            <ac:picMk id="34" creationId="{C20EDC60-E00E-45FD-9DF7-B5D949BB6861}"/>
          </ac:picMkLst>
        </pc:picChg>
        <pc:picChg chg="mod">
          <ac:chgData name="子敬 洪" userId="ad1b616e7398b0d3" providerId="LiveId" clId="{51C8E445-D7DB-46A5-829D-039391371C47}" dt="2023-05-29T10:19:38.935" v="10658" actId="1037"/>
          <ac:picMkLst>
            <pc:docMk/>
            <pc:sldMk cId="4121688083" sldId="543"/>
            <ac:picMk id="50" creationId="{BF46F7B5-526E-4402-9941-E4CEAD694E56}"/>
          </ac:picMkLst>
        </pc:picChg>
        <pc:cxnChg chg="mod">
          <ac:chgData name="子敬 洪" userId="ad1b616e7398b0d3" providerId="LiveId" clId="{51C8E445-D7DB-46A5-829D-039391371C47}" dt="2023-05-29T10:19:38.935" v="10658" actId="1037"/>
          <ac:cxnSpMkLst>
            <pc:docMk/>
            <pc:sldMk cId="4121688083" sldId="543"/>
            <ac:cxnSpMk id="8" creationId="{E23AF4EC-50EB-47F8-9544-8FBB88D6CBF7}"/>
          </ac:cxnSpMkLst>
        </pc:cxnChg>
        <pc:cxnChg chg="mod">
          <ac:chgData name="子敬 洪" userId="ad1b616e7398b0d3" providerId="LiveId" clId="{51C8E445-D7DB-46A5-829D-039391371C47}" dt="2023-05-29T10:19:38.935" v="10658" actId="1037"/>
          <ac:cxnSpMkLst>
            <pc:docMk/>
            <pc:sldMk cId="4121688083" sldId="543"/>
            <ac:cxnSpMk id="24" creationId="{4704EBA0-0D3B-49AA-A84D-E93B96F2C0BC}"/>
          </ac:cxnSpMkLst>
        </pc:cxnChg>
        <pc:cxnChg chg="mod">
          <ac:chgData name="子敬 洪" userId="ad1b616e7398b0d3" providerId="LiveId" clId="{51C8E445-D7DB-46A5-829D-039391371C47}" dt="2023-05-29T10:19:38.935" v="10658" actId="1037"/>
          <ac:cxnSpMkLst>
            <pc:docMk/>
            <pc:sldMk cId="4121688083" sldId="543"/>
            <ac:cxnSpMk id="25" creationId="{BE60C2CC-845C-4AF1-8E94-CBCA0F6AE18B}"/>
          </ac:cxnSpMkLst>
        </pc:cxnChg>
        <pc:cxnChg chg="mod">
          <ac:chgData name="子敬 洪" userId="ad1b616e7398b0d3" providerId="LiveId" clId="{51C8E445-D7DB-46A5-829D-039391371C47}" dt="2023-05-29T10:19:54.999" v="10693" actId="1037"/>
          <ac:cxnSpMkLst>
            <pc:docMk/>
            <pc:sldMk cId="4121688083" sldId="543"/>
            <ac:cxnSpMk id="35" creationId="{69F4CB0D-6316-42F1-A7C9-705C33605F78}"/>
          </ac:cxnSpMkLst>
        </pc:cxnChg>
        <pc:cxnChg chg="mod">
          <ac:chgData name="子敬 洪" userId="ad1b616e7398b0d3" providerId="LiveId" clId="{51C8E445-D7DB-46A5-829D-039391371C47}" dt="2023-05-29T10:19:54.999" v="10693" actId="1037"/>
          <ac:cxnSpMkLst>
            <pc:docMk/>
            <pc:sldMk cId="4121688083" sldId="543"/>
            <ac:cxnSpMk id="39" creationId="{9F91FB65-623C-41C2-A528-3391EEC2EC7B}"/>
          </ac:cxnSpMkLst>
        </pc:cxnChg>
        <pc:cxnChg chg="mod">
          <ac:chgData name="子敬 洪" userId="ad1b616e7398b0d3" providerId="LiveId" clId="{51C8E445-D7DB-46A5-829D-039391371C47}" dt="2023-05-29T10:19:54.999" v="10693" actId="1037"/>
          <ac:cxnSpMkLst>
            <pc:docMk/>
            <pc:sldMk cId="4121688083" sldId="543"/>
            <ac:cxnSpMk id="49" creationId="{78EF7E4A-E877-4295-870C-307C8DB3CE63}"/>
          </ac:cxnSpMkLst>
        </pc:cxnChg>
      </pc:sldChg>
      <pc:sldChg chg="addSp modSp mod">
        <pc:chgData name="子敬 洪" userId="ad1b616e7398b0d3" providerId="LiveId" clId="{51C8E445-D7DB-46A5-829D-039391371C47}" dt="2023-05-29T10:21:27.392" v="10706" actId="14100"/>
        <pc:sldMkLst>
          <pc:docMk/>
          <pc:sldMk cId="594278635" sldId="544"/>
        </pc:sldMkLst>
        <pc:spChg chg="add mod">
          <ac:chgData name="子敬 洪" userId="ad1b616e7398b0d3" providerId="LiveId" clId="{51C8E445-D7DB-46A5-829D-039391371C47}" dt="2023-05-29T10:21:27.392" v="10706" actId="14100"/>
          <ac:spMkLst>
            <pc:docMk/>
            <pc:sldMk cId="594278635" sldId="544"/>
            <ac:spMk id="2" creationId="{CC6C0CDC-42B5-943D-D58C-50BF46898D26}"/>
          </ac:spMkLst>
        </pc:spChg>
      </pc:sldChg>
      <pc:sldChg chg="addSp modSp mod">
        <pc:chgData name="子敬 洪" userId="ad1b616e7398b0d3" providerId="LiveId" clId="{51C8E445-D7DB-46A5-829D-039391371C47}" dt="2023-05-29T10:23:34.112" v="10770" actId="20577"/>
        <pc:sldMkLst>
          <pc:docMk/>
          <pc:sldMk cId="2839124105" sldId="545"/>
        </pc:sldMkLst>
        <pc:spChg chg="add mod">
          <ac:chgData name="子敬 洪" userId="ad1b616e7398b0d3" providerId="LiveId" clId="{51C8E445-D7DB-46A5-829D-039391371C47}" dt="2023-05-29T10:23:34.112" v="10770" actId="20577"/>
          <ac:spMkLst>
            <pc:docMk/>
            <pc:sldMk cId="2839124105" sldId="545"/>
            <ac:spMk id="2" creationId="{C6090779-41D4-EF1B-8D36-871D78857414}"/>
          </ac:spMkLst>
        </pc:spChg>
        <pc:spChg chg="mod">
          <ac:chgData name="子敬 洪" userId="ad1b616e7398b0d3" providerId="LiveId" clId="{51C8E445-D7DB-46A5-829D-039391371C47}" dt="2023-05-29T09:31:55.939" v="10357"/>
          <ac:spMkLst>
            <pc:docMk/>
            <pc:sldMk cId="2839124105" sldId="545"/>
            <ac:spMk id="30" creationId="{8570CFE9-0731-4434-8914-6944777BFE6D}"/>
          </ac:spMkLst>
        </pc:spChg>
      </pc:sldChg>
      <pc:sldChg chg="addSp delSp modSp mod">
        <pc:chgData name="子敬 洪" userId="ad1b616e7398b0d3" providerId="LiveId" clId="{51C8E445-D7DB-46A5-829D-039391371C47}" dt="2023-05-29T10:25:56.900" v="10934" actId="14100"/>
        <pc:sldMkLst>
          <pc:docMk/>
          <pc:sldMk cId="3761177114" sldId="546"/>
        </pc:sldMkLst>
        <pc:spChg chg="add del mod">
          <ac:chgData name="子敬 洪" userId="ad1b616e7398b0d3" providerId="LiveId" clId="{51C8E445-D7DB-46A5-829D-039391371C47}" dt="2023-05-29T10:25:44.099" v="10920"/>
          <ac:spMkLst>
            <pc:docMk/>
            <pc:sldMk cId="3761177114" sldId="546"/>
            <ac:spMk id="2" creationId="{26C954F9-C592-CAE2-E5E0-601221913882}"/>
          </ac:spMkLst>
        </pc:spChg>
        <pc:spChg chg="add mod">
          <ac:chgData name="子敬 洪" userId="ad1b616e7398b0d3" providerId="LiveId" clId="{51C8E445-D7DB-46A5-829D-039391371C47}" dt="2023-05-29T10:25:56.900" v="10934" actId="14100"/>
          <ac:spMkLst>
            <pc:docMk/>
            <pc:sldMk cId="3761177114" sldId="546"/>
            <ac:spMk id="3" creationId="{DD87C0F0-1CDE-80C8-5616-C09F101078B3}"/>
          </ac:spMkLst>
        </pc:spChg>
        <pc:spChg chg="mod">
          <ac:chgData name="子敬 洪" userId="ad1b616e7398b0d3" providerId="LiveId" clId="{51C8E445-D7DB-46A5-829D-039391371C47}" dt="2023-05-29T10:25:24.944" v="10918" actId="20577"/>
          <ac:spMkLst>
            <pc:docMk/>
            <pc:sldMk cId="3761177114" sldId="546"/>
            <ac:spMk id="5" creationId="{00000000-0000-0000-0000-000000000000}"/>
          </ac:spMkLst>
        </pc:spChg>
      </pc:sldChg>
      <pc:sldChg chg="addSp modSp mod">
        <pc:chgData name="子敬 洪" userId="ad1b616e7398b0d3" providerId="LiveId" clId="{51C8E445-D7DB-46A5-829D-039391371C47}" dt="2023-05-29T08:34:36.865" v="10201"/>
        <pc:sldMkLst>
          <pc:docMk/>
          <pc:sldMk cId="652069546" sldId="547"/>
        </pc:sldMkLst>
        <pc:spChg chg="add mod">
          <ac:chgData name="子敬 洪" userId="ad1b616e7398b0d3" providerId="LiveId" clId="{51C8E445-D7DB-46A5-829D-039391371C47}" dt="2023-05-29T07:22:06.495" v="7605" actId="14100"/>
          <ac:spMkLst>
            <pc:docMk/>
            <pc:sldMk cId="652069546" sldId="547"/>
            <ac:spMk id="2" creationId="{4A4E7F6E-6B14-FF91-4D4D-ECDF24721FFB}"/>
          </ac:spMkLst>
        </pc:spChg>
        <pc:spChg chg="mod">
          <ac:chgData name="子敬 洪" userId="ad1b616e7398b0d3" providerId="LiveId" clId="{51C8E445-D7DB-46A5-829D-039391371C47}" dt="2023-05-29T07:19:52.616" v="7544" actId="207"/>
          <ac:spMkLst>
            <pc:docMk/>
            <pc:sldMk cId="652069546" sldId="547"/>
            <ac:spMk id="20" creationId="{75779535-3015-4537-BE37-3EB5CBE0BAFA}"/>
          </ac:spMkLst>
        </pc:spChg>
        <pc:spChg chg="mod">
          <ac:chgData name="子敬 洪" userId="ad1b616e7398b0d3" providerId="LiveId" clId="{51C8E445-D7DB-46A5-829D-039391371C47}" dt="2023-05-29T08:34:36.865" v="10201"/>
          <ac:spMkLst>
            <pc:docMk/>
            <pc:sldMk cId="652069546" sldId="547"/>
            <ac:spMk id="33" creationId="{00000000-0000-0000-0000-000000000000}"/>
          </ac:spMkLst>
        </pc:spChg>
      </pc:sldChg>
      <pc:sldChg chg="addSp delSp modSp del mod">
        <pc:chgData name="子敬 洪" userId="ad1b616e7398b0d3" providerId="LiveId" clId="{51C8E445-D7DB-46A5-829D-039391371C47}" dt="2023-05-29T07:15:09.545" v="7473" actId="47"/>
        <pc:sldMkLst>
          <pc:docMk/>
          <pc:sldMk cId="2523790958" sldId="548"/>
        </pc:sldMkLst>
        <pc:spChg chg="add del mod">
          <ac:chgData name="子敬 洪" userId="ad1b616e7398b0d3" providerId="LiveId" clId="{51C8E445-D7DB-46A5-829D-039391371C47}" dt="2023-05-29T06:31:28.597" v="6294" actId="21"/>
          <ac:spMkLst>
            <pc:docMk/>
            <pc:sldMk cId="2523790958" sldId="548"/>
            <ac:spMk id="5" creationId="{15E4C8C8-11AC-BC27-02BB-AE6AFE526DB4}"/>
          </ac:spMkLst>
        </pc:spChg>
        <pc:spChg chg="del mod">
          <ac:chgData name="子敬 洪" userId="ad1b616e7398b0d3" providerId="LiveId" clId="{51C8E445-D7DB-46A5-829D-039391371C47}" dt="2023-05-29T06:31:26.030" v="6293" actId="21"/>
          <ac:spMkLst>
            <pc:docMk/>
            <pc:sldMk cId="2523790958" sldId="548"/>
            <ac:spMk id="7" creationId="{DFAB9E72-CCA2-405F-8B35-98C067DB79DB}"/>
          </ac:spMkLst>
        </pc:spChg>
        <pc:spChg chg="mod">
          <ac:chgData name="子敬 洪" userId="ad1b616e7398b0d3" providerId="LiveId" clId="{51C8E445-D7DB-46A5-829D-039391371C47}" dt="2023-05-29T06:24:30.066" v="6271" actId="11530"/>
          <ac:spMkLst>
            <pc:docMk/>
            <pc:sldMk cId="2523790958" sldId="548"/>
            <ac:spMk id="8" creationId="{13C7FE89-C61C-49BB-9524-8BFDC622E887}"/>
          </ac:spMkLst>
        </pc:spChg>
        <pc:spChg chg="mod">
          <ac:chgData name="子敬 洪" userId="ad1b616e7398b0d3" providerId="LiveId" clId="{51C8E445-D7DB-46A5-829D-039391371C47}" dt="2023-05-29T06:31:43.615" v="6299" actId="1076"/>
          <ac:spMkLst>
            <pc:docMk/>
            <pc:sldMk cId="2523790958" sldId="548"/>
            <ac:spMk id="9" creationId="{7BE403A0-AF8C-40DC-A834-264EC5F976F8}"/>
          </ac:spMkLst>
        </pc:spChg>
        <pc:spChg chg="add del mod">
          <ac:chgData name="子敬 洪" userId="ad1b616e7398b0d3" providerId="LiveId" clId="{51C8E445-D7DB-46A5-829D-039391371C47}" dt="2023-05-29T06:31:49.865" v="6301" actId="21"/>
          <ac:spMkLst>
            <pc:docMk/>
            <pc:sldMk cId="2523790958" sldId="548"/>
            <ac:spMk id="10" creationId="{5173A277-E1E2-44C1-A281-EDA76D1D5B77}"/>
          </ac:spMkLst>
        </pc:spChg>
        <pc:spChg chg="mod">
          <ac:chgData name="子敬 洪" userId="ad1b616e7398b0d3" providerId="LiveId" clId="{51C8E445-D7DB-46A5-829D-039391371C47}" dt="2023-05-29T06:24:40.628" v="6276" actId="11530"/>
          <ac:spMkLst>
            <pc:docMk/>
            <pc:sldMk cId="2523790958" sldId="548"/>
            <ac:spMk id="11" creationId="{7059CCD0-DC14-4A9B-818C-2F4586C0C175}"/>
          </ac:spMkLst>
        </pc:spChg>
        <pc:spChg chg="mod">
          <ac:chgData name="子敬 洪" userId="ad1b616e7398b0d3" providerId="LiveId" clId="{51C8E445-D7DB-46A5-829D-039391371C47}" dt="2023-05-29T06:24:34.232" v="6274" actId="11530"/>
          <ac:spMkLst>
            <pc:docMk/>
            <pc:sldMk cId="2523790958" sldId="548"/>
            <ac:spMk id="12" creationId="{48964643-188F-461F-93D4-2C7479102FEF}"/>
          </ac:spMkLst>
        </pc:spChg>
        <pc:spChg chg="add del mod">
          <ac:chgData name="子敬 洪" userId="ad1b616e7398b0d3" providerId="LiveId" clId="{51C8E445-D7DB-46A5-829D-039391371C47}" dt="2023-05-29T06:31:49.865" v="6301" actId="21"/>
          <ac:spMkLst>
            <pc:docMk/>
            <pc:sldMk cId="2523790958" sldId="548"/>
            <ac:spMk id="13" creationId="{BB5DC00F-97EF-4FDA-B494-C828219E59BE}"/>
          </ac:spMkLst>
        </pc:spChg>
        <pc:spChg chg="mod">
          <ac:chgData name="子敬 洪" userId="ad1b616e7398b0d3" providerId="LiveId" clId="{51C8E445-D7DB-46A5-829D-039391371C47}" dt="2023-05-29T06:24:40.628" v="6276" actId="11530"/>
          <ac:spMkLst>
            <pc:docMk/>
            <pc:sldMk cId="2523790958" sldId="548"/>
            <ac:spMk id="14" creationId="{05B044A4-D563-47AF-B505-8708EE55F452}"/>
          </ac:spMkLst>
        </pc:spChg>
        <pc:spChg chg="mod">
          <ac:chgData name="子敬 洪" userId="ad1b616e7398b0d3" providerId="LiveId" clId="{51C8E445-D7DB-46A5-829D-039391371C47}" dt="2023-05-29T06:22:51.181" v="6267" actId="21"/>
          <ac:spMkLst>
            <pc:docMk/>
            <pc:sldMk cId="2523790958" sldId="548"/>
            <ac:spMk id="33" creationId="{00000000-0000-0000-0000-000000000000}"/>
          </ac:spMkLst>
        </pc:spChg>
        <pc:grpChg chg="mod">
          <ac:chgData name="子敬 洪" userId="ad1b616e7398b0d3" providerId="LiveId" clId="{51C8E445-D7DB-46A5-829D-039391371C47}" dt="2023-05-29T06:31:34.824" v="6298" actId="14100"/>
          <ac:grpSpMkLst>
            <pc:docMk/>
            <pc:sldMk cId="2523790958" sldId="548"/>
            <ac:grpSpMk id="19" creationId="{00000000-0000-0000-0000-000000000000}"/>
          </ac:grpSpMkLst>
        </pc:grpChg>
        <pc:cxnChg chg="add del mod">
          <ac:chgData name="子敬 洪" userId="ad1b616e7398b0d3" providerId="LiveId" clId="{51C8E445-D7DB-46A5-829D-039391371C47}" dt="2023-05-29T06:54:28.750" v="6870" actId="21"/>
          <ac:cxnSpMkLst>
            <pc:docMk/>
            <pc:sldMk cId="2523790958" sldId="548"/>
            <ac:cxnSpMk id="24" creationId="{4C9E4178-D2DD-4984-A351-A749FE8B4D3A}"/>
          </ac:cxnSpMkLst>
        </pc:cxnChg>
      </pc:sldChg>
      <pc:sldChg chg="addSp delSp modSp mod">
        <pc:chgData name="子敬 洪" userId="ad1b616e7398b0d3" providerId="LiveId" clId="{51C8E445-D7DB-46A5-829D-039391371C47}" dt="2023-05-29T07:23:48.367" v="7705" actId="14100"/>
        <pc:sldMkLst>
          <pc:docMk/>
          <pc:sldMk cId="1481313357" sldId="549"/>
        </pc:sldMkLst>
        <pc:spChg chg="add del mod">
          <ac:chgData name="子敬 洪" userId="ad1b616e7398b0d3" providerId="LiveId" clId="{51C8E445-D7DB-46A5-829D-039391371C47}" dt="2023-05-29T07:22:14.007" v="7607"/>
          <ac:spMkLst>
            <pc:docMk/>
            <pc:sldMk cId="1481313357" sldId="549"/>
            <ac:spMk id="2" creationId="{19B9316E-DF04-21F7-90D5-A42E1A255030}"/>
          </ac:spMkLst>
        </pc:spChg>
        <pc:spChg chg="add mod">
          <ac:chgData name="子敬 洪" userId="ad1b616e7398b0d3" providerId="LiveId" clId="{51C8E445-D7DB-46A5-829D-039391371C47}" dt="2023-05-29T07:22:29.307" v="7640" actId="14100"/>
          <ac:spMkLst>
            <pc:docMk/>
            <pc:sldMk cId="1481313357" sldId="549"/>
            <ac:spMk id="5" creationId="{88AFB380-15F3-2333-6C53-7D908046E32A}"/>
          </ac:spMkLst>
        </pc:spChg>
        <pc:spChg chg="mod">
          <ac:chgData name="子敬 洪" userId="ad1b616e7398b0d3" providerId="LiveId" clId="{51C8E445-D7DB-46A5-829D-039391371C47}" dt="2023-05-29T07:23:36.539" v="7701" actId="13822"/>
          <ac:spMkLst>
            <pc:docMk/>
            <pc:sldMk cId="1481313357" sldId="549"/>
            <ac:spMk id="16" creationId="{00000000-0000-0000-0000-000000000000}"/>
          </ac:spMkLst>
        </pc:spChg>
        <pc:spChg chg="mod">
          <ac:chgData name="子敬 洪" userId="ad1b616e7398b0d3" providerId="LiveId" clId="{51C8E445-D7DB-46A5-829D-039391371C47}" dt="2023-05-29T07:23:48.367" v="7705" actId="14100"/>
          <ac:spMkLst>
            <pc:docMk/>
            <pc:sldMk cId="1481313357" sldId="549"/>
            <ac:spMk id="60" creationId="{00000000-0000-0000-0000-000000000000}"/>
          </ac:spMkLst>
        </pc:spChg>
        <pc:spChg chg="mod">
          <ac:chgData name="子敬 洪" userId="ad1b616e7398b0d3" providerId="LiveId" clId="{51C8E445-D7DB-46A5-829D-039391371C47}" dt="2023-05-29T07:23:43.485" v="7703" actId="1076"/>
          <ac:spMkLst>
            <pc:docMk/>
            <pc:sldMk cId="1481313357" sldId="549"/>
            <ac:spMk id="63" creationId="{00000000-0000-0000-0000-000000000000}"/>
          </ac:spMkLst>
        </pc:spChg>
      </pc:sldChg>
      <pc:sldChg chg="addSp modSp mod">
        <pc:chgData name="子敬 洪" userId="ad1b616e7398b0d3" providerId="LiveId" clId="{51C8E445-D7DB-46A5-829D-039391371C47}" dt="2023-05-29T10:07:36.384" v="10471"/>
        <pc:sldMkLst>
          <pc:docMk/>
          <pc:sldMk cId="4193054635" sldId="550"/>
        </pc:sldMkLst>
        <pc:spChg chg="add mod">
          <ac:chgData name="子敬 洪" userId="ad1b616e7398b0d3" providerId="LiveId" clId="{51C8E445-D7DB-46A5-829D-039391371C47}" dt="2023-05-29T07:22:48.436" v="7676" actId="20577"/>
          <ac:spMkLst>
            <pc:docMk/>
            <pc:sldMk cId="4193054635" sldId="550"/>
            <ac:spMk id="2" creationId="{C2C4448C-E3FA-F133-A828-468FAB304ACA}"/>
          </ac:spMkLst>
        </pc:spChg>
        <pc:spChg chg="mod">
          <ac:chgData name="子敬 洪" userId="ad1b616e7398b0d3" providerId="LiveId" clId="{51C8E445-D7DB-46A5-829D-039391371C47}" dt="2023-05-29T10:07:36.384" v="10471"/>
          <ac:spMkLst>
            <pc:docMk/>
            <pc:sldMk cId="4193054635" sldId="550"/>
            <ac:spMk id="20" creationId="{75779535-3015-4537-BE37-3EB5CBE0BAFA}"/>
          </ac:spMkLst>
        </pc:spChg>
        <pc:spChg chg="mod">
          <ac:chgData name="子敬 洪" userId="ad1b616e7398b0d3" providerId="LiveId" clId="{51C8E445-D7DB-46A5-829D-039391371C47}" dt="2023-05-29T07:20:47.318" v="7545"/>
          <ac:spMkLst>
            <pc:docMk/>
            <pc:sldMk cId="4193054635" sldId="550"/>
            <ac:spMk id="33" creationId="{00000000-0000-0000-0000-000000000000}"/>
          </ac:spMkLst>
        </pc:spChg>
      </pc:sldChg>
      <pc:sldChg chg="addSp modSp mod">
        <pc:chgData name="子敬 洪" userId="ad1b616e7398b0d3" providerId="LiveId" clId="{51C8E445-D7DB-46A5-829D-039391371C47}" dt="2023-05-29T07:37:46.207" v="7846" actId="14100"/>
        <pc:sldMkLst>
          <pc:docMk/>
          <pc:sldMk cId="3751146273" sldId="553"/>
        </pc:sldMkLst>
        <pc:spChg chg="add mod">
          <ac:chgData name="子敬 洪" userId="ad1b616e7398b0d3" providerId="LiveId" clId="{51C8E445-D7DB-46A5-829D-039391371C47}" dt="2023-05-29T07:37:46.207" v="7846" actId="14100"/>
          <ac:spMkLst>
            <pc:docMk/>
            <pc:sldMk cId="3751146273" sldId="553"/>
            <ac:spMk id="2" creationId="{DE07ACA9-4AE2-2313-2F5F-BCBDE78AD638}"/>
          </ac:spMkLst>
        </pc:spChg>
      </pc:sldChg>
      <pc:sldChg chg="addSp modSp mod">
        <pc:chgData name="子敬 洪" userId="ad1b616e7398b0d3" providerId="LiveId" clId="{51C8E445-D7DB-46A5-829D-039391371C47}" dt="2023-05-29T09:31:55.939" v="10357"/>
        <pc:sldMkLst>
          <pc:docMk/>
          <pc:sldMk cId="3551211045" sldId="554"/>
        </pc:sldMkLst>
        <pc:spChg chg="add mod">
          <ac:chgData name="子敬 洪" userId="ad1b616e7398b0d3" providerId="LiveId" clId="{51C8E445-D7DB-46A5-829D-039391371C47}" dt="2023-05-29T07:38:41.997" v="7850" actId="14100"/>
          <ac:spMkLst>
            <pc:docMk/>
            <pc:sldMk cId="3551211045" sldId="554"/>
            <ac:spMk id="2" creationId="{88FA65EB-DBCA-AE09-AAEF-07262C21E4B5}"/>
          </ac:spMkLst>
        </pc:spChg>
        <pc:spChg chg="mod">
          <ac:chgData name="子敬 洪" userId="ad1b616e7398b0d3" providerId="LiveId" clId="{51C8E445-D7DB-46A5-829D-039391371C47}" dt="2023-05-29T09:31:55.939" v="10357"/>
          <ac:spMkLst>
            <pc:docMk/>
            <pc:sldMk cId="3551211045" sldId="554"/>
            <ac:spMk id="5" creationId="{00000000-0000-0000-0000-000000000000}"/>
          </ac:spMkLst>
        </pc:spChg>
        <pc:spChg chg="mod">
          <ac:chgData name="子敬 洪" userId="ad1b616e7398b0d3" providerId="LiveId" clId="{51C8E445-D7DB-46A5-829D-039391371C47}" dt="2023-05-29T09:31:55.939" v="10357"/>
          <ac:spMkLst>
            <pc:docMk/>
            <pc:sldMk cId="3551211045" sldId="554"/>
            <ac:spMk id="16" creationId="{00000000-0000-0000-0000-000000000000}"/>
          </ac:spMkLst>
        </pc:spChg>
        <pc:spChg chg="mod">
          <ac:chgData name="子敬 洪" userId="ad1b616e7398b0d3" providerId="LiveId" clId="{51C8E445-D7DB-46A5-829D-039391371C47}" dt="2023-05-29T09:31:55.939" v="10357"/>
          <ac:spMkLst>
            <pc:docMk/>
            <pc:sldMk cId="3551211045" sldId="554"/>
            <ac:spMk id="17" creationId="{00000000-0000-0000-0000-000000000000}"/>
          </ac:spMkLst>
        </pc:spChg>
      </pc:sldChg>
      <pc:sldChg chg="addSp modSp mod">
        <pc:chgData name="子敬 洪" userId="ad1b616e7398b0d3" providerId="LiveId" clId="{51C8E445-D7DB-46A5-829D-039391371C47}" dt="2023-05-29T10:24:57.626" v="10886" actId="14100"/>
        <pc:sldMkLst>
          <pc:docMk/>
          <pc:sldMk cId="2690096766" sldId="558"/>
        </pc:sldMkLst>
        <pc:spChg chg="add mod">
          <ac:chgData name="子敬 洪" userId="ad1b616e7398b0d3" providerId="LiveId" clId="{51C8E445-D7DB-46A5-829D-039391371C47}" dt="2023-05-29T10:24:57.626" v="10886" actId="14100"/>
          <ac:spMkLst>
            <pc:docMk/>
            <pc:sldMk cId="2690096766" sldId="558"/>
            <ac:spMk id="3" creationId="{6A9B7CDE-5F0A-5FDC-9CDC-2AACA2894DA1}"/>
          </ac:spMkLst>
        </pc:spChg>
        <pc:spChg chg="mod">
          <ac:chgData name="子敬 洪" userId="ad1b616e7398b0d3" providerId="LiveId" clId="{51C8E445-D7DB-46A5-829D-039391371C47}" dt="2023-05-29T10:07:36.384" v="10471"/>
          <ac:spMkLst>
            <pc:docMk/>
            <pc:sldMk cId="2690096766" sldId="558"/>
            <ac:spMk id="15" creationId="{1006C0F3-82AD-4059-9A57-C55A35B1BF6A}"/>
          </ac:spMkLst>
        </pc:spChg>
      </pc:sldChg>
      <pc:sldChg chg="addSp modSp mod">
        <pc:chgData name="子敬 洪" userId="ad1b616e7398b0d3" providerId="LiveId" clId="{51C8E445-D7DB-46A5-829D-039391371C47}" dt="2023-05-29T10:25:06.791" v="10916" actId="20577"/>
        <pc:sldMkLst>
          <pc:docMk/>
          <pc:sldMk cId="3364583891" sldId="559"/>
        </pc:sldMkLst>
        <pc:spChg chg="add mod">
          <ac:chgData name="子敬 洪" userId="ad1b616e7398b0d3" providerId="LiveId" clId="{51C8E445-D7DB-46A5-829D-039391371C47}" dt="2023-05-29T10:25:06.791" v="10916" actId="20577"/>
          <ac:spMkLst>
            <pc:docMk/>
            <pc:sldMk cId="3364583891" sldId="559"/>
            <ac:spMk id="4" creationId="{90D5593B-71A6-0AB8-EF3D-459AE7BAB013}"/>
          </ac:spMkLst>
        </pc:spChg>
      </pc:sldChg>
      <pc:sldChg chg="addSp delSp modSp mod">
        <pc:chgData name="子敬 洪" userId="ad1b616e7398b0d3" providerId="LiveId" clId="{51C8E445-D7DB-46A5-829D-039391371C47}" dt="2023-05-29T10:27:43.084" v="11002" actId="1076"/>
        <pc:sldMkLst>
          <pc:docMk/>
          <pc:sldMk cId="2335847204" sldId="561"/>
        </pc:sldMkLst>
        <pc:spChg chg="add mod">
          <ac:chgData name="子敬 洪" userId="ad1b616e7398b0d3" providerId="LiveId" clId="{51C8E445-D7DB-46A5-829D-039391371C47}" dt="2023-05-29T10:27:43.084" v="11002" actId="1076"/>
          <ac:spMkLst>
            <pc:docMk/>
            <pc:sldMk cId="2335847204" sldId="561"/>
            <ac:spMk id="2" creationId="{98E1C5B6-A4A9-9EAE-035B-F109D83EC230}"/>
          </ac:spMkLst>
        </pc:spChg>
        <pc:spChg chg="mod">
          <ac:chgData name="子敬 洪" userId="ad1b616e7398b0d3" providerId="LiveId" clId="{51C8E445-D7DB-46A5-829D-039391371C47}" dt="2023-05-29T10:07:36.384" v="10471"/>
          <ac:spMkLst>
            <pc:docMk/>
            <pc:sldMk cId="2335847204" sldId="561"/>
            <ac:spMk id="23" creationId="{00000000-0000-0000-0000-000000000000}"/>
          </ac:spMkLst>
        </pc:spChg>
        <pc:picChg chg="del mod">
          <ac:chgData name="子敬 洪" userId="ad1b616e7398b0d3" providerId="LiveId" clId="{51C8E445-D7DB-46A5-829D-039391371C47}" dt="2023-05-29T10:27:18.799" v="10965" actId="21"/>
          <ac:picMkLst>
            <pc:docMk/>
            <pc:sldMk cId="2335847204" sldId="561"/>
            <ac:picMk id="26" creationId="{00000000-0000-0000-0000-000000000000}"/>
          </ac:picMkLst>
        </pc:picChg>
      </pc:sldChg>
      <pc:sldChg chg="addSp modSp mod">
        <pc:chgData name="子敬 洪" userId="ad1b616e7398b0d3" providerId="LiveId" clId="{51C8E445-D7DB-46A5-829D-039391371C47}" dt="2023-05-29T10:28:00.190" v="11005" actId="14100"/>
        <pc:sldMkLst>
          <pc:docMk/>
          <pc:sldMk cId="3268399528" sldId="562"/>
        </pc:sldMkLst>
        <pc:spChg chg="add mod">
          <ac:chgData name="子敬 洪" userId="ad1b616e7398b0d3" providerId="LiveId" clId="{51C8E445-D7DB-46A5-829D-039391371C47}" dt="2023-05-29T10:28:00.190" v="11005" actId="14100"/>
          <ac:spMkLst>
            <pc:docMk/>
            <pc:sldMk cId="3268399528" sldId="562"/>
            <ac:spMk id="2" creationId="{38DC3A0E-0787-F46C-033E-2FB1152D2B04}"/>
          </ac:spMkLst>
        </pc:spChg>
        <pc:spChg chg="mod">
          <ac:chgData name="子敬 洪" userId="ad1b616e7398b0d3" providerId="LiveId" clId="{51C8E445-D7DB-46A5-829D-039391371C47}" dt="2023-05-29T10:07:36.384" v="10471"/>
          <ac:spMkLst>
            <pc:docMk/>
            <pc:sldMk cId="3268399528" sldId="562"/>
            <ac:spMk id="11" creationId="{9FF66F90-399E-48C6-BD58-B25387DC674D}"/>
          </ac:spMkLst>
        </pc:spChg>
      </pc:sldChg>
      <pc:sldChg chg="addSp modSp mod">
        <pc:chgData name="子敬 洪" userId="ad1b616e7398b0d3" providerId="LiveId" clId="{51C8E445-D7DB-46A5-829D-039391371C47}" dt="2023-05-29T10:28:30.129" v="11011" actId="14100"/>
        <pc:sldMkLst>
          <pc:docMk/>
          <pc:sldMk cId="3063371019" sldId="563"/>
        </pc:sldMkLst>
        <pc:spChg chg="add mod">
          <ac:chgData name="子敬 洪" userId="ad1b616e7398b0d3" providerId="LiveId" clId="{51C8E445-D7DB-46A5-829D-039391371C47}" dt="2023-05-29T10:28:30.129" v="11011" actId="14100"/>
          <ac:spMkLst>
            <pc:docMk/>
            <pc:sldMk cId="3063371019" sldId="563"/>
            <ac:spMk id="2" creationId="{17F41389-4895-6E11-AE20-8263A8EE2BE7}"/>
          </ac:spMkLst>
        </pc:spChg>
        <pc:spChg chg="mod">
          <ac:chgData name="子敬 洪" userId="ad1b616e7398b0d3" providerId="LiveId" clId="{51C8E445-D7DB-46A5-829D-039391371C47}" dt="2023-05-29T10:28:13.923" v="11007" actId="20577"/>
          <ac:spMkLst>
            <pc:docMk/>
            <pc:sldMk cId="3063371019" sldId="563"/>
            <ac:spMk id="7" creationId="{9FF66F90-399E-48C6-BD58-B25387DC674D}"/>
          </ac:spMkLst>
        </pc:spChg>
      </pc:sldChg>
      <pc:sldChg chg="addSp modSp mod">
        <pc:chgData name="子敬 洪" userId="ad1b616e7398b0d3" providerId="LiveId" clId="{51C8E445-D7DB-46A5-829D-039391371C47}" dt="2023-05-29T10:29:59.940" v="11018"/>
        <pc:sldMkLst>
          <pc:docMk/>
          <pc:sldMk cId="3814482425" sldId="564"/>
        </pc:sldMkLst>
        <pc:spChg chg="add mod">
          <ac:chgData name="子敬 洪" userId="ad1b616e7398b0d3" providerId="LiveId" clId="{51C8E445-D7DB-46A5-829D-039391371C47}" dt="2023-05-29T10:29:59.940" v="11018"/>
          <ac:spMkLst>
            <pc:docMk/>
            <pc:sldMk cId="3814482425" sldId="564"/>
            <ac:spMk id="2" creationId="{AF4520F1-495C-FFF6-32AF-5D36E7F1CAB3}"/>
          </ac:spMkLst>
        </pc:spChg>
        <pc:spChg chg="mod">
          <ac:chgData name="子敬 洪" userId="ad1b616e7398b0d3" providerId="LiveId" clId="{51C8E445-D7DB-46A5-829D-039391371C47}" dt="2023-05-29T10:29:42.264" v="11016" actId="20577"/>
          <ac:spMkLst>
            <pc:docMk/>
            <pc:sldMk cId="3814482425" sldId="564"/>
            <ac:spMk id="5" creationId="{00000000-0000-0000-0000-000000000000}"/>
          </ac:spMkLst>
        </pc:spChg>
        <pc:spChg chg="mod">
          <ac:chgData name="子敬 洪" userId="ad1b616e7398b0d3" providerId="LiveId" clId="{51C8E445-D7DB-46A5-829D-039391371C47}" dt="2023-05-29T10:29:28.958" v="11013" actId="313"/>
          <ac:spMkLst>
            <pc:docMk/>
            <pc:sldMk cId="3814482425" sldId="564"/>
            <ac:spMk id="6" creationId="{9FF66F90-399E-48C6-BD58-B25387DC674D}"/>
          </ac:spMkLst>
        </pc:spChg>
      </pc:sldChg>
      <pc:sldChg chg="addSp modSp mod">
        <pc:chgData name="子敬 洪" userId="ad1b616e7398b0d3" providerId="LiveId" clId="{51C8E445-D7DB-46A5-829D-039391371C47}" dt="2023-05-29T10:32:52.160" v="11057" actId="20578"/>
        <pc:sldMkLst>
          <pc:docMk/>
          <pc:sldMk cId="1348116368" sldId="565"/>
        </pc:sldMkLst>
        <pc:spChg chg="mod">
          <ac:chgData name="子敬 洪" userId="ad1b616e7398b0d3" providerId="LiveId" clId="{51C8E445-D7DB-46A5-829D-039391371C47}" dt="2023-05-29T10:32:52.160" v="11057" actId="20578"/>
          <ac:spMkLst>
            <pc:docMk/>
            <pc:sldMk cId="1348116368" sldId="565"/>
            <ac:spMk id="3" creationId="{9FF66F90-399E-48C6-BD58-B25387DC674D}"/>
          </ac:spMkLst>
        </pc:spChg>
        <pc:spChg chg="mod">
          <ac:chgData name="子敬 洪" userId="ad1b616e7398b0d3" providerId="LiveId" clId="{51C8E445-D7DB-46A5-829D-039391371C47}" dt="2023-05-29T10:30:09.133" v="11019" actId="313"/>
          <ac:spMkLst>
            <pc:docMk/>
            <pc:sldMk cId="1348116368" sldId="565"/>
            <ac:spMk id="6" creationId="{00000000-0000-0000-0000-000000000000}"/>
          </ac:spMkLst>
        </pc:spChg>
        <pc:spChg chg="add mod">
          <ac:chgData name="子敬 洪" userId="ad1b616e7398b0d3" providerId="LiveId" clId="{51C8E445-D7DB-46A5-829D-039391371C47}" dt="2023-05-29T10:31:13.578" v="11056" actId="20577"/>
          <ac:spMkLst>
            <pc:docMk/>
            <pc:sldMk cId="1348116368" sldId="565"/>
            <ac:spMk id="7" creationId="{D5E6E147-1E33-F0C8-983C-02734E5806CF}"/>
          </ac:spMkLst>
        </pc:spChg>
      </pc:sldChg>
      <pc:sldChg chg="addSp modSp mod">
        <pc:chgData name="子敬 洪" userId="ad1b616e7398b0d3" providerId="LiveId" clId="{51C8E445-D7DB-46A5-829D-039391371C47}" dt="2023-05-29T10:39:05.463" v="11187" actId="14100"/>
        <pc:sldMkLst>
          <pc:docMk/>
          <pc:sldMk cId="2445794021" sldId="566"/>
        </pc:sldMkLst>
        <pc:spChg chg="add mod">
          <ac:chgData name="子敬 洪" userId="ad1b616e7398b0d3" providerId="LiveId" clId="{51C8E445-D7DB-46A5-829D-039391371C47}" dt="2023-05-29T10:39:05.463" v="11187" actId="14100"/>
          <ac:spMkLst>
            <pc:docMk/>
            <pc:sldMk cId="2445794021" sldId="566"/>
            <ac:spMk id="3" creationId="{10D90BB0-4EA3-71E2-0318-01F9A89EBE9F}"/>
          </ac:spMkLst>
        </pc:spChg>
        <pc:spChg chg="mod">
          <ac:chgData name="子敬 洪" userId="ad1b616e7398b0d3" providerId="LiveId" clId="{51C8E445-D7DB-46A5-829D-039391371C47}" dt="2023-05-29T10:38:36.881" v="11158" actId="255"/>
          <ac:spMkLst>
            <pc:docMk/>
            <pc:sldMk cId="2445794021" sldId="566"/>
            <ac:spMk id="6" creationId="{9FF66F90-399E-48C6-BD58-B25387DC674D}"/>
          </ac:spMkLst>
        </pc:spChg>
        <pc:graphicFrameChg chg="add mod">
          <ac:chgData name="子敬 洪" userId="ad1b616e7398b0d3" providerId="LiveId" clId="{51C8E445-D7DB-46A5-829D-039391371C47}" dt="2023-05-29T10:37:10.757" v="11149" actId="571"/>
          <ac:graphicFrameMkLst>
            <pc:docMk/>
            <pc:sldMk cId="2445794021" sldId="566"/>
            <ac:graphicFrameMk id="2" creationId="{3F6150A0-3762-6371-744E-047DE783ADB5}"/>
          </ac:graphicFrameMkLst>
        </pc:graphicFrameChg>
        <pc:graphicFrameChg chg="mod">
          <ac:chgData name="子敬 洪" userId="ad1b616e7398b0d3" providerId="LiveId" clId="{51C8E445-D7DB-46A5-829D-039391371C47}" dt="2023-05-29T10:38:41.198" v="11159" actId="1076"/>
          <ac:graphicFrameMkLst>
            <pc:docMk/>
            <pc:sldMk cId="2445794021" sldId="566"/>
            <ac:graphicFrameMk id="7" creationId="{D952593B-A464-41CF-A147-1E41A049AFD6}"/>
          </ac:graphicFrameMkLst>
        </pc:graphicFrameChg>
        <pc:graphicFrameChg chg="mod modGraphic">
          <ac:chgData name="子敬 洪" userId="ad1b616e7398b0d3" providerId="LiveId" clId="{51C8E445-D7DB-46A5-829D-039391371C47}" dt="2023-05-29T10:38:46.519" v="11160" actId="1076"/>
          <ac:graphicFrameMkLst>
            <pc:docMk/>
            <pc:sldMk cId="2445794021" sldId="566"/>
            <ac:graphicFrameMk id="8" creationId="{790ECE1A-3A96-428A-B3E1-1CF9947D2F5C}"/>
          </ac:graphicFrameMkLst>
        </pc:graphicFrameChg>
      </pc:sldChg>
      <pc:sldChg chg="addSp modSp mod">
        <pc:chgData name="子敬 洪" userId="ad1b616e7398b0d3" providerId="LiveId" clId="{51C8E445-D7DB-46A5-829D-039391371C47}" dt="2023-05-29T10:43:30.749" v="11287" actId="14100"/>
        <pc:sldMkLst>
          <pc:docMk/>
          <pc:sldMk cId="3183342283" sldId="567"/>
        </pc:sldMkLst>
        <pc:spChg chg="add mod">
          <ac:chgData name="子敬 洪" userId="ad1b616e7398b0d3" providerId="LiveId" clId="{51C8E445-D7DB-46A5-829D-039391371C47}" dt="2023-05-29T10:43:30.749" v="11287" actId="14100"/>
          <ac:spMkLst>
            <pc:docMk/>
            <pc:sldMk cId="3183342283" sldId="567"/>
            <ac:spMk id="2" creationId="{6B84FD3B-F7D7-36AE-5F4B-3F3B589E0108}"/>
          </ac:spMkLst>
        </pc:spChg>
        <pc:spChg chg="mod">
          <ac:chgData name="子敬 洪" userId="ad1b616e7398b0d3" providerId="LiveId" clId="{51C8E445-D7DB-46A5-829D-039391371C47}" dt="2023-05-29T10:43:07.497" v="11262"/>
          <ac:spMkLst>
            <pc:docMk/>
            <pc:sldMk cId="3183342283" sldId="567"/>
            <ac:spMk id="10" creationId="{9FF66F90-399E-48C6-BD58-B25387DC674D}"/>
          </ac:spMkLst>
        </pc:spChg>
      </pc:sldChg>
      <pc:sldChg chg="addSp modSp mod">
        <pc:chgData name="子敬 洪" userId="ad1b616e7398b0d3" providerId="LiveId" clId="{51C8E445-D7DB-46A5-829D-039391371C47}" dt="2023-05-30T01:12:33.328" v="11503" actId="14100"/>
        <pc:sldMkLst>
          <pc:docMk/>
          <pc:sldMk cId="3271532874" sldId="568"/>
        </pc:sldMkLst>
        <pc:spChg chg="mod">
          <ac:chgData name="子敬 洪" userId="ad1b616e7398b0d3" providerId="LiveId" clId="{51C8E445-D7DB-46A5-829D-039391371C47}" dt="2023-05-30T01:12:19.408" v="11497" actId="20577"/>
          <ac:spMkLst>
            <pc:docMk/>
            <pc:sldMk cId="3271532874" sldId="568"/>
            <ac:spMk id="3" creationId="{9FF66F90-399E-48C6-BD58-B25387DC674D}"/>
          </ac:spMkLst>
        </pc:spChg>
        <pc:spChg chg="add mod">
          <ac:chgData name="子敬 洪" userId="ad1b616e7398b0d3" providerId="LiveId" clId="{51C8E445-D7DB-46A5-829D-039391371C47}" dt="2023-05-30T01:12:33.328" v="11503" actId="14100"/>
          <ac:spMkLst>
            <pc:docMk/>
            <pc:sldMk cId="3271532874" sldId="568"/>
            <ac:spMk id="5" creationId="{22C8771A-DEB5-55EE-9399-626122100D22}"/>
          </ac:spMkLst>
        </pc:spChg>
        <pc:spChg chg="mod">
          <ac:chgData name="子敬 洪" userId="ad1b616e7398b0d3" providerId="LiveId" clId="{51C8E445-D7DB-46A5-829D-039391371C47}" dt="2023-05-30T01:12:26.680" v="11499" actId="1076"/>
          <ac:spMkLst>
            <pc:docMk/>
            <pc:sldMk cId="3271532874" sldId="568"/>
            <ac:spMk id="8" creationId="{CF3E7FE1-BDDF-4224-97E4-1FA716DA0CF0}"/>
          </ac:spMkLst>
        </pc:spChg>
        <pc:cxnChg chg="mod">
          <ac:chgData name="子敬 洪" userId="ad1b616e7398b0d3" providerId="LiveId" clId="{51C8E445-D7DB-46A5-829D-039391371C47}" dt="2023-05-30T01:11:51.469" v="11490" actId="14100"/>
          <ac:cxnSpMkLst>
            <pc:docMk/>
            <pc:sldMk cId="3271532874" sldId="568"/>
            <ac:cxnSpMk id="12" creationId="{00000000-0000-0000-0000-000000000000}"/>
          </ac:cxnSpMkLst>
        </pc:cxnChg>
      </pc:sldChg>
      <pc:sldChg chg="addSp modSp mod">
        <pc:chgData name="子敬 洪" userId="ad1b616e7398b0d3" providerId="LiveId" clId="{51C8E445-D7DB-46A5-829D-039391371C47}" dt="2023-05-30T01:16:19.820" v="11535"/>
        <pc:sldMkLst>
          <pc:docMk/>
          <pc:sldMk cId="203564163" sldId="570"/>
        </pc:sldMkLst>
        <pc:spChg chg="add mod">
          <ac:chgData name="子敬 洪" userId="ad1b616e7398b0d3" providerId="LiveId" clId="{51C8E445-D7DB-46A5-829D-039391371C47}" dt="2023-05-30T01:16:19.820" v="11535"/>
          <ac:spMkLst>
            <pc:docMk/>
            <pc:sldMk cId="203564163" sldId="570"/>
            <ac:spMk id="2" creationId="{A6E8AD52-9AF5-1A41-6670-956A93632B5C}"/>
          </ac:spMkLst>
        </pc:spChg>
      </pc:sldChg>
      <pc:sldChg chg="addSp modSp mod">
        <pc:chgData name="子敬 洪" userId="ad1b616e7398b0d3" providerId="LiveId" clId="{51C8E445-D7DB-46A5-829D-039391371C47}" dt="2023-05-29T10:26:59.317" v="10962" actId="20577"/>
        <pc:sldMkLst>
          <pc:docMk/>
          <pc:sldMk cId="3212619845" sldId="571"/>
        </pc:sldMkLst>
        <pc:spChg chg="mod">
          <ac:chgData name="子敬 洪" userId="ad1b616e7398b0d3" providerId="LiveId" clId="{51C8E445-D7DB-46A5-829D-039391371C47}" dt="2023-05-29T10:26:05.512" v="10947" actId="1035"/>
          <ac:spMkLst>
            <pc:docMk/>
            <pc:sldMk cId="3212619845" sldId="571"/>
            <ac:spMk id="3" creationId="{00000000-0000-0000-0000-000000000000}"/>
          </ac:spMkLst>
        </pc:spChg>
        <pc:spChg chg="add mod">
          <ac:chgData name="子敬 洪" userId="ad1b616e7398b0d3" providerId="LiveId" clId="{51C8E445-D7DB-46A5-829D-039391371C47}" dt="2023-05-29T10:26:59.317" v="10962" actId="20577"/>
          <ac:spMkLst>
            <pc:docMk/>
            <pc:sldMk cId="3212619845" sldId="571"/>
            <ac:spMk id="4" creationId="{70C1624D-AF79-5F75-F8BB-5B904FF414B3}"/>
          </ac:spMkLst>
        </pc:spChg>
        <pc:spChg chg="mod">
          <ac:chgData name="子敬 洪" userId="ad1b616e7398b0d3" providerId="LiveId" clId="{51C8E445-D7DB-46A5-829D-039391371C47}" dt="2023-05-29T10:26:10.621" v="10948" actId="1076"/>
          <ac:spMkLst>
            <pc:docMk/>
            <pc:sldMk cId="3212619845" sldId="571"/>
            <ac:spMk id="29" creationId="{00000000-0000-0000-0000-000000000000}"/>
          </ac:spMkLst>
        </pc:spChg>
        <pc:spChg chg="mod">
          <ac:chgData name="子敬 洪" userId="ad1b616e7398b0d3" providerId="LiveId" clId="{51C8E445-D7DB-46A5-829D-039391371C47}" dt="2023-05-29T10:26:35.827" v="10949" actId="2711"/>
          <ac:spMkLst>
            <pc:docMk/>
            <pc:sldMk cId="3212619845" sldId="571"/>
            <ac:spMk id="39" creationId="{00000000-0000-0000-0000-000000000000}"/>
          </ac:spMkLst>
        </pc:spChg>
      </pc:sldChg>
      <pc:sldChg chg="addSp modSp mod">
        <pc:chgData name="子敬 洪" userId="ad1b616e7398b0d3" providerId="LiveId" clId="{51C8E445-D7DB-46A5-829D-039391371C47}" dt="2023-05-30T01:35:45.557" v="11670" actId="14100"/>
        <pc:sldMkLst>
          <pc:docMk/>
          <pc:sldMk cId="2645905933" sldId="574"/>
        </pc:sldMkLst>
        <pc:spChg chg="add mod">
          <ac:chgData name="子敬 洪" userId="ad1b616e7398b0d3" providerId="LiveId" clId="{51C8E445-D7DB-46A5-829D-039391371C47}" dt="2023-05-30T01:35:45.557" v="11670" actId="14100"/>
          <ac:spMkLst>
            <pc:docMk/>
            <pc:sldMk cId="2645905933" sldId="574"/>
            <ac:spMk id="2" creationId="{2B4365CC-4B2F-9C4C-B167-1F4E58194E80}"/>
          </ac:spMkLst>
        </pc:spChg>
      </pc:sldChg>
      <pc:sldChg chg="addSp modSp mod">
        <pc:chgData name="子敬 洪" userId="ad1b616e7398b0d3" providerId="LiveId" clId="{51C8E445-D7DB-46A5-829D-039391371C47}" dt="2023-05-30T01:36:00.490" v="11692" actId="14100"/>
        <pc:sldMkLst>
          <pc:docMk/>
          <pc:sldMk cId="3637825578" sldId="575"/>
        </pc:sldMkLst>
        <pc:spChg chg="add mod">
          <ac:chgData name="子敬 洪" userId="ad1b616e7398b0d3" providerId="LiveId" clId="{51C8E445-D7DB-46A5-829D-039391371C47}" dt="2023-05-30T01:36:00.490" v="11692" actId="14100"/>
          <ac:spMkLst>
            <pc:docMk/>
            <pc:sldMk cId="3637825578" sldId="575"/>
            <ac:spMk id="2" creationId="{0D33DA6C-58B2-FE3C-6D39-4B4CA4FD60EE}"/>
          </ac:spMkLst>
        </pc:spChg>
      </pc:sldChg>
      <pc:sldChg chg="addSp modSp mod">
        <pc:chgData name="子敬 洪" userId="ad1b616e7398b0d3" providerId="LiveId" clId="{51C8E445-D7DB-46A5-829D-039391371C47}" dt="2023-05-30T01:36:29.938" v="11717" actId="14100"/>
        <pc:sldMkLst>
          <pc:docMk/>
          <pc:sldMk cId="356141859" sldId="577"/>
        </pc:sldMkLst>
        <pc:spChg chg="add mod">
          <ac:chgData name="子敬 洪" userId="ad1b616e7398b0d3" providerId="LiveId" clId="{51C8E445-D7DB-46A5-829D-039391371C47}" dt="2023-05-30T01:36:29.938" v="11717" actId="14100"/>
          <ac:spMkLst>
            <pc:docMk/>
            <pc:sldMk cId="356141859" sldId="577"/>
            <ac:spMk id="2" creationId="{C2011FC9-025F-C4A2-E5C4-C8DEAFC1FAFC}"/>
          </ac:spMkLst>
        </pc:spChg>
        <pc:spChg chg="mod">
          <ac:chgData name="子敬 洪" userId="ad1b616e7398b0d3" providerId="LiveId" clId="{51C8E445-D7DB-46A5-829D-039391371C47}" dt="2023-05-29T10:07:36.384" v="10471"/>
          <ac:spMkLst>
            <pc:docMk/>
            <pc:sldMk cId="356141859" sldId="577"/>
            <ac:spMk id="8" creationId="{00000000-0000-0000-0000-000000000000}"/>
          </ac:spMkLst>
        </pc:spChg>
      </pc:sldChg>
      <pc:sldChg chg="modSp mod">
        <pc:chgData name="子敬 洪" userId="ad1b616e7398b0d3" providerId="LiveId" clId="{51C8E445-D7DB-46A5-829D-039391371C47}" dt="2023-05-30T01:39:19.876" v="11811" actId="20577"/>
        <pc:sldMkLst>
          <pc:docMk/>
          <pc:sldMk cId="1056086748" sldId="578"/>
        </pc:sldMkLst>
        <pc:spChg chg="mod">
          <ac:chgData name="子敬 洪" userId="ad1b616e7398b0d3" providerId="LiveId" clId="{51C8E445-D7DB-46A5-829D-039391371C47}" dt="2023-05-30T01:39:19.876" v="11811" actId="20577"/>
          <ac:spMkLst>
            <pc:docMk/>
            <pc:sldMk cId="1056086748" sldId="578"/>
            <ac:spMk id="7" creationId="{00000000-0000-0000-0000-000000000000}"/>
          </ac:spMkLst>
        </pc:spChg>
      </pc:sldChg>
      <pc:sldChg chg="modSp mod">
        <pc:chgData name="子敬 洪" userId="ad1b616e7398b0d3" providerId="LiveId" clId="{51C8E445-D7DB-46A5-829D-039391371C47}" dt="2023-05-29T01:25:28.086" v="5" actId="20577"/>
        <pc:sldMkLst>
          <pc:docMk/>
          <pc:sldMk cId="174405239" sldId="579"/>
        </pc:sldMkLst>
        <pc:spChg chg="mod">
          <ac:chgData name="子敬 洪" userId="ad1b616e7398b0d3" providerId="LiveId" clId="{51C8E445-D7DB-46A5-829D-039391371C47}" dt="2023-05-29T01:25:28.086" v="5" actId="20577"/>
          <ac:spMkLst>
            <pc:docMk/>
            <pc:sldMk cId="174405239" sldId="579"/>
            <ac:spMk id="17" creationId="{F7CB0988-7F3B-4C40-89A7-369FF45D6083}"/>
          </ac:spMkLst>
        </pc:spChg>
      </pc:sldChg>
      <pc:sldChg chg="addSp delSp modSp add mod">
        <pc:chgData name="子敬 洪" userId="ad1b616e7398b0d3" providerId="LiveId" clId="{51C8E445-D7DB-46A5-829D-039391371C47}" dt="2023-05-29T02:20:26.457" v="1278" actId="1076"/>
        <pc:sldMkLst>
          <pc:docMk/>
          <pc:sldMk cId="1966918103" sldId="580"/>
        </pc:sldMkLst>
        <pc:spChg chg="add mod">
          <ac:chgData name="子敬 洪" userId="ad1b616e7398b0d3" providerId="LiveId" clId="{51C8E445-D7DB-46A5-829D-039391371C47}" dt="2023-05-29T02:18:06.611" v="1060" actId="20577"/>
          <ac:spMkLst>
            <pc:docMk/>
            <pc:sldMk cId="1966918103" sldId="580"/>
            <ac:spMk id="2" creationId="{40EE698B-E007-3E12-3C5D-9FB4791AA1B0}"/>
          </ac:spMkLst>
        </pc:spChg>
        <pc:spChg chg="mod">
          <ac:chgData name="子敬 洪" userId="ad1b616e7398b0d3" providerId="LiveId" clId="{51C8E445-D7DB-46A5-829D-039391371C47}" dt="2023-05-29T02:15:24.538" v="840" actId="20577"/>
          <ac:spMkLst>
            <pc:docMk/>
            <pc:sldMk cId="1966918103" sldId="580"/>
            <ac:spMk id="3" creationId="{9FF66F90-399E-48C6-BD58-B25387DC674D}"/>
          </ac:spMkLst>
        </pc:spChg>
        <pc:spChg chg="add del mod">
          <ac:chgData name="子敬 洪" userId="ad1b616e7398b0d3" providerId="LiveId" clId="{51C8E445-D7DB-46A5-829D-039391371C47}" dt="2023-05-29T02:18:13.482" v="1062"/>
          <ac:spMkLst>
            <pc:docMk/>
            <pc:sldMk cId="1966918103" sldId="580"/>
            <ac:spMk id="4" creationId="{2173E9F2-BD02-53E8-A978-BC7A0B94FC75}"/>
          </ac:spMkLst>
        </pc:spChg>
        <pc:spChg chg="add mod">
          <ac:chgData name="子敬 洪" userId="ad1b616e7398b0d3" providerId="LiveId" clId="{51C8E445-D7DB-46A5-829D-039391371C47}" dt="2023-05-29T02:18:34.600" v="1068" actId="1037"/>
          <ac:spMkLst>
            <pc:docMk/>
            <pc:sldMk cId="1966918103" sldId="580"/>
            <ac:spMk id="5" creationId="{B08EA2EE-FB75-F4AC-29A1-E70FC4D89966}"/>
          </ac:spMkLst>
        </pc:spChg>
        <pc:spChg chg="add mod">
          <ac:chgData name="子敬 洪" userId="ad1b616e7398b0d3" providerId="LiveId" clId="{51C8E445-D7DB-46A5-829D-039391371C47}" dt="2023-05-29T02:18:48.183" v="1084" actId="14100"/>
          <ac:spMkLst>
            <pc:docMk/>
            <pc:sldMk cId="1966918103" sldId="580"/>
            <ac:spMk id="8" creationId="{9894F405-DE48-3DDA-175E-14FF213F68AC}"/>
          </ac:spMkLst>
        </pc:spChg>
        <pc:spChg chg="add mod">
          <ac:chgData name="子敬 洪" userId="ad1b616e7398b0d3" providerId="LiveId" clId="{51C8E445-D7DB-46A5-829D-039391371C47}" dt="2023-05-29T02:18:57.723" v="1087" actId="14100"/>
          <ac:spMkLst>
            <pc:docMk/>
            <pc:sldMk cId="1966918103" sldId="580"/>
            <ac:spMk id="9" creationId="{882B6704-886A-C47C-9CB1-F5DED68BA03B}"/>
          </ac:spMkLst>
        </pc:spChg>
        <pc:spChg chg="add mod">
          <ac:chgData name="子敬 洪" userId="ad1b616e7398b0d3" providerId="LiveId" clId="{51C8E445-D7DB-46A5-829D-039391371C47}" dt="2023-05-29T02:19:38.255" v="1192" actId="14100"/>
          <ac:spMkLst>
            <pc:docMk/>
            <pc:sldMk cId="1966918103" sldId="580"/>
            <ac:spMk id="10" creationId="{1D64468E-7179-CBA3-E9A0-C4AAD8E76FCD}"/>
          </ac:spMkLst>
        </pc:spChg>
        <pc:spChg chg="add mod">
          <ac:chgData name="子敬 洪" userId="ad1b616e7398b0d3" providerId="LiveId" clId="{51C8E445-D7DB-46A5-829D-039391371C47}" dt="2023-05-29T02:19:53.348" v="1213" actId="1037"/>
          <ac:spMkLst>
            <pc:docMk/>
            <pc:sldMk cId="1966918103" sldId="580"/>
            <ac:spMk id="11" creationId="{B6D73BFA-08B4-02FB-2D9C-6C973FD3EDB8}"/>
          </ac:spMkLst>
        </pc:spChg>
        <pc:spChg chg="add mod">
          <ac:chgData name="子敬 洪" userId="ad1b616e7398b0d3" providerId="LiveId" clId="{51C8E445-D7DB-46A5-829D-039391371C47}" dt="2023-05-29T02:20:25.892" v="1277" actId="20577"/>
          <ac:spMkLst>
            <pc:docMk/>
            <pc:sldMk cId="1966918103" sldId="580"/>
            <ac:spMk id="12" creationId="{67059092-657D-F8AF-D831-5D275B45BC6D}"/>
          </ac:spMkLst>
        </pc:spChg>
        <pc:picChg chg="mod">
          <ac:chgData name="子敬 洪" userId="ad1b616e7398b0d3" providerId="LiveId" clId="{51C8E445-D7DB-46A5-829D-039391371C47}" dt="2023-05-29T02:20:26.457" v="1278" actId="1076"/>
          <ac:picMkLst>
            <pc:docMk/>
            <pc:sldMk cId="1966918103" sldId="580"/>
            <ac:picMk id="7" creationId="{524D764C-6670-494F-8FFC-40C8E3537FE1}"/>
          </ac:picMkLst>
        </pc:picChg>
      </pc:sldChg>
      <pc:sldChg chg="addSp delSp modSp add mod">
        <pc:chgData name="子敬 洪" userId="ad1b616e7398b0d3" providerId="LiveId" clId="{51C8E445-D7DB-46A5-829D-039391371C47}" dt="2023-05-29T02:38:10.664" v="1960" actId="14100"/>
        <pc:sldMkLst>
          <pc:docMk/>
          <pc:sldMk cId="2940397166" sldId="581"/>
        </pc:sldMkLst>
        <pc:spChg chg="del">
          <ac:chgData name="子敬 洪" userId="ad1b616e7398b0d3" providerId="LiveId" clId="{51C8E445-D7DB-46A5-829D-039391371C47}" dt="2023-05-29T02:28:29.529" v="1370" actId="21"/>
          <ac:spMkLst>
            <pc:docMk/>
            <pc:sldMk cId="2940397166" sldId="581"/>
            <ac:spMk id="2" creationId="{95F165B7-D1FC-C7B5-DB94-FA4B98A77AC7}"/>
          </ac:spMkLst>
        </pc:spChg>
        <pc:spChg chg="mod">
          <ac:chgData name="子敬 洪" userId="ad1b616e7398b0d3" providerId="LiveId" clId="{51C8E445-D7DB-46A5-829D-039391371C47}" dt="2023-05-29T02:36:39.988" v="1946" actId="14100"/>
          <ac:spMkLst>
            <pc:docMk/>
            <pc:sldMk cId="2940397166" sldId="581"/>
            <ac:spMk id="3" creationId="{9FF66F90-399E-48C6-BD58-B25387DC674D}"/>
          </ac:spMkLst>
        </pc:spChg>
        <pc:spChg chg="del">
          <ac:chgData name="子敬 洪" userId="ad1b616e7398b0d3" providerId="LiveId" clId="{51C8E445-D7DB-46A5-829D-039391371C47}" dt="2023-05-29T02:28:01.563" v="1361" actId="478"/>
          <ac:spMkLst>
            <pc:docMk/>
            <pc:sldMk cId="2940397166" sldId="581"/>
            <ac:spMk id="4" creationId="{C78FC0F1-9E06-A01F-8979-BA702C54E819}"/>
          </ac:spMkLst>
        </pc:spChg>
        <pc:spChg chg="mod">
          <ac:chgData name="子敬 洪" userId="ad1b616e7398b0d3" providerId="LiveId" clId="{51C8E445-D7DB-46A5-829D-039391371C47}" dt="2023-05-29T02:36:55.292" v="1949" actId="1076"/>
          <ac:spMkLst>
            <pc:docMk/>
            <pc:sldMk cId="2940397166" sldId="581"/>
            <ac:spMk id="5" creationId="{53B1FF89-90FF-7904-D499-3D47D2BB2A2F}"/>
          </ac:spMkLst>
        </pc:spChg>
        <pc:spChg chg="add mod">
          <ac:chgData name="子敬 洪" userId="ad1b616e7398b0d3" providerId="LiveId" clId="{51C8E445-D7DB-46A5-829D-039391371C47}" dt="2023-05-29T02:35:27.426" v="1804" actId="1076"/>
          <ac:spMkLst>
            <pc:docMk/>
            <pc:sldMk cId="2940397166" sldId="581"/>
            <ac:spMk id="8" creationId="{14B11C48-6FC4-B32D-AEF7-BE747AA76767}"/>
          </ac:spMkLst>
        </pc:spChg>
        <pc:spChg chg="mod">
          <ac:chgData name="子敬 洪" userId="ad1b616e7398b0d3" providerId="LiveId" clId="{51C8E445-D7DB-46A5-829D-039391371C47}" dt="2023-05-29T02:35:18.010" v="1801" actId="1038"/>
          <ac:spMkLst>
            <pc:docMk/>
            <pc:sldMk cId="2940397166" sldId="581"/>
            <ac:spMk id="9" creationId="{A1831212-B245-645C-6662-0579D5E158C8}"/>
          </ac:spMkLst>
        </pc:spChg>
        <pc:spChg chg="add del mod">
          <ac:chgData name="子敬 洪" userId="ad1b616e7398b0d3" providerId="LiveId" clId="{51C8E445-D7DB-46A5-829D-039391371C47}" dt="2023-05-29T02:29:25.097" v="1405"/>
          <ac:spMkLst>
            <pc:docMk/>
            <pc:sldMk cId="2940397166" sldId="581"/>
            <ac:spMk id="10" creationId="{2D0E0D79-3B26-73A0-A0BD-7B4846FFB02E}"/>
          </ac:spMkLst>
        </pc:spChg>
        <pc:spChg chg="mod">
          <ac:chgData name="子敬 洪" userId="ad1b616e7398b0d3" providerId="LiveId" clId="{51C8E445-D7DB-46A5-829D-039391371C47}" dt="2023-05-29T02:28:24.645" v="1369" actId="20577"/>
          <ac:spMkLst>
            <pc:docMk/>
            <pc:sldMk cId="2940397166" sldId="581"/>
            <ac:spMk id="11" creationId="{1C2233EE-5B9F-8924-CE77-57EB05BD52A7}"/>
          </ac:spMkLst>
        </pc:spChg>
        <pc:spChg chg="add mod">
          <ac:chgData name="子敬 洪" userId="ad1b616e7398b0d3" providerId="LiveId" clId="{51C8E445-D7DB-46A5-829D-039391371C47}" dt="2023-05-29T02:35:18.010" v="1801" actId="1038"/>
          <ac:spMkLst>
            <pc:docMk/>
            <pc:sldMk cId="2940397166" sldId="581"/>
            <ac:spMk id="12" creationId="{1617DCCD-C1F5-2604-4DB6-C616274208C4}"/>
          </ac:spMkLst>
        </pc:spChg>
        <pc:spChg chg="add mod">
          <ac:chgData name="子敬 洪" userId="ad1b616e7398b0d3" providerId="LiveId" clId="{51C8E445-D7DB-46A5-829D-039391371C47}" dt="2023-05-29T02:35:18.010" v="1801" actId="1038"/>
          <ac:spMkLst>
            <pc:docMk/>
            <pc:sldMk cId="2940397166" sldId="581"/>
            <ac:spMk id="13" creationId="{E23E3B36-0194-C4FE-7E98-EFCB4179E807}"/>
          </ac:spMkLst>
        </pc:spChg>
        <pc:spChg chg="add mod">
          <ac:chgData name="子敬 洪" userId="ad1b616e7398b0d3" providerId="LiveId" clId="{51C8E445-D7DB-46A5-829D-039391371C47}" dt="2023-05-29T02:33:11.035" v="1738"/>
          <ac:spMkLst>
            <pc:docMk/>
            <pc:sldMk cId="2940397166" sldId="581"/>
            <ac:spMk id="14" creationId="{53583579-7975-1537-79B7-80BB4FBA47FD}"/>
          </ac:spMkLst>
        </pc:spChg>
        <pc:spChg chg="add mod">
          <ac:chgData name="子敬 洪" userId="ad1b616e7398b0d3" providerId="LiveId" clId="{51C8E445-D7DB-46A5-829D-039391371C47}" dt="2023-05-29T02:36:25.631" v="1945" actId="1076"/>
          <ac:spMkLst>
            <pc:docMk/>
            <pc:sldMk cId="2940397166" sldId="581"/>
            <ac:spMk id="20" creationId="{7764A5D6-5B23-211F-6DFB-501EFE4BB5EC}"/>
          </ac:spMkLst>
        </pc:spChg>
        <pc:picChg chg="mod">
          <ac:chgData name="子敬 洪" userId="ad1b616e7398b0d3" providerId="LiveId" clId="{51C8E445-D7DB-46A5-829D-039391371C47}" dt="2023-05-29T02:35:18.010" v="1801" actId="1038"/>
          <ac:picMkLst>
            <pc:docMk/>
            <pc:sldMk cId="2940397166" sldId="581"/>
            <ac:picMk id="7" creationId="{524D764C-6670-494F-8FFC-40C8E3537FE1}"/>
          </ac:picMkLst>
        </pc:picChg>
        <pc:picChg chg="add del mod">
          <ac:chgData name="子敬 洪" userId="ad1b616e7398b0d3" providerId="LiveId" clId="{51C8E445-D7DB-46A5-829D-039391371C47}" dt="2023-05-29T02:34:49.474" v="1743" actId="931"/>
          <ac:picMkLst>
            <pc:docMk/>
            <pc:sldMk cId="2940397166" sldId="581"/>
            <ac:picMk id="16" creationId="{FF534813-9AF0-6C64-41D4-B6552EAFEEDB}"/>
          </ac:picMkLst>
        </pc:picChg>
        <pc:picChg chg="add del mod">
          <ac:chgData name="子敬 洪" userId="ad1b616e7398b0d3" providerId="LiveId" clId="{51C8E445-D7DB-46A5-829D-039391371C47}" dt="2023-05-29T02:35:01.939" v="1748" actId="21"/>
          <ac:picMkLst>
            <pc:docMk/>
            <pc:sldMk cId="2940397166" sldId="581"/>
            <ac:picMk id="18" creationId="{092B8C29-45F1-8962-CA6A-30CE35DAF03B}"/>
          </ac:picMkLst>
        </pc:picChg>
        <pc:picChg chg="add mod">
          <ac:chgData name="子敬 洪" userId="ad1b616e7398b0d3" providerId="LiveId" clId="{51C8E445-D7DB-46A5-829D-039391371C47}" dt="2023-05-29T02:37:52.315" v="1953" actId="1076"/>
          <ac:picMkLst>
            <pc:docMk/>
            <pc:sldMk cId="2940397166" sldId="581"/>
            <ac:picMk id="19" creationId="{5B69E3C8-1865-D109-B08F-437714446573}"/>
          </ac:picMkLst>
        </pc:picChg>
        <pc:cxnChg chg="add mod">
          <ac:chgData name="子敬 洪" userId="ad1b616e7398b0d3" providerId="LiveId" clId="{51C8E445-D7DB-46A5-829D-039391371C47}" dt="2023-05-29T02:37:57.144" v="1955" actId="14100"/>
          <ac:cxnSpMkLst>
            <pc:docMk/>
            <pc:sldMk cId="2940397166" sldId="581"/>
            <ac:cxnSpMk id="21" creationId="{EA52A34B-4B98-87CF-CEB4-410802BC3E10}"/>
          </ac:cxnSpMkLst>
        </pc:cxnChg>
        <pc:cxnChg chg="add mod">
          <ac:chgData name="子敬 洪" userId="ad1b616e7398b0d3" providerId="LiveId" clId="{51C8E445-D7DB-46A5-829D-039391371C47}" dt="2023-05-29T02:38:10.664" v="1960" actId="14100"/>
          <ac:cxnSpMkLst>
            <pc:docMk/>
            <pc:sldMk cId="2940397166" sldId="581"/>
            <ac:cxnSpMk id="24" creationId="{4407A9CB-C707-FDDF-FC6E-3C318D4C0358}"/>
          </ac:cxnSpMkLst>
        </pc:cxnChg>
      </pc:sldChg>
      <pc:sldChg chg="addSp delSp modSp add mod">
        <pc:chgData name="子敬 洪" userId="ad1b616e7398b0d3" providerId="LiveId" clId="{51C8E445-D7DB-46A5-829D-039391371C47}" dt="2023-05-29T04:45:09.144" v="6249" actId="27636"/>
        <pc:sldMkLst>
          <pc:docMk/>
          <pc:sldMk cId="2888573764" sldId="582"/>
        </pc:sldMkLst>
        <pc:spChg chg="mod">
          <ac:chgData name="子敬 洪" userId="ad1b616e7398b0d3" providerId="LiveId" clId="{51C8E445-D7DB-46A5-829D-039391371C47}" dt="2023-05-29T04:45:09.144" v="6249" actId="27636"/>
          <ac:spMkLst>
            <pc:docMk/>
            <pc:sldMk cId="2888573764" sldId="582"/>
            <ac:spMk id="3" creationId="{9FF66F90-399E-48C6-BD58-B25387DC674D}"/>
          </ac:spMkLst>
        </pc:spChg>
        <pc:spChg chg="del">
          <ac:chgData name="子敬 洪" userId="ad1b616e7398b0d3" providerId="LiveId" clId="{51C8E445-D7DB-46A5-829D-039391371C47}" dt="2023-05-29T04:39:57.663" v="5602" actId="478"/>
          <ac:spMkLst>
            <pc:docMk/>
            <pc:sldMk cId="2888573764" sldId="582"/>
            <ac:spMk id="4" creationId="{0A55FB06-6563-E199-03C9-38B0AF356BF6}"/>
          </ac:spMkLst>
        </pc:spChg>
        <pc:spChg chg="mod">
          <ac:chgData name="子敬 洪" userId="ad1b616e7398b0d3" providerId="LiveId" clId="{51C8E445-D7DB-46A5-829D-039391371C47}" dt="2023-05-29T04:39:54.489" v="5600" actId="20577"/>
          <ac:spMkLst>
            <pc:docMk/>
            <pc:sldMk cId="2888573764" sldId="582"/>
            <ac:spMk id="5" creationId="{7AD08A73-B74A-29E2-1C31-BA7789FCC615}"/>
          </ac:spMkLst>
        </pc:spChg>
        <pc:spChg chg="mod">
          <ac:chgData name="子敬 洪" userId="ad1b616e7398b0d3" providerId="LiveId" clId="{51C8E445-D7DB-46A5-829D-039391371C47}" dt="2023-05-29T04:40:35.647" v="5641" actId="14100"/>
          <ac:spMkLst>
            <pc:docMk/>
            <pc:sldMk cId="2888573764" sldId="582"/>
            <ac:spMk id="8" creationId="{0BFE9E46-4EE9-EBDA-C870-A2841BB4499F}"/>
          </ac:spMkLst>
        </pc:spChg>
        <pc:spChg chg="add mod">
          <ac:chgData name="子敬 洪" userId="ad1b616e7398b0d3" providerId="LiveId" clId="{51C8E445-D7DB-46A5-829D-039391371C47}" dt="2023-05-29T04:43:44.018" v="6061" actId="14100"/>
          <ac:spMkLst>
            <pc:docMk/>
            <pc:sldMk cId="2888573764" sldId="582"/>
            <ac:spMk id="9" creationId="{2F4DBCB6-520C-8E94-435C-E81021361576}"/>
          </ac:spMkLst>
        </pc:spChg>
        <pc:spChg chg="add mod">
          <ac:chgData name="子敬 洪" userId="ad1b616e7398b0d3" providerId="LiveId" clId="{51C8E445-D7DB-46A5-829D-039391371C47}" dt="2023-05-29T04:42:01.884" v="5775" actId="14100"/>
          <ac:spMkLst>
            <pc:docMk/>
            <pc:sldMk cId="2888573764" sldId="582"/>
            <ac:spMk id="10" creationId="{12980FC5-C36B-410C-1EAB-65094F0125C0}"/>
          </ac:spMkLst>
        </pc:spChg>
        <pc:spChg chg="del mod">
          <ac:chgData name="子敬 洪" userId="ad1b616e7398b0d3" providerId="LiveId" clId="{51C8E445-D7DB-46A5-829D-039391371C47}" dt="2023-05-29T04:41:48.010" v="5768" actId="21"/>
          <ac:spMkLst>
            <pc:docMk/>
            <pc:sldMk cId="2888573764" sldId="582"/>
            <ac:spMk id="11" creationId="{EE80D826-BB06-7912-84D3-7E8A2571C626}"/>
          </ac:spMkLst>
        </pc:spChg>
        <pc:spChg chg="add mod">
          <ac:chgData name="子敬 洪" userId="ad1b616e7398b0d3" providerId="LiveId" clId="{51C8E445-D7DB-46A5-829D-039391371C47}" dt="2023-05-29T04:44:37.493" v="6216" actId="20577"/>
          <ac:spMkLst>
            <pc:docMk/>
            <pc:sldMk cId="2888573764" sldId="582"/>
            <ac:spMk id="14" creationId="{B1BDDE0D-62C9-5336-97BB-705F0A449C9C}"/>
          </ac:spMkLst>
        </pc:spChg>
        <pc:spChg chg="del">
          <ac:chgData name="子敬 洪" userId="ad1b616e7398b0d3" providerId="LiveId" clId="{51C8E445-D7DB-46A5-829D-039391371C47}" dt="2023-05-29T04:39:57.663" v="5602" actId="478"/>
          <ac:spMkLst>
            <pc:docMk/>
            <pc:sldMk cId="2888573764" sldId="582"/>
            <ac:spMk id="15" creationId="{788A94AD-E692-F028-9367-B8645CC5A4CB}"/>
          </ac:spMkLst>
        </pc:spChg>
        <pc:spChg chg="del mod">
          <ac:chgData name="子敬 洪" userId="ad1b616e7398b0d3" providerId="LiveId" clId="{51C8E445-D7DB-46A5-829D-039391371C47}" dt="2023-05-29T04:41:50.523" v="5770" actId="21"/>
          <ac:spMkLst>
            <pc:docMk/>
            <pc:sldMk cId="2888573764" sldId="582"/>
            <ac:spMk id="17" creationId="{B674EEBA-41D7-3E48-2EBE-5EA8E28C5D72}"/>
          </ac:spMkLst>
        </pc:spChg>
        <pc:spChg chg="del">
          <ac:chgData name="子敬 洪" userId="ad1b616e7398b0d3" providerId="LiveId" clId="{51C8E445-D7DB-46A5-829D-039391371C47}" dt="2023-05-29T04:39:56.673" v="5601" actId="478"/>
          <ac:spMkLst>
            <pc:docMk/>
            <pc:sldMk cId="2888573764" sldId="582"/>
            <ac:spMk id="23" creationId="{B7C9B597-A0D1-8B17-D104-CFC441792308}"/>
          </ac:spMkLst>
        </pc:spChg>
        <pc:picChg chg="add del mod">
          <ac:chgData name="子敬 洪" userId="ad1b616e7398b0d3" providerId="LiveId" clId="{51C8E445-D7DB-46A5-829D-039391371C47}" dt="2023-05-29T04:40:09.079" v="5611" actId="1076"/>
          <ac:picMkLst>
            <pc:docMk/>
            <pc:sldMk cId="2888573764" sldId="582"/>
            <ac:picMk id="7" creationId="{524D764C-6670-494F-8FFC-40C8E3537FE1}"/>
          </ac:picMkLst>
        </pc:picChg>
        <pc:picChg chg="add mod">
          <ac:chgData name="子敬 洪" userId="ad1b616e7398b0d3" providerId="LiveId" clId="{51C8E445-D7DB-46A5-829D-039391371C47}" dt="2023-05-29T04:41:54.686" v="5773" actId="571"/>
          <ac:picMkLst>
            <pc:docMk/>
            <pc:sldMk cId="2888573764" sldId="582"/>
            <ac:picMk id="13" creationId="{C2A3EDA6-7E47-3305-2B7C-A659EB4FD19B}"/>
          </ac:picMkLst>
        </pc:picChg>
        <pc:cxnChg chg="del mod">
          <ac:chgData name="子敬 洪" userId="ad1b616e7398b0d3" providerId="LiveId" clId="{51C8E445-D7DB-46A5-829D-039391371C47}" dt="2023-05-29T04:39:58.615" v="5603" actId="478"/>
          <ac:cxnSpMkLst>
            <pc:docMk/>
            <pc:sldMk cId="2888573764" sldId="582"/>
            <ac:cxnSpMk id="2" creationId="{78D7DCE3-FBB7-7B15-12EE-0900A18C04C6}"/>
          </ac:cxnSpMkLst>
        </pc:cxnChg>
        <pc:cxnChg chg="del mod">
          <ac:chgData name="子敬 洪" userId="ad1b616e7398b0d3" providerId="LiveId" clId="{51C8E445-D7DB-46A5-829D-039391371C47}" dt="2023-05-29T04:39:59.225" v="5604" actId="478"/>
          <ac:cxnSpMkLst>
            <pc:docMk/>
            <pc:sldMk cId="2888573764" sldId="582"/>
            <ac:cxnSpMk id="12" creationId="{0ED71950-3B3C-512F-99F1-95900A5FE127}"/>
          </ac:cxnSpMkLst>
        </pc:cxnChg>
        <pc:cxnChg chg="del">
          <ac:chgData name="子敬 洪" userId="ad1b616e7398b0d3" providerId="LiveId" clId="{51C8E445-D7DB-46A5-829D-039391371C47}" dt="2023-05-29T04:40:00.477" v="5605" actId="478"/>
          <ac:cxnSpMkLst>
            <pc:docMk/>
            <pc:sldMk cId="2888573764" sldId="582"/>
            <ac:cxnSpMk id="20" creationId="{727A6EC6-8E65-0372-9807-D7751A857432}"/>
          </ac:cxnSpMkLst>
        </pc:cxnChg>
      </pc:sldChg>
      <pc:sldChg chg="addSp delSp modSp add del mod">
        <pc:chgData name="子敬 洪" userId="ad1b616e7398b0d3" providerId="LiveId" clId="{51C8E445-D7DB-46A5-829D-039391371C47}" dt="2023-05-29T07:15:22.361" v="7474" actId="47"/>
        <pc:sldMkLst>
          <pc:docMk/>
          <pc:sldMk cId="2395779350" sldId="583"/>
        </pc:sldMkLst>
        <pc:spChg chg="add del mod">
          <ac:chgData name="子敬 洪" userId="ad1b616e7398b0d3" providerId="LiveId" clId="{51C8E445-D7DB-46A5-829D-039391371C47}" dt="2023-05-29T06:32:31.862" v="6308" actId="478"/>
          <ac:spMkLst>
            <pc:docMk/>
            <pc:sldMk cId="2395779350" sldId="583"/>
            <ac:spMk id="3" creationId="{07A93C3D-E456-C7E0-2DA2-4873FD7D4126}"/>
          </ac:spMkLst>
        </pc:spChg>
        <pc:spChg chg="add del">
          <ac:chgData name="子敬 洪" userId="ad1b616e7398b0d3" providerId="LiveId" clId="{51C8E445-D7DB-46A5-829D-039391371C47}" dt="2023-05-29T06:32:31.862" v="6308" actId="478"/>
          <ac:spMkLst>
            <pc:docMk/>
            <pc:sldMk cId="2395779350" sldId="583"/>
            <ac:spMk id="4" creationId="{77F1DACB-6046-4678-96DE-3779E80A34D4}"/>
          </ac:spMkLst>
        </pc:spChg>
        <pc:spChg chg="add del mod">
          <ac:chgData name="子敬 洪" userId="ad1b616e7398b0d3" providerId="LiveId" clId="{51C8E445-D7DB-46A5-829D-039391371C47}" dt="2023-05-29T06:32:31.862" v="6308" actId="478"/>
          <ac:spMkLst>
            <pc:docMk/>
            <pc:sldMk cId="2395779350" sldId="583"/>
            <ac:spMk id="6" creationId="{4ECB8963-FDB9-5EB9-225B-9B2AA86AC5FB}"/>
          </ac:spMkLst>
        </pc:spChg>
        <pc:spChg chg="add del mod">
          <ac:chgData name="子敬 洪" userId="ad1b616e7398b0d3" providerId="LiveId" clId="{51C8E445-D7DB-46A5-829D-039391371C47}" dt="2023-05-29T06:32:39.504" v="6310" actId="478"/>
          <ac:spMkLst>
            <pc:docMk/>
            <pc:sldMk cId="2395779350" sldId="583"/>
            <ac:spMk id="15" creationId="{6245AF91-9823-817B-F4E2-D58CB7D86627}"/>
          </ac:spMkLst>
        </pc:spChg>
        <pc:spChg chg="add del mod">
          <ac:chgData name="子敬 洪" userId="ad1b616e7398b0d3" providerId="LiveId" clId="{51C8E445-D7DB-46A5-829D-039391371C47}" dt="2023-05-29T06:32:39.504" v="6310" actId="478"/>
          <ac:spMkLst>
            <pc:docMk/>
            <pc:sldMk cId="2395779350" sldId="583"/>
            <ac:spMk id="17" creationId="{CC4EC80D-3FE5-75DE-AC4E-E21C96BF7BCF}"/>
          </ac:spMkLst>
        </pc:spChg>
        <pc:spChg chg="add del">
          <ac:chgData name="子敬 洪" userId="ad1b616e7398b0d3" providerId="LiveId" clId="{51C8E445-D7DB-46A5-829D-039391371C47}" dt="2023-05-29T06:32:39.504" v="6310" actId="478"/>
          <ac:spMkLst>
            <pc:docMk/>
            <pc:sldMk cId="2395779350" sldId="583"/>
            <ac:spMk id="32" creationId="{00000000-0000-0000-0000-000000000000}"/>
          </ac:spMkLst>
        </pc:spChg>
        <pc:spChg chg="add del">
          <ac:chgData name="子敬 洪" userId="ad1b616e7398b0d3" providerId="LiveId" clId="{51C8E445-D7DB-46A5-829D-039391371C47}" dt="2023-05-29T06:32:39.504" v="6310" actId="478"/>
          <ac:spMkLst>
            <pc:docMk/>
            <pc:sldMk cId="2395779350" sldId="583"/>
            <ac:spMk id="33" creationId="{00000000-0000-0000-0000-000000000000}"/>
          </ac:spMkLst>
        </pc:spChg>
        <pc:grpChg chg="add del">
          <ac:chgData name="子敬 洪" userId="ad1b616e7398b0d3" providerId="LiveId" clId="{51C8E445-D7DB-46A5-829D-039391371C47}" dt="2023-05-29T06:32:47.330" v="6311" actId="478"/>
          <ac:grpSpMkLst>
            <pc:docMk/>
            <pc:sldMk cId="2395779350" sldId="583"/>
            <ac:grpSpMk id="19" creationId="{00000000-0000-0000-0000-000000000000}"/>
          </ac:grpSpMkLst>
        </pc:grpChg>
        <pc:graphicFrameChg chg="add del mod modGraphic">
          <ac:chgData name="子敬 洪" userId="ad1b616e7398b0d3" providerId="LiveId" clId="{51C8E445-D7DB-46A5-829D-039391371C47}" dt="2023-05-29T06:52:17.996" v="6850" actId="478"/>
          <ac:graphicFrameMkLst>
            <pc:docMk/>
            <pc:sldMk cId="2395779350" sldId="583"/>
            <ac:graphicFrameMk id="18" creationId="{94F17301-63D7-DAEC-5388-49F9DAD6CBC3}"/>
          </ac:graphicFrameMkLst>
        </pc:graphicFrameChg>
        <pc:graphicFrameChg chg="add del mod modGraphic">
          <ac:chgData name="子敬 洪" userId="ad1b616e7398b0d3" providerId="LiveId" clId="{51C8E445-D7DB-46A5-829D-039391371C47}" dt="2023-05-29T06:52:50.034" v="6862" actId="21"/>
          <ac:graphicFrameMkLst>
            <pc:docMk/>
            <pc:sldMk cId="2395779350" sldId="583"/>
            <ac:graphicFrameMk id="20" creationId="{8C9661EE-D3EB-3CDF-B9C6-D43F033A9E0C}"/>
          </ac:graphicFrameMkLst>
        </pc:graphicFrameChg>
        <pc:graphicFrameChg chg="add del mod modGraphic">
          <ac:chgData name="子敬 洪" userId="ad1b616e7398b0d3" providerId="LiveId" clId="{51C8E445-D7DB-46A5-829D-039391371C47}" dt="2023-05-29T06:52:50.034" v="6862" actId="21"/>
          <ac:graphicFrameMkLst>
            <pc:docMk/>
            <pc:sldMk cId="2395779350" sldId="583"/>
            <ac:graphicFrameMk id="21" creationId="{46C61DA2-F756-2C15-24F2-C12BDFECA8F3}"/>
          </ac:graphicFrameMkLst>
        </pc:graphicFrameChg>
      </pc:sldChg>
      <pc:sldChg chg="addSp delSp modSp add mod">
        <pc:chgData name="子敬 洪" userId="ad1b616e7398b0d3" providerId="LiveId" clId="{51C8E445-D7DB-46A5-829D-039391371C47}" dt="2023-05-29T07:18:29.115" v="7541" actId="1038"/>
        <pc:sldMkLst>
          <pc:docMk/>
          <pc:sldMk cId="1496698764" sldId="584"/>
        </pc:sldMkLst>
        <pc:spChg chg="mod">
          <ac:chgData name="子敬 洪" userId="ad1b616e7398b0d3" providerId="LiveId" clId="{51C8E445-D7DB-46A5-829D-039391371C47}" dt="2023-05-29T07:18:29.115" v="7541" actId="1038"/>
          <ac:spMkLst>
            <pc:docMk/>
            <pc:sldMk cId="1496698764" sldId="584"/>
            <ac:spMk id="2" creationId="{B6A6D3E2-C7FA-62C5-652D-6584CEF51681}"/>
          </ac:spMkLst>
        </pc:spChg>
        <pc:spChg chg="del mod">
          <ac:chgData name="子敬 洪" userId="ad1b616e7398b0d3" providerId="LiveId" clId="{51C8E445-D7DB-46A5-829D-039391371C47}" dt="2023-05-29T06:52:42.821" v="6859" actId="478"/>
          <ac:spMkLst>
            <pc:docMk/>
            <pc:sldMk cId="1496698764" sldId="584"/>
            <ac:spMk id="3" creationId="{9FF66F90-399E-48C6-BD58-B25387DC674D}"/>
          </ac:spMkLst>
        </pc:spChg>
        <pc:spChg chg="del">
          <ac:chgData name="子敬 洪" userId="ad1b616e7398b0d3" providerId="LiveId" clId="{51C8E445-D7DB-46A5-829D-039391371C47}" dt="2023-05-29T06:52:44.730" v="6861" actId="478"/>
          <ac:spMkLst>
            <pc:docMk/>
            <pc:sldMk cId="1496698764" sldId="584"/>
            <ac:spMk id="4" creationId="{039092C0-5B82-CA58-4284-ABB96EFF66B0}"/>
          </ac:spMkLst>
        </pc:spChg>
        <pc:spChg chg="add del mod">
          <ac:chgData name="子敬 洪" userId="ad1b616e7398b0d3" providerId="LiveId" clId="{51C8E445-D7DB-46A5-829D-039391371C47}" dt="2023-05-29T06:52:44.070" v="6860" actId="478"/>
          <ac:spMkLst>
            <pc:docMk/>
            <pc:sldMk cId="1496698764" sldId="584"/>
            <ac:spMk id="8" creationId="{BD59426B-D2F6-8C9C-B202-43B0AAFD77EE}"/>
          </ac:spMkLst>
        </pc:spChg>
        <pc:spChg chg="add del mod">
          <ac:chgData name="子敬 洪" userId="ad1b616e7398b0d3" providerId="LiveId" clId="{51C8E445-D7DB-46A5-829D-039391371C47}" dt="2023-05-29T06:55:03.861" v="6879" actId="767"/>
          <ac:spMkLst>
            <pc:docMk/>
            <pc:sldMk cId="1496698764" sldId="584"/>
            <ac:spMk id="15" creationId="{42AB94A5-178D-9645-75C5-F93220D8BC3D}"/>
          </ac:spMkLst>
        </pc:spChg>
        <pc:graphicFrameChg chg="add mod modGraphic">
          <ac:chgData name="子敬 洪" userId="ad1b616e7398b0d3" providerId="LiveId" clId="{51C8E445-D7DB-46A5-829D-039391371C47}" dt="2023-05-29T07:15:47.013" v="7505" actId="207"/>
          <ac:graphicFrameMkLst>
            <pc:docMk/>
            <pc:sldMk cId="1496698764" sldId="584"/>
            <ac:graphicFrameMk id="9" creationId="{CDAA65B0-31DD-7C08-6F4B-6A5B586A2423}"/>
          </ac:graphicFrameMkLst>
        </pc:graphicFrameChg>
        <pc:graphicFrameChg chg="add mod modGraphic">
          <ac:chgData name="子敬 洪" userId="ad1b616e7398b0d3" providerId="LiveId" clId="{51C8E445-D7DB-46A5-829D-039391371C47}" dt="2023-05-29T07:16:59.934" v="7520" actId="1076"/>
          <ac:graphicFrameMkLst>
            <pc:docMk/>
            <pc:sldMk cId="1496698764" sldId="584"/>
            <ac:graphicFrameMk id="10" creationId="{653615A6-D2AB-96C0-EBE4-52BD7298F467}"/>
          </ac:graphicFrameMkLst>
        </pc:graphicFrameChg>
        <pc:graphicFrameChg chg="add mod modGraphic">
          <ac:chgData name="子敬 洪" userId="ad1b616e7398b0d3" providerId="LiveId" clId="{51C8E445-D7DB-46A5-829D-039391371C47}" dt="2023-05-29T07:16:11.714" v="7507" actId="207"/>
          <ac:graphicFrameMkLst>
            <pc:docMk/>
            <pc:sldMk cId="1496698764" sldId="584"/>
            <ac:graphicFrameMk id="16" creationId="{0A523EB4-A384-5A4F-4AA3-82CEFE0F8C59}"/>
          </ac:graphicFrameMkLst>
        </pc:graphicFrameChg>
        <pc:graphicFrameChg chg="add mod modGraphic">
          <ac:chgData name="子敬 洪" userId="ad1b616e7398b0d3" providerId="LiveId" clId="{51C8E445-D7DB-46A5-829D-039391371C47}" dt="2023-05-29T07:16:32.962" v="7509" actId="207"/>
          <ac:graphicFrameMkLst>
            <pc:docMk/>
            <pc:sldMk cId="1496698764" sldId="584"/>
            <ac:graphicFrameMk id="48" creationId="{D7F83541-CA83-DADA-F481-83561DC4A9D0}"/>
          </ac:graphicFrameMkLst>
        </pc:graphicFrameChg>
        <pc:picChg chg="del">
          <ac:chgData name="子敬 洪" userId="ad1b616e7398b0d3" providerId="LiveId" clId="{51C8E445-D7DB-46A5-829D-039391371C47}" dt="2023-05-29T06:52:41.963" v="6857" actId="478"/>
          <ac:picMkLst>
            <pc:docMk/>
            <pc:sldMk cId="1496698764" sldId="584"/>
            <ac:picMk id="7" creationId="{524D764C-6670-494F-8FFC-40C8E3537FE1}"/>
          </ac:picMkLst>
        </pc:picChg>
        <pc:picChg chg="add mod">
          <ac:chgData name="子敬 洪" userId="ad1b616e7398b0d3" providerId="LiveId" clId="{51C8E445-D7DB-46A5-829D-039391371C47}" dt="2023-05-29T07:17:07.912" v="7524" actId="1076"/>
          <ac:picMkLst>
            <pc:docMk/>
            <pc:sldMk cId="1496698764" sldId="584"/>
            <ac:picMk id="1026" creationId="{FCE74D2F-95C3-7258-C9FC-3CA672763DA3}"/>
          </ac:picMkLst>
        </pc:picChg>
        <pc:cxnChg chg="add mod">
          <ac:chgData name="子敬 洪" userId="ad1b616e7398b0d3" providerId="LiveId" clId="{51C8E445-D7DB-46A5-829D-039391371C47}" dt="2023-05-29T07:16:59.934" v="7520" actId="1076"/>
          <ac:cxnSpMkLst>
            <pc:docMk/>
            <pc:sldMk cId="1496698764" sldId="584"/>
            <ac:cxnSpMk id="11" creationId="{8C96D336-403A-1F12-069C-97F305BF5EE3}"/>
          </ac:cxnSpMkLst>
        </pc:cxnChg>
        <pc:cxnChg chg="add mod">
          <ac:chgData name="子敬 洪" userId="ad1b616e7398b0d3" providerId="LiveId" clId="{51C8E445-D7DB-46A5-829D-039391371C47}" dt="2023-05-29T07:07:52.433" v="7235" actId="692"/>
          <ac:cxnSpMkLst>
            <pc:docMk/>
            <pc:sldMk cId="1496698764" sldId="584"/>
            <ac:cxnSpMk id="20" creationId="{B1E0A0EB-A8FD-BF2C-0DB3-6FADED7DB63B}"/>
          </ac:cxnSpMkLst>
        </pc:cxnChg>
        <pc:cxnChg chg="add del mod">
          <ac:chgData name="子敬 洪" userId="ad1b616e7398b0d3" providerId="LiveId" clId="{51C8E445-D7DB-46A5-829D-039391371C47}" dt="2023-05-29T07:08:16.858" v="7239"/>
          <ac:cxnSpMkLst>
            <pc:docMk/>
            <pc:sldMk cId="1496698764" sldId="584"/>
            <ac:cxnSpMk id="41" creationId="{CB680079-B801-05B4-C53C-79FE556E66D9}"/>
          </ac:cxnSpMkLst>
        </pc:cxnChg>
        <pc:cxnChg chg="add mod">
          <ac:chgData name="子敬 洪" userId="ad1b616e7398b0d3" providerId="LiveId" clId="{51C8E445-D7DB-46A5-829D-039391371C47}" dt="2023-05-29T07:13:08.999" v="7472" actId="14100"/>
          <ac:cxnSpMkLst>
            <pc:docMk/>
            <pc:sldMk cId="1496698764" sldId="584"/>
            <ac:cxnSpMk id="42" creationId="{4876C410-A6EE-E7BE-BA48-692176D01AD7}"/>
          </ac:cxnSpMkLst>
        </pc:cxnChg>
        <pc:cxnChg chg="add del">
          <ac:chgData name="子敬 洪" userId="ad1b616e7398b0d3" providerId="LiveId" clId="{51C8E445-D7DB-46A5-829D-039391371C47}" dt="2023-05-29T07:09:26.266" v="7247" actId="11529"/>
          <ac:cxnSpMkLst>
            <pc:docMk/>
            <pc:sldMk cId="1496698764" sldId="584"/>
            <ac:cxnSpMk id="47" creationId="{B71833E8-A66B-6B7D-2E9C-502754F216A1}"/>
          </ac:cxnSpMkLst>
        </pc:cxnChg>
      </pc:sldChg>
      <pc:sldChg chg="new del">
        <pc:chgData name="子敬 洪" userId="ad1b616e7398b0d3" providerId="LiveId" clId="{51C8E445-D7DB-46A5-829D-039391371C47}" dt="2023-05-29T06:52:31.391" v="6855" actId="680"/>
        <pc:sldMkLst>
          <pc:docMk/>
          <pc:sldMk cId="3025796785" sldId="584"/>
        </pc:sldMkLst>
      </pc:sldChg>
      <pc:sldChg chg="addSp delSp modSp add mod">
        <pc:chgData name="子敬 洪" userId="ad1b616e7398b0d3" providerId="LiveId" clId="{51C8E445-D7DB-46A5-829D-039391371C47}" dt="2023-05-29T08:24:14.709" v="9555" actId="14100"/>
        <pc:sldMkLst>
          <pc:docMk/>
          <pc:sldMk cId="1137641829" sldId="585"/>
        </pc:sldMkLst>
        <pc:spChg chg="add mod">
          <ac:chgData name="子敬 洪" userId="ad1b616e7398b0d3" providerId="LiveId" clId="{51C8E445-D7DB-46A5-829D-039391371C47}" dt="2023-05-29T07:54:22.670" v="8027" actId="20577"/>
          <ac:spMkLst>
            <pc:docMk/>
            <pc:sldMk cId="1137641829" sldId="585"/>
            <ac:spMk id="2" creationId="{FDE5AE07-64F9-929A-B1DA-C4410A4A3F67}"/>
          </ac:spMkLst>
        </pc:spChg>
        <pc:spChg chg="del mod">
          <ac:chgData name="子敬 洪" userId="ad1b616e7398b0d3" providerId="LiveId" clId="{51C8E445-D7DB-46A5-829D-039391371C47}" dt="2023-05-29T07:54:25.608" v="8028" actId="21"/>
          <ac:spMkLst>
            <pc:docMk/>
            <pc:sldMk cId="1137641829" sldId="585"/>
            <ac:spMk id="5" creationId="{3680DB7D-A761-4AFC-8D12-3714E56D5D48}"/>
          </ac:spMkLst>
        </pc:spChg>
        <pc:spChg chg="add del mod">
          <ac:chgData name="子敬 洪" userId="ad1b616e7398b0d3" providerId="LiveId" clId="{51C8E445-D7DB-46A5-829D-039391371C47}" dt="2023-05-29T07:54:27.068" v="8029" actId="21"/>
          <ac:spMkLst>
            <pc:docMk/>
            <pc:sldMk cId="1137641829" sldId="585"/>
            <ac:spMk id="6" creationId="{0BA62ABF-9061-8B0C-23F3-4962F37AA7FC}"/>
          </ac:spMkLst>
        </pc:spChg>
        <pc:spChg chg="add mod">
          <ac:chgData name="子敬 洪" userId="ad1b616e7398b0d3" providerId="LiveId" clId="{51C8E445-D7DB-46A5-829D-039391371C47}" dt="2023-05-29T08:16:27.716" v="9205" actId="13822"/>
          <ac:spMkLst>
            <pc:docMk/>
            <pc:sldMk cId="1137641829" sldId="585"/>
            <ac:spMk id="7" creationId="{618F7084-1C66-7D0F-06F2-A4026E033BC2}"/>
          </ac:spMkLst>
        </pc:spChg>
        <pc:spChg chg="add mod">
          <ac:chgData name="子敬 洪" userId="ad1b616e7398b0d3" providerId="LiveId" clId="{51C8E445-D7DB-46A5-829D-039391371C47}" dt="2023-05-29T08:16:27.716" v="9205" actId="13822"/>
          <ac:spMkLst>
            <pc:docMk/>
            <pc:sldMk cId="1137641829" sldId="585"/>
            <ac:spMk id="8" creationId="{87CB876F-93E3-0E2E-DEBE-F0B382B40C04}"/>
          </ac:spMkLst>
        </pc:spChg>
        <pc:spChg chg="add del mod">
          <ac:chgData name="子敬 洪" userId="ad1b616e7398b0d3" providerId="LiveId" clId="{51C8E445-D7DB-46A5-829D-039391371C47}" dt="2023-05-29T08:03:16.848" v="8421" actId="478"/>
          <ac:spMkLst>
            <pc:docMk/>
            <pc:sldMk cId="1137641829" sldId="585"/>
            <ac:spMk id="9" creationId="{BD2F6460-E9D5-3A4B-A424-7E3E5328AEBF}"/>
          </ac:spMkLst>
        </pc:spChg>
        <pc:spChg chg="add mod">
          <ac:chgData name="子敬 洪" userId="ad1b616e7398b0d3" providerId="LiveId" clId="{51C8E445-D7DB-46A5-829D-039391371C47}" dt="2023-05-29T08:16:27.716" v="9205" actId="13822"/>
          <ac:spMkLst>
            <pc:docMk/>
            <pc:sldMk cId="1137641829" sldId="585"/>
            <ac:spMk id="10" creationId="{73A77B7B-0AC1-4C63-E153-179CD0043F5E}"/>
          </ac:spMkLst>
        </pc:spChg>
        <pc:spChg chg="add mod">
          <ac:chgData name="子敬 洪" userId="ad1b616e7398b0d3" providerId="LiveId" clId="{51C8E445-D7DB-46A5-829D-039391371C47}" dt="2023-05-29T08:18:18.465" v="9259" actId="207"/>
          <ac:spMkLst>
            <pc:docMk/>
            <pc:sldMk cId="1137641829" sldId="585"/>
            <ac:spMk id="11" creationId="{3E94549B-B4FF-E600-04A4-E9F6BCA191A7}"/>
          </ac:spMkLst>
        </pc:spChg>
        <pc:spChg chg="add mod">
          <ac:chgData name="子敬 洪" userId="ad1b616e7398b0d3" providerId="LiveId" clId="{51C8E445-D7DB-46A5-829D-039391371C47}" dt="2023-05-29T08:17:12.307" v="9241" actId="1036"/>
          <ac:spMkLst>
            <pc:docMk/>
            <pc:sldMk cId="1137641829" sldId="585"/>
            <ac:spMk id="12" creationId="{ECBD3AAD-D14C-4C3A-FBA4-26E037E5159B}"/>
          </ac:spMkLst>
        </pc:spChg>
        <pc:spChg chg="add del mod">
          <ac:chgData name="子敬 洪" userId="ad1b616e7398b0d3" providerId="LiveId" clId="{51C8E445-D7DB-46A5-829D-039391371C47}" dt="2023-05-29T08:08:29.479" v="8741"/>
          <ac:spMkLst>
            <pc:docMk/>
            <pc:sldMk cId="1137641829" sldId="585"/>
            <ac:spMk id="13" creationId="{469EA26D-E587-0B19-95F5-3BC2CA5BF451}"/>
          </ac:spMkLst>
        </pc:spChg>
        <pc:spChg chg="add mod">
          <ac:chgData name="子敬 洪" userId="ad1b616e7398b0d3" providerId="LiveId" clId="{51C8E445-D7DB-46A5-829D-039391371C47}" dt="2023-05-29T08:17:12.307" v="9241" actId="1036"/>
          <ac:spMkLst>
            <pc:docMk/>
            <pc:sldMk cId="1137641829" sldId="585"/>
            <ac:spMk id="14" creationId="{2CC5D992-5BFC-1A6A-4FB9-0B69AC618CB1}"/>
          </ac:spMkLst>
        </pc:spChg>
        <pc:spChg chg="add mod">
          <ac:chgData name="子敬 洪" userId="ad1b616e7398b0d3" providerId="LiveId" clId="{51C8E445-D7DB-46A5-829D-039391371C47}" dt="2023-05-29T08:18:17.934" v="9258" actId="1076"/>
          <ac:spMkLst>
            <pc:docMk/>
            <pc:sldMk cId="1137641829" sldId="585"/>
            <ac:spMk id="15" creationId="{BB492640-998F-5FD3-B4AA-009AC9A305ED}"/>
          </ac:spMkLst>
        </pc:spChg>
        <pc:spChg chg="add mod">
          <ac:chgData name="子敬 洪" userId="ad1b616e7398b0d3" providerId="LiveId" clId="{51C8E445-D7DB-46A5-829D-039391371C47}" dt="2023-05-29T08:24:14.709" v="9555" actId="14100"/>
          <ac:spMkLst>
            <pc:docMk/>
            <pc:sldMk cId="1137641829" sldId="585"/>
            <ac:spMk id="28" creationId="{93D962C0-1169-F7A5-B2A5-B816D8C4596D}"/>
          </ac:spMkLst>
        </pc:spChg>
        <pc:spChg chg="add mod">
          <ac:chgData name="子敬 洪" userId="ad1b616e7398b0d3" providerId="LiveId" clId="{51C8E445-D7DB-46A5-829D-039391371C47}" dt="2023-05-29T08:24:03.692" v="9549" actId="20577"/>
          <ac:spMkLst>
            <pc:docMk/>
            <pc:sldMk cId="1137641829" sldId="585"/>
            <ac:spMk id="38" creationId="{CEBDF003-DEBE-5F67-31C8-86EA20C635CE}"/>
          </ac:spMkLst>
        </pc:spChg>
        <pc:spChg chg="add mod">
          <ac:chgData name="子敬 洪" userId="ad1b616e7398b0d3" providerId="LiveId" clId="{51C8E445-D7DB-46A5-829D-039391371C47}" dt="2023-05-29T08:23:56.625" v="9546" actId="14100"/>
          <ac:spMkLst>
            <pc:docMk/>
            <pc:sldMk cId="1137641829" sldId="585"/>
            <ac:spMk id="41" creationId="{4CF951A7-BFAA-C075-5458-21A3EE7D4884}"/>
          </ac:spMkLst>
        </pc:spChg>
        <pc:cxnChg chg="add mod">
          <ac:chgData name="子敬 洪" userId="ad1b616e7398b0d3" providerId="LiveId" clId="{51C8E445-D7DB-46A5-829D-039391371C47}" dt="2023-05-29T08:16:46.706" v="9212" actId="14100"/>
          <ac:cxnSpMkLst>
            <pc:docMk/>
            <pc:sldMk cId="1137641829" sldId="585"/>
            <ac:cxnSpMk id="17" creationId="{FC06969F-FF51-0FFF-2EBF-4D99A001822F}"/>
          </ac:cxnSpMkLst>
        </pc:cxnChg>
        <pc:cxnChg chg="add mod">
          <ac:chgData name="子敬 洪" userId="ad1b616e7398b0d3" providerId="LiveId" clId="{51C8E445-D7DB-46A5-829D-039391371C47}" dt="2023-05-29T08:16:50.804" v="9214" actId="1076"/>
          <ac:cxnSpMkLst>
            <pc:docMk/>
            <pc:sldMk cId="1137641829" sldId="585"/>
            <ac:cxnSpMk id="22" creationId="{83B0C5CB-CAFE-5AC9-B4BD-3ACF9CD3C4E9}"/>
          </ac:cxnSpMkLst>
        </pc:cxnChg>
        <pc:cxnChg chg="add mod">
          <ac:chgData name="子敬 洪" userId="ad1b616e7398b0d3" providerId="LiveId" clId="{51C8E445-D7DB-46A5-829D-039391371C47}" dt="2023-05-29T08:16:54.581" v="9216" actId="1076"/>
          <ac:cxnSpMkLst>
            <pc:docMk/>
            <pc:sldMk cId="1137641829" sldId="585"/>
            <ac:cxnSpMk id="23" creationId="{D77860F5-3EF0-5384-FDD0-58507961F769}"/>
          </ac:cxnSpMkLst>
        </pc:cxnChg>
        <pc:cxnChg chg="add mod">
          <ac:chgData name="子敬 洪" userId="ad1b616e7398b0d3" providerId="LiveId" clId="{51C8E445-D7DB-46A5-829D-039391371C47}" dt="2023-05-29T08:17:15.586" v="9242" actId="1076"/>
          <ac:cxnSpMkLst>
            <pc:docMk/>
            <pc:sldMk cId="1137641829" sldId="585"/>
            <ac:cxnSpMk id="24" creationId="{272F4C5C-361D-2320-C9E7-46E9E1400B95}"/>
          </ac:cxnSpMkLst>
        </pc:cxnChg>
        <pc:cxnChg chg="add mod">
          <ac:chgData name="子敬 洪" userId="ad1b616e7398b0d3" providerId="LiveId" clId="{51C8E445-D7DB-46A5-829D-039391371C47}" dt="2023-05-29T08:17:24.388" v="9248" actId="1076"/>
          <ac:cxnSpMkLst>
            <pc:docMk/>
            <pc:sldMk cId="1137641829" sldId="585"/>
            <ac:cxnSpMk id="25" creationId="{98892300-1B48-AD23-ED40-9B17E2F5E378}"/>
          </ac:cxnSpMkLst>
        </pc:cxnChg>
        <pc:cxnChg chg="add mod">
          <ac:chgData name="子敬 洪" userId="ad1b616e7398b0d3" providerId="LiveId" clId="{51C8E445-D7DB-46A5-829D-039391371C47}" dt="2023-05-29T08:17:28.180" v="9250" actId="1076"/>
          <ac:cxnSpMkLst>
            <pc:docMk/>
            <pc:sldMk cId="1137641829" sldId="585"/>
            <ac:cxnSpMk id="27" creationId="{377C8D93-44CD-0543-2BDA-7AC18178E6A5}"/>
          </ac:cxnSpMkLst>
        </pc:cxnChg>
        <pc:cxnChg chg="add mod">
          <ac:chgData name="子敬 洪" userId="ad1b616e7398b0d3" providerId="LiveId" clId="{51C8E445-D7DB-46A5-829D-039391371C47}" dt="2023-05-29T08:24:14.709" v="9555" actId="14100"/>
          <ac:cxnSpMkLst>
            <pc:docMk/>
            <pc:sldMk cId="1137641829" sldId="585"/>
            <ac:cxnSpMk id="29" creationId="{C3687754-CC4E-08CB-CE86-0EE3ACD2D89B}"/>
          </ac:cxnSpMkLst>
        </pc:cxnChg>
        <pc:cxnChg chg="add mod">
          <ac:chgData name="子敬 洪" userId="ad1b616e7398b0d3" providerId="LiveId" clId="{51C8E445-D7DB-46A5-829D-039391371C47}" dt="2023-05-29T08:23:08.952" v="9499" actId="14100"/>
          <ac:cxnSpMkLst>
            <pc:docMk/>
            <pc:sldMk cId="1137641829" sldId="585"/>
            <ac:cxnSpMk id="34" creationId="{24A2ABB3-C05B-72C4-BF79-49533BE0B47C}"/>
          </ac:cxnSpMkLst>
        </pc:cxnChg>
        <pc:cxnChg chg="add mod">
          <ac:chgData name="子敬 洪" userId="ad1b616e7398b0d3" providerId="LiveId" clId="{51C8E445-D7DB-46A5-829D-039391371C47}" dt="2023-05-29T08:23:56.625" v="9546" actId="14100"/>
          <ac:cxnSpMkLst>
            <pc:docMk/>
            <pc:sldMk cId="1137641829" sldId="585"/>
            <ac:cxnSpMk id="42" creationId="{4814E0AC-A91F-32F4-C7CF-4B942AC7A652}"/>
          </ac:cxnSpMkLst>
        </pc:cxnChg>
      </pc:sldChg>
      <pc:sldChg chg="new del">
        <pc:chgData name="子敬 洪" userId="ad1b616e7398b0d3" providerId="LiveId" clId="{51C8E445-D7DB-46A5-829D-039391371C47}" dt="2023-05-29T08:28:34.676" v="9823" actId="680"/>
        <pc:sldMkLst>
          <pc:docMk/>
          <pc:sldMk cId="4161549752" sldId="586"/>
        </pc:sldMkLst>
      </pc:sldChg>
    </pc:docChg>
  </pc:docChgLst>
  <pc:docChgLst>
    <pc:chgData name="子敬 洪" userId="ad1b616e7398b0d3" providerId="LiveId" clId="{D224EC5A-F1B7-4275-B4FF-26E6DC68F733}"/>
    <pc:docChg chg="undo custSel modSld">
      <pc:chgData name="子敬 洪" userId="ad1b616e7398b0d3" providerId="LiveId" clId="{D224EC5A-F1B7-4275-B4FF-26E6DC68F733}" dt="2024-06-03T03:22:22.353" v="376" actId="20577"/>
      <pc:docMkLst>
        <pc:docMk/>
      </pc:docMkLst>
      <pc:sldChg chg="modSp mod">
        <pc:chgData name="子敬 洪" userId="ad1b616e7398b0d3" providerId="LiveId" clId="{D224EC5A-F1B7-4275-B4FF-26E6DC68F733}" dt="2024-05-31T03:27:35.357" v="6" actId="21"/>
        <pc:sldMkLst>
          <pc:docMk/>
          <pc:sldMk cId="4130584970" sldId="258"/>
        </pc:sldMkLst>
        <pc:spChg chg="mod">
          <ac:chgData name="子敬 洪" userId="ad1b616e7398b0d3" providerId="LiveId" clId="{D224EC5A-F1B7-4275-B4FF-26E6DC68F733}" dt="2024-05-31T03:27:35.357" v="6" actId="21"/>
          <ac:spMkLst>
            <pc:docMk/>
            <pc:sldMk cId="4130584970" sldId="258"/>
            <ac:spMk id="5" creationId="{00000000-0000-0000-0000-000000000000}"/>
          </ac:spMkLst>
        </pc:spChg>
      </pc:sldChg>
      <pc:sldChg chg="modSp mod">
        <pc:chgData name="子敬 洪" userId="ad1b616e7398b0d3" providerId="LiveId" clId="{D224EC5A-F1B7-4275-B4FF-26E6DC68F733}" dt="2024-05-31T03:31:57.992" v="57" actId="6549"/>
        <pc:sldMkLst>
          <pc:docMk/>
          <pc:sldMk cId="3018355758" sldId="267"/>
        </pc:sldMkLst>
        <pc:spChg chg="mod">
          <ac:chgData name="子敬 洪" userId="ad1b616e7398b0d3" providerId="LiveId" clId="{D224EC5A-F1B7-4275-B4FF-26E6DC68F733}" dt="2024-05-31T03:31:57.992" v="57" actId="6549"/>
          <ac:spMkLst>
            <pc:docMk/>
            <pc:sldMk cId="3018355758" sldId="267"/>
            <ac:spMk id="65" creationId="{BD47A226-CB82-4CE0-836B-43E1DF10D6C4}"/>
          </ac:spMkLst>
        </pc:spChg>
      </pc:sldChg>
      <pc:sldChg chg="modSp mod">
        <pc:chgData name="子敬 洪" userId="ad1b616e7398b0d3" providerId="LiveId" clId="{D224EC5A-F1B7-4275-B4FF-26E6DC68F733}" dt="2024-06-03T03:15:51.895" v="226" actId="20577"/>
        <pc:sldMkLst>
          <pc:docMk/>
          <pc:sldMk cId="4270561902" sldId="465"/>
        </pc:sldMkLst>
        <pc:spChg chg="mod">
          <ac:chgData name="子敬 洪" userId="ad1b616e7398b0d3" providerId="LiveId" clId="{D224EC5A-F1B7-4275-B4FF-26E6DC68F733}" dt="2024-06-03T03:15:51.895" v="226" actId="20577"/>
          <ac:spMkLst>
            <pc:docMk/>
            <pc:sldMk cId="4270561902" sldId="465"/>
            <ac:spMk id="7" creationId="{65D5726D-53FD-4E2A-A2FC-E07669DCCEDC}"/>
          </ac:spMkLst>
        </pc:spChg>
      </pc:sldChg>
      <pc:sldChg chg="modSp mod">
        <pc:chgData name="子敬 洪" userId="ad1b616e7398b0d3" providerId="LiveId" clId="{D224EC5A-F1B7-4275-B4FF-26E6DC68F733}" dt="2024-06-03T03:22:22.353" v="376" actId="20577"/>
        <pc:sldMkLst>
          <pc:docMk/>
          <pc:sldMk cId="2269332188" sldId="485"/>
        </pc:sldMkLst>
        <pc:spChg chg="mod">
          <ac:chgData name="子敬 洪" userId="ad1b616e7398b0d3" providerId="LiveId" clId="{D224EC5A-F1B7-4275-B4FF-26E6DC68F733}" dt="2024-06-03T03:22:17.875" v="372" actId="20577"/>
          <ac:spMkLst>
            <pc:docMk/>
            <pc:sldMk cId="2269332188" sldId="485"/>
            <ac:spMk id="3" creationId="{9FF66F90-399E-48C6-BD58-B25387DC674D}"/>
          </ac:spMkLst>
        </pc:spChg>
        <pc:spChg chg="mod">
          <ac:chgData name="子敬 洪" userId="ad1b616e7398b0d3" providerId="LiveId" clId="{D224EC5A-F1B7-4275-B4FF-26E6DC68F733}" dt="2024-06-03T03:22:22.353" v="376" actId="20577"/>
          <ac:spMkLst>
            <pc:docMk/>
            <pc:sldMk cId="2269332188" sldId="485"/>
            <ac:spMk id="4" creationId="{5587B358-6D7B-4218-85F0-DEFF074AE368}"/>
          </ac:spMkLst>
        </pc:spChg>
      </pc:sldChg>
      <pc:sldChg chg="modSp mod">
        <pc:chgData name="子敬 洪" userId="ad1b616e7398b0d3" providerId="LiveId" clId="{D224EC5A-F1B7-4275-B4FF-26E6DC68F733}" dt="2024-06-03T03:16:26.935" v="262" actId="20577"/>
        <pc:sldMkLst>
          <pc:docMk/>
          <pc:sldMk cId="2839124105" sldId="545"/>
        </pc:sldMkLst>
        <pc:spChg chg="mod">
          <ac:chgData name="子敬 洪" userId="ad1b616e7398b0d3" providerId="LiveId" clId="{D224EC5A-F1B7-4275-B4FF-26E6DC68F733}" dt="2024-06-03T03:16:25.153" v="261" actId="20577"/>
          <ac:spMkLst>
            <pc:docMk/>
            <pc:sldMk cId="2839124105" sldId="545"/>
            <ac:spMk id="5" creationId="{00000000-0000-0000-0000-000000000000}"/>
          </ac:spMkLst>
        </pc:spChg>
        <pc:spChg chg="mod">
          <ac:chgData name="子敬 洪" userId="ad1b616e7398b0d3" providerId="LiveId" clId="{D224EC5A-F1B7-4275-B4FF-26E6DC68F733}" dt="2024-06-03T03:16:26.935" v="262" actId="20577"/>
          <ac:spMkLst>
            <pc:docMk/>
            <pc:sldMk cId="2839124105" sldId="545"/>
            <ac:spMk id="7" creationId="{0C6A56C5-D9BD-4FB0-95D5-A60316587F59}"/>
          </ac:spMkLst>
        </pc:spChg>
        <pc:spChg chg="mod">
          <ac:chgData name="子敬 洪" userId="ad1b616e7398b0d3" providerId="LiveId" clId="{D224EC5A-F1B7-4275-B4FF-26E6DC68F733}" dt="2024-06-03T03:16:07.600" v="237" actId="20577"/>
          <ac:spMkLst>
            <pc:docMk/>
            <pc:sldMk cId="2839124105" sldId="545"/>
            <ac:spMk id="9" creationId="{00000000-0000-0000-0000-000000000000}"/>
          </ac:spMkLst>
        </pc:spChg>
      </pc:sldChg>
      <pc:sldChg chg="modSp mod">
        <pc:chgData name="子敬 洪" userId="ad1b616e7398b0d3" providerId="LiveId" clId="{D224EC5A-F1B7-4275-B4FF-26E6DC68F733}" dt="2024-05-31T03:45:23.970" v="64" actId="20577"/>
        <pc:sldMkLst>
          <pc:docMk/>
          <pc:sldMk cId="1496698764" sldId="584"/>
        </pc:sldMkLst>
        <pc:graphicFrameChg chg="mod modGraphic">
          <ac:chgData name="子敬 洪" userId="ad1b616e7398b0d3" providerId="LiveId" clId="{D224EC5A-F1B7-4275-B4FF-26E6DC68F733}" dt="2024-05-31T03:44:45.606" v="61" actId="20577"/>
          <ac:graphicFrameMkLst>
            <pc:docMk/>
            <pc:sldMk cId="1496698764" sldId="584"/>
            <ac:graphicFrameMk id="16" creationId="{0A523EB4-A384-5A4F-4AA3-82CEFE0F8C59}"/>
          </ac:graphicFrameMkLst>
        </pc:graphicFrameChg>
        <pc:graphicFrameChg chg="mod modGraphic">
          <ac:chgData name="子敬 洪" userId="ad1b616e7398b0d3" providerId="LiveId" clId="{D224EC5A-F1B7-4275-B4FF-26E6DC68F733}" dt="2024-05-31T03:45:23.970" v="64" actId="20577"/>
          <ac:graphicFrameMkLst>
            <pc:docMk/>
            <pc:sldMk cId="1496698764" sldId="584"/>
            <ac:graphicFrameMk id="48" creationId="{D7F83541-CA83-DADA-F481-83561DC4A9D0}"/>
          </ac:graphicFrameMkLst>
        </pc:graphicFrameChg>
      </pc:sldChg>
    </pc:docChg>
  </pc:docChgLst>
  <pc:docChgLst>
    <pc:chgData name="子敬 洪" userId="ad1b616e7398b0d3" providerId="LiveId" clId="{E6C2E0E9-FDE8-4D5E-97E0-48D2A61AD8DD}"/>
    <pc:docChg chg="undo custSel modSld">
      <pc:chgData name="子敬 洪" userId="ad1b616e7398b0d3" providerId="LiveId" clId="{E6C2E0E9-FDE8-4D5E-97E0-48D2A61AD8DD}" dt="2023-06-12T00:42:12.250" v="4" actId="20577"/>
      <pc:docMkLst>
        <pc:docMk/>
      </pc:docMkLst>
      <pc:sldChg chg="modSp mod">
        <pc:chgData name="子敬 洪" userId="ad1b616e7398b0d3" providerId="LiveId" clId="{E6C2E0E9-FDE8-4D5E-97E0-48D2A61AD8DD}" dt="2023-06-12T00:42:12.250" v="4" actId="20577"/>
        <pc:sldMkLst>
          <pc:docMk/>
          <pc:sldMk cId="4270561902" sldId="465"/>
        </pc:sldMkLst>
        <pc:spChg chg="mod">
          <ac:chgData name="子敬 洪" userId="ad1b616e7398b0d3" providerId="LiveId" clId="{E6C2E0E9-FDE8-4D5E-97E0-48D2A61AD8DD}" dt="2023-06-12T00:42:12.250" v="4" actId="20577"/>
          <ac:spMkLst>
            <pc:docMk/>
            <pc:sldMk cId="4270561902" sldId="465"/>
            <ac:spMk id="7" creationId="{65D5726D-53FD-4E2A-A2FC-E07669DCCED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9E0E4-F519-40B1-A530-88B4DF53B0C0}" type="datetimeFigureOut">
              <a:rPr lang="zh-TW" altLang="en-US" smtClean="0"/>
              <a:t>2024/6/3</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A82C7C-ABB1-41BC-90C4-384481736A24}" type="slidenum">
              <a:rPr lang="zh-TW" altLang="en-US" smtClean="0"/>
              <a:t>‹#›</a:t>
            </a:fld>
            <a:endParaRPr lang="zh-TW" altLang="en-US"/>
          </a:p>
        </p:txBody>
      </p:sp>
    </p:spTree>
    <p:extLst>
      <p:ext uri="{BB962C8B-B14F-4D97-AF65-F5344CB8AC3E}">
        <p14:creationId xmlns:p14="http://schemas.microsoft.com/office/powerpoint/2010/main" val="2721327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14</a:t>
            </a:fld>
            <a:endParaRPr lang="zh-TW" altLang="en-US"/>
          </a:p>
        </p:txBody>
      </p:sp>
    </p:spTree>
    <p:extLst>
      <p:ext uri="{BB962C8B-B14F-4D97-AF65-F5344CB8AC3E}">
        <p14:creationId xmlns:p14="http://schemas.microsoft.com/office/powerpoint/2010/main" val="4223736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72</a:t>
            </a:fld>
            <a:endParaRPr lang="zh-TW" altLang="en-US"/>
          </a:p>
        </p:txBody>
      </p:sp>
    </p:spTree>
    <p:extLst>
      <p:ext uri="{BB962C8B-B14F-4D97-AF65-F5344CB8AC3E}">
        <p14:creationId xmlns:p14="http://schemas.microsoft.com/office/powerpoint/2010/main" val="270844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73</a:t>
            </a:fld>
            <a:endParaRPr lang="zh-TW" altLang="en-US"/>
          </a:p>
        </p:txBody>
      </p:sp>
    </p:spTree>
    <p:extLst>
      <p:ext uri="{BB962C8B-B14F-4D97-AF65-F5344CB8AC3E}">
        <p14:creationId xmlns:p14="http://schemas.microsoft.com/office/powerpoint/2010/main" val="1712389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76</a:t>
            </a:fld>
            <a:endParaRPr lang="zh-TW" altLang="en-US"/>
          </a:p>
        </p:txBody>
      </p:sp>
    </p:spTree>
    <p:extLst>
      <p:ext uri="{BB962C8B-B14F-4D97-AF65-F5344CB8AC3E}">
        <p14:creationId xmlns:p14="http://schemas.microsoft.com/office/powerpoint/2010/main" val="3782668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77</a:t>
            </a:fld>
            <a:endParaRPr lang="zh-TW" altLang="en-US"/>
          </a:p>
        </p:txBody>
      </p:sp>
    </p:spTree>
    <p:extLst>
      <p:ext uri="{BB962C8B-B14F-4D97-AF65-F5344CB8AC3E}">
        <p14:creationId xmlns:p14="http://schemas.microsoft.com/office/powerpoint/2010/main" val="174955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80</a:t>
            </a:fld>
            <a:endParaRPr lang="zh-TW" altLang="en-US"/>
          </a:p>
        </p:txBody>
      </p:sp>
    </p:spTree>
    <p:extLst>
      <p:ext uri="{BB962C8B-B14F-4D97-AF65-F5344CB8AC3E}">
        <p14:creationId xmlns:p14="http://schemas.microsoft.com/office/powerpoint/2010/main" val="3789230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121</a:t>
            </a:fld>
            <a:endParaRPr lang="zh-TW" altLang="en-US"/>
          </a:p>
        </p:txBody>
      </p:sp>
    </p:spTree>
    <p:extLst>
      <p:ext uri="{BB962C8B-B14F-4D97-AF65-F5344CB8AC3E}">
        <p14:creationId xmlns:p14="http://schemas.microsoft.com/office/powerpoint/2010/main" val="2825674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126</a:t>
            </a:fld>
            <a:endParaRPr lang="zh-TW" altLang="en-US"/>
          </a:p>
        </p:txBody>
      </p:sp>
    </p:spTree>
    <p:extLst>
      <p:ext uri="{BB962C8B-B14F-4D97-AF65-F5344CB8AC3E}">
        <p14:creationId xmlns:p14="http://schemas.microsoft.com/office/powerpoint/2010/main" val="646777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132</a:t>
            </a:fld>
            <a:endParaRPr lang="zh-TW" altLang="en-US"/>
          </a:p>
        </p:txBody>
      </p:sp>
    </p:spTree>
    <p:extLst>
      <p:ext uri="{BB962C8B-B14F-4D97-AF65-F5344CB8AC3E}">
        <p14:creationId xmlns:p14="http://schemas.microsoft.com/office/powerpoint/2010/main" val="4253802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133</a:t>
            </a:fld>
            <a:endParaRPr lang="zh-TW" altLang="en-US"/>
          </a:p>
        </p:txBody>
      </p:sp>
    </p:spTree>
    <p:extLst>
      <p:ext uri="{BB962C8B-B14F-4D97-AF65-F5344CB8AC3E}">
        <p14:creationId xmlns:p14="http://schemas.microsoft.com/office/powerpoint/2010/main" val="3176813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140</a:t>
            </a:fld>
            <a:endParaRPr lang="zh-TW" altLang="en-US"/>
          </a:p>
        </p:txBody>
      </p:sp>
    </p:spTree>
    <p:extLst>
      <p:ext uri="{BB962C8B-B14F-4D97-AF65-F5344CB8AC3E}">
        <p14:creationId xmlns:p14="http://schemas.microsoft.com/office/powerpoint/2010/main" val="2951273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50</a:t>
            </a:fld>
            <a:endParaRPr lang="zh-TW" altLang="en-US"/>
          </a:p>
        </p:txBody>
      </p:sp>
    </p:spTree>
    <p:extLst>
      <p:ext uri="{BB962C8B-B14F-4D97-AF65-F5344CB8AC3E}">
        <p14:creationId xmlns:p14="http://schemas.microsoft.com/office/powerpoint/2010/main" val="31548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EA82C7C-ABB1-41BC-90C4-384481736A24}" type="slidenum">
              <a:rPr lang="zh-TW" altLang="en-US" smtClean="0"/>
              <a:t>141</a:t>
            </a:fld>
            <a:endParaRPr lang="zh-TW" altLang="en-US"/>
          </a:p>
        </p:txBody>
      </p:sp>
    </p:spTree>
    <p:extLst>
      <p:ext uri="{BB962C8B-B14F-4D97-AF65-F5344CB8AC3E}">
        <p14:creationId xmlns:p14="http://schemas.microsoft.com/office/powerpoint/2010/main" val="24533631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144</a:t>
            </a:fld>
            <a:endParaRPr lang="zh-TW" altLang="en-US"/>
          </a:p>
        </p:txBody>
      </p:sp>
    </p:spTree>
    <p:extLst>
      <p:ext uri="{BB962C8B-B14F-4D97-AF65-F5344CB8AC3E}">
        <p14:creationId xmlns:p14="http://schemas.microsoft.com/office/powerpoint/2010/main" val="9110130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51</a:t>
            </a:fld>
            <a:endParaRPr lang="zh-TW" altLang="en-US"/>
          </a:p>
        </p:txBody>
      </p:sp>
    </p:spTree>
    <p:extLst>
      <p:ext uri="{BB962C8B-B14F-4D97-AF65-F5344CB8AC3E}">
        <p14:creationId xmlns:p14="http://schemas.microsoft.com/office/powerpoint/2010/main" val="1827068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52</a:t>
            </a:fld>
            <a:endParaRPr lang="zh-TW" altLang="en-US"/>
          </a:p>
        </p:txBody>
      </p:sp>
    </p:spTree>
    <p:extLst>
      <p:ext uri="{BB962C8B-B14F-4D97-AF65-F5344CB8AC3E}">
        <p14:creationId xmlns:p14="http://schemas.microsoft.com/office/powerpoint/2010/main" val="311369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54</a:t>
            </a:fld>
            <a:endParaRPr lang="zh-TW" altLang="en-US"/>
          </a:p>
        </p:txBody>
      </p:sp>
    </p:spTree>
    <p:extLst>
      <p:ext uri="{BB962C8B-B14F-4D97-AF65-F5344CB8AC3E}">
        <p14:creationId xmlns:p14="http://schemas.microsoft.com/office/powerpoint/2010/main" val="311931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56</a:t>
            </a:fld>
            <a:endParaRPr lang="zh-TW" altLang="en-US"/>
          </a:p>
        </p:txBody>
      </p:sp>
    </p:spTree>
    <p:extLst>
      <p:ext uri="{BB962C8B-B14F-4D97-AF65-F5344CB8AC3E}">
        <p14:creationId xmlns:p14="http://schemas.microsoft.com/office/powerpoint/2010/main" val="166618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59</a:t>
            </a:fld>
            <a:endParaRPr lang="zh-TW" altLang="en-US"/>
          </a:p>
        </p:txBody>
      </p:sp>
    </p:spTree>
    <p:extLst>
      <p:ext uri="{BB962C8B-B14F-4D97-AF65-F5344CB8AC3E}">
        <p14:creationId xmlns:p14="http://schemas.microsoft.com/office/powerpoint/2010/main" val="3532529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60</a:t>
            </a:fld>
            <a:endParaRPr lang="zh-TW" altLang="en-US"/>
          </a:p>
        </p:txBody>
      </p:sp>
    </p:spTree>
    <p:extLst>
      <p:ext uri="{BB962C8B-B14F-4D97-AF65-F5344CB8AC3E}">
        <p14:creationId xmlns:p14="http://schemas.microsoft.com/office/powerpoint/2010/main" val="203214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2EA82C7C-ABB1-41BC-90C4-384481736A24}" type="slidenum">
              <a:rPr lang="zh-TW" altLang="en-US" smtClean="0"/>
              <a:t>71</a:t>
            </a:fld>
            <a:endParaRPr lang="zh-TW" altLang="en-US"/>
          </a:p>
        </p:txBody>
      </p:sp>
    </p:spTree>
    <p:extLst>
      <p:ext uri="{BB962C8B-B14F-4D97-AF65-F5344CB8AC3E}">
        <p14:creationId xmlns:p14="http://schemas.microsoft.com/office/powerpoint/2010/main" val="178591639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C3C967B-6C2D-4D7D-A7F4-9E133DB79632}" type="datetime1">
              <a:rPr lang="zh-TW" altLang="en-US" smtClean="0"/>
              <a:t>2024/6/3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86356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2DB5A08-302D-4D52-B371-D95889E8B557}" type="datetime1">
              <a:rPr lang="zh-TW" altLang="en-US" smtClean="0"/>
              <a:t>2024/6/3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377087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8359C44-1E4E-4614-B5AC-C2ACD0E5A8DC}" type="datetime1">
              <a:rPr lang="zh-TW" altLang="en-US" smtClean="0"/>
              <a:t>2024/6/3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0938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45EA2F5-FABA-4887-BE50-CDFA480A4B04}" type="datetime1">
              <a:rPr lang="zh-TW" altLang="en-US" smtClean="0"/>
              <a:t>2024/6/3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5187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TW" altLang="en-US"/>
              <a:t>按一下以編輯母片標題樣式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a:xfrm>
            <a:off x="8593667" y="6272784"/>
            <a:ext cx="2644309" cy="365125"/>
          </a:xfrm>
        </p:spPr>
        <p:txBody>
          <a:bodyPr/>
          <a:lstStyle/>
          <a:p>
            <a:fld id="{FAE78FB2-59B9-49F1-8EF0-F2B8682AFFDF}" type="datetime1">
              <a:rPr lang="zh-TW" altLang="en-US" smtClean="0"/>
              <a:t>2024/6/3</a:t>
            </a:fld>
            <a:endParaRPr lang="zh-TW" altLang="en-US"/>
          </a:p>
        </p:txBody>
      </p:sp>
      <p:sp>
        <p:nvSpPr>
          <p:cNvPr id="5" name="Footer Placeholder 4"/>
          <p:cNvSpPr>
            <a:spLocks noGrp="1"/>
          </p:cNvSpPr>
          <p:nvPr>
            <p:ph type="ftr" sz="quarter" idx="11"/>
          </p:nvPr>
        </p:nvSpPr>
        <p:spPr>
          <a:xfrm>
            <a:off x="2182708" y="6272784"/>
            <a:ext cx="6327648" cy="365125"/>
          </a:xfrm>
        </p:spPr>
        <p:txBody>
          <a:bodyPr/>
          <a:lstStyle/>
          <a:p>
            <a:endParaRPr lang="zh-TW"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93326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CB21430-F570-4491-B178-99BE5303C18C}" type="datetime1">
              <a:rPr lang="zh-TW" altLang="en-US" smtClean="0"/>
              <a:t>2024/6/3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41380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F9B09EC-9FE5-4C78-A3E7-8D52EFBF5B68}" type="datetime1">
              <a:rPr lang="zh-TW" altLang="en-US" smtClean="0"/>
              <a:t>2024/6/3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88152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747A568-AC7D-44AE-A06A-60A19EB21F48}" type="datetime1">
              <a:rPr lang="zh-TW" altLang="en-US" smtClean="0"/>
              <a:t>2024/6/3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1377620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9D02A-14E4-4ABC-970F-0E07B337D12D}" type="datetime1">
              <a:rPr lang="zh-TW" altLang="en-US" smtClean="0"/>
              <a:t>2024/6/3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4122317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輔助字幕的內容">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A1D985BF-82E6-4294-8CAF-F98CC9CD92D1}" type="datetime1">
              <a:rPr lang="zh-TW" altLang="en-US" smtClean="0"/>
              <a:t>2024/6/3</a:t>
            </a:fld>
            <a:endParaRPr lang="zh-TW" altLang="en-US"/>
          </a:p>
        </p:txBody>
      </p:sp>
      <p:sp>
        <p:nvSpPr>
          <p:cNvPr id="6" name="Footer Placeholder 5"/>
          <p:cNvSpPr>
            <a:spLocks noGrp="1"/>
          </p:cNvSpPr>
          <p:nvPr>
            <p:ph type="ftr" sz="quarter" idx="11"/>
          </p:nvPr>
        </p:nvSpPr>
        <p:spPr/>
        <p:txBody>
          <a:bodyPr/>
          <a:lstStyle/>
          <a:p>
            <a:endParaRPr lang="zh-TW"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276411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輔助字幕的圖片">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9722761E-FFB4-4BE0-9060-C5B8A792A5C9}" type="datetime1">
              <a:rPr lang="zh-TW" altLang="en-US" smtClean="0"/>
              <a:t>2024/6/3</a:t>
            </a:fld>
            <a:endParaRPr lang="zh-TW"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250151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ADB26B8-535C-4F60-A84E-AECA87E6B41B}" type="datetime1">
              <a:rPr lang="zh-TW" altLang="en-US" smtClean="0"/>
              <a:t>2024/6/3</a:t>
            </a:fld>
            <a:endParaRPr lang="zh-TW"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zh-TW"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21127C-0C56-461F-B517-0D483F216F7D}" type="slidenum">
              <a:rPr lang="zh-TW" altLang="en-US" smtClean="0"/>
              <a:t>‹#›</a:t>
            </a:fld>
            <a:endParaRPr lang="zh-TW" altLang="en-US"/>
          </a:p>
        </p:txBody>
      </p:sp>
    </p:spTree>
    <p:extLst>
      <p:ext uri="{BB962C8B-B14F-4D97-AF65-F5344CB8AC3E}">
        <p14:creationId xmlns:p14="http://schemas.microsoft.com/office/powerpoint/2010/main" val="636031136"/>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dk.java.net/archiv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tomcat.apache.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eclipse.org/download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8.xml"/><Relationship Id="rId5" Type="http://schemas.openxmlformats.org/officeDocument/2006/relationships/image" Target="../media/image8.jpe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3" Type="http://schemas.openxmlformats.org/officeDocument/2006/relationships/hyperlink" Target="https://pansci.asia/archives/84978"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2" Type="http://schemas.openxmlformats.org/officeDocument/2006/relationships/hyperlink" Target="https://reurl.cc/nnbX7n"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5" Type="http://schemas.openxmlformats.org/officeDocument/2006/relationships/image" Target="../media/image40.png"/><Relationship Id="rId4" Type="http://schemas.openxmlformats.org/officeDocument/2006/relationships/image" Target="../media/image39.png"/></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2" Type="http://schemas.openxmlformats.org/officeDocument/2006/relationships/hyperlink" Target="https://openhome.cc/Gossip/ServletJSP/DirectiveElement.html" TargetMode="External"/><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2" Type="http://schemas.openxmlformats.org/officeDocument/2006/relationships/hyperlink" Target="https://zh.wikipedia.org/zh-tw/Java_applet" TargetMode="External"/><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a:t>
            </a:fld>
            <a:endParaRPr lang="zh-TW" altLang="en-US"/>
          </a:p>
        </p:txBody>
      </p:sp>
      <p:sp>
        <p:nvSpPr>
          <p:cNvPr id="6" name="矩形 5"/>
          <p:cNvSpPr/>
          <p:nvPr/>
        </p:nvSpPr>
        <p:spPr>
          <a:xfrm>
            <a:off x="4971395" y="88900"/>
            <a:ext cx="2236510" cy="707886"/>
          </a:xfrm>
          <a:prstGeom prst="rect">
            <a:avLst/>
          </a:prstGeom>
        </p:spPr>
        <p:txBody>
          <a:bodyPr wrap="none">
            <a:spAutoFit/>
          </a:bodyPr>
          <a:lstStyle/>
          <a:p>
            <a:pPr algn="ctr"/>
            <a:r>
              <a:rPr lang="en-US" altLang="zh-TW" sz="4000">
                <a:latin typeface="Consolas" panose="020B0609020204030204" pitchFamily="49" charset="0"/>
              </a:rPr>
              <a:t>【</a:t>
            </a:r>
            <a:r>
              <a:rPr lang="zh-TW" altLang="en-US" sz="4000">
                <a:latin typeface="Consolas" panose="020B0609020204030204" pitchFamily="49" charset="0"/>
              </a:rPr>
              <a:t>目錄</a:t>
            </a:r>
            <a:r>
              <a:rPr lang="en-US" altLang="zh-TW" sz="4000">
                <a:latin typeface="Consolas" panose="020B0609020204030204" pitchFamily="49" charset="0"/>
              </a:rPr>
              <a:t>】</a:t>
            </a:r>
          </a:p>
        </p:txBody>
      </p:sp>
      <p:sp>
        <p:nvSpPr>
          <p:cNvPr id="7" name="文字方塊 6"/>
          <p:cNvSpPr txBox="1"/>
          <p:nvPr/>
        </p:nvSpPr>
        <p:spPr>
          <a:xfrm>
            <a:off x="317500" y="1092342"/>
            <a:ext cx="12179300" cy="6417141"/>
          </a:xfrm>
          <a:prstGeom prst="rect">
            <a:avLst/>
          </a:prstGeom>
          <a:noFill/>
        </p:spPr>
        <p:txBody>
          <a:bodyPr wrap="square" numCol="2" spcCol="432000" rtlCol="0">
            <a:spAutoFit/>
          </a:bodyPr>
          <a:lstStyle/>
          <a:p>
            <a:pPr algn="ctr">
              <a:spcBef>
                <a:spcPts val="600"/>
              </a:spcBef>
              <a:spcAft>
                <a:spcPts val="600"/>
              </a:spcAft>
            </a:pPr>
            <a:r>
              <a:rPr lang="zh-TW" altLang="en-US" sz="2200" dirty="0">
                <a:latin typeface="Consolas" panose="020B0609020204030204" pitchFamily="49" charset="0"/>
                <a:ea typeface="+mj-ea"/>
              </a:rPr>
              <a:t>第一章</a:t>
            </a:r>
            <a:r>
              <a:rPr lang="en-US" altLang="zh-TW" sz="2200" dirty="0">
                <a:latin typeface="Consolas" panose="020B0609020204030204" pitchFamily="49" charset="0"/>
                <a:ea typeface="+mj-ea"/>
              </a:rPr>
              <a:t>(Servlet)</a:t>
            </a:r>
          </a:p>
          <a:p>
            <a:pPr>
              <a:spcBef>
                <a:spcPts val="600"/>
              </a:spcBef>
              <a:spcAft>
                <a:spcPts val="600"/>
              </a:spcAft>
            </a:pPr>
            <a:r>
              <a:rPr lang="en-US" altLang="zh-TW" sz="2200" dirty="0">
                <a:latin typeface="Consolas" panose="020B0609020204030204" pitchFamily="49" charset="0"/>
                <a:ea typeface="+mj-ea"/>
              </a:rPr>
              <a:t>1-1 Servlet</a:t>
            </a:r>
            <a:r>
              <a:rPr lang="zh-TW" altLang="en-US" sz="2200" dirty="0">
                <a:latin typeface="Consolas" panose="020B0609020204030204" pitchFamily="49" charset="0"/>
                <a:ea typeface="+mj-ea"/>
              </a:rPr>
              <a:t>簡介</a:t>
            </a:r>
            <a:r>
              <a:rPr lang="en-US" altLang="zh-TW" sz="2200" dirty="0">
                <a:latin typeface="Consolas" panose="020B0609020204030204" pitchFamily="49" charset="0"/>
                <a:ea typeface="+mj-ea"/>
              </a:rPr>
              <a:t>	</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a:t>
            </a:r>
            <a:r>
              <a:rPr lang="en-US" altLang="zh-TW" sz="2200" dirty="0">
                <a:effectLst>
                  <a:outerShdw blurRad="38100" dist="38100" dir="2700000" algn="tl">
                    <a:srgbClr val="000000">
                      <a:alpha val="43137"/>
                    </a:srgbClr>
                  </a:outerShdw>
                </a:effectLst>
                <a:latin typeface="Consolas" panose="020B0609020204030204" pitchFamily="49" charset="0"/>
                <a:ea typeface="+mj-ea"/>
              </a:rPr>
              <a:t>0</a:t>
            </a:r>
            <a:r>
              <a:rPr lang="en-US" altLang="zh-TW" sz="2200" dirty="0">
                <a:latin typeface="Consolas" panose="020B0609020204030204" pitchFamily="49" charset="0"/>
                <a:ea typeface="+mj-ea"/>
              </a:rPr>
              <a:t>04</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1-2 Server</a:t>
            </a:r>
            <a:r>
              <a:rPr lang="zh-TW" altLang="en-US" sz="2200" dirty="0">
                <a:latin typeface="Consolas" panose="020B0609020204030204" pitchFamily="49" charset="0"/>
                <a:ea typeface="+mj-ea"/>
              </a:rPr>
              <a:t>環境安裝</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015</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1-3 </a:t>
            </a:r>
            <a:r>
              <a:rPr lang="zh-TW" altLang="en-US" sz="2200" dirty="0">
                <a:latin typeface="Consolas" panose="020B0609020204030204" pitchFamily="49" charset="0"/>
                <a:ea typeface="+mj-ea"/>
              </a:rPr>
              <a:t>撰寫</a:t>
            </a:r>
            <a:r>
              <a:rPr lang="en-US" altLang="zh-TW" sz="2200" dirty="0">
                <a:latin typeface="Consolas" panose="020B0609020204030204" pitchFamily="49" charset="0"/>
                <a:ea typeface="+mj-ea"/>
              </a:rPr>
              <a:t>Servlet</a:t>
            </a:r>
            <a:r>
              <a:rPr lang="zh-TW" altLang="en-US" sz="2200" dirty="0">
                <a:latin typeface="Consolas" panose="020B0609020204030204" pitchFamily="49" charset="0"/>
                <a:ea typeface="+mj-ea"/>
              </a:rPr>
              <a:t>入門</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035</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1-4 </a:t>
            </a:r>
            <a:r>
              <a:rPr lang="zh-TW" altLang="en-US" sz="2200" dirty="0">
                <a:latin typeface="Consolas" panose="020B0609020204030204" pitchFamily="49" charset="0"/>
                <a:ea typeface="+mj-ea"/>
              </a:rPr>
              <a:t>初識請求與回應</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043</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1-5 Servlet</a:t>
            </a:r>
            <a:r>
              <a:rPr lang="zh-TW" altLang="en-US" sz="2200" dirty="0">
                <a:latin typeface="Consolas" panose="020B0609020204030204" pitchFamily="49" charset="0"/>
                <a:ea typeface="+mj-ea"/>
              </a:rPr>
              <a:t>的生命週期</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048</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1-6 </a:t>
            </a:r>
            <a:r>
              <a:rPr lang="zh-TW" altLang="en-US" sz="2200" dirty="0">
                <a:latin typeface="Consolas" panose="020B0609020204030204" pitchFamily="49" charset="0"/>
                <a:ea typeface="+mj-ea"/>
              </a:rPr>
              <a:t>取得</a:t>
            </a:r>
            <a:r>
              <a:rPr lang="en-US" altLang="zh-TW" sz="2200" dirty="0">
                <a:latin typeface="Consolas" panose="020B0609020204030204" pitchFamily="49" charset="0"/>
                <a:ea typeface="+mj-ea"/>
              </a:rPr>
              <a:t>server&amp;client</a:t>
            </a:r>
            <a:r>
              <a:rPr lang="zh-TW" altLang="en-US" sz="2200" dirty="0">
                <a:latin typeface="Consolas" panose="020B0609020204030204" pitchFamily="49" charset="0"/>
                <a:ea typeface="+mj-ea"/>
              </a:rPr>
              <a:t>的相關資訊</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055</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1-7 Response Header</a:t>
            </a:r>
            <a:r>
              <a:rPr lang="zh-TW" altLang="en-US" sz="2200" dirty="0">
                <a:latin typeface="Consolas" panose="020B0609020204030204" pitchFamily="49" charset="0"/>
                <a:ea typeface="+mj-ea"/>
              </a:rPr>
              <a:t>相關應用</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063</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1-8 Session Tracking</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067</a:t>
            </a:r>
          </a:p>
          <a:p>
            <a:pPr>
              <a:spcBef>
                <a:spcPts val="600"/>
              </a:spcBef>
              <a:spcAft>
                <a:spcPts val="600"/>
              </a:spcAft>
            </a:pPr>
            <a:r>
              <a:rPr lang="en-US" altLang="zh-TW" sz="2200" dirty="0">
                <a:latin typeface="Consolas" panose="020B0609020204030204" pitchFamily="49" charset="0"/>
                <a:ea typeface="+mj-ea"/>
              </a:rPr>
              <a:t>1-9 </a:t>
            </a:r>
            <a:r>
              <a:rPr lang="zh-TW" altLang="en-US" sz="2200" dirty="0">
                <a:latin typeface="Consolas" panose="020B0609020204030204" pitchFamily="49" charset="0"/>
                <a:ea typeface="+mj-ea"/>
              </a:rPr>
              <a:t>傳遞資訊</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074</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1-10 </a:t>
            </a:r>
            <a:r>
              <a:rPr lang="zh-TW" altLang="en-US" sz="2200" dirty="0">
                <a:latin typeface="Consolas" panose="020B0609020204030204" pitchFamily="49" charset="0"/>
                <a:ea typeface="+mj-ea"/>
              </a:rPr>
              <a:t>資料庫連結</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078</a:t>
            </a:r>
          </a:p>
          <a:p>
            <a:pPr>
              <a:spcBef>
                <a:spcPts val="600"/>
              </a:spcBef>
              <a:spcAft>
                <a:spcPts val="600"/>
              </a:spcAft>
            </a:pPr>
            <a:endParaRPr lang="en-US" altLang="zh-TW" sz="2200" dirty="0">
              <a:latin typeface="Consolas" panose="020B0609020204030204" pitchFamily="49" charset="0"/>
              <a:ea typeface="+mj-ea"/>
            </a:endParaRPr>
          </a:p>
          <a:p>
            <a:pPr>
              <a:spcBef>
                <a:spcPts val="600"/>
              </a:spcBef>
              <a:spcAft>
                <a:spcPts val="600"/>
              </a:spcAft>
            </a:pPr>
            <a:endParaRPr lang="en-US" altLang="zh-TW" sz="2200" dirty="0">
              <a:latin typeface="Consolas" panose="020B0609020204030204" pitchFamily="49" charset="0"/>
              <a:ea typeface="+mj-ea"/>
            </a:endParaRPr>
          </a:p>
          <a:p>
            <a:pPr algn="ctr">
              <a:spcBef>
                <a:spcPts val="600"/>
              </a:spcBef>
              <a:spcAft>
                <a:spcPts val="600"/>
              </a:spcAft>
            </a:pPr>
            <a:r>
              <a:rPr lang="zh-TW" altLang="en-US" sz="2200" dirty="0">
                <a:latin typeface="Consolas" panose="020B0609020204030204" pitchFamily="49" charset="0"/>
                <a:ea typeface="+mj-ea"/>
              </a:rPr>
              <a:t>第二章</a:t>
            </a:r>
            <a:r>
              <a:rPr lang="en-US" altLang="zh-TW" sz="2200" dirty="0">
                <a:latin typeface="Consolas" panose="020B0609020204030204" pitchFamily="49" charset="0"/>
                <a:ea typeface="+mj-ea"/>
              </a:rPr>
              <a:t>(JSP)</a:t>
            </a:r>
          </a:p>
          <a:p>
            <a:pPr>
              <a:spcBef>
                <a:spcPts val="600"/>
              </a:spcBef>
              <a:spcAft>
                <a:spcPts val="600"/>
              </a:spcAft>
            </a:pPr>
            <a:r>
              <a:rPr lang="en-US" altLang="zh-TW" sz="2200" dirty="0">
                <a:latin typeface="Consolas" panose="020B0609020204030204" pitchFamily="49" charset="0"/>
                <a:ea typeface="+mj-ea"/>
              </a:rPr>
              <a:t>2-1 JSP</a:t>
            </a:r>
            <a:r>
              <a:rPr lang="zh-TW" altLang="en-US" sz="2200" dirty="0">
                <a:latin typeface="Consolas" panose="020B0609020204030204" pitchFamily="49" charset="0"/>
                <a:ea typeface="+mj-ea"/>
              </a:rPr>
              <a:t>介紹</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085</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2-2 EL</a:t>
            </a:r>
            <a:r>
              <a:rPr lang="zh-TW" altLang="en-US" sz="2200" dirty="0">
                <a:latin typeface="Consolas" panose="020B0609020204030204" pitchFamily="49" charset="0"/>
                <a:ea typeface="+mj-ea"/>
              </a:rPr>
              <a:t>表達式語言</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099</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2-3 JSTL</a:t>
            </a:r>
            <a:r>
              <a:rPr lang="zh-TW" altLang="en-US" sz="2200" dirty="0">
                <a:latin typeface="Consolas" panose="020B0609020204030204" pitchFamily="49" charset="0"/>
                <a:ea typeface="+mj-ea"/>
              </a:rPr>
              <a:t>標準標籤函式</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105</a:t>
            </a:r>
          </a:p>
          <a:p>
            <a:pPr>
              <a:spcBef>
                <a:spcPts val="600"/>
              </a:spcBef>
              <a:spcAft>
                <a:spcPts val="600"/>
              </a:spcAft>
            </a:pPr>
            <a:endParaRPr lang="en-US" altLang="zh-TW" sz="2200" dirty="0">
              <a:latin typeface="Consolas" panose="020B0609020204030204" pitchFamily="49" charset="0"/>
              <a:ea typeface="+mj-ea"/>
            </a:endParaRPr>
          </a:p>
          <a:p>
            <a:pPr algn="ctr">
              <a:spcBef>
                <a:spcPts val="600"/>
              </a:spcBef>
              <a:spcAft>
                <a:spcPts val="600"/>
              </a:spcAft>
            </a:pPr>
            <a:r>
              <a:rPr lang="zh-TW" altLang="en-US" sz="2200" dirty="0">
                <a:latin typeface="Consolas" panose="020B0609020204030204" pitchFamily="49" charset="0"/>
                <a:ea typeface="+mj-ea"/>
              </a:rPr>
              <a:t>第三章</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完善專案</a:t>
            </a:r>
            <a:r>
              <a:rPr lang="en-US" altLang="zh-TW" sz="2200" dirty="0">
                <a:latin typeface="Consolas" panose="020B0609020204030204" pitchFamily="49" charset="0"/>
                <a:ea typeface="+mj-ea"/>
              </a:rPr>
              <a:t>)</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3-1 MVC</a:t>
            </a:r>
            <a:r>
              <a:rPr lang="zh-TW" altLang="en-US" sz="2200" dirty="0">
                <a:latin typeface="Consolas" panose="020B0609020204030204" pitchFamily="49" charset="0"/>
                <a:ea typeface="+mj-ea"/>
              </a:rPr>
              <a:t>架構</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118</a:t>
            </a:r>
            <a:endParaRPr lang="zh-TW" altLang="en-US" sz="2200" dirty="0">
              <a:latin typeface="Consolas" panose="020B0609020204030204" pitchFamily="49" charset="0"/>
              <a:ea typeface="+mj-ea"/>
            </a:endParaRPr>
          </a:p>
          <a:p>
            <a:pPr>
              <a:spcBef>
                <a:spcPts val="600"/>
              </a:spcBef>
              <a:spcAft>
                <a:spcPts val="600"/>
              </a:spcAft>
            </a:pPr>
            <a:r>
              <a:rPr lang="en-US" altLang="zh-TW" sz="2200" dirty="0">
                <a:latin typeface="Consolas" panose="020B0609020204030204" pitchFamily="49" charset="0"/>
                <a:ea typeface="+mj-ea"/>
              </a:rPr>
              <a:t>3-2 Listener</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124</a:t>
            </a:r>
          </a:p>
          <a:p>
            <a:pPr>
              <a:spcBef>
                <a:spcPts val="600"/>
              </a:spcBef>
              <a:spcAft>
                <a:spcPts val="600"/>
              </a:spcAft>
            </a:pPr>
            <a:r>
              <a:rPr lang="en-US" altLang="zh-TW" sz="2200" dirty="0">
                <a:latin typeface="Consolas" panose="020B0609020204030204" pitchFamily="49" charset="0"/>
                <a:ea typeface="+mj-ea"/>
              </a:rPr>
              <a:t>3-3 Filters</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128</a:t>
            </a:r>
          </a:p>
          <a:p>
            <a:pPr>
              <a:spcBef>
                <a:spcPts val="600"/>
              </a:spcBef>
              <a:spcAft>
                <a:spcPts val="600"/>
              </a:spcAft>
            </a:pPr>
            <a:r>
              <a:rPr lang="zh-TW" altLang="en-US" sz="2200" dirty="0">
                <a:latin typeface="Consolas" panose="020B0609020204030204" pitchFamily="49" charset="0"/>
                <a:ea typeface="+mj-ea"/>
              </a:rPr>
              <a:t>備註</a:t>
            </a:r>
            <a:r>
              <a:rPr lang="en-US" altLang="zh-TW" sz="2200" strike="sngStrike" dirty="0">
                <a:latin typeface="Consolas" panose="020B0609020204030204" pitchFamily="49" charset="0"/>
                <a:ea typeface="+mj-ea"/>
              </a:rPr>
              <a:t>									</a:t>
            </a:r>
            <a:r>
              <a:rPr lang="en-US" altLang="zh-TW" sz="2200" dirty="0">
                <a:latin typeface="Consolas" panose="020B0609020204030204" pitchFamily="49" charset="0"/>
                <a:ea typeface="+mj-ea"/>
              </a:rPr>
              <a:t> 132</a:t>
            </a:r>
            <a:endParaRPr lang="zh-TW" altLang="en-US" sz="2200" dirty="0">
              <a:latin typeface="Consolas" panose="020B0609020204030204" pitchFamily="49" charset="0"/>
              <a:ea typeface="+mj-ea"/>
            </a:endParaRPr>
          </a:p>
          <a:p>
            <a:pPr>
              <a:spcBef>
                <a:spcPts val="600"/>
              </a:spcBef>
              <a:spcAft>
                <a:spcPts val="600"/>
              </a:spcAft>
            </a:pPr>
            <a:endParaRPr lang="en-US" altLang="zh-TW" sz="2200" dirty="0">
              <a:latin typeface="Consolas" panose="020B0609020204030204" pitchFamily="49" charset="0"/>
              <a:ea typeface="+mj-ea"/>
            </a:endParaRPr>
          </a:p>
        </p:txBody>
      </p:sp>
    </p:spTree>
    <p:extLst>
      <p:ext uri="{BB962C8B-B14F-4D97-AF65-F5344CB8AC3E}">
        <p14:creationId xmlns:p14="http://schemas.microsoft.com/office/powerpoint/2010/main" val="105608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標題 1">
            <a:extLst>
              <a:ext uri="{FF2B5EF4-FFF2-40B4-BE49-F238E27FC236}">
                <a16:creationId xmlns:a16="http://schemas.microsoft.com/office/drawing/2014/main" id="{9543FAE3-AECE-4CF4-AED4-D757EF4237F3}"/>
              </a:ext>
            </a:extLst>
          </p:cNvPr>
          <p:cNvSpPr>
            <a:spLocks noGrp="1"/>
          </p:cNvSpPr>
          <p:nvPr>
            <p:ph type="title"/>
          </p:nvPr>
        </p:nvSpPr>
        <p:spPr>
          <a:xfrm>
            <a:off x="135311" y="165191"/>
            <a:ext cx="8121997" cy="986531"/>
          </a:xfrm>
        </p:spPr>
        <p:txBody>
          <a:bodyPr>
            <a:normAutofit/>
          </a:bodyPr>
          <a:lstStyle/>
          <a:p>
            <a:r>
              <a:rPr lang="en-US" altLang="zh-TW" sz="2800" dirty="0">
                <a:solidFill>
                  <a:schemeClr val="tx1"/>
                </a:solidFill>
                <a:latin typeface="Consolas" panose="020B0609020204030204" pitchFamily="49" charset="0"/>
              </a:rPr>
              <a:t>Q:</a:t>
            </a:r>
            <a:r>
              <a:rPr lang="zh-TW" altLang="en-US" sz="2800" dirty="0">
                <a:solidFill>
                  <a:schemeClr val="tx1"/>
                </a:solidFill>
                <a:latin typeface="Consolas" panose="020B0609020204030204" pitchFamily="49" charset="0"/>
              </a:rPr>
              <a:t>伺服器的資源這麼多，如何找出所需要的資源</a:t>
            </a:r>
            <a:r>
              <a:rPr lang="en-US" altLang="zh-TW" sz="2800" dirty="0">
                <a:solidFill>
                  <a:schemeClr val="tx1"/>
                </a:solidFill>
                <a:latin typeface="Consolas" panose="020B0609020204030204" pitchFamily="49" charset="0"/>
              </a:rPr>
              <a:t>?</a:t>
            </a:r>
            <a:br>
              <a:rPr lang="en-US" altLang="zh-TW" sz="2800" dirty="0">
                <a:solidFill>
                  <a:schemeClr val="tx1"/>
                </a:solidFill>
                <a:latin typeface="Consolas" panose="020B0609020204030204" pitchFamily="49" charset="0"/>
              </a:rPr>
            </a:br>
            <a:r>
              <a:rPr lang="en-US" altLang="zh-TW" sz="2800" dirty="0">
                <a:solidFill>
                  <a:schemeClr val="tx1"/>
                </a:solidFill>
                <a:latin typeface="Consolas" panose="020B0609020204030204" pitchFamily="49" charset="0"/>
              </a:rPr>
              <a:t>A:</a:t>
            </a:r>
            <a:r>
              <a:rPr lang="zh-TW" altLang="en-US" sz="2800" dirty="0">
                <a:solidFill>
                  <a:schemeClr val="tx1"/>
                </a:solidFill>
                <a:latin typeface="Consolas" panose="020B0609020204030204" pitchFamily="49" charset="0"/>
              </a:rPr>
              <a:t>使用</a:t>
            </a:r>
            <a:r>
              <a:rPr lang="en-US" altLang="zh-TW" sz="2800" dirty="0">
                <a:solidFill>
                  <a:schemeClr val="tx1"/>
                </a:solidFill>
                <a:latin typeface="Consolas" panose="020B0609020204030204" pitchFamily="49" charset="0"/>
              </a:rPr>
              <a:t>URI</a:t>
            </a:r>
            <a:endParaRPr lang="zh-TW" altLang="en-US" sz="2800" dirty="0">
              <a:solidFill>
                <a:schemeClr val="tx1"/>
              </a:solidFill>
              <a:latin typeface="Consolas" panose="020B0609020204030204" pitchFamily="49" charset="0"/>
            </a:endParaRP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10</a:t>
            </a:fld>
            <a:endParaRPr lang="zh-TW" altLang="en-US">
              <a:latin typeface="+mj-ea"/>
              <a:ea typeface="+mj-ea"/>
            </a:endParaRPr>
          </a:p>
        </p:txBody>
      </p:sp>
      <p:sp>
        <p:nvSpPr>
          <p:cNvPr id="17" name="文字方塊 16">
            <a:extLst>
              <a:ext uri="{FF2B5EF4-FFF2-40B4-BE49-F238E27FC236}">
                <a16:creationId xmlns:a16="http://schemas.microsoft.com/office/drawing/2014/main" id="{F7CB0988-7F3B-4C40-89A7-369FF45D6083}"/>
              </a:ext>
            </a:extLst>
          </p:cNvPr>
          <p:cNvSpPr txBox="1"/>
          <p:nvPr/>
        </p:nvSpPr>
        <p:spPr>
          <a:xfrm>
            <a:off x="65402" y="1385082"/>
            <a:ext cx="8121996"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2000" dirty="0">
                <a:latin typeface="Consolas" panose="020B0609020204030204" pitchFamily="49" charset="0"/>
                <a:ea typeface="+mj-ea"/>
              </a:rPr>
              <a:t>什麼是</a:t>
            </a:r>
            <a:r>
              <a:rPr lang="en-US" altLang="zh-TW" sz="2000" dirty="0">
                <a:latin typeface="Consolas" panose="020B0609020204030204" pitchFamily="49" charset="0"/>
                <a:ea typeface="+mj-ea"/>
              </a:rPr>
              <a:t>URI?</a:t>
            </a:r>
            <a:r>
              <a:rPr lang="zh-TW" altLang="en-US" sz="2000" dirty="0">
                <a:latin typeface="Consolas" panose="020B0609020204030204" pitchFamily="49" charset="0"/>
                <a:ea typeface="+mj-ea"/>
              </a:rPr>
              <a:t> 那</a:t>
            </a:r>
            <a:r>
              <a:rPr lang="en-US" altLang="zh-TW" sz="2000" dirty="0">
                <a:latin typeface="Consolas" panose="020B0609020204030204" pitchFamily="49" charset="0"/>
                <a:ea typeface="+mj-ea"/>
              </a:rPr>
              <a:t>URL</a:t>
            </a:r>
            <a:r>
              <a:rPr lang="zh-TW" altLang="en-US" sz="2000" dirty="0">
                <a:latin typeface="Consolas" panose="020B0609020204030204" pitchFamily="49" charset="0"/>
                <a:ea typeface="+mj-ea"/>
              </a:rPr>
              <a:t>、</a:t>
            </a:r>
            <a:r>
              <a:rPr lang="en-US" altLang="zh-TW" sz="2000" dirty="0">
                <a:latin typeface="Consolas" panose="020B0609020204030204" pitchFamily="49" charset="0"/>
                <a:ea typeface="+mj-ea"/>
              </a:rPr>
              <a:t>URN</a:t>
            </a:r>
            <a:r>
              <a:rPr lang="zh-TW" altLang="en-US" sz="2000" dirty="0">
                <a:latin typeface="Consolas" panose="020B0609020204030204" pitchFamily="49" charset="0"/>
                <a:ea typeface="+mj-ea"/>
              </a:rPr>
              <a:t>又是什麼</a:t>
            </a:r>
            <a:r>
              <a:rPr lang="en-US" altLang="zh-TW" sz="2000" dirty="0">
                <a:latin typeface="Consolas" panose="020B0609020204030204" pitchFamily="49" charset="0"/>
                <a:ea typeface="+mj-ea"/>
              </a:rPr>
              <a:t>?</a:t>
            </a:r>
          </a:p>
          <a:p>
            <a:r>
              <a:rPr lang="en-US" altLang="zh-TW" sz="2000" dirty="0" err="1">
                <a:latin typeface="Consolas" panose="020B0609020204030204" pitchFamily="49" charset="0"/>
                <a:ea typeface="+mj-ea"/>
              </a:rPr>
              <a:t>URI:</a:t>
            </a:r>
            <a:r>
              <a:rPr lang="en-US" altLang="zh-TW" sz="2000" i="0" dirty="0" err="1">
                <a:solidFill>
                  <a:srgbClr val="202124"/>
                </a:solidFill>
                <a:effectLst/>
                <a:latin typeface="Consolas" panose="020B0609020204030204" pitchFamily="49" charset="0"/>
                <a:ea typeface="+mj-ea"/>
              </a:rPr>
              <a:t>Uniform</a:t>
            </a:r>
            <a:r>
              <a:rPr lang="en-US" altLang="zh-TW" sz="2000" i="0" dirty="0">
                <a:solidFill>
                  <a:srgbClr val="202124"/>
                </a:solidFill>
                <a:effectLst/>
                <a:latin typeface="Consolas" panose="020B0609020204030204" pitchFamily="49" charset="0"/>
                <a:ea typeface="+mj-ea"/>
              </a:rPr>
              <a:t> Resource Identifier</a:t>
            </a:r>
            <a:r>
              <a:rPr lang="en-US" altLang="zh-TW" sz="2000" dirty="0">
                <a:solidFill>
                  <a:srgbClr val="202124"/>
                </a:solidFill>
                <a:latin typeface="Consolas" panose="020B0609020204030204" pitchFamily="49" charset="0"/>
                <a:ea typeface="+mj-ea"/>
              </a:rPr>
              <a:t>(</a:t>
            </a:r>
            <a:r>
              <a:rPr lang="zh-TW" altLang="en-US" sz="2000" i="0" dirty="0">
                <a:solidFill>
                  <a:srgbClr val="202124"/>
                </a:solidFill>
                <a:effectLst/>
                <a:latin typeface="Consolas" panose="020B0609020204030204" pitchFamily="49" charset="0"/>
                <a:ea typeface="+mj-ea"/>
              </a:rPr>
              <a:t>統一資源識別碼</a:t>
            </a:r>
            <a:r>
              <a:rPr lang="en-US" altLang="zh-TW" sz="2000" dirty="0">
                <a:solidFill>
                  <a:srgbClr val="202124"/>
                </a:solidFill>
                <a:latin typeface="Consolas" panose="020B0609020204030204" pitchFamily="49" charset="0"/>
                <a:ea typeface="+mj-ea"/>
              </a:rPr>
              <a:t>)</a:t>
            </a:r>
          </a:p>
          <a:p>
            <a:r>
              <a:rPr lang="en-US" altLang="zh-TW" sz="2000" dirty="0">
                <a:solidFill>
                  <a:srgbClr val="202124"/>
                </a:solidFill>
                <a:latin typeface="Consolas" panose="020B0609020204030204" pitchFamily="49" charset="0"/>
                <a:ea typeface="+mj-ea"/>
              </a:rPr>
              <a:t>URL:Uniform Resource Locator(</a:t>
            </a:r>
            <a:r>
              <a:rPr lang="zh-TW" altLang="en-US" sz="2000" dirty="0">
                <a:solidFill>
                  <a:srgbClr val="202124"/>
                </a:solidFill>
                <a:latin typeface="Consolas" panose="020B0609020204030204" pitchFamily="49" charset="0"/>
                <a:ea typeface="+mj-ea"/>
              </a:rPr>
              <a:t>統一資源定位符</a:t>
            </a:r>
            <a:r>
              <a:rPr lang="en-US" altLang="zh-TW" sz="2000" dirty="0">
                <a:solidFill>
                  <a:srgbClr val="202124"/>
                </a:solidFill>
                <a:latin typeface="Consolas" panose="020B0609020204030204" pitchFamily="49" charset="0"/>
                <a:ea typeface="+mj-ea"/>
              </a:rPr>
              <a:t>)</a:t>
            </a:r>
          </a:p>
          <a:p>
            <a:r>
              <a:rPr lang="en-US" altLang="zh-TW" sz="2000" dirty="0" err="1">
                <a:solidFill>
                  <a:srgbClr val="202124"/>
                </a:solidFill>
                <a:latin typeface="Consolas" panose="020B0609020204030204" pitchFamily="49" charset="0"/>
                <a:ea typeface="+mj-ea"/>
              </a:rPr>
              <a:t>URN:Uniform</a:t>
            </a:r>
            <a:r>
              <a:rPr lang="en-US" altLang="zh-TW" sz="2000" dirty="0">
                <a:solidFill>
                  <a:srgbClr val="202124"/>
                </a:solidFill>
                <a:latin typeface="Consolas" panose="020B0609020204030204" pitchFamily="49" charset="0"/>
                <a:ea typeface="+mj-ea"/>
              </a:rPr>
              <a:t> Resource Name(</a:t>
            </a:r>
            <a:r>
              <a:rPr lang="zh-TW" altLang="en-US" sz="2000" dirty="0">
                <a:solidFill>
                  <a:srgbClr val="202124"/>
                </a:solidFill>
                <a:latin typeface="Consolas" panose="020B0609020204030204" pitchFamily="49" charset="0"/>
                <a:ea typeface="+mj-ea"/>
              </a:rPr>
              <a:t>統一資源名稱</a:t>
            </a:r>
            <a:r>
              <a:rPr lang="en-US" altLang="zh-TW" sz="2000" dirty="0">
                <a:solidFill>
                  <a:srgbClr val="202124"/>
                </a:solidFill>
                <a:latin typeface="Consolas" panose="020B0609020204030204" pitchFamily="49" charset="0"/>
                <a:ea typeface="+mj-ea"/>
              </a:rPr>
              <a:t>)</a:t>
            </a:r>
          </a:p>
          <a:p>
            <a:endParaRPr lang="en-US" altLang="zh-TW" sz="2000" dirty="0">
              <a:solidFill>
                <a:srgbClr val="202124"/>
              </a:solidFill>
              <a:latin typeface="Consolas" panose="020B0609020204030204" pitchFamily="49" charset="0"/>
              <a:ea typeface="+mj-ea"/>
            </a:endParaRPr>
          </a:p>
          <a:p>
            <a:r>
              <a:rPr lang="en-US" altLang="zh-TW" sz="2000" dirty="0">
                <a:latin typeface="Consolas" panose="020B0609020204030204" pitchFamily="49" charset="0"/>
                <a:ea typeface="+mj-ea"/>
              </a:rPr>
              <a:t>URL</a:t>
            </a:r>
            <a:r>
              <a:rPr lang="zh-TW" altLang="en-US" sz="2000" dirty="0">
                <a:latin typeface="Consolas" panose="020B0609020204030204" pitchFamily="49" charset="0"/>
                <a:ea typeface="+mj-ea"/>
              </a:rPr>
              <a:t>的標準最先出現，</a:t>
            </a:r>
            <a:r>
              <a:rPr lang="en-US" altLang="zh-TW" sz="2000" dirty="0">
                <a:latin typeface="Consolas" panose="020B0609020204030204" pitchFamily="49" charset="0"/>
                <a:ea typeface="+mj-ea"/>
              </a:rPr>
              <a:t>U</a:t>
            </a:r>
            <a:r>
              <a:rPr lang="zh-TW" altLang="en-US" sz="2000" dirty="0">
                <a:latin typeface="Consolas" panose="020B0609020204030204" pitchFamily="49" charset="0"/>
                <a:ea typeface="+mj-ea"/>
              </a:rPr>
              <a:t>原先代表</a:t>
            </a:r>
            <a:r>
              <a:rPr lang="en-US" altLang="zh-TW" sz="2000" dirty="0">
                <a:latin typeface="Consolas" panose="020B0609020204030204" pitchFamily="49" charset="0"/>
                <a:ea typeface="+mj-ea"/>
              </a:rPr>
              <a:t>Universal(</a:t>
            </a:r>
            <a:r>
              <a:rPr lang="zh-TW" altLang="en-US" sz="2000" dirty="0">
                <a:latin typeface="Consolas" panose="020B0609020204030204" pitchFamily="49" charset="0"/>
                <a:ea typeface="+mj-ea"/>
              </a:rPr>
              <a:t>萬用</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，在標準化後則代表</a:t>
            </a:r>
            <a:r>
              <a:rPr lang="en-US" altLang="zh-TW" sz="2000" dirty="0">
                <a:latin typeface="Consolas" panose="020B0609020204030204" pitchFamily="49" charset="0"/>
                <a:ea typeface="+mj-ea"/>
              </a:rPr>
              <a:t>Uniform(</a:t>
            </a:r>
            <a:r>
              <a:rPr lang="zh-TW" altLang="en-US" sz="2000" dirty="0">
                <a:latin typeface="Consolas" panose="020B0609020204030204" pitchFamily="49" charset="0"/>
                <a:ea typeface="+mj-ea"/>
              </a:rPr>
              <a:t>統一</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r>
              <a:rPr lang="en-US" altLang="zh-TW" sz="2000" dirty="0">
                <a:latin typeface="Consolas" panose="020B0609020204030204" pitchFamily="49" charset="0"/>
                <a:ea typeface="+mj-ea"/>
              </a:rPr>
              <a:t>URN</a:t>
            </a:r>
            <a:r>
              <a:rPr lang="zh-TW" altLang="en-US" sz="2000" dirty="0">
                <a:latin typeface="Consolas" panose="020B0609020204030204" pitchFamily="49" charset="0"/>
                <a:ea typeface="+mj-ea"/>
              </a:rPr>
              <a:t>則表示某個資源獨一無二的名稱。</a:t>
            </a:r>
            <a:endParaRPr lang="en-US" altLang="zh-TW" sz="2000" dirty="0">
              <a:latin typeface="Consolas" panose="020B0609020204030204" pitchFamily="49" charset="0"/>
              <a:ea typeface="+mj-ea"/>
            </a:endParaRPr>
          </a:p>
          <a:p>
            <a:r>
              <a:rPr lang="en-US" altLang="zh-TW" sz="2000" dirty="0">
                <a:latin typeface="Consolas" panose="020B0609020204030204" pitchFamily="49" charset="0"/>
                <a:ea typeface="+mj-ea"/>
              </a:rPr>
              <a:t>URI</a:t>
            </a:r>
            <a:r>
              <a:rPr lang="zh-TW" altLang="en-US" sz="2000" dirty="0">
                <a:latin typeface="Consolas" panose="020B0609020204030204" pitchFamily="49" charset="0"/>
                <a:ea typeface="+mj-ea"/>
              </a:rPr>
              <a:t>規範出現後，</a:t>
            </a:r>
            <a:r>
              <a:rPr lang="en-US" altLang="zh-TW" sz="2000" dirty="0">
                <a:latin typeface="Consolas" panose="020B0609020204030204" pitchFamily="49" charset="0"/>
                <a:ea typeface="+mj-ea"/>
              </a:rPr>
              <a:t>URL</a:t>
            </a:r>
            <a:r>
              <a:rPr lang="zh-TW" altLang="en-US" sz="2000" dirty="0">
                <a:latin typeface="Consolas" panose="020B0609020204030204" pitchFamily="49" charset="0"/>
                <a:ea typeface="+mj-ea"/>
              </a:rPr>
              <a:t>、</a:t>
            </a:r>
            <a:r>
              <a:rPr lang="en-US" altLang="zh-TW" sz="2000" dirty="0">
                <a:latin typeface="Consolas" panose="020B0609020204030204" pitchFamily="49" charset="0"/>
                <a:ea typeface="+mj-ea"/>
              </a:rPr>
              <a:t>URN</a:t>
            </a:r>
            <a:r>
              <a:rPr lang="zh-TW" altLang="en-US" sz="2000" dirty="0">
                <a:latin typeface="Consolas" panose="020B0609020204030204" pitchFamily="49" charset="0"/>
                <a:ea typeface="+mj-ea"/>
              </a:rPr>
              <a:t>成為</a:t>
            </a:r>
            <a:r>
              <a:rPr lang="en-US" altLang="zh-TW" sz="2000" dirty="0">
                <a:latin typeface="Consolas" panose="020B0609020204030204" pitchFamily="49" charset="0"/>
                <a:ea typeface="+mj-ea"/>
              </a:rPr>
              <a:t>URI</a:t>
            </a:r>
            <a:r>
              <a:rPr lang="zh-TW" altLang="en-US" sz="2000" dirty="0">
                <a:latin typeface="Consolas" panose="020B0609020204030204" pitchFamily="49" charset="0"/>
                <a:ea typeface="+mj-ea"/>
              </a:rPr>
              <a:t>子集。</a:t>
            </a:r>
            <a:endParaRPr lang="en-US" altLang="zh-TW" sz="2000" dirty="0">
              <a:latin typeface="Consolas" panose="020B0609020204030204" pitchFamily="49" charset="0"/>
              <a:ea typeface="+mj-ea"/>
            </a:endParaRPr>
          </a:p>
          <a:p>
            <a:endParaRPr lang="en-US" altLang="zh-TW" sz="2000" dirty="0">
              <a:latin typeface="Consolas" panose="020B0609020204030204" pitchFamily="49" charset="0"/>
              <a:ea typeface="+mj-ea"/>
            </a:endParaRPr>
          </a:p>
          <a:p>
            <a:r>
              <a:rPr lang="en-US" altLang="zh-TW" sz="2000" dirty="0">
                <a:latin typeface="Consolas" panose="020B0609020204030204" pitchFamily="49" charset="0"/>
                <a:ea typeface="+mj-ea"/>
              </a:rPr>
              <a:t>URI</a:t>
            </a:r>
            <a:r>
              <a:rPr lang="zh-TW" altLang="en-US" sz="2000" dirty="0">
                <a:latin typeface="Consolas" panose="020B0609020204030204" pitchFamily="49" charset="0"/>
                <a:ea typeface="+mj-ea"/>
              </a:rPr>
              <a:t>範例</a:t>
            </a:r>
            <a:r>
              <a:rPr lang="en-US" altLang="zh-TW" sz="2000" dirty="0">
                <a:latin typeface="Consolas" panose="020B0609020204030204" pitchFamily="49" charset="0"/>
                <a:ea typeface="+mj-ea"/>
              </a:rPr>
              <a:t>:</a:t>
            </a:r>
          </a:p>
          <a:p>
            <a:r>
              <a:rPr lang="en-US" altLang="zh-TW" sz="2000" dirty="0">
                <a:latin typeface="Consolas" panose="020B0609020204030204" pitchFamily="49" charset="0"/>
                <a:ea typeface="+mj-ea"/>
              </a:rPr>
              <a:t>http://i.imgur.com/mJc3wn7.mp4</a:t>
            </a:r>
          </a:p>
        </p:txBody>
      </p:sp>
      <p:sp>
        <p:nvSpPr>
          <p:cNvPr id="18" name="文字方塊 17">
            <a:extLst>
              <a:ext uri="{FF2B5EF4-FFF2-40B4-BE49-F238E27FC236}">
                <a16:creationId xmlns:a16="http://schemas.microsoft.com/office/drawing/2014/main" id="{6F4C352A-843C-4D3B-B3DD-27D2691E0CA1}"/>
              </a:ext>
            </a:extLst>
          </p:cNvPr>
          <p:cNvSpPr txBox="1"/>
          <p:nvPr/>
        </p:nvSpPr>
        <p:spPr>
          <a:xfrm>
            <a:off x="-46547" y="5655716"/>
            <a:ext cx="1107996" cy="369332"/>
          </a:xfrm>
          <a:prstGeom prst="rect">
            <a:avLst/>
          </a:prstGeom>
          <a:noFill/>
        </p:spPr>
        <p:txBody>
          <a:bodyPr wrap="none" rtlCol="0">
            <a:spAutoFit/>
          </a:bodyPr>
          <a:lstStyle/>
          <a:p>
            <a:r>
              <a:rPr lang="zh-TW" altLang="en-US">
                <a:latin typeface="+mj-ea"/>
                <a:ea typeface="+mj-ea"/>
              </a:rPr>
              <a:t>使用協定</a:t>
            </a:r>
          </a:p>
        </p:txBody>
      </p:sp>
      <p:cxnSp>
        <p:nvCxnSpPr>
          <p:cNvPr id="19" name="直線單箭頭接點 18">
            <a:extLst>
              <a:ext uri="{FF2B5EF4-FFF2-40B4-BE49-F238E27FC236}">
                <a16:creationId xmlns:a16="http://schemas.microsoft.com/office/drawing/2014/main" id="{F8F35423-41AF-4FE6-BA0C-571A42BA64F5}"/>
              </a:ext>
            </a:extLst>
          </p:cNvPr>
          <p:cNvCxnSpPr>
            <a:cxnSpLocks/>
          </p:cNvCxnSpPr>
          <p:nvPr/>
        </p:nvCxnSpPr>
        <p:spPr>
          <a:xfrm>
            <a:off x="507451" y="5119686"/>
            <a:ext cx="1" cy="536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1D2735E4-97A2-42D8-9AD0-0339BD3EFD46}"/>
              </a:ext>
            </a:extLst>
          </p:cNvPr>
          <p:cNvCxnSpPr>
            <a:cxnSpLocks/>
          </p:cNvCxnSpPr>
          <p:nvPr/>
        </p:nvCxnSpPr>
        <p:spPr>
          <a:xfrm>
            <a:off x="1966176" y="5119686"/>
            <a:ext cx="1" cy="536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字方塊 20">
            <a:extLst>
              <a:ext uri="{FF2B5EF4-FFF2-40B4-BE49-F238E27FC236}">
                <a16:creationId xmlns:a16="http://schemas.microsoft.com/office/drawing/2014/main" id="{2A493C30-7624-40F5-A663-5A248AE60571}"/>
              </a:ext>
            </a:extLst>
          </p:cNvPr>
          <p:cNvSpPr txBox="1"/>
          <p:nvPr/>
        </p:nvSpPr>
        <p:spPr>
          <a:xfrm>
            <a:off x="1412178" y="5655716"/>
            <a:ext cx="1107996" cy="369332"/>
          </a:xfrm>
          <a:prstGeom prst="rect">
            <a:avLst/>
          </a:prstGeom>
          <a:noFill/>
        </p:spPr>
        <p:txBody>
          <a:bodyPr wrap="none" rtlCol="0">
            <a:spAutoFit/>
          </a:bodyPr>
          <a:lstStyle/>
          <a:p>
            <a:r>
              <a:rPr lang="zh-TW" altLang="en-US">
                <a:latin typeface="+mj-ea"/>
                <a:ea typeface="+mj-ea"/>
              </a:rPr>
              <a:t>請求網域</a:t>
            </a:r>
          </a:p>
        </p:txBody>
      </p:sp>
      <p:cxnSp>
        <p:nvCxnSpPr>
          <p:cNvPr id="22" name="直線單箭頭接點 21">
            <a:extLst>
              <a:ext uri="{FF2B5EF4-FFF2-40B4-BE49-F238E27FC236}">
                <a16:creationId xmlns:a16="http://schemas.microsoft.com/office/drawing/2014/main" id="{70882F56-803F-4424-B330-B8B112C10410}"/>
              </a:ext>
            </a:extLst>
          </p:cNvPr>
          <p:cNvCxnSpPr>
            <a:cxnSpLocks/>
          </p:cNvCxnSpPr>
          <p:nvPr/>
        </p:nvCxnSpPr>
        <p:spPr>
          <a:xfrm>
            <a:off x="3492520" y="5136079"/>
            <a:ext cx="1" cy="536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字方塊 22">
            <a:extLst>
              <a:ext uri="{FF2B5EF4-FFF2-40B4-BE49-F238E27FC236}">
                <a16:creationId xmlns:a16="http://schemas.microsoft.com/office/drawing/2014/main" id="{52F39A71-586F-4354-80E9-AE38775E8791}"/>
              </a:ext>
            </a:extLst>
          </p:cNvPr>
          <p:cNvSpPr txBox="1"/>
          <p:nvPr/>
        </p:nvSpPr>
        <p:spPr>
          <a:xfrm>
            <a:off x="2938522" y="5655716"/>
            <a:ext cx="1107996" cy="369332"/>
          </a:xfrm>
          <a:prstGeom prst="rect">
            <a:avLst/>
          </a:prstGeom>
          <a:noFill/>
        </p:spPr>
        <p:txBody>
          <a:bodyPr wrap="none" rtlCol="0">
            <a:spAutoFit/>
          </a:bodyPr>
          <a:lstStyle/>
          <a:p>
            <a:r>
              <a:rPr lang="zh-TW" altLang="en-US">
                <a:latin typeface="+mj-ea"/>
                <a:ea typeface="+mj-ea"/>
              </a:rPr>
              <a:t>請求資源</a:t>
            </a:r>
          </a:p>
        </p:txBody>
      </p:sp>
      <p:sp>
        <p:nvSpPr>
          <p:cNvPr id="4" name="文字方塊 3">
            <a:extLst>
              <a:ext uri="{FF2B5EF4-FFF2-40B4-BE49-F238E27FC236}">
                <a16:creationId xmlns:a16="http://schemas.microsoft.com/office/drawing/2014/main" id="{3F36C362-488B-47D3-B2E1-9DE4D9CBD77C}"/>
              </a:ext>
            </a:extLst>
          </p:cNvPr>
          <p:cNvSpPr txBox="1"/>
          <p:nvPr/>
        </p:nvSpPr>
        <p:spPr>
          <a:xfrm>
            <a:off x="764492" y="6272784"/>
            <a:ext cx="6345337" cy="369332"/>
          </a:xfrm>
          <a:prstGeom prst="rect">
            <a:avLst/>
          </a:prstGeom>
          <a:noFill/>
        </p:spPr>
        <p:txBody>
          <a:bodyPr wrap="square" rtlCol="0">
            <a:spAutoFit/>
          </a:bodyPr>
          <a:lstStyle/>
          <a:p>
            <a:r>
              <a:rPr lang="zh-TW" altLang="en-US" dirty="0">
                <a:latin typeface="+mj-ea"/>
                <a:ea typeface="+mj-ea"/>
              </a:rPr>
              <a:t>簡言之，</a:t>
            </a:r>
            <a:r>
              <a:rPr lang="en-US" altLang="zh-TW" dirty="0">
                <a:latin typeface="+mj-ea"/>
                <a:ea typeface="+mj-ea"/>
              </a:rPr>
              <a:t>URI</a:t>
            </a:r>
            <a:r>
              <a:rPr lang="zh-TW" altLang="en-US" dirty="0">
                <a:latin typeface="+mj-ea"/>
                <a:ea typeface="+mj-ea"/>
              </a:rPr>
              <a:t>就類似網路地址，告知瀏覽器要去哪裡找到資源。</a:t>
            </a:r>
          </a:p>
        </p:txBody>
      </p:sp>
      <p:sp>
        <p:nvSpPr>
          <p:cNvPr id="29" name="標題 1"/>
          <p:cNvSpPr txBox="1">
            <a:spLocks/>
          </p:cNvSpPr>
          <p:nvPr/>
        </p:nvSpPr>
        <p:spPr>
          <a:xfrm>
            <a:off x="8257307" y="76200"/>
            <a:ext cx="3934693" cy="6959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zh-TW" altLang="en-US" sz="3000" dirty="0">
                <a:solidFill>
                  <a:schemeClr val="tx1"/>
                </a:solidFill>
              </a:rPr>
              <a:t>統一資源標識符 </a:t>
            </a:r>
            <a:r>
              <a:rPr lang="en-US" altLang="zh-TW" sz="3000" dirty="0">
                <a:solidFill>
                  <a:schemeClr val="tx1"/>
                </a:solidFill>
              </a:rPr>
              <a:t>URI</a:t>
            </a:r>
            <a:endParaRPr lang="zh-TW" altLang="en-US" sz="3000" dirty="0">
              <a:solidFill>
                <a:schemeClr val="tx1"/>
              </a:solidFill>
            </a:endParaRPr>
          </a:p>
        </p:txBody>
      </p:sp>
      <p:sp>
        <p:nvSpPr>
          <p:cNvPr id="30" name="文字版面配置區 4"/>
          <p:cNvSpPr txBox="1">
            <a:spLocks/>
          </p:cNvSpPr>
          <p:nvPr/>
        </p:nvSpPr>
        <p:spPr>
          <a:xfrm>
            <a:off x="8299347" y="955039"/>
            <a:ext cx="3892653" cy="522408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algn="just"/>
            <a:r>
              <a:rPr lang="en-US" altLang="zh-TW" sz="1900" b="1" dirty="0">
                <a:latin typeface="Consolas" panose="020B0609020204030204" pitchFamily="49" charset="0"/>
                <a:ea typeface="+mj-ea"/>
              </a:rPr>
              <a:t>Uniform Resource Identifier</a:t>
            </a:r>
          </a:p>
          <a:p>
            <a:pPr algn="just"/>
            <a:r>
              <a:rPr lang="zh-TW" altLang="en-US" sz="1900" b="1" dirty="0">
                <a:latin typeface="Consolas" panose="020B0609020204030204" pitchFamily="49" charset="0"/>
                <a:ea typeface="+mj-ea"/>
              </a:rPr>
              <a:t>在電腦術語中是用於標識某一網際網路資源名稱的字串。</a:t>
            </a:r>
          </a:p>
          <a:p>
            <a:pPr algn="just"/>
            <a:r>
              <a:rPr lang="zh-TW" altLang="en-US" sz="1900" b="1" dirty="0">
                <a:latin typeface="Consolas" panose="020B0609020204030204" pitchFamily="49" charset="0"/>
                <a:ea typeface="+mj-ea"/>
              </a:rPr>
              <a:t>該種標識允許使用者對網路中（一般指全球資訊網）的資源通過特定的協定進行互動操作。</a:t>
            </a:r>
            <a:r>
              <a:rPr lang="en-US" altLang="zh-TW" sz="1900" b="1" dirty="0">
                <a:latin typeface="Consolas" panose="020B0609020204030204" pitchFamily="49" charset="0"/>
                <a:ea typeface="+mj-ea"/>
              </a:rPr>
              <a:t>URI</a:t>
            </a:r>
            <a:r>
              <a:rPr lang="zh-TW" altLang="en-US" sz="1900" b="1" dirty="0">
                <a:latin typeface="Consolas" panose="020B0609020204030204" pitchFamily="49" charset="0"/>
                <a:ea typeface="+mj-ea"/>
              </a:rPr>
              <a:t>的最常見的形式是統一資源定位符（</a:t>
            </a:r>
            <a:r>
              <a:rPr lang="en-US" altLang="zh-TW" sz="1900" b="1" dirty="0">
                <a:latin typeface="Consolas" panose="020B0609020204030204" pitchFamily="49" charset="0"/>
                <a:ea typeface="+mj-ea"/>
              </a:rPr>
              <a:t>URL</a:t>
            </a:r>
            <a:r>
              <a:rPr lang="zh-TW" altLang="en-US" sz="1900" b="1" dirty="0">
                <a:latin typeface="Consolas" panose="020B0609020204030204" pitchFamily="49" charset="0"/>
                <a:ea typeface="+mj-ea"/>
              </a:rPr>
              <a:t>），經常指定為非正式的網址。更罕見的用法是統一資源名稱（</a:t>
            </a:r>
            <a:r>
              <a:rPr lang="en-US" altLang="zh-TW" sz="1900" b="1" dirty="0">
                <a:latin typeface="Consolas" panose="020B0609020204030204" pitchFamily="49" charset="0"/>
                <a:ea typeface="+mj-ea"/>
              </a:rPr>
              <a:t>URN</a:t>
            </a:r>
            <a:r>
              <a:rPr lang="zh-TW" altLang="en-US" sz="1900" b="1" dirty="0">
                <a:latin typeface="Consolas" panose="020B0609020204030204" pitchFamily="49" charset="0"/>
                <a:ea typeface="+mj-ea"/>
              </a:rPr>
              <a:t>），其目的是通過提供一種途徑。用於在特定的命名空間資源的標識，以補充網址。</a:t>
            </a:r>
          </a:p>
          <a:p>
            <a:pPr algn="r"/>
            <a:r>
              <a:rPr lang="en-US" altLang="zh-TW" sz="1900" b="1" dirty="0">
                <a:latin typeface="Consolas" panose="020B0609020204030204" pitchFamily="49" charset="0"/>
                <a:ea typeface="+mj-ea"/>
              </a:rPr>
              <a:t>&lt;</a:t>
            </a:r>
            <a:r>
              <a:rPr lang="zh-TW" altLang="en-US" sz="1900" b="1" dirty="0">
                <a:latin typeface="Consolas" panose="020B0609020204030204" pitchFamily="49" charset="0"/>
                <a:ea typeface="+mj-ea"/>
              </a:rPr>
              <a:t>維基百科</a:t>
            </a:r>
            <a:r>
              <a:rPr lang="en-US" altLang="zh-TW" sz="1900" b="1" dirty="0">
                <a:latin typeface="Consolas" panose="020B0609020204030204" pitchFamily="49" charset="0"/>
                <a:ea typeface="+mj-ea"/>
              </a:rPr>
              <a:t>&gt;</a:t>
            </a:r>
          </a:p>
        </p:txBody>
      </p:sp>
      <p:sp>
        <p:nvSpPr>
          <p:cNvPr id="2" name="文字方塊 1">
            <a:extLst>
              <a:ext uri="{FF2B5EF4-FFF2-40B4-BE49-F238E27FC236}">
                <a16:creationId xmlns:a16="http://schemas.microsoft.com/office/drawing/2014/main" id="{5A2C6F7A-5EE4-834B-35BB-D10FF6F750DE}"/>
              </a:ext>
            </a:extLst>
          </p:cNvPr>
          <p:cNvSpPr txBox="1"/>
          <p:nvPr/>
        </p:nvSpPr>
        <p:spPr>
          <a:xfrm>
            <a:off x="10393960" y="6272784"/>
            <a:ext cx="1019262"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URI</a:t>
            </a:r>
            <a:r>
              <a:rPr lang="zh-TW" altLang="en-US" sz="1800" dirty="0">
                <a:latin typeface="Consolas" panose="020B0609020204030204" pitchFamily="49" charset="0"/>
                <a:ea typeface="+mj-ea"/>
              </a:rPr>
              <a:t>簡介</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42752396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en-US" altLang="zh-TW" sz="2100" b="1" dirty="0">
                <a:latin typeface="Consolas" panose="020B0609020204030204" pitchFamily="49" charset="0"/>
                <a:ea typeface="+mj-ea"/>
              </a:rPr>
              <a:t>EL</a:t>
            </a:r>
            <a:r>
              <a:rPr lang="zh-TW" altLang="en-US" sz="2100" b="1" dirty="0">
                <a:latin typeface="Consolas" panose="020B0609020204030204" pitchFamily="49" charset="0"/>
                <a:ea typeface="+mj-ea"/>
              </a:rPr>
              <a:t>表達式在</a:t>
            </a:r>
            <a:r>
              <a:rPr lang="en-US" altLang="zh-TW" sz="2100" b="1" dirty="0">
                <a:latin typeface="Consolas" panose="020B0609020204030204" pitchFamily="49" charset="0"/>
                <a:ea typeface="+mj-ea"/>
              </a:rPr>
              <a:t>JSP2.0</a:t>
            </a:r>
            <a:r>
              <a:rPr lang="zh-TW" altLang="en-US" sz="2100" b="1" dirty="0">
                <a:latin typeface="Consolas" panose="020B0609020204030204" pitchFamily="49" charset="0"/>
                <a:ea typeface="+mj-ea"/>
              </a:rPr>
              <a:t>、</a:t>
            </a:r>
            <a:r>
              <a:rPr lang="en-US" altLang="zh-TW" sz="2100" b="1" dirty="0">
                <a:latin typeface="Consolas" panose="020B0609020204030204" pitchFamily="49" charset="0"/>
                <a:ea typeface="+mj-ea"/>
              </a:rPr>
              <a:t>Tomcat5 </a:t>
            </a:r>
            <a:r>
              <a:rPr lang="zh-TW" altLang="en-US" sz="2100" b="1" dirty="0">
                <a:latin typeface="Consolas" panose="020B0609020204030204" pitchFamily="49" charset="0"/>
                <a:ea typeface="+mj-ea"/>
              </a:rPr>
              <a:t>以上皆有支援。其被設計用於取代</a:t>
            </a:r>
            <a:r>
              <a:rPr lang="en-US" altLang="zh-TW" sz="2100" b="1" dirty="0">
                <a:latin typeface="Consolas" panose="020B0609020204030204" pitchFamily="49" charset="0"/>
                <a:ea typeface="+mj-ea"/>
              </a:rPr>
              <a:t>Scripting, Directive, Action</a:t>
            </a:r>
            <a:r>
              <a:rPr lang="zh-TW" altLang="en-US" sz="2100" b="1" dirty="0">
                <a:latin typeface="Consolas" panose="020B0609020204030204" pitchFamily="49" charset="0"/>
                <a:ea typeface="+mj-ea"/>
              </a:rPr>
              <a:t>等元素。</a:t>
            </a:r>
            <a:endParaRPr lang="en-US" altLang="zh-TW" sz="2100" b="1" dirty="0">
              <a:latin typeface="Consolas" panose="020B0609020204030204" pitchFamily="49" charset="0"/>
              <a:ea typeface="+mj-ea"/>
            </a:endParaRPr>
          </a:p>
          <a:p>
            <a:pPr algn="just">
              <a:spcBef>
                <a:spcPts val="1200"/>
              </a:spcBef>
            </a:pPr>
            <a:r>
              <a:rPr lang="zh-TW" altLang="en-US" sz="2100" b="1" dirty="0">
                <a:latin typeface="Consolas" panose="020B0609020204030204" pitchFamily="49" charset="0"/>
                <a:ea typeface="+mj-ea"/>
              </a:rPr>
              <a:t>在</a:t>
            </a:r>
            <a:r>
              <a:rPr lang="en-US" altLang="zh-TW" sz="2100" b="1" dirty="0">
                <a:latin typeface="Consolas" panose="020B0609020204030204" pitchFamily="49" charset="0"/>
                <a:ea typeface="+mj-ea"/>
              </a:rPr>
              <a:t>JSP</a:t>
            </a:r>
            <a:r>
              <a:rPr lang="zh-TW" altLang="en-US" sz="2100" b="1" dirty="0">
                <a:latin typeface="Consolas" panose="020B0609020204030204" pitchFamily="49" charset="0"/>
                <a:ea typeface="+mj-ea"/>
              </a:rPr>
              <a:t>頁面中使用</a:t>
            </a:r>
            <a:r>
              <a:rPr lang="en-US" altLang="zh-TW" sz="2100" b="1" dirty="0">
                <a:latin typeface="Consolas" panose="020B0609020204030204" pitchFamily="49" charset="0"/>
                <a:ea typeface="+mj-ea"/>
              </a:rPr>
              <a:t>EL</a:t>
            </a:r>
            <a:r>
              <a:rPr lang="zh-TW" altLang="en-US" sz="2100" b="1" dirty="0">
                <a:latin typeface="Consolas" panose="020B0609020204030204" pitchFamily="49" charset="0"/>
                <a:ea typeface="+mj-ea"/>
              </a:rPr>
              <a:t>表達式，可簡潔的取出物件屬性；傳統的</a:t>
            </a:r>
            <a:r>
              <a:rPr lang="en-US" altLang="zh-TW" sz="2100" b="1" dirty="0">
                <a:latin typeface="Consolas" panose="020B0609020204030204" pitchFamily="49" charset="0"/>
                <a:ea typeface="+mj-ea"/>
              </a:rPr>
              <a:t>MVC</a:t>
            </a:r>
            <a:r>
              <a:rPr lang="zh-TW" altLang="en-US" sz="2100" b="1" dirty="0">
                <a:latin typeface="Consolas" panose="020B0609020204030204" pitchFamily="49" charset="0"/>
                <a:ea typeface="+mj-ea"/>
              </a:rPr>
              <a:t>架構中會大量使用</a:t>
            </a:r>
            <a:r>
              <a:rPr lang="en-US" altLang="zh-TW" sz="2100" b="1" dirty="0">
                <a:latin typeface="Consolas" panose="020B0609020204030204" pitchFamily="49" charset="0"/>
                <a:ea typeface="+mj-ea"/>
              </a:rPr>
              <a:t>EL</a:t>
            </a:r>
            <a:r>
              <a:rPr lang="zh-TW" altLang="en-US" sz="2100" b="1" dirty="0">
                <a:latin typeface="Consolas" panose="020B0609020204030204" pitchFamily="49" charset="0"/>
                <a:ea typeface="+mj-ea"/>
              </a:rPr>
              <a:t>表達式。</a:t>
            </a:r>
            <a:endParaRPr lang="en-US" altLang="zh-TW" sz="2100" b="1" dirty="0">
              <a:latin typeface="Consolas" panose="020B0609020204030204" pitchFamily="49" charset="0"/>
              <a:ea typeface="+mj-ea"/>
            </a:endParaRPr>
          </a:p>
          <a:p>
            <a:pPr>
              <a:spcBef>
                <a:spcPts val="1200"/>
              </a:spcBef>
            </a:pPr>
            <a:r>
              <a:rPr lang="en-US" altLang="zh-TW" sz="2100" b="1" dirty="0">
                <a:latin typeface="Consolas" panose="020B0609020204030204" pitchFamily="49" charset="0"/>
                <a:ea typeface="+mj-ea"/>
              </a:rPr>
              <a:t>EL</a:t>
            </a:r>
            <a:r>
              <a:rPr lang="zh-TW" altLang="en-US" sz="2100" b="1" dirty="0">
                <a:latin typeface="Consolas" panose="020B0609020204030204" pitchFamily="49" charset="0"/>
                <a:ea typeface="+mj-ea"/>
              </a:rPr>
              <a:t>表達式與下一節會提到的</a:t>
            </a:r>
            <a:r>
              <a:rPr lang="en-US" altLang="zh-TW" sz="2100" b="1" dirty="0">
                <a:latin typeface="Consolas" panose="020B0609020204030204" pitchFamily="49" charset="0"/>
                <a:ea typeface="+mj-ea"/>
              </a:rPr>
              <a:t>JSTL(JSP</a:t>
            </a:r>
            <a:r>
              <a:rPr lang="zh-TW" altLang="en-US" sz="2100" b="1" dirty="0">
                <a:latin typeface="Consolas" panose="020B0609020204030204" pitchFamily="49" charset="0"/>
                <a:ea typeface="+mj-ea"/>
              </a:rPr>
              <a:t>標準標籤庫</a:t>
            </a:r>
            <a:r>
              <a:rPr lang="en-US" altLang="zh-TW" sz="2100" b="1" dirty="0">
                <a:latin typeface="Consolas" panose="020B0609020204030204" pitchFamily="49" charset="0"/>
                <a:ea typeface="+mj-ea"/>
              </a:rPr>
              <a:t>)</a:t>
            </a:r>
            <a:r>
              <a:rPr lang="zh-TW" altLang="en-US" sz="2100" b="1" dirty="0">
                <a:latin typeface="Consolas" panose="020B0609020204030204" pitchFamily="49" charset="0"/>
                <a:ea typeface="+mj-ea"/>
              </a:rPr>
              <a:t>有緊密的關聯。</a:t>
            </a:r>
            <a:endParaRPr lang="en-US" altLang="zh-TW" sz="2100" b="1" dirty="0">
              <a:latin typeface="Consolas" panose="020B0609020204030204" pitchFamily="49" charset="0"/>
              <a:ea typeface="+mj-ea"/>
            </a:endParaRPr>
          </a:p>
          <a:p>
            <a:pPr>
              <a:spcBef>
                <a:spcPts val="1200"/>
              </a:spcBef>
            </a:pPr>
            <a:r>
              <a:rPr lang="en-US" altLang="zh-TW" sz="2100" b="1" dirty="0">
                <a:latin typeface="Consolas" panose="020B0609020204030204" pitchFamily="49" charset="0"/>
                <a:ea typeface="+mj-ea"/>
              </a:rPr>
              <a:t>EL</a:t>
            </a:r>
            <a:r>
              <a:rPr lang="zh-TW" altLang="en-US" sz="2100" b="1" dirty="0">
                <a:latin typeface="Consolas" panose="020B0609020204030204" pitchFamily="49" charset="0"/>
                <a:ea typeface="+mj-ea"/>
              </a:rPr>
              <a:t>表達式僅能取出單一物件的屬性，若想取出</a:t>
            </a:r>
            <a:r>
              <a:rPr lang="en-US" altLang="zh-TW" sz="2100" b="1" dirty="0">
                <a:latin typeface="Consolas" panose="020B0609020204030204" pitchFamily="49" charset="0"/>
                <a:ea typeface="+mj-ea"/>
              </a:rPr>
              <a:t>List</a:t>
            </a:r>
            <a:r>
              <a:rPr lang="zh-TW" altLang="en-US" sz="2100" b="1" dirty="0">
                <a:latin typeface="Consolas" panose="020B0609020204030204" pitchFamily="49" charset="0"/>
                <a:ea typeface="+mj-ea"/>
              </a:rPr>
              <a:t>或</a:t>
            </a:r>
            <a:r>
              <a:rPr lang="en-US" altLang="zh-TW" sz="2100" b="1" dirty="0">
                <a:latin typeface="Consolas" panose="020B0609020204030204" pitchFamily="49" charset="0"/>
                <a:ea typeface="+mj-ea"/>
              </a:rPr>
              <a:t>Set</a:t>
            </a:r>
            <a:r>
              <a:rPr lang="zh-TW" altLang="en-US" sz="2100" b="1" dirty="0">
                <a:latin typeface="Consolas" panose="020B0609020204030204" pitchFamily="49" charset="0"/>
                <a:ea typeface="+mj-ea"/>
              </a:rPr>
              <a:t>集合的所有物件屬性，則需使用</a:t>
            </a:r>
            <a:r>
              <a:rPr lang="en-US" altLang="zh-TW" sz="2100" b="1" dirty="0">
                <a:latin typeface="Consolas" panose="020B0609020204030204" pitchFamily="49" charset="0"/>
                <a:ea typeface="+mj-ea"/>
              </a:rPr>
              <a:t>JSTL(JSP</a:t>
            </a:r>
            <a:r>
              <a:rPr lang="zh-TW" altLang="en-US" sz="2100" b="1" dirty="0">
                <a:latin typeface="Consolas" panose="020B0609020204030204" pitchFamily="49" charset="0"/>
                <a:ea typeface="+mj-ea"/>
              </a:rPr>
              <a:t>標準標籤庫</a:t>
            </a:r>
            <a:r>
              <a:rPr lang="en-US" altLang="zh-TW" sz="2100" b="1" dirty="0">
                <a:latin typeface="Consolas" panose="020B0609020204030204" pitchFamily="49" charset="0"/>
                <a:ea typeface="+mj-ea"/>
              </a:rPr>
              <a:t>)</a:t>
            </a:r>
            <a:r>
              <a:rPr lang="zh-TW" altLang="en-US" sz="2100" b="1" dirty="0">
                <a:latin typeface="Consolas" panose="020B0609020204030204" pitchFamily="49" charset="0"/>
                <a:ea typeface="+mj-ea"/>
              </a:rPr>
              <a:t>。</a:t>
            </a:r>
            <a:endParaRPr lang="en-US" altLang="zh-TW" sz="21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100</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EL</a:t>
            </a:r>
            <a:r>
              <a:rPr lang="zh-TW" altLang="en-US" sz="2800" b="1">
                <a:latin typeface="+mj-lt"/>
                <a:ea typeface="+mj-ea"/>
                <a:cs typeface="+mj-cs"/>
              </a:rPr>
              <a:t>表達式語言</a:t>
            </a:r>
            <a:r>
              <a:rPr lang="en-US" altLang="zh-TW" sz="2800" b="1">
                <a:latin typeface="+mj-lt"/>
                <a:ea typeface="+mj-ea"/>
                <a:cs typeface="+mj-cs"/>
              </a:rPr>
              <a:t>(Expression Language)</a:t>
            </a:r>
          </a:p>
        </p:txBody>
      </p:sp>
      <p:sp>
        <p:nvSpPr>
          <p:cNvPr id="6"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05103" y="100823"/>
            <a:ext cx="8226097" cy="6615664"/>
          </a:xfrm>
        </p:spPr>
        <p:txBody>
          <a:bodyPr>
            <a:noAutofit/>
          </a:bodyPr>
          <a:lstStyle/>
          <a:p>
            <a:pPr marL="457200" lvl="3" indent="-457200" algn="just">
              <a:spcAft>
                <a:spcPts val="600"/>
              </a:spcAft>
              <a:buClrTx/>
              <a:buFont typeface="+mj-lt"/>
              <a:buAutoNum type="arabicPeriod"/>
            </a:pPr>
            <a:r>
              <a:rPr lang="zh-TW" altLang="en-US" sz="2100" dirty="0">
                <a:latin typeface="Consolas" panose="020B0609020204030204" pitchFamily="49" charset="0"/>
                <a:ea typeface="+mj-ea"/>
              </a:rPr>
              <a:t>語法</a:t>
            </a:r>
            <a:r>
              <a:rPr lang="en-US" altLang="zh-TW" sz="2100" dirty="0">
                <a:latin typeface="Consolas" panose="020B0609020204030204" pitchFamily="49" charset="0"/>
                <a:ea typeface="+mj-ea"/>
              </a:rPr>
              <a:t>:${expression}</a:t>
            </a:r>
          </a:p>
          <a:p>
            <a:pPr marL="457200" lvl="3" indent="-457200" algn="just">
              <a:buClrTx/>
              <a:buFont typeface="+mj-lt"/>
              <a:buAutoNum type="arabicPeriod"/>
            </a:pPr>
            <a:r>
              <a:rPr lang="zh-TW" altLang="en-US" sz="2100" dirty="0">
                <a:latin typeface="Consolas" panose="020B0609020204030204" pitchFamily="49" charset="0"/>
                <a:ea typeface="+mj-ea"/>
              </a:rPr>
              <a:t>若要讓</a:t>
            </a:r>
            <a:r>
              <a:rPr lang="en-US" altLang="zh-TW" sz="2100" dirty="0">
                <a:latin typeface="Consolas" panose="020B0609020204030204" pitchFamily="49" charset="0"/>
                <a:ea typeface="+mj-ea"/>
              </a:rPr>
              <a:t>JSP</a:t>
            </a:r>
            <a:r>
              <a:rPr lang="zh-TW" altLang="en-US" sz="2100" dirty="0">
                <a:latin typeface="Consolas" panose="020B0609020204030204" pitchFamily="49" charset="0"/>
                <a:ea typeface="+mj-ea"/>
              </a:rPr>
              <a:t>頁面忽略</a:t>
            </a:r>
            <a:r>
              <a:rPr lang="en-US" altLang="zh-TW" sz="2100" dirty="0">
                <a:latin typeface="Consolas" panose="020B0609020204030204" pitchFamily="49" charset="0"/>
                <a:ea typeface="+mj-ea"/>
              </a:rPr>
              <a:t>EL</a:t>
            </a:r>
            <a:r>
              <a:rPr lang="zh-TW" altLang="en-US" sz="2100" dirty="0">
                <a:latin typeface="Consolas" panose="020B0609020204030204" pitchFamily="49" charset="0"/>
                <a:ea typeface="+mj-ea"/>
              </a:rPr>
              <a:t>表達式的運算，則可使用以下方法</a:t>
            </a:r>
            <a:endParaRPr lang="en-US" altLang="zh-TW" sz="2100" dirty="0">
              <a:latin typeface="Consolas" panose="020B0609020204030204" pitchFamily="49" charset="0"/>
              <a:ea typeface="+mj-ea"/>
            </a:endParaRPr>
          </a:p>
          <a:p>
            <a:pPr marL="937060" lvl="5" indent="-342900" algn="just">
              <a:buClrTx/>
            </a:pPr>
            <a:r>
              <a:rPr lang="en-US" altLang="zh-TW" sz="2100" dirty="0">
                <a:latin typeface="Consolas" panose="020B0609020204030204" pitchFamily="49" charset="0"/>
                <a:ea typeface="+mj-ea"/>
              </a:rPr>
              <a:t>&lt;%@ page </a:t>
            </a:r>
            <a:r>
              <a:rPr lang="en-US" altLang="zh-TW" sz="2100" dirty="0" err="1">
                <a:latin typeface="Consolas" panose="020B0609020204030204" pitchFamily="49" charset="0"/>
                <a:ea typeface="+mj-ea"/>
              </a:rPr>
              <a:t>isELIgnored</a:t>
            </a:r>
            <a:r>
              <a:rPr lang="en-US" altLang="zh-TW" sz="2100" dirty="0">
                <a:latin typeface="Consolas" panose="020B0609020204030204" pitchFamily="49" charset="0"/>
                <a:ea typeface="+mj-ea"/>
              </a:rPr>
              <a:t>="true" %&gt;</a:t>
            </a:r>
            <a:r>
              <a:rPr lang="zh-TW" altLang="en-US" sz="2100" dirty="0">
                <a:latin typeface="Consolas" panose="020B0609020204030204" pitchFamily="49" charset="0"/>
                <a:ea typeface="+mj-ea"/>
              </a:rPr>
              <a:t> → 整個頁面都忽視</a:t>
            </a:r>
            <a:endParaRPr lang="en-US" altLang="zh-TW" sz="2100" dirty="0">
              <a:latin typeface="Consolas" panose="020B0609020204030204" pitchFamily="49" charset="0"/>
              <a:ea typeface="+mj-ea"/>
            </a:endParaRPr>
          </a:p>
          <a:p>
            <a:pPr marL="937060" lvl="5" indent="-342900" algn="just">
              <a:spcAft>
                <a:spcPts val="600"/>
              </a:spcAft>
              <a:buClrTx/>
            </a:pPr>
            <a:r>
              <a:rPr lang="en-US" altLang="zh-TW" sz="2100" dirty="0">
                <a:latin typeface="Consolas" panose="020B0609020204030204" pitchFamily="49" charset="0"/>
                <a:ea typeface="+mj-ea"/>
              </a:rPr>
              <a:t>\${expression}</a:t>
            </a:r>
            <a:r>
              <a:rPr lang="zh-TW" altLang="en-US" sz="2100" dirty="0">
                <a:latin typeface="Consolas" panose="020B0609020204030204" pitchFamily="49" charset="0"/>
                <a:ea typeface="+mj-ea"/>
              </a:rPr>
              <a:t> → 忽視單筆</a:t>
            </a:r>
            <a:r>
              <a:rPr lang="en-US" altLang="zh-TW" sz="2100" dirty="0">
                <a:latin typeface="Consolas" panose="020B0609020204030204" pitchFamily="49" charset="0"/>
                <a:ea typeface="+mj-ea"/>
              </a:rPr>
              <a:t>EL</a:t>
            </a:r>
          </a:p>
          <a:p>
            <a:pPr marL="457200" lvl="3" indent="-457200" algn="just">
              <a:buClrTx/>
              <a:buFont typeface="+mj-lt"/>
              <a:buAutoNum type="arabicPeriod"/>
            </a:pPr>
            <a:r>
              <a:rPr lang="en-US" altLang="zh-TW" sz="2100" dirty="0">
                <a:latin typeface="Consolas" panose="020B0609020204030204" pitchFamily="49" charset="0"/>
                <a:ea typeface="+mj-ea"/>
              </a:rPr>
              <a:t>EL</a:t>
            </a:r>
            <a:r>
              <a:rPr lang="zh-TW" altLang="en-US" sz="2100" dirty="0">
                <a:latin typeface="Consolas" panose="020B0609020204030204" pitchFamily="49" charset="0"/>
                <a:ea typeface="+mj-ea"/>
              </a:rPr>
              <a:t>的保留字</a:t>
            </a:r>
            <a:endParaRPr lang="en-US" altLang="zh-TW" sz="2100" dirty="0">
              <a:latin typeface="Consolas" panose="020B0609020204030204" pitchFamily="49" charset="0"/>
              <a:ea typeface="+mj-ea"/>
            </a:endParaRPr>
          </a:p>
          <a:p>
            <a:pPr marL="457200" lvl="3" indent="-457200" algn="just">
              <a:buClrTx/>
              <a:buFont typeface="+mj-lt"/>
              <a:buAutoNum type="arabicPeriod"/>
            </a:pPr>
            <a:endParaRPr lang="en-US" altLang="zh-TW" sz="2100" dirty="0">
              <a:latin typeface="Consolas" panose="020B0609020204030204" pitchFamily="49" charset="0"/>
              <a:ea typeface="+mj-ea"/>
            </a:endParaRPr>
          </a:p>
          <a:p>
            <a:pPr marL="457200" lvl="3" indent="-457200" algn="just">
              <a:buClrTx/>
              <a:buFont typeface="+mj-lt"/>
              <a:buAutoNum type="arabicPeriod"/>
            </a:pPr>
            <a:endParaRPr lang="en-US" altLang="zh-TW" sz="2100" dirty="0">
              <a:latin typeface="Consolas" panose="020B0609020204030204" pitchFamily="49" charset="0"/>
              <a:ea typeface="+mj-ea"/>
            </a:endParaRPr>
          </a:p>
          <a:p>
            <a:pPr marL="457200" lvl="3" indent="-457200" algn="just">
              <a:buClrTx/>
              <a:buFont typeface="+mj-lt"/>
              <a:buAutoNum type="arabicPeriod"/>
            </a:pPr>
            <a:endParaRPr lang="en-US" altLang="zh-TW" sz="2100" dirty="0">
              <a:latin typeface="Consolas" panose="020B0609020204030204" pitchFamily="49" charset="0"/>
              <a:ea typeface="+mj-ea"/>
            </a:endParaRPr>
          </a:p>
          <a:p>
            <a:pPr marL="457200" lvl="3" indent="-457200" algn="just">
              <a:buClrTx/>
              <a:buFont typeface="+mj-lt"/>
              <a:buAutoNum type="arabicPeriod"/>
            </a:pPr>
            <a:endParaRPr lang="en-US" altLang="zh-TW" sz="2100" dirty="0">
              <a:latin typeface="Consolas" panose="020B0609020204030204" pitchFamily="49" charset="0"/>
              <a:ea typeface="+mj-ea"/>
            </a:endParaRPr>
          </a:p>
          <a:p>
            <a:pPr marL="457200" lvl="3" indent="-457200" algn="just">
              <a:buClrTx/>
              <a:buFont typeface="+mj-lt"/>
              <a:buAutoNum type="arabicPeriod"/>
            </a:pPr>
            <a:endParaRPr lang="en-US" altLang="zh-TW" sz="2100" dirty="0">
              <a:latin typeface="Consolas" panose="020B0609020204030204" pitchFamily="49" charset="0"/>
              <a:ea typeface="+mj-ea"/>
            </a:endParaRPr>
          </a:p>
          <a:p>
            <a:pPr marL="457200" lvl="3" indent="-457200" algn="just">
              <a:buClrTx/>
              <a:buFont typeface="+mj-lt"/>
              <a:buAutoNum type="arabicPeriod"/>
            </a:pPr>
            <a:r>
              <a:rPr lang="en-US" altLang="zh-TW" sz="2100" dirty="0">
                <a:latin typeface="Consolas" panose="020B0609020204030204" pitchFamily="49" charset="0"/>
                <a:ea typeface="+mj-ea"/>
              </a:rPr>
              <a:t>EL</a:t>
            </a:r>
            <a:r>
              <a:rPr lang="zh-TW" altLang="en-US" sz="2100" dirty="0">
                <a:latin typeface="Consolas" panose="020B0609020204030204" pitchFamily="49" charset="0"/>
                <a:ea typeface="+mj-ea"/>
              </a:rPr>
              <a:t>的運算子</a:t>
            </a:r>
          </a:p>
          <a:p>
            <a:pPr marL="457200" lvl="3" indent="-457200" algn="just">
              <a:buClrTx/>
              <a:buFont typeface="+mj-lt"/>
              <a:buAutoNum type="arabicPeriod"/>
            </a:pPr>
            <a:endParaRPr lang="zh-TW" altLang="en-US" sz="2100" dirty="0">
              <a:latin typeface="Consolas" panose="020B0609020204030204" pitchFamily="49" charset="0"/>
              <a:ea typeface="+mj-ea"/>
            </a:endParaRPr>
          </a:p>
        </p:txBody>
      </p:sp>
      <p:graphicFrame>
        <p:nvGraphicFramePr>
          <p:cNvPr id="7" name="表格 5">
            <a:extLst>
              <a:ext uri="{FF2B5EF4-FFF2-40B4-BE49-F238E27FC236}">
                <a16:creationId xmlns:a16="http://schemas.microsoft.com/office/drawing/2014/main" id="{D952593B-A464-41CF-A147-1E41A049AFD6}"/>
              </a:ext>
            </a:extLst>
          </p:cNvPr>
          <p:cNvGraphicFramePr>
            <a:graphicFrameLocks noGrp="1"/>
          </p:cNvGraphicFramePr>
          <p:nvPr>
            <p:extLst>
              <p:ext uri="{D42A27DB-BD31-4B8C-83A1-F6EECF244321}">
                <p14:modId xmlns:p14="http://schemas.microsoft.com/office/powerpoint/2010/main" val="3053597242"/>
              </p:ext>
            </p:extLst>
          </p:nvPr>
        </p:nvGraphicFramePr>
        <p:xfrm>
          <a:off x="1274002" y="2111689"/>
          <a:ext cx="5888300" cy="1483359"/>
        </p:xfrm>
        <a:graphic>
          <a:graphicData uri="http://schemas.openxmlformats.org/drawingml/2006/table">
            <a:tbl>
              <a:tblPr firstRow="1" bandRow="1">
                <a:tableStyleId>{5C22544A-7EE6-4342-B048-85BDC9FD1C3A}</a:tableStyleId>
              </a:tblPr>
              <a:tblGrid>
                <a:gridCol w="1472075">
                  <a:extLst>
                    <a:ext uri="{9D8B030D-6E8A-4147-A177-3AD203B41FA5}">
                      <a16:colId xmlns:a16="http://schemas.microsoft.com/office/drawing/2014/main" val="4029701077"/>
                    </a:ext>
                  </a:extLst>
                </a:gridCol>
                <a:gridCol w="1472075">
                  <a:extLst>
                    <a:ext uri="{9D8B030D-6E8A-4147-A177-3AD203B41FA5}">
                      <a16:colId xmlns:a16="http://schemas.microsoft.com/office/drawing/2014/main" val="3816805642"/>
                    </a:ext>
                  </a:extLst>
                </a:gridCol>
                <a:gridCol w="1472075">
                  <a:extLst>
                    <a:ext uri="{9D8B030D-6E8A-4147-A177-3AD203B41FA5}">
                      <a16:colId xmlns:a16="http://schemas.microsoft.com/office/drawing/2014/main" val="2874736553"/>
                    </a:ext>
                  </a:extLst>
                </a:gridCol>
                <a:gridCol w="1472075">
                  <a:extLst>
                    <a:ext uri="{9D8B030D-6E8A-4147-A177-3AD203B41FA5}">
                      <a16:colId xmlns:a16="http://schemas.microsoft.com/office/drawing/2014/main" val="471359077"/>
                    </a:ext>
                  </a:extLst>
                </a:gridCol>
              </a:tblGrid>
              <a:tr h="367017">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true</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dirty="0">
                          <a:solidFill>
                            <a:schemeClr val="dk1"/>
                          </a:solidFill>
                          <a:latin typeface="Consolas" panose="020B0609020204030204" pitchFamily="49" charset="0"/>
                          <a:ea typeface="+mn-ea"/>
                          <a:cs typeface="+mn-cs"/>
                        </a:rPr>
                        <a:t>false</a:t>
                      </a:r>
                      <a:endParaRPr lang="zh-TW" altLang="en-US" sz="1800" b="0" kern="1200" dirty="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and</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tc>
                  <a:txBody>
                    <a:bodyPr/>
                    <a:lstStyle/>
                    <a:p>
                      <a:pPr marL="0" algn="ctr" defTabSz="914400" rtl="0" eaLnBrk="1" latinLnBrk="0" hangingPunct="1"/>
                      <a:r>
                        <a:rPr lang="en-US" altLang="zh-TW" sz="1800" b="0" kern="1200">
                          <a:solidFill>
                            <a:schemeClr val="dk1"/>
                          </a:solidFill>
                          <a:latin typeface="Consolas" panose="020B0609020204030204" pitchFamily="49" charset="0"/>
                          <a:ea typeface="+mn-ea"/>
                          <a:cs typeface="+mn-cs"/>
                        </a:rPr>
                        <a:t>or</a:t>
                      </a:r>
                      <a:endParaRPr lang="zh-TW" altLang="en-US" sz="1800" b="0" kern="1200">
                        <a:solidFill>
                          <a:schemeClr val="dk1"/>
                        </a:solidFill>
                        <a:latin typeface="Consolas" panose="020B0609020204030204" pitchFamily="49"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E9E7"/>
                    </a:solidFill>
                  </a:tcPr>
                </a:tc>
                <a:extLst>
                  <a:ext uri="{0D108BD9-81ED-4DB2-BD59-A6C34878D82A}">
                    <a16:rowId xmlns:a16="http://schemas.microsoft.com/office/drawing/2014/main" val="2139382243"/>
                  </a:ext>
                </a:extLst>
              </a:tr>
              <a:tr h="372114">
                <a:tc>
                  <a:txBody>
                    <a:bodyPr/>
                    <a:lstStyle/>
                    <a:p>
                      <a:pPr algn="ctr"/>
                      <a:r>
                        <a:rPr lang="en-US" altLang="zh-TW" b="0">
                          <a:latin typeface="Consolas" panose="020B0609020204030204" pitchFamily="49" charset="0"/>
                        </a:rPr>
                        <a:t>not</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eq</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err="1">
                          <a:latin typeface="Consolas" panose="020B0609020204030204" pitchFamily="49" charset="0"/>
                        </a:rPr>
                        <a:t>gt</a:t>
                      </a:r>
                      <a:endParaRPr lang="zh-TW" altLang="en-US"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err="1">
                          <a:latin typeface="Consolas" panose="020B0609020204030204" pitchFamily="49" charset="0"/>
                        </a:rPr>
                        <a:t>lt</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6440080"/>
                  </a:ext>
                </a:extLst>
              </a:tr>
              <a:tr h="372114">
                <a:tc>
                  <a:txBody>
                    <a:bodyPr/>
                    <a:lstStyle/>
                    <a:p>
                      <a:pPr algn="ctr"/>
                      <a:r>
                        <a:rPr lang="en-US" altLang="zh-TW" b="0" err="1">
                          <a:latin typeface="Consolas" panose="020B0609020204030204" pitchFamily="49" charset="0"/>
                        </a:rPr>
                        <a:t>ge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ne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le</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mod</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405124"/>
                  </a:ext>
                </a:extLst>
              </a:tr>
              <a:tr h="372114">
                <a:tc>
                  <a:txBody>
                    <a:bodyPr/>
                    <a:lstStyle/>
                    <a:p>
                      <a:pPr algn="ctr"/>
                      <a:r>
                        <a:rPr lang="en-US" altLang="zh-TW" b="0">
                          <a:latin typeface="Consolas" panose="020B0609020204030204" pitchFamily="49" charset="0"/>
                        </a:rPr>
                        <a:t>div</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a:latin typeface="Consolas" panose="020B0609020204030204" pitchFamily="49" charset="0"/>
                        </a:rPr>
                        <a:t>null</a:t>
                      </a:r>
                      <a:endParaRPr lang="zh-TW" altLang="en-US"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a:latin typeface="Consolas" panose="020B0609020204030204" pitchFamily="49" charset="0"/>
                        </a:rPr>
                        <a:t>empty</a:t>
                      </a:r>
                      <a:endParaRPr lang="zh-TW" altLang="en-US" b="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b="0" dirty="0">
                          <a:latin typeface="Consolas" panose="020B0609020204030204" pitchFamily="49" charset="0"/>
                        </a:rPr>
                        <a:t>instanceof</a:t>
                      </a:r>
                      <a:endParaRPr lang="zh-TW" altLang="en-US" b="0" dirty="0">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1757979"/>
                  </a:ext>
                </a:extLst>
              </a:tr>
            </a:tbl>
          </a:graphicData>
        </a:graphic>
      </p:graphicFrame>
      <p:graphicFrame>
        <p:nvGraphicFramePr>
          <p:cNvPr id="8" name="表格 6">
            <a:extLst>
              <a:ext uri="{FF2B5EF4-FFF2-40B4-BE49-F238E27FC236}">
                <a16:creationId xmlns:a16="http://schemas.microsoft.com/office/drawing/2014/main" id="{790ECE1A-3A96-428A-B3E1-1CF9947D2F5C}"/>
              </a:ext>
            </a:extLst>
          </p:cNvPr>
          <p:cNvGraphicFramePr>
            <a:graphicFrameLocks noGrp="1"/>
          </p:cNvGraphicFramePr>
          <p:nvPr>
            <p:extLst>
              <p:ext uri="{D42A27DB-BD31-4B8C-83A1-F6EECF244321}">
                <p14:modId xmlns:p14="http://schemas.microsoft.com/office/powerpoint/2010/main" val="2934752217"/>
              </p:ext>
            </p:extLst>
          </p:nvPr>
        </p:nvGraphicFramePr>
        <p:xfrm>
          <a:off x="240792" y="4376216"/>
          <a:ext cx="7827650" cy="2261693"/>
        </p:xfrm>
        <a:graphic>
          <a:graphicData uri="http://schemas.openxmlformats.org/drawingml/2006/table">
            <a:tbl>
              <a:tblPr firstRow="1" bandRow="1">
                <a:tableStyleId>{5C22544A-7EE6-4342-B048-85BDC9FD1C3A}</a:tableStyleId>
              </a:tblPr>
              <a:tblGrid>
                <a:gridCol w="1560482">
                  <a:extLst>
                    <a:ext uri="{9D8B030D-6E8A-4147-A177-3AD203B41FA5}">
                      <a16:colId xmlns:a16="http://schemas.microsoft.com/office/drawing/2014/main" val="2320692837"/>
                    </a:ext>
                  </a:extLst>
                </a:gridCol>
                <a:gridCol w="3064834">
                  <a:extLst>
                    <a:ext uri="{9D8B030D-6E8A-4147-A177-3AD203B41FA5}">
                      <a16:colId xmlns:a16="http://schemas.microsoft.com/office/drawing/2014/main" val="928841648"/>
                    </a:ext>
                  </a:extLst>
                </a:gridCol>
                <a:gridCol w="3202334">
                  <a:extLst>
                    <a:ext uri="{9D8B030D-6E8A-4147-A177-3AD203B41FA5}">
                      <a16:colId xmlns:a16="http://schemas.microsoft.com/office/drawing/2014/main" val="298015941"/>
                    </a:ext>
                  </a:extLst>
                </a:gridCol>
              </a:tblGrid>
              <a:tr h="315654">
                <a:tc>
                  <a:txBody>
                    <a:bodyPr/>
                    <a:lstStyle/>
                    <a:p>
                      <a:pPr algn="ctr"/>
                      <a:r>
                        <a:rPr lang="zh-TW" altLang="en-US" sz="1300" dirty="0">
                          <a:latin typeface="Consolas" panose="020B0609020204030204" pitchFamily="49" charset="0"/>
                          <a:ea typeface="+mj-ea"/>
                        </a:rPr>
                        <a:t>類型</a:t>
                      </a:r>
                    </a:p>
                  </a:txBody>
                  <a:tcPr anchor="ctr"/>
                </a:tc>
                <a:tc>
                  <a:txBody>
                    <a:bodyPr/>
                    <a:lstStyle/>
                    <a:p>
                      <a:pPr algn="ctr"/>
                      <a:r>
                        <a:rPr lang="zh-TW" altLang="en-US" sz="1300">
                          <a:latin typeface="Consolas" panose="020B0609020204030204" pitchFamily="49" charset="0"/>
                          <a:ea typeface="+mj-ea"/>
                        </a:rPr>
                        <a:t>運算子</a:t>
                      </a:r>
                    </a:p>
                  </a:txBody>
                  <a:tcPr anchor="ctr"/>
                </a:tc>
                <a:tc>
                  <a:txBody>
                    <a:bodyPr/>
                    <a:lstStyle/>
                    <a:p>
                      <a:pPr algn="ctr"/>
                      <a:r>
                        <a:rPr lang="zh-TW" altLang="en-US" sz="1300" dirty="0">
                          <a:latin typeface="Consolas" panose="020B0609020204030204" pitchFamily="49" charset="0"/>
                          <a:ea typeface="+mj-ea"/>
                        </a:rPr>
                        <a:t>範例</a:t>
                      </a:r>
                    </a:p>
                  </a:txBody>
                  <a:tcPr anchor="ctr"/>
                </a:tc>
                <a:extLst>
                  <a:ext uri="{0D108BD9-81ED-4DB2-BD59-A6C34878D82A}">
                    <a16:rowId xmlns:a16="http://schemas.microsoft.com/office/drawing/2014/main" val="1710918057"/>
                  </a:ext>
                </a:extLst>
              </a:tr>
              <a:tr h="315654">
                <a:tc>
                  <a:txBody>
                    <a:bodyPr/>
                    <a:lstStyle/>
                    <a:p>
                      <a:pPr algn="ctr"/>
                      <a:r>
                        <a:rPr lang="zh-TW" altLang="en-US" sz="1300" dirty="0">
                          <a:latin typeface="Consolas" panose="020B0609020204030204" pitchFamily="49" charset="0"/>
                          <a:ea typeface="+mj-ea"/>
                        </a:rPr>
                        <a:t>算術運算子</a:t>
                      </a:r>
                    </a:p>
                  </a:txBody>
                  <a:tcPr anchor="ctr"/>
                </a:tc>
                <a:tc>
                  <a:txBody>
                    <a:bodyPr/>
                    <a:lstStyle/>
                    <a:p>
                      <a:pPr algn="ctr"/>
                      <a:r>
                        <a:rPr lang="en-US" altLang="zh-TW" sz="1300">
                          <a:latin typeface="Consolas" panose="020B0609020204030204" pitchFamily="49" charset="0"/>
                          <a:ea typeface="+mj-ea"/>
                        </a:rPr>
                        <a:t>+ - * /(div) %(mod)</a:t>
                      </a:r>
                      <a:endParaRPr lang="zh-TW" altLang="en-US" sz="1300">
                        <a:latin typeface="Consolas" panose="020B0609020204030204" pitchFamily="49" charset="0"/>
                        <a:ea typeface="+mj-ea"/>
                      </a:endParaRPr>
                    </a:p>
                  </a:txBody>
                  <a:tcPr anchor="ctr"/>
                </a:tc>
                <a:tc>
                  <a:txBody>
                    <a:bodyPr/>
                    <a:lstStyle/>
                    <a:p>
                      <a:pPr algn="ctr"/>
                      <a:r>
                        <a:rPr lang="en-US" altLang="zh-TW" sz="1300">
                          <a:latin typeface="Consolas" panose="020B0609020204030204" pitchFamily="49" charset="0"/>
                          <a:ea typeface="+mj-ea"/>
                        </a:rPr>
                        <a:t>${10/3} ${6 mod 2}</a:t>
                      </a:r>
                      <a:endParaRPr lang="zh-TW" altLang="en-US" sz="1300">
                        <a:latin typeface="Consolas" panose="020B0609020204030204" pitchFamily="49" charset="0"/>
                        <a:ea typeface="+mj-ea"/>
                      </a:endParaRPr>
                    </a:p>
                  </a:txBody>
                  <a:tcPr anchor="ctr"/>
                </a:tc>
                <a:extLst>
                  <a:ext uri="{0D108BD9-81ED-4DB2-BD59-A6C34878D82A}">
                    <a16:rowId xmlns:a16="http://schemas.microsoft.com/office/drawing/2014/main" val="1049485205"/>
                  </a:ext>
                </a:extLst>
              </a:tr>
              <a:tr h="462732">
                <a:tc>
                  <a:txBody>
                    <a:bodyPr/>
                    <a:lstStyle/>
                    <a:p>
                      <a:pPr algn="ctr"/>
                      <a:r>
                        <a:rPr lang="zh-TW" altLang="en-US" sz="1300">
                          <a:latin typeface="Consolas" panose="020B0609020204030204" pitchFamily="49" charset="0"/>
                          <a:ea typeface="+mj-ea"/>
                        </a:rPr>
                        <a:t>關係運算子</a:t>
                      </a:r>
                    </a:p>
                  </a:txBody>
                  <a:tcPr anchor="ctr"/>
                </a:tc>
                <a:tc>
                  <a:txBody>
                    <a:bodyPr/>
                    <a:lstStyle/>
                    <a:p>
                      <a:pPr algn="ctr"/>
                      <a:r>
                        <a:rPr lang="fr-FR" altLang="zh-TW" sz="1300" dirty="0">
                          <a:latin typeface="Consolas" panose="020B0609020204030204" pitchFamily="49" charset="0"/>
                          <a:ea typeface="+mj-ea"/>
                        </a:rPr>
                        <a:t>== (eq) !=(ne) &gt;(gt) </a:t>
                      </a:r>
                    </a:p>
                    <a:p>
                      <a:pPr algn="ctr"/>
                      <a:r>
                        <a:rPr lang="fr-FR" altLang="zh-TW" sz="1300" dirty="0">
                          <a:latin typeface="Consolas" panose="020B0609020204030204" pitchFamily="49" charset="0"/>
                          <a:ea typeface="+mj-ea"/>
                        </a:rPr>
                        <a:t>=(ge) &lt;=(le)</a:t>
                      </a:r>
                      <a:endParaRPr lang="zh-TW" altLang="en-US" sz="1300" dirty="0">
                        <a:latin typeface="Consolas" panose="020B0609020204030204" pitchFamily="49" charset="0"/>
                        <a:ea typeface="+mj-ea"/>
                      </a:endParaRPr>
                    </a:p>
                  </a:txBody>
                  <a:tcPr anchor="ctr"/>
                </a:tc>
                <a:tc>
                  <a:txBody>
                    <a:bodyPr/>
                    <a:lstStyle/>
                    <a:p>
                      <a:pPr algn="ctr"/>
                      <a:r>
                        <a:rPr lang="sv-SE" altLang="zh-TW" sz="1300" dirty="0">
                          <a:latin typeface="Consolas" panose="020B0609020204030204" pitchFamily="49" charset="0"/>
                          <a:ea typeface="+mj-ea"/>
                        </a:rPr>
                        <a:t>${(6*2)&gt;=15} </a:t>
                      </a:r>
                    </a:p>
                    <a:p>
                      <a:pPr algn="ctr"/>
                      <a:r>
                        <a:rPr lang="sv-SE" altLang="zh-TW" sz="1300" dirty="0">
                          <a:latin typeface="Consolas" panose="020B0609020204030204" pitchFamily="49" charset="0"/>
                          <a:ea typeface="+mj-ea"/>
                        </a:rPr>
                        <a:t>${(6*2) ge 15} </a:t>
                      </a:r>
                      <a:endParaRPr lang="zh-TW" altLang="en-US" sz="1300" dirty="0">
                        <a:latin typeface="Consolas" panose="020B0609020204030204" pitchFamily="49" charset="0"/>
                        <a:ea typeface="+mj-ea"/>
                      </a:endParaRPr>
                    </a:p>
                  </a:txBody>
                  <a:tcPr anchor="ctr"/>
                </a:tc>
                <a:extLst>
                  <a:ext uri="{0D108BD9-81ED-4DB2-BD59-A6C34878D82A}">
                    <a16:rowId xmlns:a16="http://schemas.microsoft.com/office/drawing/2014/main" val="2379638280"/>
                  </a:ext>
                </a:extLst>
              </a:tr>
              <a:tr h="315654">
                <a:tc>
                  <a:txBody>
                    <a:bodyPr/>
                    <a:lstStyle/>
                    <a:p>
                      <a:pPr algn="ctr"/>
                      <a:r>
                        <a:rPr lang="zh-TW" altLang="en-US" sz="1300">
                          <a:latin typeface="Consolas" panose="020B0609020204030204" pitchFamily="49" charset="0"/>
                          <a:ea typeface="+mj-ea"/>
                        </a:rPr>
                        <a:t>邏輯運算子</a:t>
                      </a:r>
                    </a:p>
                  </a:txBody>
                  <a:tcPr anchor="ctr"/>
                </a:tc>
                <a:tc>
                  <a:txBody>
                    <a:bodyPr/>
                    <a:lstStyle/>
                    <a:p>
                      <a:pPr algn="ctr"/>
                      <a:r>
                        <a:rPr lang="en-US" altLang="zh-TW" sz="1300">
                          <a:latin typeface="Consolas" panose="020B0609020204030204" pitchFamily="49" charset="0"/>
                          <a:ea typeface="+mj-ea"/>
                        </a:rPr>
                        <a:t>&amp;&amp;(and) ||(or) !(not)</a:t>
                      </a:r>
                      <a:endParaRPr lang="zh-TW" altLang="en-US" sz="1300">
                        <a:latin typeface="Consolas" panose="020B0609020204030204" pitchFamily="49" charset="0"/>
                        <a:ea typeface="+mj-ea"/>
                      </a:endParaRPr>
                    </a:p>
                  </a:txBody>
                  <a:tcPr anchor="ctr"/>
                </a:tc>
                <a:tc>
                  <a:txBody>
                    <a:bodyPr/>
                    <a:lstStyle/>
                    <a:p>
                      <a:pPr algn="ctr"/>
                      <a:r>
                        <a:rPr lang="en-US" altLang="zh-TW" sz="1300" dirty="0">
                          <a:latin typeface="Consolas" panose="020B0609020204030204" pitchFamily="49" charset="0"/>
                          <a:ea typeface="+mj-ea"/>
                        </a:rPr>
                        <a:t>${name!="Mary"} </a:t>
                      </a:r>
                      <a:endParaRPr lang="zh-TW" altLang="en-US" sz="1300" dirty="0">
                        <a:latin typeface="Consolas" panose="020B0609020204030204" pitchFamily="49" charset="0"/>
                        <a:ea typeface="+mj-ea"/>
                      </a:endParaRPr>
                    </a:p>
                  </a:txBody>
                  <a:tcPr anchor="ctr"/>
                </a:tc>
                <a:extLst>
                  <a:ext uri="{0D108BD9-81ED-4DB2-BD59-A6C34878D82A}">
                    <a16:rowId xmlns:a16="http://schemas.microsoft.com/office/drawing/2014/main" val="4006668991"/>
                  </a:ext>
                </a:extLst>
              </a:tr>
              <a:tr h="315654">
                <a:tc>
                  <a:txBody>
                    <a:bodyPr/>
                    <a:lstStyle/>
                    <a:p>
                      <a:pPr algn="ctr"/>
                      <a:r>
                        <a:rPr lang="en-US" altLang="zh-TW" sz="1300">
                          <a:latin typeface="Consolas" panose="020B0609020204030204" pitchFamily="49" charset="0"/>
                          <a:ea typeface="+mj-ea"/>
                        </a:rPr>
                        <a:t>empty</a:t>
                      </a:r>
                      <a:r>
                        <a:rPr lang="zh-TW" altLang="en-US" sz="1300">
                          <a:latin typeface="Consolas" panose="020B0609020204030204" pitchFamily="49" charset="0"/>
                          <a:ea typeface="+mj-ea"/>
                        </a:rPr>
                        <a:t>運算子</a:t>
                      </a:r>
                    </a:p>
                  </a:txBody>
                  <a:tcPr anchor="ctr"/>
                </a:tc>
                <a:tc>
                  <a:txBody>
                    <a:bodyPr/>
                    <a:lstStyle/>
                    <a:p>
                      <a:pPr algn="ctr"/>
                      <a:r>
                        <a:rPr lang="en-US" altLang="zh-TW" sz="1300">
                          <a:latin typeface="Consolas" panose="020B0609020204030204" pitchFamily="49" charset="0"/>
                          <a:ea typeface="+mj-ea"/>
                        </a:rPr>
                        <a:t>empty</a:t>
                      </a:r>
                      <a:r>
                        <a:rPr lang="zh-TW" altLang="en-US" sz="1300">
                          <a:latin typeface="Consolas" panose="020B0609020204030204" pitchFamily="49" charset="0"/>
                          <a:ea typeface="+mj-ea"/>
                        </a:rPr>
                        <a:t>判斷值是否為空 </a:t>
                      </a:r>
                    </a:p>
                  </a:txBody>
                  <a:tcPr anchor="ctr"/>
                </a:tc>
                <a:tc>
                  <a:txBody>
                    <a:bodyPr/>
                    <a:lstStyle/>
                    <a:p>
                      <a:pPr algn="ctr"/>
                      <a:r>
                        <a:rPr lang="en-US" altLang="zh-TW" sz="1300" dirty="0">
                          <a:latin typeface="Consolas" panose="020B0609020204030204" pitchFamily="49" charset="0"/>
                          <a:ea typeface="+mj-ea"/>
                        </a:rPr>
                        <a:t>${empty name}</a:t>
                      </a:r>
                      <a:endParaRPr lang="zh-TW" altLang="en-US" sz="1300" dirty="0">
                        <a:latin typeface="Consolas" panose="020B0609020204030204" pitchFamily="49" charset="0"/>
                        <a:ea typeface="+mj-ea"/>
                      </a:endParaRPr>
                    </a:p>
                  </a:txBody>
                  <a:tcPr anchor="ctr"/>
                </a:tc>
                <a:extLst>
                  <a:ext uri="{0D108BD9-81ED-4DB2-BD59-A6C34878D82A}">
                    <a16:rowId xmlns:a16="http://schemas.microsoft.com/office/drawing/2014/main" val="1486674576"/>
                  </a:ext>
                </a:extLst>
              </a:tr>
              <a:tr h="511397">
                <a:tc>
                  <a:txBody>
                    <a:bodyPr/>
                    <a:lstStyle/>
                    <a:p>
                      <a:pPr algn="ctr"/>
                      <a:r>
                        <a:rPr lang="zh-TW" altLang="en-US" sz="1300">
                          <a:latin typeface="Consolas" panose="020B0609020204030204" pitchFamily="49" charset="0"/>
                          <a:ea typeface="+mj-ea"/>
                        </a:rPr>
                        <a:t>條件運算子</a:t>
                      </a:r>
                    </a:p>
                  </a:txBody>
                  <a:tcPr anchor="ctr"/>
                </a:tc>
                <a:tc>
                  <a:txBody>
                    <a:bodyPr/>
                    <a:lstStyle/>
                    <a:p>
                      <a:pPr algn="ctr"/>
                      <a:r>
                        <a:rPr lang="en-US" altLang="zh-TW" sz="1300">
                          <a:latin typeface="Consolas" panose="020B0609020204030204" pitchFamily="49" charset="0"/>
                          <a:ea typeface="+mj-ea"/>
                        </a:rPr>
                        <a:t>A?B:C</a:t>
                      </a:r>
                      <a:endParaRPr lang="zh-TW" altLang="en-US" sz="1300">
                        <a:latin typeface="Consolas" panose="020B0609020204030204" pitchFamily="49" charset="0"/>
                        <a:ea typeface="+mj-ea"/>
                      </a:endParaRPr>
                    </a:p>
                  </a:txBody>
                  <a:tcPr anchor="ctr"/>
                </a:tc>
                <a:tc>
                  <a:txBody>
                    <a:bodyPr/>
                    <a:lstStyle/>
                    <a:p>
                      <a:pPr algn="ctr"/>
                      <a:r>
                        <a:rPr lang="en-US" altLang="zh-TW" sz="1300" dirty="0">
                          <a:latin typeface="Consolas" panose="020B0609020204030204" pitchFamily="49" charset="0"/>
                          <a:ea typeface="+mj-ea"/>
                        </a:rPr>
                        <a:t>${price&gt;=1000?"</a:t>
                      </a:r>
                      <a:r>
                        <a:rPr lang="zh-TW" altLang="en-US" sz="1300" dirty="0">
                          <a:latin typeface="Consolas" panose="020B0609020204030204" pitchFamily="49" charset="0"/>
                          <a:ea typeface="+mj-ea"/>
                        </a:rPr>
                        <a:t>便宜</a:t>
                      </a:r>
                      <a:r>
                        <a:rPr lang="en-US" altLang="zh-TW" sz="1300" dirty="0">
                          <a:latin typeface="Consolas" panose="020B0609020204030204" pitchFamily="49" charset="0"/>
                          <a:ea typeface="+mj-ea"/>
                        </a:rPr>
                        <a:t>":"</a:t>
                      </a:r>
                      <a:r>
                        <a:rPr lang="zh-TW" altLang="en-US" sz="1300" dirty="0">
                          <a:latin typeface="Consolas" panose="020B0609020204030204" pitchFamily="49" charset="0"/>
                          <a:ea typeface="+mj-ea"/>
                        </a:rPr>
                        <a:t>貴</a:t>
                      </a:r>
                      <a:r>
                        <a:rPr lang="en-US" altLang="zh-TW" sz="1300" dirty="0">
                          <a:latin typeface="Consolas" panose="020B0609020204030204" pitchFamily="49" charset="0"/>
                          <a:ea typeface="+mj-ea"/>
                        </a:rPr>
                        <a:t>"}</a:t>
                      </a:r>
                      <a:endParaRPr lang="zh-TW" altLang="en-US" sz="1300" dirty="0">
                        <a:latin typeface="Consolas" panose="020B0609020204030204" pitchFamily="49" charset="0"/>
                        <a:ea typeface="+mj-ea"/>
                      </a:endParaRPr>
                    </a:p>
                  </a:txBody>
                  <a:tcPr anchor="ctr"/>
                </a:tc>
                <a:extLst>
                  <a:ext uri="{0D108BD9-81ED-4DB2-BD59-A6C34878D82A}">
                    <a16:rowId xmlns:a16="http://schemas.microsoft.com/office/drawing/2014/main" val="3782131754"/>
                  </a:ext>
                </a:extLst>
              </a:tr>
            </a:tbl>
          </a:graphicData>
        </a:graphic>
      </p:graphicFrame>
      <p:sp>
        <p:nvSpPr>
          <p:cNvPr id="3" name="文字方塊 2">
            <a:extLst>
              <a:ext uri="{FF2B5EF4-FFF2-40B4-BE49-F238E27FC236}">
                <a16:creationId xmlns:a16="http://schemas.microsoft.com/office/drawing/2014/main" id="{10D90BB0-4EA3-71E2-0318-01F9A89EBE9F}"/>
              </a:ext>
            </a:extLst>
          </p:cNvPr>
          <p:cNvSpPr txBox="1"/>
          <p:nvPr/>
        </p:nvSpPr>
        <p:spPr>
          <a:xfrm>
            <a:off x="10234569" y="6288485"/>
            <a:ext cx="1270659"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EL</a:t>
            </a:r>
            <a:r>
              <a:rPr lang="zh-TW" altLang="en-US" sz="1800" dirty="0">
                <a:latin typeface="Consolas" panose="020B0609020204030204" pitchFamily="49" charset="0"/>
                <a:ea typeface="+mj-ea"/>
              </a:rPr>
              <a:t>表達式</a:t>
            </a:r>
          </a:p>
        </p:txBody>
      </p:sp>
    </p:spTree>
    <p:extLst>
      <p:ext uri="{BB962C8B-B14F-4D97-AF65-F5344CB8AC3E}">
        <p14:creationId xmlns:p14="http://schemas.microsoft.com/office/powerpoint/2010/main" val="24457940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51945" y="944688"/>
            <a:ext cx="7273159" cy="2576277"/>
          </a:xfrm>
        </p:spPr>
        <p:txBody>
          <a:bodyPr>
            <a:normAutofit fontScale="92500" lnSpcReduction="10000"/>
          </a:bodyPr>
          <a:lstStyle/>
          <a:p>
            <a:pPr marL="0" lvl="1" indent="0" algn="just">
              <a:buNone/>
            </a:pPr>
            <a:r>
              <a:rPr lang="zh-TW" altLang="en-US" sz="2000" dirty="0">
                <a:latin typeface="Consolas" panose="020B0609020204030204" pitchFamily="49" charset="0"/>
                <a:ea typeface="+mj-ea"/>
              </a:rPr>
              <a:t>語法</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識別名稱</a:t>
            </a:r>
            <a:r>
              <a:rPr lang="en-US" altLang="zh-TW" sz="2000" dirty="0">
                <a:latin typeface="Consolas" panose="020B0609020204030204" pitchFamily="49" charset="0"/>
                <a:ea typeface="+mj-ea"/>
              </a:rPr>
              <a:t>}</a:t>
            </a:r>
          </a:p>
          <a:p>
            <a:pPr marL="342900" lvl="1" indent="-342900" algn="just"/>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範例</a:t>
            </a:r>
            <a:r>
              <a:rPr lang="en-US" altLang="zh-TW" sz="2000" dirty="0">
                <a:latin typeface="Consolas" panose="020B0609020204030204" pitchFamily="49" charset="0"/>
                <a:ea typeface="+mj-ea"/>
              </a:rPr>
              <a:t>】</a:t>
            </a:r>
          </a:p>
          <a:p>
            <a:pPr marL="400050" lvl="2" indent="0" algn="just">
              <a:buNone/>
            </a:pPr>
            <a:r>
              <a:rPr lang="en-US" altLang="zh-TW" sz="2000" dirty="0">
                <a:latin typeface="Consolas" panose="020B0609020204030204" pitchFamily="49" charset="0"/>
                <a:ea typeface="+mj-ea"/>
              </a:rPr>
              <a:t>&lt;%</a:t>
            </a:r>
          </a:p>
          <a:p>
            <a:pPr marL="857250" lvl="3" indent="0" algn="just">
              <a:buNone/>
            </a:pPr>
            <a:r>
              <a:rPr lang="en-US" altLang="zh-TW" sz="2000" dirty="0">
                <a:latin typeface="Consolas" panose="020B0609020204030204" pitchFamily="49" charset="0"/>
                <a:ea typeface="+mj-ea"/>
              </a:rPr>
              <a:t>String title="This is a JSP Page";</a:t>
            </a:r>
          </a:p>
          <a:p>
            <a:pPr marL="857250" lvl="3" indent="0" algn="just">
              <a:buNone/>
            </a:pPr>
            <a:r>
              <a:rPr lang="en-US" altLang="zh-TW" sz="2000" dirty="0">
                <a:latin typeface="Consolas" panose="020B0609020204030204" pitchFamily="49" charset="0"/>
                <a:ea typeface="+mj-ea"/>
              </a:rPr>
              <a:t>request.setAttribute("contentTitle",</a:t>
            </a:r>
            <a:r>
              <a:rPr lang="zh-TW" altLang="en-US" sz="2000" dirty="0">
                <a:latin typeface="Consolas" panose="020B0609020204030204" pitchFamily="49" charset="0"/>
                <a:ea typeface="+mj-ea"/>
              </a:rPr>
              <a:t> </a:t>
            </a:r>
            <a:r>
              <a:rPr lang="en-US" altLang="zh-TW" sz="2000" dirty="0">
                <a:latin typeface="Consolas" panose="020B0609020204030204" pitchFamily="49" charset="0"/>
                <a:ea typeface="+mj-ea"/>
              </a:rPr>
              <a:t>title);</a:t>
            </a:r>
          </a:p>
          <a:p>
            <a:pPr marL="400050" lvl="2" indent="0" algn="just">
              <a:buNone/>
            </a:pPr>
            <a:r>
              <a:rPr lang="en-US" altLang="zh-TW" sz="2000" dirty="0">
                <a:latin typeface="Consolas" panose="020B0609020204030204" pitchFamily="49" charset="0"/>
                <a:ea typeface="+mj-ea"/>
              </a:rPr>
              <a:t>%&gt;</a:t>
            </a:r>
          </a:p>
          <a:p>
            <a:pPr marL="342900" lvl="1" indent="-342900" algn="just"/>
            <a:r>
              <a:rPr lang="zh-TW" altLang="en-US" sz="2000" dirty="0">
                <a:latin typeface="Consolas" panose="020B0609020204030204" pitchFamily="49" charset="0"/>
                <a:ea typeface="+mj-ea"/>
              </a:rPr>
              <a:t>使用</a:t>
            </a:r>
            <a:r>
              <a:rPr lang="en-US" altLang="zh-TW" sz="2000" dirty="0">
                <a:latin typeface="Consolas" panose="020B0609020204030204" pitchFamily="49" charset="0"/>
                <a:ea typeface="+mj-ea"/>
              </a:rPr>
              <a:t>EL</a:t>
            </a:r>
            <a:r>
              <a:rPr lang="zh-TW" altLang="en-US" sz="2000" dirty="0">
                <a:latin typeface="Consolas" panose="020B0609020204030204" pitchFamily="49" charset="0"/>
                <a:ea typeface="+mj-ea"/>
              </a:rPr>
              <a:t>取得方式</a:t>
            </a:r>
            <a:endParaRPr lang="en-US" altLang="zh-TW" sz="2000" dirty="0">
              <a:latin typeface="Consolas" panose="020B0609020204030204" pitchFamily="49" charset="0"/>
              <a:ea typeface="+mj-ea"/>
            </a:endParaRPr>
          </a:p>
          <a:p>
            <a:pPr marL="400050" lvl="2" indent="0" algn="just">
              <a:buNone/>
            </a:pPr>
            <a:r>
              <a:rPr lang="en-US" altLang="zh-TW" sz="2000" dirty="0">
                <a:latin typeface="Consolas" panose="020B0609020204030204" pitchFamily="49" charset="0"/>
                <a:ea typeface="+mj-ea"/>
              </a:rPr>
              <a:t>Page Title:${contentTitle}</a:t>
            </a:r>
          </a:p>
        </p:txBody>
      </p:sp>
      <p:sp>
        <p:nvSpPr>
          <p:cNvPr id="7" name="文字方塊 6">
            <a:extLst>
              <a:ext uri="{FF2B5EF4-FFF2-40B4-BE49-F238E27FC236}">
                <a16:creationId xmlns:a16="http://schemas.microsoft.com/office/drawing/2014/main" id="{6A6F09EC-1299-4AA7-AE34-83B4E6451D46}"/>
              </a:ext>
            </a:extLst>
          </p:cNvPr>
          <p:cNvSpPr txBox="1"/>
          <p:nvPr/>
        </p:nvSpPr>
        <p:spPr>
          <a:xfrm>
            <a:off x="204968" y="117822"/>
            <a:ext cx="312681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a:latin typeface="Consolas" panose="020B0609020204030204" pitchFamily="49" charset="0"/>
                <a:ea typeface="+mj-ea"/>
              </a:rPr>
              <a:t>使用</a:t>
            </a:r>
            <a:r>
              <a:rPr lang="en-US" altLang="zh-TW" sz="3200">
                <a:latin typeface="Consolas" panose="020B0609020204030204" pitchFamily="49" charset="0"/>
                <a:ea typeface="+mj-ea"/>
              </a:rPr>
              <a:t>EL</a:t>
            </a:r>
            <a:r>
              <a:rPr lang="zh-TW" altLang="en-US" sz="3200">
                <a:latin typeface="Consolas" panose="020B0609020204030204" pitchFamily="49" charset="0"/>
                <a:ea typeface="+mj-ea"/>
              </a:rPr>
              <a:t>讀取字串</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8FEC1FD-CD28-4621-A924-B141499E3A35}"/>
              </a:ext>
            </a:extLst>
          </p:cNvPr>
          <p:cNvSpPr>
            <a:spLocks noGrp="1"/>
          </p:cNvSpPr>
          <p:nvPr>
            <p:ph type="sldNum" sz="quarter" idx="12"/>
          </p:nvPr>
        </p:nvSpPr>
        <p:spPr/>
        <p:txBody>
          <a:bodyPr/>
          <a:lstStyle/>
          <a:p>
            <a:fld id="{B521127C-0C56-461F-B517-0D483F216F7D}" type="slidenum">
              <a:rPr lang="zh-TW" altLang="en-US" smtClean="0"/>
              <a:t>101</a:t>
            </a:fld>
            <a:endParaRPr lang="zh-TW" altLang="en-US"/>
          </a:p>
        </p:txBody>
      </p:sp>
      <p:sp>
        <p:nvSpPr>
          <p:cNvPr id="4" name="文字方塊 3">
            <a:extLst>
              <a:ext uri="{FF2B5EF4-FFF2-40B4-BE49-F238E27FC236}">
                <a16:creationId xmlns:a16="http://schemas.microsoft.com/office/drawing/2014/main" id="{5E465B4E-7E17-DBCA-B6CF-B6D295B698D7}"/>
              </a:ext>
            </a:extLst>
          </p:cNvPr>
          <p:cNvSpPr txBox="1"/>
          <p:nvPr/>
        </p:nvSpPr>
        <p:spPr>
          <a:xfrm>
            <a:off x="10234569" y="6288485"/>
            <a:ext cx="1270659" cy="369332"/>
          </a:xfrm>
          <a:prstGeom prst="rect">
            <a:avLst/>
          </a:prstGeom>
          <a:noFill/>
        </p:spPr>
        <p:txBody>
          <a:bodyPr wrap="square">
            <a:spAutoFit/>
          </a:bodyPr>
          <a:lstStyle/>
          <a:p>
            <a:pPr marL="0" indent="0" algn="ctr">
              <a:buNone/>
            </a:pPr>
            <a:r>
              <a:rPr lang="zh-TW" altLang="en-US" sz="1800" dirty="0">
                <a:latin typeface="Consolas" panose="020B0609020204030204" pitchFamily="49" charset="0"/>
                <a:ea typeface="+mj-ea"/>
              </a:rPr>
              <a:t>讀取字串</a:t>
            </a:r>
          </a:p>
        </p:txBody>
      </p:sp>
    </p:spTree>
    <p:extLst>
      <p:ext uri="{BB962C8B-B14F-4D97-AF65-F5344CB8AC3E}">
        <p14:creationId xmlns:p14="http://schemas.microsoft.com/office/powerpoint/2010/main" val="477144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65470"/>
            <a:ext cx="8983327" cy="5992530"/>
          </a:xfrm>
        </p:spPr>
        <p:txBody>
          <a:bodyPr>
            <a:normAutofit/>
          </a:bodyPr>
          <a:lstStyle/>
          <a:p>
            <a:pPr marL="342900" lvl="1" indent="-342900" algn="just">
              <a:buSzPct val="90000"/>
            </a:pPr>
            <a:r>
              <a:rPr lang="en-US" altLang="zh-TW" sz="1500" dirty="0">
                <a:latin typeface="Consolas" panose="020B0609020204030204" pitchFamily="49" charset="0"/>
                <a:ea typeface="+mj-ea"/>
              </a:rPr>
              <a:t>Map</a:t>
            </a:r>
            <a:r>
              <a:rPr lang="zh-TW" altLang="en-US" sz="1500" dirty="0">
                <a:latin typeface="Consolas" panose="020B0609020204030204" pitchFamily="49" charset="0"/>
                <a:ea typeface="+mj-ea"/>
              </a:rPr>
              <a:t>物件</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識別名稱</a:t>
            </a:r>
            <a:r>
              <a:rPr lang="en-US" altLang="zh-TW" sz="1500" dirty="0">
                <a:latin typeface="Consolas" panose="020B0609020204030204" pitchFamily="49" charset="0"/>
                <a:ea typeface="+mj-ea"/>
              </a:rPr>
              <a:t>.key}</a:t>
            </a:r>
          </a:p>
          <a:p>
            <a:pPr marL="742950" lvl="2" indent="-342900" algn="just">
              <a:buSzPct val="40000"/>
              <a:buFont typeface="Wingdings" panose="05000000000000000000" pitchFamily="2" charset="2"/>
              <a:buChar char="l"/>
            </a:pP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範例</a:t>
            </a:r>
            <a:r>
              <a:rPr lang="en-US" altLang="zh-TW" sz="1500" dirty="0">
                <a:latin typeface="Consolas" panose="020B0609020204030204" pitchFamily="49" charset="0"/>
                <a:ea typeface="+mj-ea"/>
              </a:rPr>
              <a:t>】</a:t>
            </a:r>
          </a:p>
          <a:p>
            <a:pPr marL="857250" lvl="3" indent="0" algn="just">
              <a:buSzPct val="40000"/>
              <a:buNone/>
            </a:pPr>
            <a:r>
              <a:rPr lang="en-US" altLang="zh-TW" sz="1500" dirty="0">
                <a:latin typeface="Consolas" panose="020B0609020204030204" pitchFamily="49" charset="0"/>
                <a:ea typeface="+mj-ea"/>
              </a:rPr>
              <a:t>&lt;%</a:t>
            </a:r>
            <a:r>
              <a:rPr lang="zh-TW" altLang="en-US" sz="1500" dirty="0">
                <a:latin typeface="Consolas" panose="020B0609020204030204" pitchFamily="49" charset="0"/>
                <a:ea typeface="+mj-ea"/>
              </a:rPr>
              <a:t> </a:t>
            </a:r>
            <a:r>
              <a:rPr lang="en-US" altLang="zh-TW" sz="1500" dirty="0">
                <a:latin typeface="Consolas" panose="020B0609020204030204" pitchFamily="49" charset="0"/>
                <a:ea typeface="+mj-ea"/>
              </a:rPr>
              <a:t>Map map=new HashMap();</a:t>
            </a:r>
          </a:p>
          <a:p>
            <a:pPr marL="1314450" lvl="4" indent="0" algn="just">
              <a:buSzPct val="40000"/>
              <a:buNone/>
            </a:pPr>
            <a:r>
              <a:rPr lang="en-US" altLang="zh-TW" sz="1500" dirty="0" err="1">
                <a:latin typeface="Consolas" panose="020B0609020204030204" pitchFamily="49" charset="0"/>
                <a:ea typeface="+mj-ea"/>
              </a:rPr>
              <a:t>map.put</a:t>
            </a:r>
            <a:r>
              <a:rPr lang="en-US" altLang="zh-TW" sz="1500" dirty="0">
                <a:latin typeface="Consolas" panose="020B0609020204030204" pitchFamily="49" charset="0"/>
                <a:ea typeface="+mj-ea"/>
              </a:rPr>
              <a:t>("username", "Allen");</a:t>
            </a:r>
          </a:p>
          <a:p>
            <a:pPr marL="1314450" lvl="4" indent="0" algn="just">
              <a:buSzPct val="40000"/>
              <a:buNone/>
            </a:pPr>
            <a:r>
              <a:rPr lang="en-US" altLang="zh-TW" sz="1500" dirty="0" err="1">
                <a:latin typeface="Consolas" panose="020B0609020204030204" pitchFamily="49" charset="0"/>
                <a:ea typeface="+mj-ea"/>
              </a:rPr>
              <a:t>map.put</a:t>
            </a:r>
            <a:r>
              <a:rPr lang="en-US" altLang="zh-TW" sz="1500" dirty="0">
                <a:latin typeface="Consolas" panose="020B0609020204030204" pitchFamily="49" charset="0"/>
                <a:ea typeface="+mj-ea"/>
              </a:rPr>
              <a:t>("password", "1234");</a:t>
            </a:r>
          </a:p>
          <a:p>
            <a:pPr marL="1314450" lvl="4" indent="0" algn="just">
              <a:buSzPct val="40000"/>
              <a:buNone/>
            </a:pPr>
            <a:r>
              <a:rPr lang="en-US" altLang="zh-TW" sz="1500" dirty="0">
                <a:latin typeface="Consolas" panose="020B0609020204030204" pitchFamily="49" charset="0"/>
                <a:ea typeface="+mj-ea"/>
              </a:rPr>
              <a:t>request.setAttribute("login", map);%&gt;</a:t>
            </a:r>
          </a:p>
          <a:p>
            <a:pPr marL="742950" lvl="2" indent="-342900" algn="just">
              <a:lnSpc>
                <a:spcPct val="100000"/>
              </a:lnSpc>
              <a:buSzPct val="40000"/>
              <a:buFont typeface="Wingdings" panose="05000000000000000000" pitchFamily="2" charset="2"/>
              <a:buChar char="l"/>
            </a:pPr>
            <a:r>
              <a:rPr lang="zh-TW" altLang="en-US" sz="1500" dirty="0">
                <a:latin typeface="Consolas" panose="020B0609020204030204" pitchFamily="49" charset="0"/>
                <a:ea typeface="+mj-ea"/>
              </a:rPr>
              <a:t>使用</a:t>
            </a:r>
            <a:r>
              <a:rPr lang="en-US" altLang="zh-TW" sz="1500" dirty="0">
                <a:latin typeface="Consolas" panose="020B0609020204030204" pitchFamily="49" charset="0"/>
                <a:ea typeface="+mj-ea"/>
              </a:rPr>
              <a:t>EL</a:t>
            </a:r>
            <a:r>
              <a:rPr lang="zh-TW" altLang="en-US" sz="1500" dirty="0">
                <a:latin typeface="Consolas" panose="020B0609020204030204" pitchFamily="49" charset="0"/>
                <a:ea typeface="+mj-ea"/>
              </a:rPr>
              <a:t>取得方式</a:t>
            </a:r>
            <a:endParaRPr lang="en-US" altLang="zh-TW" sz="1500" dirty="0">
              <a:latin typeface="Consolas" panose="020B0609020204030204" pitchFamily="49" charset="0"/>
              <a:ea typeface="+mj-ea"/>
            </a:endParaRPr>
          </a:p>
          <a:p>
            <a:pPr marL="857250" lvl="3" indent="0" algn="just">
              <a:buNone/>
            </a:pPr>
            <a:r>
              <a:rPr lang="zh-TW" altLang="en-US" sz="1500" dirty="0">
                <a:latin typeface="Consolas" panose="020B0609020204030204" pitchFamily="49" charset="0"/>
                <a:ea typeface="+mj-ea"/>
              </a:rPr>
              <a:t>帳號</a:t>
            </a:r>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login.username</a:t>
            </a:r>
            <a:r>
              <a:rPr lang="en-US" altLang="zh-TW" sz="1500" dirty="0">
                <a:latin typeface="Consolas" panose="020B0609020204030204" pitchFamily="49" charset="0"/>
                <a:ea typeface="+mj-ea"/>
              </a:rPr>
              <a:t>}&lt;br&gt;</a:t>
            </a:r>
          </a:p>
          <a:p>
            <a:pPr marL="857250" lvl="3" indent="0" algn="just">
              <a:buNone/>
            </a:pPr>
            <a:r>
              <a:rPr lang="zh-TW" altLang="en-US" sz="1500" dirty="0">
                <a:latin typeface="Consolas" panose="020B0609020204030204" pitchFamily="49" charset="0"/>
                <a:ea typeface="+mj-ea"/>
              </a:rPr>
              <a:t>密碼</a:t>
            </a:r>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login.password</a:t>
            </a:r>
            <a:r>
              <a:rPr lang="en-US" altLang="zh-TW" sz="1500" dirty="0">
                <a:latin typeface="Consolas" panose="020B0609020204030204" pitchFamily="49" charset="0"/>
                <a:ea typeface="+mj-ea"/>
              </a:rPr>
              <a:t>}&lt;br&gt;</a:t>
            </a:r>
          </a:p>
          <a:p>
            <a:pPr marL="342900" lvl="1" indent="-342900" algn="just">
              <a:lnSpc>
                <a:spcPct val="100000"/>
              </a:lnSpc>
              <a:buSzPct val="90000"/>
            </a:pPr>
            <a:r>
              <a:rPr lang="en-US" altLang="zh-TW" sz="1500" dirty="0">
                <a:latin typeface="Consolas" panose="020B0609020204030204" pitchFamily="49" charset="0"/>
                <a:ea typeface="+mj-ea"/>
              </a:rPr>
              <a:t>List</a:t>
            </a:r>
            <a:r>
              <a:rPr lang="zh-TW" altLang="en-US" sz="1500" dirty="0">
                <a:latin typeface="Consolas" panose="020B0609020204030204" pitchFamily="49" charset="0"/>
                <a:ea typeface="+mj-ea"/>
              </a:rPr>
              <a:t>物件</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識別名稱</a:t>
            </a:r>
            <a:r>
              <a:rPr lang="en-US" altLang="zh-TW" sz="1500" dirty="0">
                <a:latin typeface="Consolas" panose="020B0609020204030204" pitchFamily="49" charset="0"/>
                <a:ea typeface="+mj-ea"/>
              </a:rPr>
              <a:t>[index]}</a:t>
            </a:r>
          </a:p>
          <a:p>
            <a:pPr marL="742950" lvl="2" indent="-342900" algn="just">
              <a:lnSpc>
                <a:spcPct val="100000"/>
              </a:lnSpc>
              <a:buSzPct val="40000"/>
              <a:buFont typeface="Wingdings" panose="05000000000000000000" pitchFamily="2" charset="2"/>
              <a:buChar char="l"/>
            </a:pP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範例</a:t>
            </a:r>
            <a:r>
              <a:rPr lang="en-US" altLang="zh-TW" sz="1500" dirty="0">
                <a:latin typeface="Consolas" panose="020B0609020204030204" pitchFamily="49" charset="0"/>
                <a:ea typeface="+mj-ea"/>
              </a:rPr>
              <a:t>】</a:t>
            </a:r>
          </a:p>
          <a:p>
            <a:pPr marL="857250" lvl="3" indent="0" algn="just">
              <a:buNone/>
            </a:pPr>
            <a:r>
              <a:rPr lang="en-US" altLang="zh-TW" sz="1500" dirty="0">
                <a:latin typeface="Consolas" panose="020B0609020204030204" pitchFamily="49" charset="0"/>
                <a:ea typeface="+mj-ea"/>
              </a:rPr>
              <a:t>&lt;%</a:t>
            </a:r>
            <a:r>
              <a:rPr lang="zh-TW" altLang="en-US" sz="1500" dirty="0">
                <a:latin typeface="Consolas" panose="020B0609020204030204" pitchFamily="49" charset="0"/>
                <a:ea typeface="+mj-ea"/>
              </a:rPr>
              <a:t> </a:t>
            </a:r>
            <a:endParaRPr lang="en-US" altLang="zh-TW" sz="1500" dirty="0">
              <a:latin typeface="Consolas" panose="020B0609020204030204" pitchFamily="49" charset="0"/>
              <a:ea typeface="+mj-ea"/>
            </a:endParaRPr>
          </a:p>
          <a:p>
            <a:pPr marL="1131570" lvl="4" indent="0" algn="just">
              <a:buNone/>
            </a:pPr>
            <a:r>
              <a:rPr lang="en-US" altLang="zh-TW" sz="1500" dirty="0">
                <a:latin typeface="Consolas" panose="020B0609020204030204" pitchFamily="49" charset="0"/>
                <a:ea typeface="+mj-ea"/>
              </a:rPr>
              <a:t>List&lt;String&gt; pets = </a:t>
            </a:r>
            <a:r>
              <a:rPr lang="en-US" altLang="zh-TW" sz="1500" dirty="0" err="1">
                <a:latin typeface="Consolas" panose="020B0609020204030204" pitchFamily="49" charset="0"/>
                <a:ea typeface="+mj-ea"/>
              </a:rPr>
              <a:t>Arrays.asList</a:t>
            </a:r>
            <a:r>
              <a:rPr lang="en-US" altLang="zh-TW" sz="1500" dirty="0">
                <a:latin typeface="Consolas" panose="020B0609020204030204" pitchFamily="49" charset="0"/>
                <a:ea typeface="+mj-ea"/>
              </a:rPr>
              <a:t>(new String[]{"</a:t>
            </a:r>
            <a:r>
              <a:rPr lang="zh-TW" altLang="en-US" sz="1500" dirty="0">
                <a:latin typeface="Consolas" panose="020B0609020204030204" pitchFamily="49" charset="0"/>
                <a:ea typeface="+mj-ea"/>
              </a:rPr>
              <a:t>小白</a:t>
            </a:r>
            <a:r>
              <a:rPr lang="en-US" altLang="zh-TW" sz="1500" dirty="0">
                <a:latin typeface="Consolas" panose="020B0609020204030204" pitchFamily="49" charset="0"/>
                <a:ea typeface="+mj-ea"/>
              </a:rPr>
              <a:t>", "</a:t>
            </a:r>
            <a:r>
              <a:rPr lang="zh-TW" altLang="en-US" sz="1500" dirty="0">
                <a:latin typeface="Consolas" panose="020B0609020204030204" pitchFamily="49" charset="0"/>
                <a:ea typeface="+mj-ea"/>
              </a:rPr>
              <a:t>小黃</a:t>
            </a:r>
            <a:r>
              <a:rPr lang="en-US" altLang="zh-TW" sz="1500" dirty="0">
                <a:latin typeface="Consolas" panose="020B0609020204030204" pitchFamily="49" charset="0"/>
                <a:ea typeface="+mj-ea"/>
              </a:rPr>
              <a:t>", "</a:t>
            </a:r>
            <a:r>
              <a:rPr lang="zh-TW" altLang="en-US" sz="1500" dirty="0">
                <a:latin typeface="Consolas" panose="020B0609020204030204" pitchFamily="49" charset="0"/>
                <a:ea typeface="+mj-ea"/>
              </a:rPr>
              <a:t>小黑</a:t>
            </a:r>
            <a:r>
              <a:rPr lang="en-US" altLang="zh-TW" sz="1500" dirty="0">
                <a:latin typeface="Consolas" panose="020B0609020204030204" pitchFamily="49" charset="0"/>
                <a:ea typeface="+mj-ea"/>
              </a:rPr>
              <a:t>"});</a:t>
            </a:r>
          </a:p>
          <a:p>
            <a:pPr marL="1131570" lvl="4" indent="0" algn="just">
              <a:buNone/>
            </a:pPr>
            <a:r>
              <a:rPr lang="en-US" altLang="zh-TW" sz="1500" dirty="0" err="1">
                <a:latin typeface="Consolas" panose="020B0609020204030204" pitchFamily="49" charset="0"/>
                <a:ea typeface="+mj-ea"/>
              </a:rPr>
              <a:t>request.setAttribute</a:t>
            </a:r>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myPets</a:t>
            </a:r>
            <a:r>
              <a:rPr lang="en-US" altLang="zh-TW" sz="1500" dirty="0">
                <a:latin typeface="Consolas" panose="020B0609020204030204" pitchFamily="49" charset="0"/>
                <a:ea typeface="+mj-ea"/>
              </a:rPr>
              <a:t>", pets);</a:t>
            </a:r>
          </a:p>
          <a:p>
            <a:pPr marL="857250" lvl="3" indent="0" algn="just">
              <a:buNone/>
            </a:pPr>
            <a:r>
              <a:rPr lang="en-US" altLang="zh-TW" sz="1500" dirty="0">
                <a:latin typeface="Consolas" panose="020B0609020204030204" pitchFamily="49" charset="0"/>
                <a:ea typeface="+mj-ea"/>
              </a:rPr>
              <a:t>%&gt;</a:t>
            </a:r>
          </a:p>
          <a:p>
            <a:pPr marL="742950" lvl="2" indent="-342900" algn="just">
              <a:lnSpc>
                <a:spcPct val="100000"/>
              </a:lnSpc>
              <a:buSzPct val="40000"/>
              <a:buFont typeface="Wingdings" panose="05000000000000000000" pitchFamily="2" charset="2"/>
              <a:buChar char="l"/>
            </a:pPr>
            <a:r>
              <a:rPr lang="zh-TW" altLang="en-US" sz="1500" dirty="0">
                <a:latin typeface="Consolas" panose="020B0609020204030204" pitchFamily="49" charset="0"/>
                <a:ea typeface="+mj-ea"/>
              </a:rPr>
              <a:t>使用</a:t>
            </a:r>
            <a:r>
              <a:rPr lang="en-US" altLang="zh-TW" sz="1500" dirty="0">
                <a:latin typeface="Consolas" panose="020B0609020204030204" pitchFamily="49" charset="0"/>
                <a:ea typeface="+mj-ea"/>
              </a:rPr>
              <a:t>EL</a:t>
            </a:r>
            <a:r>
              <a:rPr lang="zh-TW" altLang="en-US" sz="1500" dirty="0">
                <a:latin typeface="Consolas" panose="020B0609020204030204" pitchFamily="49" charset="0"/>
                <a:ea typeface="+mj-ea"/>
              </a:rPr>
              <a:t>取得方式</a:t>
            </a:r>
            <a:endParaRPr lang="en-US" altLang="zh-TW" sz="1500" dirty="0">
              <a:latin typeface="Consolas" panose="020B0609020204030204" pitchFamily="49" charset="0"/>
              <a:ea typeface="+mj-ea"/>
            </a:endParaRPr>
          </a:p>
          <a:p>
            <a:pPr marL="857250" lvl="3" indent="0" algn="just">
              <a:buNone/>
            </a:pPr>
            <a:r>
              <a:rPr lang="zh-TW" altLang="en-US" sz="1500" dirty="0">
                <a:latin typeface="Consolas" panose="020B0609020204030204" pitchFamily="49" charset="0"/>
                <a:ea typeface="+mj-ea"/>
              </a:rPr>
              <a:t>我的寵物</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myPets</a:t>
            </a:r>
            <a:r>
              <a:rPr lang="en-US" altLang="zh-TW" sz="1500" dirty="0">
                <a:latin typeface="Consolas" panose="020B0609020204030204" pitchFamily="49" charset="0"/>
                <a:ea typeface="+mj-ea"/>
              </a:rPr>
              <a:t>[0]}&lt;br&gt;</a:t>
            </a:r>
          </a:p>
          <a:p>
            <a:pPr marL="857250" lvl="3" indent="0" algn="just">
              <a:buNone/>
            </a:pPr>
            <a:r>
              <a:rPr lang="zh-TW" altLang="en-US" sz="1500" dirty="0">
                <a:latin typeface="Consolas" panose="020B0609020204030204" pitchFamily="49" charset="0"/>
                <a:ea typeface="+mj-ea"/>
              </a:rPr>
              <a:t>我的寵物</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myPets.get</a:t>
            </a:r>
            <a:r>
              <a:rPr lang="en-US" altLang="zh-TW" sz="1500" dirty="0">
                <a:latin typeface="Consolas" panose="020B0609020204030204" pitchFamily="49" charset="0"/>
                <a:ea typeface="+mj-ea"/>
              </a:rPr>
              <a:t>(1)}&lt;</a:t>
            </a:r>
            <a:r>
              <a:rPr lang="en-US" altLang="zh-TW" sz="1500" dirty="0" err="1">
                <a:latin typeface="Consolas" panose="020B0609020204030204" pitchFamily="49" charset="0"/>
                <a:ea typeface="+mj-ea"/>
              </a:rPr>
              <a:t>br</a:t>
            </a:r>
            <a:r>
              <a:rPr lang="en-US" altLang="zh-TW" sz="1500" dirty="0">
                <a:latin typeface="Consolas" panose="020B0609020204030204" pitchFamily="49" charset="0"/>
                <a:ea typeface="+mj-ea"/>
              </a:rPr>
              <a:t>&gt;</a:t>
            </a:r>
          </a:p>
        </p:txBody>
      </p:sp>
      <p:sp>
        <p:nvSpPr>
          <p:cNvPr id="4" name="文字方塊 3">
            <a:extLst>
              <a:ext uri="{FF2B5EF4-FFF2-40B4-BE49-F238E27FC236}">
                <a16:creationId xmlns:a16="http://schemas.microsoft.com/office/drawing/2014/main" id="{5587B358-6D7B-4218-85F0-DEFF074AE368}"/>
              </a:ext>
            </a:extLst>
          </p:cNvPr>
          <p:cNvSpPr txBox="1"/>
          <p:nvPr/>
        </p:nvSpPr>
        <p:spPr>
          <a:xfrm>
            <a:off x="204968" y="117822"/>
            <a:ext cx="461927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dirty="0">
                <a:latin typeface="Consolas" panose="020B0609020204030204" pitchFamily="49" charset="0"/>
                <a:ea typeface="+mj-ea"/>
              </a:rPr>
              <a:t>讀取</a:t>
            </a:r>
            <a:r>
              <a:rPr lang="en-US" altLang="zh-TW" sz="3200" dirty="0">
                <a:latin typeface="Consolas" panose="020B0609020204030204" pitchFamily="49" charset="0"/>
                <a:ea typeface="+mj-ea"/>
              </a:rPr>
              <a:t>Map</a:t>
            </a:r>
            <a:r>
              <a:rPr lang="zh-TW" altLang="en-US" sz="3200" dirty="0">
                <a:latin typeface="Consolas" panose="020B0609020204030204" pitchFamily="49" charset="0"/>
                <a:ea typeface="+mj-ea"/>
              </a:rPr>
              <a:t>物件與</a:t>
            </a:r>
            <a:r>
              <a:rPr lang="en-US" altLang="zh-TW" sz="3200">
                <a:latin typeface="Consolas" panose="020B0609020204030204" pitchFamily="49" charset="0"/>
                <a:ea typeface="+mj-ea"/>
              </a:rPr>
              <a:t>List</a:t>
            </a:r>
            <a:r>
              <a:rPr lang="zh-TW" altLang="en-US" sz="3200">
                <a:latin typeface="Consolas" panose="020B0609020204030204" pitchFamily="49" charset="0"/>
                <a:ea typeface="+mj-ea"/>
              </a:rPr>
              <a:t>物件</a:t>
            </a:r>
            <a:endParaRPr lang="en-US" altLang="zh-TW" sz="30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FEFFFBA-1F72-45A8-B76A-05BB1400AF65}"/>
              </a:ext>
            </a:extLst>
          </p:cNvPr>
          <p:cNvSpPr>
            <a:spLocks noGrp="1"/>
          </p:cNvSpPr>
          <p:nvPr>
            <p:ph type="sldNum" sz="quarter" idx="12"/>
          </p:nvPr>
        </p:nvSpPr>
        <p:spPr/>
        <p:txBody>
          <a:bodyPr/>
          <a:lstStyle/>
          <a:p>
            <a:fld id="{B521127C-0C56-461F-B517-0D483F216F7D}" type="slidenum">
              <a:rPr lang="zh-TW" altLang="en-US" smtClean="0"/>
              <a:t>102</a:t>
            </a:fld>
            <a:endParaRPr lang="zh-TW" altLang="en-US"/>
          </a:p>
        </p:txBody>
      </p:sp>
      <p:sp>
        <p:nvSpPr>
          <p:cNvPr id="5" name="文字方塊 4">
            <a:extLst>
              <a:ext uri="{FF2B5EF4-FFF2-40B4-BE49-F238E27FC236}">
                <a16:creationId xmlns:a16="http://schemas.microsoft.com/office/drawing/2014/main" id="{9FD876CD-21F3-AB0C-A33E-A57E2498B0EA}"/>
              </a:ext>
            </a:extLst>
          </p:cNvPr>
          <p:cNvSpPr txBox="1"/>
          <p:nvPr/>
        </p:nvSpPr>
        <p:spPr>
          <a:xfrm>
            <a:off x="9345337" y="6288485"/>
            <a:ext cx="2159892" cy="369332"/>
          </a:xfrm>
          <a:prstGeom prst="rect">
            <a:avLst/>
          </a:prstGeom>
          <a:noFill/>
        </p:spPr>
        <p:txBody>
          <a:bodyPr wrap="square">
            <a:spAutoFit/>
          </a:bodyPr>
          <a:lstStyle/>
          <a:p>
            <a:pPr marL="0" indent="0" algn="ctr">
              <a:buNone/>
            </a:pPr>
            <a:r>
              <a:rPr lang="zh-TW" altLang="en-US" sz="1800" dirty="0">
                <a:latin typeface="Consolas" panose="020B0609020204030204" pitchFamily="49" charset="0"/>
                <a:ea typeface="+mj-ea"/>
              </a:rPr>
              <a:t>讀取</a:t>
            </a:r>
            <a:r>
              <a:rPr lang="en-US" altLang="zh-TW" sz="1800" dirty="0">
                <a:latin typeface="Consolas" panose="020B0609020204030204" pitchFamily="49" charset="0"/>
                <a:ea typeface="+mj-ea"/>
              </a:rPr>
              <a:t>Map</a:t>
            </a:r>
            <a:r>
              <a:rPr lang="zh-TW" altLang="en-US" sz="1800" dirty="0">
                <a:latin typeface="Consolas" panose="020B0609020204030204" pitchFamily="49" charset="0"/>
                <a:ea typeface="+mj-ea"/>
              </a:rPr>
              <a:t>與</a:t>
            </a:r>
            <a:r>
              <a:rPr lang="en-US" altLang="zh-TW" sz="1800" dirty="0">
                <a:latin typeface="Consolas" panose="020B0609020204030204" pitchFamily="49" charset="0"/>
                <a:ea typeface="+mj-ea"/>
              </a:rPr>
              <a:t>Array</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22693321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74357" y="1079339"/>
            <a:ext cx="9953297" cy="4228386"/>
          </a:xfrm>
        </p:spPr>
        <p:txBody>
          <a:bodyPr>
            <a:normAutofit/>
          </a:bodyPr>
          <a:lstStyle/>
          <a:p>
            <a:pPr marL="342900" lvl="1" indent="-342900" algn="just"/>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範例</a:t>
            </a:r>
            <a:r>
              <a:rPr lang="en-US" altLang="zh-TW" sz="2000" dirty="0">
                <a:latin typeface="Consolas" panose="020B0609020204030204" pitchFamily="49" charset="0"/>
                <a:ea typeface="+mj-ea"/>
              </a:rPr>
              <a:t>】</a:t>
            </a:r>
          </a:p>
          <a:p>
            <a:pPr marL="674370" lvl="3" indent="0" algn="just">
              <a:buNone/>
            </a:pPr>
            <a:r>
              <a:rPr lang="en-US" altLang="zh-TW" sz="2000" dirty="0">
                <a:latin typeface="Consolas" panose="020B0609020204030204" pitchFamily="49" charset="0"/>
                <a:ea typeface="+mj-ea"/>
              </a:rPr>
              <a:t>&lt;%</a:t>
            </a:r>
          </a:p>
          <a:p>
            <a:pPr marL="948690" lvl="4" indent="0" algn="just">
              <a:buNone/>
            </a:pPr>
            <a:r>
              <a:rPr lang="en-US" altLang="zh-TW" sz="2000" dirty="0">
                <a:latin typeface="Consolas" panose="020B0609020204030204" pitchFamily="49" charset="0"/>
                <a:ea typeface="+mj-ea"/>
              </a:rPr>
              <a:t>Users u=new </a:t>
            </a:r>
            <a:r>
              <a:rPr lang="en-US" altLang="zh-TW" sz="2000" dirty="0">
                <a:latin typeface="Consolas" panose="020B0609020204030204" pitchFamily="49" charset="0"/>
              </a:rPr>
              <a:t>Users</a:t>
            </a:r>
            <a:r>
              <a:rPr lang="en-US" altLang="zh-TW" sz="2000" dirty="0">
                <a:latin typeface="Consolas" panose="020B0609020204030204" pitchFamily="49" charset="0"/>
                <a:ea typeface="+mj-ea"/>
              </a:rPr>
              <a:t>();</a:t>
            </a:r>
          </a:p>
          <a:p>
            <a:pPr marL="948690" lvl="4" indent="0" algn="just">
              <a:buNone/>
            </a:pPr>
            <a:r>
              <a:rPr lang="en-US" altLang="zh-TW" sz="2000" dirty="0" err="1">
                <a:latin typeface="Consolas" panose="020B0609020204030204" pitchFamily="49" charset="0"/>
                <a:ea typeface="+mj-ea"/>
              </a:rPr>
              <a:t>u.setName</a:t>
            </a:r>
            <a:r>
              <a:rPr lang="en-US" altLang="zh-TW" sz="2000" dirty="0">
                <a:latin typeface="Consolas" panose="020B0609020204030204" pitchFamily="49" charset="0"/>
                <a:ea typeface="+mj-ea"/>
              </a:rPr>
              <a:t>("Allen");</a:t>
            </a:r>
          </a:p>
          <a:p>
            <a:pPr marL="948690" lvl="4" indent="0" algn="just">
              <a:buNone/>
            </a:pPr>
            <a:r>
              <a:rPr lang="en-US" altLang="zh-TW" sz="2000" dirty="0" err="1">
                <a:latin typeface="Consolas" panose="020B0609020204030204" pitchFamily="49" charset="0"/>
                <a:ea typeface="+mj-ea"/>
              </a:rPr>
              <a:t>u.setAge</a:t>
            </a:r>
            <a:r>
              <a:rPr lang="en-US" altLang="zh-TW" sz="2000" dirty="0">
                <a:latin typeface="Consolas" panose="020B0609020204030204" pitchFamily="49" charset="0"/>
                <a:ea typeface="+mj-ea"/>
              </a:rPr>
              <a:t>(18);</a:t>
            </a:r>
          </a:p>
          <a:p>
            <a:pPr marL="948690" lvl="4" indent="0" algn="just">
              <a:buNone/>
            </a:pPr>
            <a:r>
              <a:rPr lang="en-US" altLang="zh-TW" sz="2000" dirty="0">
                <a:latin typeface="Consolas" panose="020B0609020204030204" pitchFamily="49" charset="0"/>
                <a:ea typeface="+mj-ea"/>
              </a:rPr>
              <a:t>request.setAttribute("</a:t>
            </a:r>
            <a:r>
              <a:rPr lang="en-US" altLang="zh-TW" sz="2000" dirty="0" err="1">
                <a:latin typeface="Consolas" panose="020B0609020204030204" pitchFamily="49" charset="0"/>
                <a:ea typeface="+mj-ea"/>
              </a:rPr>
              <a:t>myUserBean</a:t>
            </a:r>
            <a:r>
              <a:rPr lang="en-US" altLang="zh-TW" sz="2000" dirty="0">
                <a:latin typeface="Consolas" panose="020B0609020204030204" pitchFamily="49" charset="0"/>
                <a:ea typeface="+mj-ea"/>
              </a:rPr>
              <a:t>", u);</a:t>
            </a:r>
          </a:p>
          <a:p>
            <a:pPr marL="674370" lvl="3" indent="0" algn="just">
              <a:buNone/>
            </a:pPr>
            <a:r>
              <a:rPr lang="en-US" altLang="zh-TW" sz="2000" dirty="0">
                <a:latin typeface="Consolas" panose="020B0609020204030204" pitchFamily="49" charset="0"/>
                <a:ea typeface="+mj-ea"/>
              </a:rPr>
              <a:t>%&gt;</a:t>
            </a:r>
          </a:p>
          <a:p>
            <a:pPr marL="400050" lvl="2" indent="0" algn="just">
              <a:buNone/>
            </a:pPr>
            <a:endParaRPr lang="en-US" altLang="zh-TW" sz="2000" dirty="0">
              <a:latin typeface="Consolas" panose="020B0609020204030204" pitchFamily="49" charset="0"/>
              <a:ea typeface="+mj-ea"/>
            </a:endParaRPr>
          </a:p>
          <a:p>
            <a:pPr marL="400050" lvl="2" indent="0" algn="just">
              <a:buNone/>
            </a:pPr>
            <a:r>
              <a:rPr lang="zh-TW" altLang="en-US" sz="2000" dirty="0">
                <a:latin typeface="Consolas" panose="020B0609020204030204" pitchFamily="49" charset="0"/>
                <a:ea typeface="+mj-ea"/>
              </a:rPr>
              <a:t>使用</a:t>
            </a:r>
            <a:r>
              <a:rPr lang="en-US" altLang="zh-TW" sz="2000" dirty="0">
                <a:latin typeface="Consolas" panose="020B0609020204030204" pitchFamily="49" charset="0"/>
                <a:ea typeface="+mj-ea"/>
              </a:rPr>
              <a:t>EL</a:t>
            </a:r>
            <a:r>
              <a:rPr lang="zh-TW" altLang="en-US" sz="2000" dirty="0">
                <a:latin typeface="Consolas" panose="020B0609020204030204" pitchFamily="49" charset="0"/>
                <a:ea typeface="+mj-ea"/>
              </a:rPr>
              <a:t>取得方式</a:t>
            </a:r>
            <a:r>
              <a:rPr lang="en-US" altLang="zh-TW" sz="2000" dirty="0">
                <a:latin typeface="Consolas" panose="020B0609020204030204" pitchFamily="49" charset="0"/>
                <a:ea typeface="+mj-ea"/>
              </a:rPr>
              <a:t>:</a:t>
            </a:r>
          </a:p>
          <a:p>
            <a:pPr marL="400050" lvl="2" indent="0" algn="just">
              <a:buNone/>
            </a:pPr>
            <a:r>
              <a:rPr lang="en-US" altLang="zh-TW" sz="2000" dirty="0">
                <a:latin typeface="Consolas" panose="020B0609020204030204" pitchFamily="49" charset="0"/>
                <a:ea typeface="+mj-ea"/>
              </a:rPr>
              <a:t>	${ </a:t>
            </a:r>
            <a:r>
              <a:rPr lang="en-US" altLang="zh-TW" sz="2000" dirty="0" err="1">
                <a:latin typeface="Consolas" panose="020B0609020204030204" pitchFamily="49" charset="0"/>
              </a:rPr>
              <a:t>myUserBean</a:t>
            </a:r>
            <a:r>
              <a:rPr lang="en-US" altLang="zh-TW" sz="2000" dirty="0" err="1">
                <a:latin typeface="Consolas" panose="020B0609020204030204" pitchFamily="49" charset="0"/>
                <a:ea typeface="+mj-ea"/>
              </a:rPr>
              <a:t>.getName</a:t>
            </a:r>
            <a:r>
              <a:rPr lang="en-US" altLang="zh-TW" sz="2000" dirty="0">
                <a:latin typeface="Consolas" panose="020B0609020204030204" pitchFamily="49" charset="0"/>
                <a:ea typeface="+mj-ea"/>
              </a:rPr>
              <a:t>() }</a:t>
            </a:r>
          </a:p>
          <a:p>
            <a:pPr marL="400050" lvl="2" indent="0" algn="just">
              <a:buNone/>
            </a:pPr>
            <a:r>
              <a:rPr lang="en-US" altLang="zh-TW" sz="2000" dirty="0">
                <a:latin typeface="Consolas" panose="020B0609020204030204" pitchFamily="49" charset="0"/>
                <a:ea typeface="+mj-ea"/>
              </a:rPr>
              <a:t>	${ </a:t>
            </a:r>
            <a:r>
              <a:rPr lang="en-US" altLang="zh-TW" sz="2000" dirty="0" err="1">
                <a:latin typeface="Consolas" panose="020B0609020204030204" pitchFamily="49" charset="0"/>
              </a:rPr>
              <a:t>myUserBean</a:t>
            </a:r>
            <a:r>
              <a:rPr lang="en-US" altLang="zh-TW" sz="2000" dirty="0" err="1">
                <a:latin typeface="Consolas" panose="020B0609020204030204" pitchFamily="49" charset="0"/>
                <a:ea typeface="+mj-ea"/>
              </a:rPr>
              <a:t>.age</a:t>
            </a:r>
            <a:r>
              <a:rPr lang="en-US" altLang="zh-TW" sz="2000" dirty="0">
                <a:latin typeface="Consolas" panose="020B0609020204030204" pitchFamily="49" charset="0"/>
                <a:ea typeface="+mj-ea"/>
              </a:rPr>
              <a:t> }</a:t>
            </a:r>
          </a:p>
        </p:txBody>
      </p:sp>
      <p:sp>
        <p:nvSpPr>
          <p:cNvPr id="8" name="文字方塊 7">
            <a:extLst>
              <a:ext uri="{FF2B5EF4-FFF2-40B4-BE49-F238E27FC236}">
                <a16:creationId xmlns:a16="http://schemas.microsoft.com/office/drawing/2014/main" id="{F8C248A1-2D71-4062-B120-350ECD17772F}"/>
              </a:ext>
            </a:extLst>
          </p:cNvPr>
          <p:cNvSpPr txBox="1"/>
          <p:nvPr/>
        </p:nvSpPr>
        <p:spPr>
          <a:xfrm>
            <a:off x="204968" y="117822"/>
            <a:ext cx="3704879"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200">
                <a:latin typeface="Consolas" panose="020B0609020204030204" pitchFamily="49" charset="0"/>
                <a:ea typeface="+mj-ea"/>
              </a:rPr>
              <a:t>讀取</a:t>
            </a:r>
            <a:r>
              <a:rPr lang="en-US" altLang="zh-TW" sz="3200">
                <a:latin typeface="Consolas" panose="020B0609020204030204" pitchFamily="49" charset="0"/>
                <a:ea typeface="+mj-ea"/>
              </a:rPr>
              <a:t>JavaBean</a:t>
            </a:r>
            <a:r>
              <a:rPr lang="zh-TW" altLang="en-US" sz="3200">
                <a:latin typeface="Consolas" panose="020B0609020204030204" pitchFamily="49" charset="0"/>
                <a:ea typeface="+mj-ea"/>
              </a:rPr>
              <a:t>物件</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DC6BD4FB-B7A2-4942-AA28-1E0240C26C66}"/>
              </a:ext>
            </a:extLst>
          </p:cNvPr>
          <p:cNvSpPr>
            <a:spLocks noGrp="1"/>
          </p:cNvSpPr>
          <p:nvPr>
            <p:ph type="sldNum" sz="quarter" idx="12"/>
          </p:nvPr>
        </p:nvSpPr>
        <p:spPr/>
        <p:txBody>
          <a:bodyPr/>
          <a:lstStyle/>
          <a:p>
            <a:fld id="{B521127C-0C56-461F-B517-0D483F216F7D}" type="slidenum">
              <a:rPr lang="zh-TW" altLang="en-US" smtClean="0"/>
              <a:t>103</a:t>
            </a:fld>
            <a:endParaRPr lang="zh-TW" altLang="en-US"/>
          </a:p>
        </p:txBody>
      </p:sp>
      <p:sp>
        <p:nvSpPr>
          <p:cNvPr id="4" name="文字方塊 3">
            <a:extLst>
              <a:ext uri="{FF2B5EF4-FFF2-40B4-BE49-F238E27FC236}">
                <a16:creationId xmlns:a16="http://schemas.microsoft.com/office/drawing/2014/main" id="{189CA6DB-1E8A-5AB7-4A8B-2BED48C980CB}"/>
              </a:ext>
            </a:extLst>
          </p:cNvPr>
          <p:cNvSpPr txBox="1"/>
          <p:nvPr/>
        </p:nvSpPr>
        <p:spPr>
          <a:xfrm>
            <a:off x="9697673" y="6288485"/>
            <a:ext cx="1807556" cy="369332"/>
          </a:xfrm>
          <a:prstGeom prst="rect">
            <a:avLst/>
          </a:prstGeom>
          <a:noFill/>
        </p:spPr>
        <p:txBody>
          <a:bodyPr wrap="square">
            <a:spAutoFit/>
          </a:bodyPr>
          <a:lstStyle/>
          <a:p>
            <a:pPr marL="0" indent="0" algn="ctr">
              <a:buNone/>
            </a:pPr>
            <a:r>
              <a:rPr lang="zh-TW" altLang="en-US" sz="1800" dirty="0">
                <a:latin typeface="Consolas" panose="020B0609020204030204" pitchFamily="49" charset="0"/>
                <a:ea typeface="+mj-ea"/>
              </a:rPr>
              <a:t>讀取</a:t>
            </a:r>
            <a:r>
              <a:rPr lang="en-US" altLang="zh-TW" dirty="0">
                <a:latin typeface="Consolas" panose="020B0609020204030204" pitchFamily="49" charset="0"/>
                <a:ea typeface="+mj-ea"/>
              </a:rPr>
              <a:t>JavaBean</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25862232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578069" y="980847"/>
            <a:ext cx="11130455" cy="5657061"/>
          </a:xfrm>
        </p:spPr>
        <p:txBody>
          <a:bodyPr>
            <a:noAutofit/>
          </a:bodyPr>
          <a:lstStyle/>
          <a:p>
            <a:pPr lvl="1" indent="-457200" algn="just"/>
            <a:r>
              <a:rPr lang="en-US" altLang="zh-TW" sz="2000" dirty="0">
                <a:latin typeface="Consolas" panose="020B0609020204030204" pitchFamily="49" charset="0"/>
                <a:ea typeface="+mj-ea"/>
              </a:rPr>
              <a:t>【Scope</a:t>
            </a:r>
            <a:r>
              <a:rPr lang="zh-TW" altLang="en-US" sz="2000" dirty="0">
                <a:latin typeface="Consolas" panose="020B0609020204030204" pitchFamily="49" charset="0"/>
                <a:ea typeface="+mj-ea"/>
              </a:rPr>
              <a:t>物件</a:t>
            </a:r>
            <a:r>
              <a:rPr lang="en-US" altLang="zh-TW" sz="2000" dirty="0">
                <a:latin typeface="Consolas" panose="020B0609020204030204" pitchFamily="49" charset="0"/>
                <a:ea typeface="+mj-ea"/>
              </a:rPr>
              <a:t>】</a:t>
            </a:r>
          </a:p>
          <a:p>
            <a:pPr lvl="2" indent="-457200" algn="just"/>
            <a:r>
              <a:rPr lang="en-US" altLang="zh-TW" sz="2000" dirty="0">
                <a:solidFill>
                  <a:srgbClr val="FF0000"/>
                </a:solidFill>
                <a:latin typeface="Consolas" panose="020B0609020204030204" pitchFamily="49" charset="0"/>
                <a:ea typeface="+mj-ea"/>
              </a:rPr>
              <a:t>pageContext:</a:t>
            </a:r>
            <a:r>
              <a:rPr lang="zh-TW" altLang="en-US" sz="2000" dirty="0">
                <a:solidFill>
                  <a:srgbClr val="FF0000"/>
                </a:solidFill>
                <a:latin typeface="Consolas" panose="020B0609020204030204" pitchFamily="49" charset="0"/>
                <a:ea typeface="+mj-ea"/>
              </a:rPr>
              <a:t>相對於</a:t>
            </a:r>
            <a:r>
              <a:rPr lang="en-US" altLang="zh-TW" sz="2000" dirty="0">
                <a:solidFill>
                  <a:srgbClr val="FF0000"/>
                </a:solidFill>
                <a:latin typeface="Consolas" panose="020B0609020204030204" pitchFamily="49" charset="0"/>
                <a:ea typeface="+mj-ea"/>
              </a:rPr>
              <a:t>JSP</a:t>
            </a:r>
            <a:r>
              <a:rPr lang="zh-TW" altLang="en-US" sz="2000" dirty="0">
                <a:solidFill>
                  <a:srgbClr val="FF0000"/>
                </a:solidFill>
                <a:latin typeface="Consolas" panose="020B0609020204030204" pitchFamily="49" charset="0"/>
                <a:ea typeface="+mj-ea"/>
              </a:rPr>
              <a:t>的隱含物件</a:t>
            </a:r>
            <a:r>
              <a:rPr lang="en-US" altLang="zh-TW" sz="2000" dirty="0">
                <a:solidFill>
                  <a:srgbClr val="FF0000"/>
                </a:solidFill>
                <a:latin typeface="Consolas" panose="020B0609020204030204" pitchFamily="49" charset="0"/>
                <a:ea typeface="+mj-ea"/>
              </a:rPr>
              <a:t>pageContext</a:t>
            </a:r>
          </a:p>
          <a:p>
            <a:pPr lvl="2" indent="-457200" algn="just"/>
            <a:r>
              <a:rPr lang="en-US" altLang="zh-TW" sz="2000" dirty="0">
                <a:latin typeface="Consolas" panose="020B0609020204030204" pitchFamily="49" charset="0"/>
                <a:ea typeface="+mj-ea"/>
              </a:rPr>
              <a:t>pageScope:</a:t>
            </a:r>
            <a:r>
              <a:rPr lang="zh-TW" altLang="en-US" sz="2000" dirty="0">
                <a:latin typeface="Consolas" panose="020B0609020204030204" pitchFamily="49" charset="0"/>
                <a:ea typeface="+mj-ea"/>
              </a:rPr>
              <a:t>取得</a:t>
            </a:r>
            <a:r>
              <a:rPr lang="en-US" altLang="zh-TW" sz="2000" dirty="0">
                <a:latin typeface="Consolas" panose="020B0609020204030204" pitchFamily="49" charset="0"/>
                <a:ea typeface="+mj-ea"/>
              </a:rPr>
              <a:t>page</a:t>
            </a:r>
            <a:r>
              <a:rPr lang="zh-TW" altLang="en-US" sz="2000" dirty="0">
                <a:latin typeface="Consolas" panose="020B0609020204030204" pitchFamily="49" charset="0"/>
                <a:ea typeface="+mj-ea"/>
              </a:rPr>
              <a:t>範圍的某屬性名稱所對應的值</a:t>
            </a:r>
          </a:p>
          <a:p>
            <a:pPr lvl="2" indent="-457200" algn="just"/>
            <a:r>
              <a:rPr lang="en-US" altLang="zh-TW" sz="2000" dirty="0">
                <a:latin typeface="Consolas" panose="020B0609020204030204" pitchFamily="49" charset="0"/>
                <a:ea typeface="+mj-ea"/>
              </a:rPr>
              <a:t>requestScope:</a:t>
            </a:r>
            <a:r>
              <a:rPr lang="zh-TW" altLang="en-US" sz="2000" dirty="0">
                <a:latin typeface="Consolas" panose="020B0609020204030204" pitchFamily="49" charset="0"/>
                <a:ea typeface="+mj-ea"/>
              </a:rPr>
              <a:t>取得</a:t>
            </a:r>
            <a:r>
              <a:rPr lang="en-US" altLang="zh-TW" sz="2000" dirty="0">
                <a:latin typeface="Consolas" panose="020B0609020204030204" pitchFamily="49" charset="0"/>
                <a:ea typeface="+mj-ea"/>
              </a:rPr>
              <a:t>request</a:t>
            </a:r>
            <a:r>
              <a:rPr lang="zh-TW" altLang="en-US" sz="2000" dirty="0">
                <a:latin typeface="Consolas" panose="020B0609020204030204" pitchFamily="49" charset="0"/>
                <a:ea typeface="+mj-ea"/>
              </a:rPr>
              <a:t>範圍的某屬性名稱所對應的值</a:t>
            </a:r>
          </a:p>
          <a:p>
            <a:pPr lvl="2" indent="-457200" algn="just"/>
            <a:r>
              <a:rPr lang="en-US" altLang="zh-TW" sz="2000" dirty="0">
                <a:latin typeface="Consolas" panose="020B0609020204030204" pitchFamily="49" charset="0"/>
                <a:ea typeface="+mj-ea"/>
              </a:rPr>
              <a:t>sessionScope:</a:t>
            </a:r>
            <a:r>
              <a:rPr lang="zh-TW" altLang="en-US" sz="2000" dirty="0">
                <a:latin typeface="Consolas" panose="020B0609020204030204" pitchFamily="49" charset="0"/>
                <a:ea typeface="+mj-ea"/>
              </a:rPr>
              <a:t>取得</a:t>
            </a:r>
            <a:r>
              <a:rPr lang="en-US" altLang="zh-TW" sz="2000" dirty="0">
                <a:latin typeface="Consolas" panose="020B0609020204030204" pitchFamily="49" charset="0"/>
                <a:ea typeface="+mj-ea"/>
              </a:rPr>
              <a:t>session</a:t>
            </a:r>
            <a:r>
              <a:rPr lang="zh-TW" altLang="en-US" sz="2000" dirty="0">
                <a:latin typeface="Consolas" panose="020B0609020204030204" pitchFamily="49" charset="0"/>
                <a:ea typeface="+mj-ea"/>
              </a:rPr>
              <a:t>範圍的某屬性名稱所對應的值</a:t>
            </a:r>
          </a:p>
          <a:p>
            <a:pPr lvl="2" indent="-457200" algn="just"/>
            <a:r>
              <a:rPr lang="en-US" altLang="zh-TW" sz="2000" dirty="0">
                <a:latin typeface="Consolas" panose="020B0609020204030204" pitchFamily="49" charset="0"/>
                <a:ea typeface="+mj-ea"/>
              </a:rPr>
              <a:t>applicationScope:</a:t>
            </a:r>
            <a:r>
              <a:rPr lang="zh-TW" altLang="en-US" sz="2000" dirty="0">
                <a:latin typeface="Consolas" panose="020B0609020204030204" pitchFamily="49" charset="0"/>
                <a:ea typeface="+mj-ea"/>
              </a:rPr>
              <a:t>取得</a:t>
            </a:r>
            <a:r>
              <a:rPr lang="en-US" altLang="zh-TW" sz="2000" dirty="0">
                <a:latin typeface="Consolas" panose="020B0609020204030204" pitchFamily="49" charset="0"/>
                <a:ea typeface="+mj-ea"/>
              </a:rPr>
              <a:t>application</a:t>
            </a:r>
            <a:r>
              <a:rPr lang="zh-TW" altLang="en-US" sz="2000" dirty="0">
                <a:latin typeface="Consolas" panose="020B0609020204030204" pitchFamily="49" charset="0"/>
                <a:ea typeface="+mj-ea"/>
              </a:rPr>
              <a:t>範圍的某屬性名稱所對應的值</a:t>
            </a:r>
            <a:endParaRPr lang="en-US" altLang="zh-TW" sz="2000" dirty="0">
              <a:latin typeface="Consolas" panose="020B0609020204030204" pitchFamily="49" charset="0"/>
              <a:ea typeface="+mj-ea"/>
            </a:endParaRPr>
          </a:p>
          <a:p>
            <a:pPr lvl="1" indent="-457200" algn="just">
              <a:buFont typeface="+mj-lt"/>
              <a:buAutoNum type="arabicPeriod"/>
            </a:pPr>
            <a:endParaRPr lang="en-US" altLang="zh-TW" sz="2000" dirty="0">
              <a:latin typeface="Consolas" panose="020B0609020204030204" pitchFamily="49" charset="0"/>
              <a:ea typeface="+mj-ea"/>
            </a:endParaRPr>
          </a:p>
          <a:p>
            <a:pPr marL="342900" lvl="1" indent="-342900" algn="just"/>
            <a:r>
              <a:rPr lang="en-US" altLang="zh-TW" sz="2000" dirty="0">
                <a:latin typeface="Consolas" panose="020B0609020204030204" pitchFamily="49" charset="0"/>
                <a:ea typeface="+mj-ea"/>
              </a:rPr>
              <a:t>【param</a:t>
            </a:r>
            <a:r>
              <a:rPr lang="zh-TW" altLang="en-US" sz="2000" dirty="0">
                <a:latin typeface="Consolas" panose="020B0609020204030204" pitchFamily="49" charset="0"/>
                <a:ea typeface="+mj-ea"/>
              </a:rPr>
              <a:t>物件</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相當於使用</a:t>
            </a:r>
            <a:r>
              <a:rPr lang="en-US" altLang="zh-TW" sz="2000" dirty="0">
                <a:latin typeface="Consolas" panose="020B0609020204030204" pitchFamily="49" charset="0"/>
                <a:ea typeface="+mj-ea"/>
              </a:rPr>
              <a:t>request.getParameter("</a:t>
            </a:r>
            <a:r>
              <a:rPr lang="zh-TW" altLang="en-US" sz="2000" dirty="0">
                <a:latin typeface="Consolas" panose="020B0609020204030204" pitchFamily="49" charset="0"/>
                <a:ea typeface="+mj-ea"/>
              </a:rPr>
              <a:t>參數名稱</a:t>
            </a:r>
            <a:r>
              <a:rPr lang="en-US" altLang="zh-TW" sz="2000" dirty="0">
                <a:latin typeface="Consolas" panose="020B0609020204030204" pitchFamily="49" charset="0"/>
                <a:ea typeface="+mj-ea"/>
              </a:rPr>
              <a:t>");</a:t>
            </a:r>
          </a:p>
          <a:p>
            <a:pPr marL="617220" lvl="2" indent="-342900" algn="just"/>
            <a:r>
              <a:rPr lang="zh-TW" altLang="en-US" sz="2000" dirty="0">
                <a:latin typeface="Consolas" panose="020B0609020204030204" pitchFamily="49" charset="0"/>
                <a:ea typeface="+mj-ea"/>
              </a:rPr>
              <a:t>例</a:t>
            </a:r>
            <a:r>
              <a:rPr lang="en-US" altLang="zh-TW" sz="2000" dirty="0">
                <a:latin typeface="Consolas" panose="020B0609020204030204" pitchFamily="49" charset="0"/>
                <a:ea typeface="+mj-ea"/>
              </a:rPr>
              <a:t>:${param.</a:t>
            </a:r>
            <a:r>
              <a:rPr lang="zh-TW" altLang="en-US" sz="2000" dirty="0">
                <a:latin typeface="Consolas" panose="020B0609020204030204" pitchFamily="49" charset="0"/>
                <a:ea typeface="+mj-ea"/>
              </a:rPr>
              <a:t>參數名稱</a:t>
            </a:r>
            <a:r>
              <a:rPr lang="en-US" altLang="zh-TW" sz="2000" dirty="0">
                <a:latin typeface="Consolas" panose="020B0609020204030204" pitchFamily="49" charset="0"/>
                <a:ea typeface="+mj-ea"/>
              </a:rPr>
              <a:t>}</a:t>
            </a:r>
          </a:p>
          <a:p>
            <a:pPr marL="617220" lvl="2" indent="-342900" algn="just"/>
            <a:endParaRPr lang="en-US" altLang="zh-TW" sz="2000" dirty="0">
              <a:latin typeface="Consolas" panose="020B0609020204030204" pitchFamily="49" charset="0"/>
              <a:ea typeface="+mj-ea"/>
            </a:endParaRPr>
          </a:p>
          <a:p>
            <a:pPr marL="342900" lvl="1" indent="-342900" algn="just"/>
            <a:r>
              <a:rPr lang="en-US" altLang="zh-TW" sz="2000" dirty="0">
                <a:latin typeface="Consolas" panose="020B0609020204030204" pitchFamily="49" charset="0"/>
                <a:ea typeface="+mj-ea"/>
              </a:rPr>
              <a:t>【cookie</a:t>
            </a:r>
            <a:r>
              <a:rPr lang="zh-TW" altLang="en-US" sz="2000" dirty="0">
                <a:latin typeface="Consolas" panose="020B0609020204030204" pitchFamily="49" charset="0"/>
                <a:ea typeface="+mj-ea"/>
              </a:rPr>
              <a:t>物件</a:t>
            </a:r>
            <a:r>
              <a:rPr lang="en-US" altLang="zh-TW" sz="2000" dirty="0">
                <a:latin typeface="Consolas" panose="020B0609020204030204" pitchFamily="49" charset="0"/>
                <a:ea typeface="+mj-ea"/>
              </a:rPr>
              <a:t>】</a:t>
            </a:r>
            <a:endParaRPr lang="zh-TW" altLang="en-US" sz="2000" dirty="0">
              <a:latin typeface="Consolas" panose="020B0609020204030204" pitchFamily="49" charset="0"/>
              <a:ea typeface="+mj-ea"/>
            </a:endParaRPr>
          </a:p>
          <a:p>
            <a:pPr marL="617220" lvl="2" indent="-342900" algn="just"/>
            <a:r>
              <a:rPr lang="zh-TW" altLang="en-US" sz="2000" dirty="0">
                <a:latin typeface="Consolas" panose="020B0609020204030204" pitchFamily="49" charset="0"/>
                <a:ea typeface="+mj-ea"/>
              </a:rPr>
              <a:t>例</a:t>
            </a:r>
            <a:r>
              <a:rPr lang="en-US" altLang="zh-TW" sz="2000" dirty="0">
                <a:latin typeface="Consolas" panose="020B0609020204030204" pitchFamily="49" charset="0"/>
                <a:ea typeface="+mj-ea"/>
              </a:rPr>
              <a:t>: ${cookie.name.value} </a:t>
            </a:r>
            <a:r>
              <a:rPr lang="zh-TW" altLang="en-US" sz="2000" dirty="0">
                <a:latin typeface="Consolas" panose="020B0609020204030204" pitchFamily="49" charset="0"/>
                <a:ea typeface="+mj-ea"/>
              </a:rPr>
              <a:t>取得儲存於</a:t>
            </a:r>
            <a:r>
              <a:rPr lang="en-US" altLang="zh-TW" sz="2000" dirty="0">
                <a:latin typeface="Consolas" panose="020B0609020204030204" pitchFamily="49" charset="0"/>
                <a:ea typeface="+mj-ea"/>
              </a:rPr>
              <a:t>cookie</a:t>
            </a:r>
            <a:r>
              <a:rPr lang="zh-TW" altLang="en-US" sz="2000" dirty="0">
                <a:latin typeface="Consolas" panose="020B0609020204030204" pitchFamily="49" charset="0"/>
                <a:ea typeface="+mj-ea"/>
              </a:rPr>
              <a:t>內</a:t>
            </a:r>
            <a:r>
              <a:rPr lang="en-US" altLang="zh-TW" sz="2000" dirty="0">
                <a:latin typeface="Consolas" panose="020B0609020204030204" pitchFamily="49" charset="0"/>
                <a:ea typeface="+mj-ea"/>
              </a:rPr>
              <a:t>name</a:t>
            </a:r>
            <a:r>
              <a:rPr lang="zh-TW" altLang="en-US" sz="2000" dirty="0">
                <a:latin typeface="Consolas" panose="020B0609020204030204" pitchFamily="49" charset="0"/>
                <a:ea typeface="+mj-ea"/>
              </a:rPr>
              <a:t>的變數值</a:t>
            </a:r>
            <a:endParaRPr lang="en-US" altLang="zh-TW" sz="2000" dirty="0">
              <a:latin typeface="Consolas" panose="020B0609020204030204" pitchFamily="49" charset="0"/>
              <a:ea typeface="+mj-ea"/>
            </a:endParaRPr>
          </a:p>
          <a:p>
            <a:pPr marL="617220" lvl="2" indent="-342900" algn="just"/>
            <a:endParaRPr lang="en-US" altLang="zh-TW" sz="2000" dirty="0">
              <a:latin typeface="Consolas" panose="020B0609020204030204" pitchFamily="49" charset="0"/>
              <a:ea typeface="+mj-ea"/>
            </a:endParaRPr>
          </a:p>
          <a:p>
            <a:pPr marL="0" lvl="1" indent="0" algn="just">
              <a:buNone/>
            </a:pP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備註</a:t>
            </a:r>
            <a:r>
              <a:rPr lang="en-US" altLang="zh-TW" sz="2000" dirty="0">
                <a:latin typeface="Consolas" panose="020B0609020204030204" pitchFamily="49" charset="0"/>
                <a:ea typeface="+mj-ea"/>
              </a:rPr>
              <a:t>】</a:t>
            </a:r>
          </a:p>
          <a:p>
            <a:pPr marL="0" lvl="1" indent="0" algn="just">
              <a:buNone/>
            </a:pPr>
            <a:r>
              <a:rPr lang="en-US" altLang="zh-TW" sz="2000" dirty="0">
                <a:latin typeface="Consolas" panose="020B0609020204030204" pitchFamily="49" charset="0"/>
                <a:ea typeface="+mj-ea"/>
              </a:rPr>
              <a:t>EL</a:t>
            </a:r>
            <a:r>
              <a:rPr lang="zh-TW" altLang="en-US" sz="2000" dirty="0">
                <a:latin typeface="Consolas" panose="020B0609020204030204" pitchFamily="49" charset="0"/>
                <a:ea typeface="+mj-ea"/>
              </a:rPr>
              <a:t>也可以直接存取</a:t>
            </a:r>
            <a:r>
              <a:rPr lang="en-US" altLang="zh-TW" sz="2000" dirty="0">
                <a:latin typeface="Consolas" panose="020B0609020204030204" pitchFamily="49" charset="0"/>
                <a:ea typeface="+mj-ea"/>
              </a:rPr>
              <a:t>JSP</a:t>
            </a:r>
            <a:r>
              <a:rPr lang="zh-TW" altLang="en-US" sz="2000" dirty="0">
                <a:latin typeface="Consolas" panose="020B0609020204030204" pitchFamily="49" charset="0"/>
                <a:ea typeface="+mj-ea"/>
              </a:rPr>
              <a:t>的所有隱含物件，其中可使用 </a:t>
            </a:r>
            <a:r>
              <a:rPr lang="en-US" altLang="zh-TW" sz="2000" dirty="0">
                <a:latin typeface="Consolas" panose="020B0609020204030204" pitchFamily="49" charset="0"/>
                <a:ea typeface="+mj-ea"/>
              </a:rPr>
              <a:t>${pageContext.request.contextPath}</a:t>
            </a:r>
          </a:p>
          <a:p>
            <a:pPr marL="0" lvl="1" indent="0" algn="just">
              <a:buNone/>
            </a:pPr>
            <a:r>
              <a:rPr lang="zh-TW" altLang="en-US" sz="2000" dirty="0">
                <a:latin typeface="Consolas" panose="020B0609020204030204" pitchFamily="49" charset="0"/>
                <a:ea typeface="+mj-ea"/>
              </a:rPr>
              <a:t>取得執行的專案名，以利於絕對路徑的撰寫。</a:t>
            </a:r>
            <a:endParaRPr lang="en-US" altLang="zh-TW" sz="2000" dirty="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818228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a:latin typeface="Consolas" panose="020B0609020204030204" pitchFamily="49" charset="0"/>
                <a:ea typeface="+mj-ea"/>
              </a:rPr>
              <a:t>讀取</a:t>
            </a:r>
            <a:r>
              <a:rPr lang="en-US" altLang="zh-TW" sz="3200">
                <a:latin typeface="Consolas" panose="020B0609020204030204" pitchFamily="49" charset="0"/>
                <a:ea typeface="+mj-ea"/>
              </a:rPr>
              <a:t>Scope</a:t>
            </a:r>
            <a:r>
              <a:rPr lang="zh-TW" altLang="en-US" sz="3200">
                <a:latin typeface="Consolas" panose="020B0609020204030204" pitchFamily="49" charset="0"/>
                <a:ea typeface="+mj-ea"/>
              </a:rPr>
              <a:t>物件、</a:t>
            </a:r>
            <a:r>
              <a:rPr lang="en-US" altLang="zh-TW" sz="3200">
                <a:latin typeface="Consolas" panose="020B0609020204030204" pitchFamily="49" charset="0"/>
                <a:ea typeface="+mj-ea"/>
              </a:rPr>
              <a:t> param</a:t>
            </a:r>
            <a:r>
              <a:rPr lang="zh-TW" altLang="en-US" sz="3200">
                <a:latin typeface="Consolas" panose="020B0609020204030204" pitchFamily="49" charset="0"/>
                <a:ea typeface="+mj-ea"/>
              </a:rPr>
              <a:t>物件、</a:t>
            </a:r>
            <a:r>
              <a:rPr lang="en-US" altLang="zh-TW" sz="3200">
                <a:latin typeface="Consolas" panose="020B0609020204030204" pitchFamily="49" charset="0"/>
                <a:ea typeface="+mj-ea"/>
              </a:rPr>
              <a:t>cookie</a:t>
            </a:r>
            <a:r>
              <a:rPr lang="zh-TW" altLang="en-US" sz="3200">
                <a:latin typeface="Consolas" panose="020B0609020204030204" pitchFamily="49" charset="0"/>
                <a:ea typeface="+mj-ea"/>
              </a:rPr>
              <a:t>物件</a:t>
            </a:r>
          </a:p>
        </p:txBody>
      </p:sp>
      <p:sp>
        <p:nvSpPr>
          <p:cNvPr id="2" name="投影片編號版面配置區 1">
            <a:extLst>
              <a:ext uri="{FF2B5EF4-FFF2-40B4-BE49-F238E27FC236}">
                <a16:creationId xmlns:a16="http://schemas.microsoft.com/office/drawing/2014/main" id="{A294E463-74E4-4061-BF81-7EC841B76695}"/>
              </a:ext>
            </a:extLst>
          </p:cNvPr>
          <p:cNvSpPr>
            <a:spLocks noGrp="1"/>
          </p:cNvSpPr>
          <p:nvPr>
            <p:ph type="sldNum" sz="quarter" idx="12"/>
          </p:nvPr>
        </p:nvSpPr>
        <p:spPr/>
        <p:txBody>
          <a:bodyPr/>
          <a:lstStyle/>
          <a:p>
            <a:fld id="{B521127C-0C56-461F-B517-0D483F216F7D}" type="slidenum">
              <a:rPr lang="zh-TW" altLang="en-US" smtClean="0"/>
              <a:t>104</a:t>
            </a:fld>
            <a:endParaRPr lang="zh-TW" altLang="en-US"/>
          </a:p>
        </p:txBody>
      </p:sp>
      <p:sp>
        <p:nvSpPr>
          <p:cNvPr id="4" name="文字方塊 3">
            <a:extLst>
              <a:ext uri="{FF2B5EF4-FFF2-40B4-BE49-F238E27FC236}">
                <a16:creationId xmlns:a16="http://schemas.microsoft.com/office/drawing/2014/main" id="{4728978E-2E12-F3A9-9672-65470A5E84C5}"/>
              </a:ext>
            </a:extLst>
          </p:cNvPr>
          <p:cNvSpPr txBox="1"/>
          <p:nvPr/>
        </p:nvSpPr>
        <p:spPr>
          <a:xfrm>
            <a:off x="9697673" y="6288485"/>
            <a:ext cx="1807556" cy="369332"/>
          </a:xfrm>
          <a:prstGeom prst="rect">
            <a:avLst/>
          </a:prstGeom>
          <a:noFill/>
        </p:spPr>
        <p:txBody>
          <a:bodyPr wrap="square">
            <a:spAutoFit/>
          </a:bodyPr>
          <a:lstStyle/>
          <a:p>
            <a:pPr marL="0" indent="0" algn="ctr">
              <a:buNone/>
            </a:pPr>
            <a:r>
              <a:rPr lang="zh-TW" altLang="en-US" sz="1800" dirty="0">
                <a:latin typeface="Consolas" panose="020B0609020204030204" pitchFamily="49" charset="0"/>
                <a:ea typeface="+mj-ea"/>
              </a:rPr>
              <a:t>讀取其他物件</a:t>
            </a:r>
          </a:p>
        </p:txBody>
      </p:sp>
    </p:spTree>
    <p:extLst>
      <p:ext uri="{BB962C8B-B14F-4D97-AF65-F5344CB8AC3E}">
        <p14:creationId xmlns:p14="http://schemas.microsoft.com/office/powerpoint/2010/main" val="29476299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10455496"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dirty="0">
                <a:latin typeface="+mj-lt"/>
                <a:ea typeface="+mj-ea"/>
                <a:cs typeface="+mj-cs"/>
              </a:rPr>
              <a:t>第三節</a:t>
            </a:r>
          </a:p>
          <a:p>
            <a:pPr defTabSz="914400">
              <a:lnSpc>
                <a:spcPct val="80000"/>
              </a:lnSpc>
              <a:spcBef>
                <a:spcPct val="0"/>
              </a:spcBef>
              <a:spcAft>
                <a:spcPts val="600"/>
              </a:spcAft>
            </a:pPr>
            <a:r>
              <a:rPr lang="en-US" altLang="zh-TW" sz="8900" b="1" cap="all" dirty="0">
                <a:latin typeface="+mj-lt"/>
                <a:ea typeface="+mj-ea"/>
                <a:cs typeface="+mj-cs"/>
              </a:rPr>
              <a:t>JSTL</a:t>
            </a:r>
            <a:r>
              <a:rPr lang="zh-TW" altLang="en-US" sz="8900" b="1" cap="all" dirty="0">
                <a:latin typeface="+mj-lt"/>
                <a:ea typeface="+mj-ea"/>
                <a:cs typeface="+mj-cs"/>
              </a:rPr>
              <a:t>標準標籤函式庫</a:t>
            </a:r>
            <a:endParaRPr lang="en-US" altLang="zh-TW" sz="8900" b="1" cap="all" dirty="0">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105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3694235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en-US" altLang="zh-TW" sz="2100" b="1" dirty="0">
                <a:latin typeface="Consolas" panose="020B0609020204030204" pitchFamily="49" charset="0"/>
                <a:ea typeface="+mj-ea"/>
              </a:rPr>
              <a:t>JSP</a:t>
            </a:r>
            <a:r>
              <a:rPr lang="zh-TW" altLang="en-US" sz="2100" b="1" dirty="0">
                <a:latin typeface="Consolas" panose="020B0609020204030204" pitchFamily="49" charset="0"/>
                <a:ea typeface="+mj-ea"/>
              </a:rPr>
              <a:t>標準標籤函式庫，以</a:t>
            </a:r>
            <a:r>
              <a:rPr lang="en-US" altLang="zh-TW" sz="2100" b="1" dirty="0">
                <a:latin typeface="Consolas" panose="020B0609020204030204" pitchFamily="49" charset="0"/>
                <a:ea typeface="+mj-ea"/>
              </a:rPr>
              <a:t>HTML</a:t>
            </a:r>
            <a:r>
              <a:rPr lang="zh-TW" altLang="en-US" sz="2100" b="1" dirty="0">
                <a:latin typeface="Consolas" panose="020B0609020204030204" pitchFamily="49" charset="0"/>
                <a:ea typeface="+mj-ea"/>
              </a:rPr>
              <a:t>標籤的形式封裝了常用的</a:t>
            </a:r>
            <a:r>
              <a:rPr lang="en-US" altLang="zh-TW" sz="2100" b="1" dirty="0">
                <a:latin typeface="Consolas" panose="020B0609020204030204" pitchFamily="49" charset="0"/>
                <a:ea typeface="+mj-ea"/>
              </a:rPr>
              <a:t>Java</a:t>
            </a:r>
            <a:r>
              <a:rPr lang="zh-TW" altLang="en-US" sz="2100" b="1" dirty="0">
                <a:latin typeface="Consolas" panose="020B0609020204030204" pitchFamily="49" charset="0"/>
                <a:ea typeface="+mj-ea"/>
              </a:rPr>
              <a:t>功能，比如</a:t>
            </a:r>
            <a:r>
              <a:rPr lang="en-US" altLang="zh-TW" sz="2100" b="1" dirty="0">
                <a:latin typeface="Consolas" panose="020B0609020204030204" pitchFamily="49" charset="0"/>
                <a:ea typeface="+mj-ea"/>
              </a:rPr>
              <a:t>for</a:t>
            </a:r>
            <a:r>
              <a:rPr lang="zh-TW" altLang="en-US" sz="2100" b="1" dirty="0">
                <a:latin typeface="Consolas" panose="020B0609020204030204" pitchFamily="49" charset="0"/>
                <a:ea typeface="+mj-ea"/>
              </a:rPr>
              <a:t>迴圈、</a:t>
            </a:r>
            <a:r>
              <a:rPr lang="en-US" altLang="zh-TW" sz="2100" b="1" dirty="0">
                <a:latin typeface="Consolas" panose="020B0609020204030204" pitchFamily="49" charset="0"/>
                <a:ea typeface="+mj-ea"/>
              </a:rPr>
              <a:t>if</a:t>
            </a:r>
            <a:r>
              <a:rPr lang="zh-TW" altLang="en-US" sz="2100" b="1" dirty="0">
                <a:latin typeface="Consolas" panose="020B0609020204030204" pitchFamily="49" charset="0"/>
                <a:ea typeface="+mj-ea"/>
              </a:rPr>
              <a:t>條件式、</a:t>
            </a:r>
            <a:r>
              <a:rPr lang="en-US" altLang="zh-TW" sz="2100" b="1" dirty="0">
                <a:latin typeface="Consolas" panose="020B0609020204030204" pitchFamily="49" charset="0"/>
                <a:ea typeface="+mj-ea"/>
              </a:rPr>
              <a:t>try catch</a:t>
            </a:r>
            <a:r>
              <a:rPr lang="zh-TW" altLang="en-US" sz="2100" b="1" dirty="0">
                <a:latin typeface="Consolas" panose="020B0609020204030204" pitchFamily="49" charset="0"/>
                <a:ea typeface="+mj-ea"/>
              </a:rPr>
              <a:t>偵錯等等。讓不懂</a:t>
            </a:r>
            <a:r>
              <a:rPr lang="en-US" altLang="zh-TW" sz="2100" b="1" dirty="0">
                <a:latin typeface="Consolas" panose="020B0609020204030204" pitchFamily="49" charset="0"/>
                <a:ea typeface="+mj-ea"/>
              </a:rPr>
              <a:t>JAVA</a:t>
            </a:r>
            <a:r>
              <a:rPr lang="zh-TW" altLang="en-US" sz="2100" b="1" dirty="0">
                <a:latin typeface="Consolas" panose="020B0609020204030204" pitchFamily="49" charset="0"/>
                <a:ea typeface="+mj-ea"/>
              </a:rPr>
              <a:t>的前端工程師也可以撰寫</a:t>
            </a:r>
            <a:r>
              <a:rPr lang="en-US" altLang="zh-TW" sz="2100" b="1" dirty="0">
                <a:latin typeface="Consolas" panose="020B0609020204030204" pitchFamily="49" charset="0"/>
                <a:ea typeface="+mj-ea"/>
              </a:rPr>
              <a:t>JSP</a:t>
            </a:r>
            <a:r>
              <a:rPr lang="zh-TW" altLang="en-US" sz="2100" b="1" dirty="0">
                <a:latin typeface="Consolas" panose="020B0609020204030204" pitchFamily="49" charset="0"/>
                <a:ea typeface="+mj-ea"/>
              </a:rPr>
              <a:t>頁面</a:t>
            </a:r>
            <a:r>
              <a:rPr lang="en-US" altLang="zh-TW" sz="2100" b="1" dirty="0">
                <a:latin typeface="Consolas" panose="020B0609020204030204" pitchFamily="49" charset="0"/>
                <a:ea typeface="+mj-ea"/>
              </a:rPr>
              <a:t>(</a:t>
            </a:r>
            <a:r>
              <a:rPr lang="zh-TW" altLang="en-US" sz="2100" b="1" dirty="0">
                <a:latin typeface="Consolas" panose="020B0609020204030204" pitchFamily="49" charset="0"/>
                <a:ea typeface="+mj-ea"/>
              </a:rPr>
              <a:t>在以前</a:t>
            </a:r>
            <a:r>
              <a:rPr lang="en-US" altLang="zh-TW" sz="2100" b="1" dirty="0">
                <a:latin typeface="Consolas" panose="020B0609020204030204" pitchFamily="49" charset="0"/>
                <a:ea typeface="+mj-ea"/>
              </a:rPr>
              <a:t>)</a:t>
            </a:r>
            <a:r>
              <a:rPr lang="zh-TW" altLang="en-US" sz="2100" b="1" dirty="0">
                <a:latin typeface="Consolas" panose="020B0609020204030204" pitchFamily="49" charset="0"/>
                <a:ea typeface="+mj-ea"/>
              </a:rPr>
              <a:t>。</a:t>
            </a:r>
            <a:endParaRPr lang="en-US" altLang="zh-TW" sz="2100" b="1" dirty="0">
              <a:latin typeface="Consolas" panose="020B0609020204030204" pitchFamily="49" charset="0"/>
              <a:ea typeface="+mj-ea"/>
            </a:endParaRPr>
          </a:p>
          <a:p>
            <a:pPr algn="just">
              <a:spcBef>
                <a:spcPts val="1200"/>
              </a:spcBef>
            </a:pPr>
            <a:r>
              <a:rPr lang="en-US" altLang="zh-TW" sz="2100" b="1" dirty="0">
                <a:latin typeface="Consolas" panose="020B0609020204030204" pitchFamily="49" charset="0"/>
                <a:ea typeface="+mj-ea"/>
              </a:rPr>
              <a:t>JSTL</a:t>
            </a:r>
            <a:r>
              <a:rPr lang="zh-TW" altLang="en-US" sz="2100" b="1" dirty="0">
                <a:latin typeface="Consolas" panose="020B0609020204030204" pitchFamily="49" charset="0"/>
                <a:ea typeface="+mj-ea"/>
              </a:rPr>
              <a:t>主要分五大類標籤，分別負責不同的功能，此次課程中只會使用到</a:t>
            </a:r>
            <a:r>
              <a:rPr lang="zh-TW" altLang="en-US" sz="2100" b="1" dirty="0">
                <a:solidFill>
                  <a:srgbClr val="FF0000"/>
                </a:solidFill>
                <a:latin typeface="Consolas" panose="020B0609020204030204" pitchFamily="49" charset="0"/>
                <a:ea typeface="+mj-ea"/>
              </a:rPr>
              <a:t>核心功能標籤庫</a:t>
            </a:r>
            <a:r>
              <a:rPr lang="en-US" altLang="zh-TW" sz="2100" b="1" dirty="0">
                <a:solidFill>
                  <a:srgbClr val="FF0000"/>
                </a:solidFill>
                <a:latin typeface="Consolas" panose="020B0609020204030204" pitchFamily="49" charset="0"/>
                <a:ea typeface="+mj-ea"/>
              </a:rPr>
              <a:t>(Core tag library)</a:t>
            </a:r>
            <a:r>
              <a:rPr lang="zh-TW" altLang="en-US" sz="2100" b="1" dirty="0">
                <a:latin typeface="Consolas" panose="020B0609020204030204" pitchFamily="49" charset="0"/>
                <a:ea typeface="+mj-ea"/>
              </a:rPr>
              <a:t>，若對於其他標籤感興趣，可自行查詢用法。</a:t>
            </a:r>
            <a:endParaRPr lang="en-US" altLang="zh-TW" sz="21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106</a:t>
            </a:fld>
            <a:endParaRPr lang="zh-TW" altLang="en-US"/>
          </a:p>
        </p:txBody>
      </p:sp>
      <p:sp>
        <p:nvSpPr>
          <p:cNvPr id="9" name="矩形 8"/>
          <p:cNvSpPr/>
          <p:nvPr/>
        </p:nvSpPr>
        <p:spPr>
          <a:xfrm>
            <a:off x="8331200" y="100822"/>
            <a:ext cx="3860800" cy="923330"/>
          </a:xfrm>
          <a:prstGeom prst="rect">
            <a:avLst/>
          </a:prstGeom>
        </p:spPr>
        <p:txBody>
          <a:bodyPr wrap="square">
            <a:spAutoFit/>
          </a:bodyPr>
          <a:lstStyle/>
          <a:p>
            <a:pPr algn="ctr" defTabSz="914400">
              <a:lnSpc>
                <a:spcPct val="90000"/>
              </a:lnSpc>
              <a:spcBef>
                <a:spcPct val="0"/>
              </a:spcBef>
            </a:pPr>
            <a:r>
              <a:rPr lang="en-US" altLang="zh-TW" sz="3000" b="1" dirty="0">
                <a:latin typeface="+mj-lt"/>
                <a:ea typeface="+mj-ea"/>
                <a:cs typeface="+mj-cs"/>
              </a:rPr>
              <a:t>JSTL(</a:t>
            </a:r>
            <a:r>
              <a:rPr lang="sv-SE" altLang="zh-TW" sz="3000" b="1" dirty="0">
                <a:latin typeface="+mj-lt"/>
                <a:ea typeface="+mj-ea"/>
                <a:cs typeface="+mj-cs"/>
              </a:rPr>
              <a:t>JavaServer Pages Standard Tag Library</a:t>
            </a:r>
            <a:r>
              <a:rPr lang="en-US" altLang="zh-TW" sz="3000" b="1" dirty="0">
                <a:latin typeface="+mj-lt"/>
                <a:ea typeface="+mj-ea"/>
                <a:cs typeface="+mj-cs"/>
              </a:rPr>
              <a:t>)</a:t>
            </a:r>
          </a:p>
        </p:txBody>
      </p:sp>
      <p:sp>
        <p:nvSpPr>
          <p:cNvPr id="10"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8090408" cy="6858000"/>
          </a:xfrm>
        </p:spPr>
        <p:txBody>
          <a:bodyPr>
            <a:noAutofit/>
          </a:bodyPr>
          <a:lstStyle/>
          <a:p>
            <a:pPr marL="0" lvl="1" indent="0" algn="just">
              <a:spcBef>
                <a:spcPts val="200"/>
              </a:spcBef>
              <a:buNone/>
            </a:pPr>
            <a:r>
              <a:rPr lang="en-US" altLang="zh-TW" sz="1700" dirty="0">
                <a:latin typeface="Consolas" panose="020B0609020204030204" pitchFamily="49" charset="0"/>
                <a:ea typeface="+mj-ea"/>
              </a:rPr>
              <a:t>【JSTL</a:t>
            </a:r>
            <a:r>
              <a:rPr lang="zh-TW" altLang="en-US" sz="1700" dirty="0">
                <a:latin typeface="Consolas" panose="020B0609020204030204" pitchFamily="49" charset="0"/>
                <a:ea typeface="+mj-ea"/>
              </a:rPr>
              <a:t>所提供的標籤函式庫主要分為五大類</a:t>
            </a:r>
            <a:r>
              <a:rPr lang="en-US" altLang="zh-TW" sz="1700" dirty="0">
                <a:latin typeface="Consolas" panose="020B0609020204030204" pitchFamily="49" charset="0"/>
                <a:ea typeface="+mj-ea"/>
              </a:rPr>
              <a:t>】</a:t>
            </a:r>
          </a:p>
          <a:p>
            <a:pPr lvl="2" indent="-457200" algn="just">
              <a:spcBef>
                <a:spcPts val="200"/>
              </a:spcBef>
              <a:buFont typeface="+mj-lt"/>
              <a:buAutoNum type="arabicPeriod"/>
            </a:pPr>
            <a:r>
              <a:rPr lang="zh-TW" altLang="en-US" sz="1700" b="1" dirty="0">
                <a:solidFill>
                  <a:srgbClr val="FF0000"/>
                </a:solidFill>
                <a:latin typeface="Consolas" panose="020B0609020204030204" pitchFamily="49" charset="0"/>
                <a:ea typeface="+mj-ea"/>
              </a:rPr>
              <a:t>核心功能標籤庫</a:t>
            </a:r>
            <a:r>
              <a:rPr lang="en-US" altLang="zh-TW" sz="1700" b="1" dirty="0">
                <a:solidFill>
                  <a:srgbClr val="FF0000"/>
                </a:solidFill>
                <a:latin typeface="Consolas" panose="020B0609020204030204" pitchFamily="49" charset="0"/>
                <a:ea typeface="+mj-ea"/>
              </a:rPr>
              <a:t>(Core tag library)</a:t>
            </a:r>
          </a:p>
          <a:p>
            <a:pPr marL="548640" lvl="3" indent="0" algn="just">
              <a:spcBef>
                <a:spcPts val="200"/>
              </a:spcBef>
              <a:buNone/>
            </a:pPr>
            <a:r>
              <a:rPr lang="zh-TW" altLang="en-US" sz="1700" dirty="0">
                <a:latin typeface="Consolas" panose="020B0609020204030204" pitchFamily="49" charset="0"/>
                <a:ea typeface="+mj-ea"/>
              </a:rPr>
              <a:t>提供條件判斷、屬性存取、</a:t>
            </a:r>
            <a:r>
              <a:rPr lang="en-US" altLang="zh-TW" sz="1700" dirty="0">
                <a:latin typeface="Consolas" panose="020B0609020204030204" pitchFamily="49" charset="0"/>
                <a:ea typeface="+mj-ea"/>
              </a:rPr>
              <a:t>URL </a:t>
            </a:r>
            <a:r>
              <a:rPr lang="zh-TW" altLang="en-US" sz="1700" dirty="0">
                <a:latin typeface="Consolas" panose="020B0609020204030204" pitchFamily="49" charset="0"/>
                <a:ea typeface="+mj-ea"/>
              </a:rPr>
              <a:t>處理及錯誤處理等標籤。</a:t>
            </a:r>
            <a:endParaRPr lang="en-US" altLang="zh-TW" sz="1700" dirty="0">
              <a:latin typeface="Consolas" panose="020B0609020204030204" pitchFamily="49" charset="0"/>
              <a:ea typeface="+mj-ea"/>
            </a:endParaRPr>
          </a:p>
          <a:p>
            <a:pPr lvl="2" indent="-457200" algn="just">
              <a:spcBef>
                <a:spcPts val="200"/>
              </a:spcBef>
              <a:buFont typeface="+mj-lt"/>
              <a:buAutoNum type="arabicPeriod"/>
            </a:pPr>
            <a:r>
              <a:rPr lang="en-US" altLang="zh-TW" sz="1700" b="1" dirty="0">
                <a:latin typeface="Consolas" panose="020B0609020204030204" pitchFamily="49" charset="0"/>
                <a:ea typeface="+mj-ea"/>
              </a:rPr>
              <a:t>I18N</a:t>
            </a:r>
            <a:r>
              <a:rPr lang="zh-TW" altLang="en-US" sz="1700" b="1" dirty="0">
                <a:latin typeface="Consolas" panose="020B0609020204030204" pitchFamily="49" charset="0"/>
                <a:ea typeface="+mj-ea"/>
              </a:rPr>
              <a:t>格式標籤庫</a:t>
            </a:r>
            <a:r>
              <a:rPr lang="en-US" altLang="zh-TW" sz="1700" b="1" dirty="0">
                <a:latin typeface="Consolas" panose="020B0609020204030204" pitchFamily="49" charset="0"/>
                <a:ea typeface="+mj-ea"/>
              </a:rPr>
              <a:t>(I18N-capable formatting tag library)</a:t>
            </a:r>
          </a:p>
          <a:p>
            <a:pPr marL="548640" lvl="3" indent="0" algn="just">
              <a:spcBef>
                <a:spcPts val="200"/>
              </a:spcBef>
              <a:buNone/>
            </a:pPr>
            <a:r>
              <a:rPr lang="zh-TW" altLang="en-US" sz="1700" dirty="0">
                <a:latin typeface="Consolas" panose="020B0609020204030204" pitchFamily="49" charset="0"/>
                <a:ea typeface="+mj-ea"/>
              </a:rPr>
              <a:t>提供數字、日期等的格式化功能，以及區域（</a:t>
            </a:r>
            <a:r>
              <a:rPr lang="en-US" altLang="zh-TW" sz="1700" dirty="0">
                <a:latin typeface="Consolas" panose="020B0609020204030204" pitchFamily="49" charset="0"/>
                <a:ea typeface="+mj-ea"/>
              </a:rPr>
              <a:t>Locale</a:t>
            </a:r>
            <a:r>
              <a:rPr lang="zh-TW" altLang="en-US" sz="1700" dirty="0">
                <a:latin typeface="Consolas" panose="020B0609020204030204" pitchFamily="49" charset="0"/>
                <a:ea typeface="+mj-ea"/>
              </a:rPr>
              <a:t>）、訊息、編碼處理等國際化功能的標籤。</a:t>
            </a:r>
            <a:endParaRPr lang="en-US" altLang="zh-TW" sz="1700" dirty="0">
              <a:latin typeface="Consolas" panose="020B0609020204030204" pitchFamily="49" charset="0"/>
              <a:ea typeface="+mj-ea"/>
            </a:endParaRPr>
          </a:p>
          <a:p>
            <a:pPr lvl="2" indent="-457200" algn="just">
              <a:spcBef>
                <a:spcPts val="200"/>
              </a:spcBef>
              <a:buFont typeface="+mj-lt"/>
              <a:buAutoNum type="arabicPeriod"/>
            </a:pPr>
            <a:r>
              <a:rPr lang="en-US" altLang="zh-TW" sz="1700" b="1" dirty="0">
                <a:latin typeface="Consolas" panose="020B0609020204030204" pitchFamily="49" charset="0"/>
                <a:ea typeface="+mj-ea"/>
              </a:rPr>
              <a:t>SQL</a:t>
            </a:r>
            <a:r>
              <a:rPr lang="zh-TW" altLang="en-US" sz="1700" b="1" dirty="0">
                <a:latin typeface="Consolas" panose="020B0609020204030204" pitchFamily="49" charset="0"/>
                <a:ea typeface="+mj-ea"/>
              </a:rPr>
              <a:t>標籤庫</a:t>
            </a:r>
            <a:r>
              <a:rPr lang="en-US" altLang="zh-TW" sz="1700" b="1" dirty="0">
                <a:latin typeface="Consolas" panose="020B0609020204030204" pitchFamily="49" charset="0"/>
                <a:ea typeface="+mj-ea"/>
              </a:rPr>
              <a:t>(SQL tag library):</a:t>
            </a:r>
          </a:p>
          <a:p>
            <a:pPr marL="548640" lvl="3" indent="0" algn="just">
              <a:spcBef>
                <a:spcPts val="200"/>
              </a:spcBef>
              <a:buNone/>
            </a:pPr>
            <a:r>
              <a:rPr lang="zh-TW" altLang="en-US" sz="1700" dirty="0">
                <a:latin typeface="Consolas" panose="020B0609020204030204" pitchFamily="49" charset="0"/>
                <a:ea typeface="+mj-ea"/>
              </a:rPr>
              <a:t>提供基本的資料庫查詢、更新、設定資料來源（</a:t>
            </a:r>
            <a:r>
              <a:rPr lang="en-US" altLang="zh-TW" sz="1700" dirty="0">
                <a:latin typeface="Consolas" panose="020B0609020204030204" pitchFamily="49" charset="0"/>
                <a:ea typeface="+mj-ea"/>
              </a:rPr>
              <a:t>DataSource</a:t>
            </a:r>
            <a:r>
              <a:rPr lang="zh-TW" altLang="en-US" sz="1700" dirty="0">
                <a:latin typeface="Consolas" panose="020B0609020204030204" pitchFamily="49" charset="0"/>
                <a:ea typeface="+mj-ea"/>
              </a:rPr>
              <a:t>）等功能之標籤。</a:t>
            </a:r>
            <a:endParaRPr lang="en-US" altLang="zh-TW" sz="1700" dirty="0">
              <a:latin typeface="Consolas" panose="020B0609020204030204" pitchFamily="49" charset="0"/>
              <a:ea typeface="+mj-ea"/>
            </a:endParaRPr>
          </a:p>
          <a:p>
            <a:pPr lvl="2" indent="-457200" algn="just">
              <a:spcBef>
                <a:spcPts val="200"/>
              </a:spcBef>
              <a:buFont typeface="+mj-lt"/>
              <a:buAutoNum type="arabicPeriod"/>
            </a:pPr>
            <a:r>
              <a:rPr lang="en-US" altLang="zh-TW" sz="1700" b="1" dirty="0">
                <a:latin typeface="Consolas" panose="020B0609020204030204" pitchFamily="49" charset="0"/>
                <a:ea typeface="+mj-ea"/>
              </a:rPr>
              <a:t>XML</a:t>
            </a:r>
            <a:r>
              <a:rPr lang="zh-TW" altLang="en-US" sz="1700" b="1" dirty="0">
                <a:latin typeface="Consolas" panose="020B0609020204030204" pitchFamily="49" charset="0"/>
                <a:ea typeface="+mj-ea"/>
              </a:rPr>
              <a:t>處理標籤庫</a:t>
            </a:r>
            <a:r>
              <a:rPr lang="en-US" altLang="zh-TW" sz="1700" b="1" dirty="0">
                <a:latin typeface="Consolas" panose="020B0609020204030204" pitchFamily="49" charset="0"/>
                <a:ea typeface="+mj-ea"/>
              </a:rPr>
              <a:t>(XML tag library):</a:t>
            </a:r>
          </a:p>
          <a:p>
            <a:pPr marL="548640" lvl="3" indent="0" algn="just">
              <a:spcBef>
                <a:spcPts val="200"/>
              </a:spcBef>
              <a:buNone/>
            </a:pPr>
            <a:r>
              <a:rPr lang="zh-TW" altLang="en-US" sz="1700" dirty="0">
                <a:latin typeface="Consolas" panose="020B0609020204030204" pitchFamily="49" charset="0"/>
                <a:ea typeface="+mj-ea"/>
              </a:rPr>
              <a:t>提供</a:t>
            </a:r>
            <a:r>
              <a:rPr lang="en-US" altLang="zh-TW" sz="1700" dirty="0">
                <a:latin typeface="Consolas" panose="020B0609020204030204" pitchFamily="49" charset="0"/>
                <a:ea typeface="+mj-ea"/>
              </a:rPr>
              <a:t>XML</a:t>
            </a:r>
            <a:r>
              <a:rPr lang="zh-TW" altLang="en-US" sz="1700" dirty="0">
                <a:latin typeface="Consolas" panose="020B0609020204030204" pitchFamily="49" charset="0"/>
                <a:ea typeface="+mj-ea"/>
              </a:rPr>
              <a:t>剖析、流程控制、轉換等功能之標籤。</a:t>
            </a:r>
            <a:endParaRPr lang="en-US" altLang="zh-TW" sz="1700" dirty="0">
              <a:latin typeface="Consolas" panose="020B0609020204030204" pitchFamily="49" charset="0"/>
              <a:ea typeface="+mj-ea"/>
            </a:endParaRPr>
          </a:p>
          <a:p>
            <a:pPr lvl="2" indent="-457200" algn="just">
              <a:spcBef>
                <a:spcPts val="200"/>
              </a:spcBef>
              <a:buFont typeface="+mj-lt"/>
              <a:buAutoNum type="arabicPeriod"/>
            </a:pPr>
            <a:r>
              <a:rPr lang="zh-TW" altLang="en-US" sz="1700" b="1" dirty="0">
                <a:latin typeface="Consolas" panose="020B0609020204030204" pitchFamily="49" charset="0"/>
                <a:ea typeface="+mj-ea"/>
              </a:rPr>
              <a:t>函式功能標籤庫</a:t>
            </a:r>
            <a:r>
              <a:rPr lang="en-US" altLang="zh-TW" sz="1700" b="1" dirty="0">
                <a:latin typeface="Consolas" panose="020B0609020204030204" pitchFamily="49" charset="0"/>
                <a:ea typeface="+mj-ea"/>
              </a:rPr>
              <a:t>(Functions tag library):</a:t>
            </a:r>
          </a:p>
          <a:p>
            <a:pPr marL="548640" lvl="3" indent="0" algn="just">
              <a:spcBef>
                <a:spcPts val="200"/>
              </a:spcBef>
              <a:buNone/>
            </a:pPr>
            <a:r>
              <a:rPr lang="zh-TW" altLang="en-US" sz="1700" dirty="0">
                <a:latin typeface="Consolas" panose="020B0609020204030204" pitchFamily="49" charset="0"/>
                <a:ea typeface="+mj-ea"/>
              </a:rPr>
              <a:t>提供常用字串處理的自訂</a:t>
            </a:r>
            <a:r>
              <a:rPr lang="en-US" altLang="zh-TW" sz="1700" dirty="0">
                <a:latin typeface="Consolas" panose="020B0609020204030204" pitchFamily="49" charset="0"/>
                <a:ea typeface="+mj-ea"/>
              </a:rPr>
              <a:t>EL</a:t>
            </a:r>
            <a:r>
              <a:rPr lang="zh-TW" altLang="en-US" sz="1700" dirty="0">
                <a:latin typeface="Consolas" panose="020B0609020204030204" pitchFamily="49" charset="0"/>
                <a:ea typeface="+mj-ea"/>
              </a:rPr>
              <a:t>函式標籤庫。</a:t>
            </a:r>
            <a:endParaRPr lang="en-US" altLang="zh-TW" sz="1700" dirty="0">
              <a:latin typeface="Consolas" panose="020B0609020204030204" pitchFamily="49" charset="0"/>
              <a:ea typeface="+mj-ea"/>
            </a:endParaRPr>
          </a:p>
          <a:p>
            <a:pPr marL="0" lvl="1" indent="0" algn="just">
              <a:spcBef>
                <a:spcPts val="200"/>
              </a:spcBef>
              <a:buNone/>
            </a:pPr>
            <a:endParaRPr lang="en-US" altLang="zh-TW" sz="1700" dirty="0">
              <a:latin typeface="Consolas" panose="020B0609020204030204" pitchFamily="49" charset="0"/>
              <a:ea typeface="+mj-ea"/>
            </a:endParaRPr>
          </a:p>
          <a:p>
            <a:pPr marL="0" lvl="1" indent="0" algn="just">
              <a:spcBef>
                <a:spcPts val="200"/>
              </a:spcBef>
              <a:buNone/>
            </a:pP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下載</a:t>
            </a:r>
            <a:r>
              <a:rPr lang="en-US" altLang="zh-TW" sz="1700" dirty="0">
                <a:latin typeface="Consolas" panose="020B0609020204030204" pitchFamily="49" charset="0"/>
                <a:ea typeface="+mj-ea"/>
              </a:rPr>
              <a:t>&amp;</a:t>
            </a:r>
            <a:r>
              <a:rPr lang="zh-TW" altLang="en-US" sz="1700" dirty="0">
                <a:latin typeface="Consolas" panose="020B0609020204030204" pitchFamily="49" charset="0"/>
                <a:ea typeface="+mj-ea"/>
              </a:rPr>
              <a:t>安裝</a:t>
            </a:r>
            <a:r>
              <a:rPr lang="en-US" altLang="zh-TW" sz="1700" dirty="0">
                <a:latin typeface="Consolas" panose="020B0609020204030204" pitchFamily="49" charset="0"/>
                <a:ea typeface="+mj-ea"/>
              </a:rPr>
              <a:t>】</a:t>
            </a:r>
          </a:p>
          <a:p>
            <a:pPr marL="617220" lvl="2" indent="-342900" algn="just">
              <a:spcBef>
                <a:spcPts val="200"/>
              </a:spcBef>
              <a:buFont typeface="+mj-lt"/>
              <a:buAutoNum type="arabicPeriod"/>
            </a:pPr>
            <a:r>
              <a:rPr lang="en-US" altLang="zh-TW" sz="1700" dirty="0">
                <a:latin typeface="Consolas" panose="020B0609020204030204" pitchFamily="49" charset="0"/>
                <a:ea typeface="+mj-ea"/>
              </a:rPr>
              <a:t>JSTL</a:t>
            </a:r>
            <a:r>
              <a:rPr lang="zh-TW" altLang="en-US" sz="1700" dirty="0">
                <a:latin typeface="Consolas" panose="020B0609020204030204" pitchFamily="49" charset="0"/>
                <a:ea typeface="+mj-ea"/>
              </a:rPr>
              <a:t>並不在</a:t>
            </a:r>
            <a:r>
              <a:rPr lang="en-US" altLang="zh-TW" sz="1700" dirty="0">
                <a:latin typeface="Consolas" panose="020B0609020204030204" pitchFamily="49" charset="0"/>
                <a:ea typeface="+mj-ea"/>
              </a:rPr>
              <a:t>JSP</a:t>
            </a:r>
            <a:r>
              <a:rPr lang="zh-TW" altLang="en-US" sz="1700" dirty="0">
                <a:latin typeface="Consolas" panose="020B0609020204030204" pitchFamily="49" charset="0"/>
                <a:ea typeface="+mj-ea"/>
              </a:rPr>
              <a:t>的標準規範中，若想使用</a:t>
            </a:r>
            <a:r>
              <a:rPr lang="en-US" altLang="zh-TW" sz="1700" dirty="0">
                <a:latin typeface="Consolas" panose="020B0609020204030204" pitchFamily="49" charset="0"/>
                <a:ea typeface="+mj-ea"/>
              </a:rPr>
              <a:t>JSTL</a:t>
            </a:r>
            <a:r>
              <a:rPr lang="zh-TW" altLang="en-US" sz="1700" dirty="0">
                <a:latin typeface="Consolas" panose="020B0609020204030204" pitchFamily="49" charset="0"/>
                <a:ea typeface="+mj-ea"/>
              </a:rPr>
              <a:t>，需另行下載</a:t>
            </a:r>
            <a:r>
              <a:rPr lang="en-US" altLang="zh-TW" sz="1700" dirty="0">
                <a:latin typeface="Consolas" panose="020B0609020204030204" pitchFamily="49" charset="0"/>
                <a:ea typeface="+mj-ea"/>
              </a:rPr>
              <a:t>JSTL</a:t>
            </a:r>
            <a:r>
              <a:rPr lang="zh-TW" altLang="en-US" sz="1700" dirty="0">
                <a:latin typeface="Consolas" panose="020B0609020204030204" pitchFamily="49" charset="0"/>
                <a:ea typeface="+mj-ea"/>
              </a:rPr>
              <a:t>的實作。</a:t>
            </a:r>
            <a:endParaRPr lang="en-US" altLang="zh-TW" sz="1700" dirty="0">
              <a:latin typeface="Consolas" panose="020B0609020204030204" pitchFamily="49" charset="0"/>
              <a:ea typeface="+mj-ea"/>
            </a:endParaRPr>
          </a:p>
          <a:p>
            <a:pPr marL="834390" lvl="3" indent="-285750" algn="just">
              <a:spcBef>
                <a:spcPts val="200"/>
              </a:spcBef>
            </a:pPr>
            <a:r>
              <a:rPr lang="en-US" altLang="zh-TW" sz="1700" dirty="0">
                <a:latin typeface="Consolas" panose="020B0609020204030204" pitchFamily="49" charset="0"/>
                <a:ea typeface="+mj-ea"/>
              </a:rPr>
              <a:t>apache-tomcat-7.0.6x </a:t>
            </a:r>
            <a:r>
              <a:rPr lang="zh-TW" altLang="en-US" sz="1700" dirty="0">
                <a:latin typeface="Consolas" panose="020B0609020204030204" pitchFamily="49" charset="0"/>
                <a:ea typeface="+mj-ea"/>
              </a:rPr>
              <a:t>以前的版本，需下載</a:t>
            </a:r>
            <a:endParaRPr lang="en-US" altLang="zh-TW" sz="1700" dirty="0">
              <a:latin typeface="Consolas" panose="020B0609020204030204" pitchFamily="49" charset="0"/>
              <a:ea typeface="+mj-ea"/>
            </a:endParaRPr>
          </a:p>
          <a:p>
            <a:pPr marL="1142800" lvl="5" indent="0" algn="just">
              <a:spcBef>
                <a:spcPts val="200"/>
              </a:spcBef>
              <a:buNone/>
            </a:pPr>
            <a:r>
              <a:rPr lang="en-US" altLang="zh-TW" sz="1700" dirty="0">
                <a:latin typeface="Consolas" panose="020B0609020204030204" pitchFamily="49" charset="0"/>
                <a:ea typeface="+mj-ea"/>
              </a:rPr>
              <a:t>jstl.jar </a:t>
            </a:r>
            <a:r>
              <a:rPr lang="zh-TW" altLang="en-US" sz="1700" dirty="0">
                <a:latin typeface="Consolas" panose="020B0609020204030204" pitchFamily="49" charset="0"/>
                <a:ea typeface="+mj-ea"/>
              </a:rPr>
              <a:t>、 </a:t>
            </a:r>
            <a:r>
              <a:rPr lang="en-US" altLang="zh-TW" sz="1700" dirty="0">
                <a:latin typeface="Consolas" panose="020B0609020204030204" pitchFamily="49" charset="0"/>
                <a:ea typeface="+mj-ea"/>
              </a:rPr>
              <a:t>standard.jar </a:t>
            </a:r>
            <a:endParaRPr lang="zh-TW" altLang="en-US" sz="1700" dirty="0">
              <a:latin typeface="Consolas" panose="020B0609020204030204" pitchFamily="49" charset="0"/>
              <a:ea typeface="+mj-ea"/>
            </a:endParaRPr>
          </a:p>
          <a:p>
            <a:pPr marL="834390" lvl="3" indent="-285750" algn="just">
              <a:spcBef>
                <a:spcPts val="200"/>
              </a:spcBef>
            </a:pPr>
            <a:r>
              <a:rPr lang="en-US" altLang="zh-TW" sz="1700" dirty="0">
                <a:latin typeface="Consolas" panose="020B0609020204030204" pitchFamily="49" charset="0"/>
                <a:ea typeface="+mj-ea"/>
              </a:rPr>
              <a:t>apache-tomcat-7.0.6x </a:t>
            </a:r>
            <a:r>
              <a:rPr lang="zh-TW" altLang="en-US" sz="1700" dirty="0">
                <a:latin typeface="Consolas" panose="020B0609020204030204" pitchFamily="49" charset="0"/>
                <a:ea typeface="+mj-ea"/>
              </a:rPr>
              <a:t>以後的版本，需下載</a:t>
            </a:r>
            <a:endParaRPr lang="en-US" altLang="zh-TW" sz="1700" dirty="0">
              <a:latin typeface="Consolas" panose="020B0609020204030204" pitchFamily="49" charset="0"/>
              <a:ea typeface="+mj-ea"/>
            </a:endParaRPr>
          </a:p>
          <a:p>
            <a:pPr marL="1142800" lvl="5" indent="0" algn="just">
              <a:spcBef>
                <a:spcPts val="200"/>
              </a:spcBef>
              <a:buNone/>
            </a:pPr>
            <a:r>
              <a:rPr lang="en-US" altLang="zh-TW" sz="1700" dirty="0">
                <a:solidFill>
                  <a:srgbClr val="FF0000"/>
                </a:solidFill>
                <a:latin typeface="Consolas" panose="020B0609020204030204" pitchFamily="49" charset="0"/>
                <a:ea typeface="+mj-ea"/>
              </a:rPr>
              <a:t>taglibs-standard-impl-1.2.5.jar </a:t>
            </a:r>
          </a:p>
          <a:p>
            <a:pPr marL="1142800" lvl="5" indent="0" algn="just">
              <a:spcBef>
                <a:spcPts val="200"/>
              </a:spcBef>
              <a:buNone/>
            </a:pPr>
            <a:r>
              <a:rPr lang="en-US" altLang="zh-TW" sz="1700" dirty="0">
                <a:solidFill>
                  <a:srgbClr val="FF0000"/>
                </a:solidFill>
                <a:latin typeface="Consolas" panose="020B0609020204030204" pitchFamily="49" charset="0"/>
                <a:ea typeface="+mj-ea"/>
              </a:rPr>
              <a:t>taglibs-standard-spec-1.2.5.jar</a:t>
            </a:r>
            <a:endParaRPr lang="zh-TW" altLang="en-US" sz="1700" dirty="0">
              <a:solidFill>
                <a:srgbClr val="FF0000"/>
              </a:solidFill>
              <a:latin typeface="Consolas" panose="020B0609020204030204" pitchFamily="49" charset="0"/>
              <a:ea typeface="+mj-ea"/>
            </a:endParaRPr>
          </a:p>
          <a:p>
            <a:pPr marL="274320" lvl="2" indent="0" algn="just">
              <a:spcBef>
                <a:spcPts val="200"/>
              </a:spcBef>
              <a:buNone/>
            </a:pPr>
            <a:r>
              <a:rPr lang="zh-TW" altLang="en-US" sz="1700" dirty="0">
                <a:latin typeface="Consolas" panose="020B0609020204030204" pitchFamily="49" charset="0"/>
                <a:ea typeface="+mj-ea"/>
              </a:rPr>
              <a:t>並放置於</a:t>
            </a:r>
            <a:r>
              <a:rPr lang="en-US" altLang="zh-TW" sz="1700" dirty="0">
                <a:latin typeface="Consolas" panose="020B0609020204030204" pitchFamily="49" charset="0"/>
                <a:ea typeface="+mj-ea"/>
              </a:rPr>
              <a:t>webapp\Web-INF\lib </a:t>
            </a:r>
            <a:r>
              <a:rPr lang="zh-TW" altLang="en-US" sz="1700" dirty="0">
                <a:latin typeface="Consolas" panose="020B0609020204030204" pitchFamily="49" charset="0"/>
                <a:ea typeface="+mj-ea"/>
              </a:rPr>
              <a:t>的目錄內。</a:t>
            </a:r>
            <a:endParaRPr lang="en-US" altLang="zh-TW" sz="1700" dirty="0">
              <a:latin typeface="Consolas" panose="020B0609020204030204" pitchFamily="49" charset="0"/>
              <a:ea typeface="+mj-ea"/>
            </a:endParaRPr>
          </a:p>
          <a:p>
            <a:pPr marL="617220" lvl="2" indent="-342900" algn="just">
              <a:spcBef>
                <a:spcPts val="200"/>
              </a:spcBef>
              <a:buFont typeface="+mj-lt"/>
              <a:buAutoNum type="arabicPeriod" startAt="2"/>
            </a:pPr>
            <a:r>
              <a:rPr lang="zh-TW" altLang="en-US" sz="1700" dirty="0">
                <a:latin typeface="Consolas" panose="020B0609020204030204" pitchFamily="49" charset="0"/>
                <a:ea typeface="+mj-ea"/>
              </a:rPr>
              <a:t>去哪下載</a:t>
            </a:r>
            <a:r>
              <a:rPr lang="en-US" altLang="zh-TW" sz="1700" dirty="0">
                <a:latin typeface="Consolas" panose="020B0609020204030204" pitchFamily="49" charset="0"/>
                <a:ea typeface="+mj-ea"/>
              </a:rPr>
              <a:t>?</a:t>
            </a:r>
          </a:p>
          <a:p>
            <a:pPr marL="834390" lvl="3" indent="-285750" algn="just">
              <a:spcBef>
                <a:spcPts val="200"/>
              </a:spcBef>
            </a:pPr>
            <a:r>
              <a:rPr lang="en-US" altLang="zh-TW" sz="1700" dirty="0">
                <a:latin typeface="Consolas" panose="020B0609020204030204" pitchFamily="49" charset="0"/>
                <a:ea typeface="+mj-ea"/>
              </a:rPr>
              <a:t>tomcat\webapps\examples\WEB-INF\lib </a:t>
            </a:r>
            <a:r>
              <a:rPr lang="zh-TW" altLang="en-US" sz="1700" dirty="0">
                <a:latin typeface="Consolas" panose="020B0609020204030204" pitchFamily="49" charset="0"/>
                <a:ea typeface="+mj-ea"/>
              </a:rPr>
              <a:t>的目錄內取得</a:t>
            </a:r>
          </a:p>
          <a:p>
            <a:pPr marL="834390" lvl="3" indent="-285750" algn="just">
              <a:spcBef>
                <a:spcPts val="200"/>
              </a:spcBef>
            </a:pPr>
            <a:r>
              <a:rPr lang="en-US" altLang="zh-TW" sz="1700" dirty="0">
                <a:latin typeface="Consolas" panose="020B0609020204030204" pitchFamily="49" charset="0"/>
                <a:ea typeface="+mj-ea"/>
              </a:rPr>
              <a:t>Tomcat</a:t>
            </a:r>
            <a:r>
              <a:rPr lang="zh-TW" altLang="en-US" sz="1700" dirty="0">
                <a:latin typeface="Consolas" panose="020B0609020204030204" pitchFamily="49" charset="0"/>
                <a:ea typeface="+mj-ea"/>
              </a:rPr>
              <a:t>官網</a:t>
            </a:r>
            <a:r>
              <a:rPr lang="en-US" altLang="zh-TW" sz="1700" dirty="0">
                <a:latin typeface="Consolas" panose="020B0609020204030204" pitchFamily="49" charset="0"/>
                <a:ea typeface="+mj-ea"/>
              </a:rPr>
              <a:t>:https://tomcat.apache.org/download-</a:t>
            </a:r>
            <a:r>
              <a:rPr lang="en-US" altLang="zh-TW" sz="1700" dirty="0" err="1">
                <a:latin typeface="Consolas" panose="020B0609020204030204" pitchFamily="49" charset="0"/>
                <a:ea typeface="+mj-ea"/>
              </a:rPr>
              <a:t>taglibs.cgi</a:t>
            </a:r>
            <a:endParaRPr lang="en-US" altLang="zh-TW" sz="1700" dirty="0">
              <a:latin typeface="Consolas" panose="020B0609020204030204" pitchFamily="49" charset="0"/>
              <a:ea typeface="+mj-ea"/>
            </a:endParaRPr>
          </a:p>
          <a:p>
            <a:pPr marL="274320" lvl="2" indent="0" algn="just">
              <a:spcBef>
                <a:spcPts val="200"/>
              </a:spcBef>
              <a:buNone/>
            </a:pPr>
            <a:endParaRPr lang="zh-TW" altLang="en-US" sz="170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6B84FD3B-F7D7-36AE-5F4B-3F3B589E0108}"/>
              </a:ext>
            </a:extLst>
          </p:cNvPr>
          <p:cNvSpPr txBox="1"/>
          <p:nvPr/>
        </p:nvSpPr>
        <p:spPr>
          <a:xfrm>
            <a:off x="10217791" y="6288485"/>
            <a:ext cx="1287438"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JSTL</a:t>
            </a:r>
            <a:r>
              <a:rPr lang="zh-TW" altLang="en-US" sz="1800" dirty="0">
                <a:latin typeface="Consolas" panose="020B0609020204030204" pitchFamily="49" charset="0"/>
                <a:ea typeface="+mj-ea"/>
              </a:rPr>
              <a:t>簡介</a:t>
            </a:r>
          </a:p>
        </p:txBody>
      </p:sp>
    </p:spTree>
    <p:extLst>
      <p:ext uri="{BB962C8B-B14F-4D97-AF65-F5344CB8AC3E}">
        <p14:creationId xmlns:p14="http://schemas.microsoft.com/office/powerpoint/2010/main" val="318334228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4540651"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dirty="0">
                <a:latin typeface="Consolas" panose="020B0609020204030204" pitchFamily="49" charset="0"/>
                <a:ea typeface="+mj-ea"/>
              </a:rPr>
              <a:t>JSTL</a:t>
            </a:r>
            <a:r>
              <a:rPr lang="zh-TW" altLang="en-US" sz="3200" dirty="0">
                <a:latin typeface="Consolas" panose="020B0609020204030204" pitchFamily="49" charset="0"/>
                <a:ea typeface="+mj-ea"/>
              </a:rPr>
              <a:t>五大類標籤庫宣告</a:t>
            </a:r>
          </a:p>
        </p:txBody>
      </p:sp>
      <p:graphicFrame>
        <p:nvGraphicFramePr>
          <p:cNvPr id="10" name="表格 4">
            <a:extLst>
              <a:ext uri="{FF2B5EF4-FFF2-40B4-BE49-F238E27FC236}">
                <a16:creationId xmlns:a16="http://schemas.microsoft.com/office/drawing/2014/main" id="{4E52CBDD-FC1A-4D01-8532-84BE66BA3523}"/>
              </a:ext>
            </a:extLst>
          </p:cNvPr>
          <p:cNvGraphicFramePr>
            <a:graphicFrameLocks noGrp="1"/>
          </p:cNvGraphicFramePr>
          <p:nvPr>
            <p:ph idx="1"/>
            <p:extLst>
              <p:ext uri="{D42A27DB-BD31-4B8C-83A1-F6EECF244321}">
                <p14:modId xmlns:p14="http://schemas.microsoft.com/office/powerpoint/2010/main" val="4177899711"/>
              </p:ext>
            </p:extLst>
          </p:nvPr>
        </p:nvGraphicFramePr>
        <p:xfrm>
          <a:off x="204969" y="755681"/>
          <a:ext cx="11661046" cy="3274722"/>
        </p:xfrm>
        <a:graphic>
          <a:graphicData uri="http://schemas.openxmlformats.org/drawingml/2006/table">
            <a:tbl>
              <a:tblPr firstRow="1" bandRow="1">
                <a:tableStyleId>{5C22544A-7EE6-4342-B048-85BDC9FD1C3A}</a:tableStyleId>
              </a:tblPr>
              <a:tblGrid>
                <a:gridCol w="2380974">
                  <a:extLst>
                    <a:ext uri="{9D8B030D-6E8A-4147-A177-3AD203B41FA5}">
                      <a16:colId xmlns:a16="http://schemas.microsoft.com/office/drawing/2014/main" val="203712392"/>
                    </a:ext>
                  </a:extLst>
                </a:gridCol>
                <a:gridCol w="6935466">
                  <a:extLst>
                    <a:ext uri="{9D8B030D-6E8A-4147-A177-3AD203B41FA5}">
                      <a16:colId xmlns:a16="http://schemas.microsoft.com/office/drawing/2014/main" val="1446959358"/>
                    </a:ext>
                  </a:extLst>
                </a:gridCol>
                <a:gridCol w="2344606">
                  <a:extLst>
                    <a:ext uri="{9D8B030D-6E8A-4147-A177-3AD203B41FA5}">
                      <a16:colId xmlns:a16="http://schemas.microsoft.com/office/drawing/2014/main" val="3116701305"/>
                    </a:ext>
                  </a:extLst>
                </a:gridCol>
              </a:tblGrid>
              <a:tr h="545787">
                <a:tc>
                  <a:txBody>
                    <a:bodyPr/>
                    <a:lstStyle/>
                    <a:p>
                      <a:pPr algn="ctr"/>
                      <a:r>
                        <a:rPr lang="en-US" altLang="zh-TW" dirty="0">
                          <a:latin typeface="Consolas" panose="020B0609020204030204" pitchFamily="49" charset="0"/>
                          <a:ea typeface="+mj-ea"/>
                        </a:rPr>
                        <a:t>JSTL</a:t>
                      </a:r>
                      <a:r>
                        <a:rPr lang="zh-TW" altLang="en-US" dirty="0">
                          <a:latin typeface="Consolas" panose="020B0609020204030204" pitchFamily="49" charset="0"/>
                          <a:ea typeface="+mj-ea"/>
                        </a:rPr>
                        <a:t>標籤庫</a:t>
                      </a:r>
                    </a:p>
                  </a:txBody>
                  <a:tcPr anchor="ctr"/>
                </a:tc>
                <a:tc>
                  <a:txBody>
                    <a:bodyPr/>
                    <a:lstStyle/>
                    <a:p>
                      <a:pPr algn="ctr"/>
                      <a:r>
                        <a:rPr lang="zh-TW" altLang="en-US" dirty="0">
                          <a:latin typeface="Consolas" panose="020B0609020204030204" pitchFamily="49" charset="0"/>
                          <a:ea typeface="+mj-ea"/>
                        </a:rPr>
                        <a:t>網址資源</a:t>
                      </a:r>
                      <a:r>
                        <a:rPr lang="en-US" altLang="zh-TW" dirty="0">
                          <a:latin typeface="Consolas" panose="020B0609020204030204" pitchFamily="49" charset="0"/>
                          <a:ea typeface="+mj-ea"/>
                        </a:rPr>
                        <a:t>URI</a:t>
                      </a:r>
                      <a:r>
                        <a:rPr lang="zh-TW" altLang="en-US" dirty="0">
                          <a:latin typeface="Consolas" panose="020B0609020204030204" pitchFamily="49" charset="0"/>
                          <a:ea typeface="+mj-ea"/>
                        </a:rPr>
                        <a:t>參考</a:t>
                      </a:r>
                    </a:p>
                  </a:txBody>
                  <a:tcPr anchor="ctr"/>
                </a:tc>
                <a:tc>
                  <a:txBody>
                    <a:bodyPr/>
                    <a:lstStyle/>
                    <a:p>
                      <a:pPr algn="ctr"/>
                      <a:r>
                        <a:rPr lang="zh-TW" altLang="en-US">
                          <a:latin typeface="Consolas" panose="020B0609020204030204" pitchFamily="49" charset="0"/>
                          <a:ea typeface="+mj-ea"/>
                        </a:rPr>
                        <a:t>慣用前置碼</a:t>
                      </a:r>
                      <a:r>
                        <a:rPr lang="en-US" altLang="zh-TW">
                          <a:latin typeface="Consolas" panose="020B0609020204030204" pitchFamily="49" charset="0"/>
                          <a:ea typeface="+mj-ea"/>
                        </a:rPr>
                        <a:t>Prefix</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1486997580"/>
                  </a:ext>
                </a:extLst>
              </a:tr>
              <a:tr h="545787">
                <a:tc>
                  <a:txBody>
                    <a:bodyPr/>
                    <a:lstStyle/>
                    <a:p>
                      <a:pPr algn="ctr"/>
                      <a:r>
                        <a:rPr lang="en-US" altLang="zh-TW">
                          <a:latin typeface="Consolas" panose="020B0609020204030204" pitchFamily="49" charset="0"/>
                          <a:ea typeface="+mj-ea"/>
                        </a:rPr>
                        <a:t>Core</a:t>
                      </a:r>
                      <a:r>
                        <a:rPr lang="zh-TW" altLang="en-US">
                          <a:latin typeface="Consolas" panose="020B0609020204030204" pitchFamily="49" charset="0"/>
                          <a:ea typeface="+mj-ea"/>
                        </a:rPr>
                        <a:t>標籤庫</a:t>
                      </a:r>
                    </a:p>
                  </a:txBody>
                  <a:tcPr anchor="ctr"/>
                </a:tc>
                <a:tc>
                  <a:txBody>
                    <a:bodyPr/>
                    <a:lstStyle/>
                    <a:p>
                      <a:pPr algn="ctr"/>
                      <a:r>
                        <a:rPr lang="en-US" altLang="zh-TW" dirty="0">
                          <a:latin typeface="Consolas" panose="020B0609020204030204" pitchFamily="49" charset="0"/>
                          <a:ea typeface="+mj-ea"/>
                        </a:rPr>
                        <a:t>http://java.sun.com/jsp/jstl/core</a:t>
                      </a:r>
                      <a:endParaRPr lang="zh-TW" altLang="en-US" dirty="0">
                        <a:latin typeface="Consolas" panose="020B0609020204030204" pitchFamily="49" charset="0"/>
                        <a:ea typeface="+mj-ea"/>
                      </a:endParaRPr>
                    </a:p>
                  </a:txBody>
                  <a:tcPr anchor="ctr"/>
                </a:tc>
                <a:tc>
                  <a:txBody>
                    <a:bodyPr/>
                    <a:lstStyle/>
                    <a:p>
                      <a:pPr algn="ctr"/>
                      <a:r>
                        <a:rPr lang="en-US" altLang="zh-TW">
                          <a:latin typeface="Consolas" panose="020B0609020204030204" pitchFamily="49" charset="0"/>
                          <a:ea typeface="+mj-ea"/>
                        </a:rPr>
                        <a:t>c</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3580081391"/>
                  </a:ext>
                </a:extLst>
              </a:tr>
              <a:tr h="545787">
                <a:tc>
                  <a:txBody>
                    <a:bodyPr/>
                    <a:lstStyle/>
                    <a:p>
                      <a:pPr algn="ctr"/>
                      <a:r>
                        <a:rPr lang="en-US" altLang="zh-TW">
                          <a:latin typeface="Consolas" panose="020B0609020204030204" pitchFamily="49" charset="0"/>
                          <a:ea typeface="+mj-ea"/>
                        </a:rPr>
                        <a:t>XML</a:t>
                      </a:r>
                      <a:r>
                        <a:rPr lang="zh-TW" altLang="en-US">
                          <a:latin typeface="Consolas" panose="020B0609020204030204" pitchFamily="49" charset="0"/>
                          <a:ea typeface="+mj-ea"/>
                        </a:rPr>
                        <a:t>標籤庫 </a:t>
                      </a:r>
                    </a:p>
                  </a:txBody>
                  <a:tcPr anchor="ctr"/>
                </a:tc>
                <a:tc>
                  <a:txBody>
                    <a:bodyPr/>
                    <a:lstStyle/>
                    <a:p>
                      <a:pPr algn="ctr"/>
                      <a:r>
                        <a:rPr lang="en-US" altLang="zh-TW" dirty="0">
                          <a:latin typeface="Consolas" panose="020B0609020204030204" pitchFamily="49" charset="0"/>
                          <a:ea typeface="+mj-ea"/>
                        </a:rPr>
                        <a:t>http://java.sun.com/jsp/jstl/xml</a:t>
                      </a:r>
                      <a:endParaRPr lang="zh-TW" altLang="en-US" dirty="0">
                        <a:latin typeface="Consolas" panose="020B0609020204030204" pitchFamily="49" charset="0"/>
                        <a:ea typeface="+mj-ea"/>
                      </a:endParaRPr>
                    </a:p>
                  </a:txBody>
                  <a:tcPr anchor="ctr"/>
                </a:tc>
                <a:tc>
                  <a:txBody>
                    <a:bodyPr/>
                    <a:lstStyle/>
                    <a:p>
                      <a:pPr algn="ctr"/>
                      <a:r>
                        <a:rPr lang="en-US" altLang="zh-TW">
                          <a:latin typeface="Consolas" panose="020B0609020204030204" pitchFamily="49" charset="0"/>
                          <a:ea typeface="+mj-ea"/>
                        </a:rPr>
                        <a:t>x</a:t>
                      </a:r>
                      <a:endParaRPr lang="zh-TW" altLang="en-US">
                        <a:latin typeface="Consolas" panose="020B0609020204030204" pitchFamily="49" charset="0"/>
                        <a:ea typeface="+mj-ea"/>
                      </a:endParaRPr>
                    </a:p>
                  </a:txBody>
                  <a:tcPr anchor="ctr"/>
                </a:tc>
                <a:extLst>
                  <a:ext uri="{0D108BD9-81ED-4DB2-BD59-A6C34878D82A}">
                    <a16:rowId xmlns:a16="http://schemas.microsoft.com/office/drawing/2014/main" val="3961794908"/>
                  </a:ext>
                </a:extLst>
              </a:tr>
              <a:tr h="545787">
                <a:tc>
                  <a:txBody>
                    <a:bodyPr/>
                    <a:lstStyle/>
                    <a:p>
                      <a:pPr algn="ctr"/>
                      <a:r>
                        <a:rPr lang="en-US" altLang="zh-TW">
                          <a:latin typeface="Consolas" panose="020B0609020204030204" pitchFamily="49" charset="0"/>
                          <a:ea typeface="+mj-ea"/>
                        </a:rPr>
                        <a:t>I18N</a:t>
                      </a:r>
                      <a:r>
                        <a:rPr lang="zh-TW" altLang="en-US">
                          <a:latin typeface="Consolas" panose="020B0609020204030204" pitchFamily="49" charset="0"/>
                          <a:ea typeface="+mj-ea"/>
                        </a:rPr>
                        <a:t>格式標籤庫 </a:t>
                      </a:r>
                    </a:p>
                  </a:txBody>
                  <a:tcPr anchor="ctr"/>
                </a:tc>
                <a:tc>
                  <a:txBody>
                    <a:bodyPr/>
                    <a:lstStyle/>
                    <a:p>
                      <a:pPr algn="ctr"/>
                      <a:r>
                        <a:rPr lang="en-US" altLang="zh-TW" dirty="0">
                          <a:latin typeface="Consolas" panose="020B0609020204030204" pitchFamily="49" charset="0"/>
                          <a:ea typeface="+mj-ea"/>
                        </a:rPr>
                        <a:t>http://java.sun.com/jsp/jstl/fmt</a:t>
                      </a:r>
                      <a:endParaRPr lang="zh-TW" altLang="en-US" dirty="0">
                        <a:latin typeface="Consolas" panose="020B0609020204030204" pitchFamily="49" charset="0"/>
                        <a:ea typeface="+mj-ea"/>
                      </a:endParaRPr>
                    </a:p>
                  </a:txBody>
                  <a:tcPr anchor="ctr"/>
                </a:tc>
                <a:tc>
                  <a:txBody>
                    <a:bodyPr/>
                    <a:lstStyle/>
                    <a:p>
                      <a:pPr algn="ctr"/>
                      <a:r>
                        <a:rPr lang="en-US" altLang="zh-TW" dirty="0">
                          <a:latin typeface="Consolas" panose="020B0609020204030204" pitchFamily="49" charset="0"/>
                          <a:ea typeface="+mj-ea"/>
                        </a:rPr>
                        <a:t>fmt</a:t>
                      </a:r>
                      <a:endParaRPr lang="zh-TW" altLang="en-US" dirty="0">
                        <a:latin typeface="Consolas" panose="020B0609020204030204" pitchFamily="49" charset="0"/>
                        <a:ea typeface="+mj-ea"/>
                      </a:endParaRPr>
                    </a:p>
                  </a:txBody>
                  <a:tcPr anchor="ctr"/>
                </a:tc>
                <a:extLst>
                  <a:ext uri="{0D108BD9-81ED-4DB2-BD59-A6C34878D82A}">
                    <a16:rowId xmlns:a16="http://schemas.microsoft.com/office/drawing/2014/main" val="2593231519"/>
                  </a:ext>
                </a:extLst>
              </a:tr>
              <a:tr h="545787">
                <a:tc>
                  <a:txBody>
                    <a:bodyPr/>
                    <a:lstStyle/>
                    <a:p>
                      <a:pPr algn="ctr"/>
                      <a:r>
                        <a:rPr lang="en-US" altLang="zh-TW">
                          <a:latin typeface="Consolas" panose="020B0609020204030204" pitchFamily="49" charset="0"/>
                          <a:ea typeface="+mj-ea"/>
                        </a:rPr>
                        <a:t>Database</a:t>
                      </a:r>
                      <a:r>
                        <a:rPr lang="zh-TW" altLang="en-US">
                          <a:latin typeface="Consolas" panose="020B0609020204030204" pitchFamily="49" charset="0"/>
                          <a:ea typeface="+mj-ea"/>
                        </a:rPr>
                        <a:t>標籤庫</a:t>
                      </a:r>
                    </a:p>
                  </a:txBody>
                  <a:tcPr anchor="ctr"/>
                </a:tc>
                <a:tc>
                  <a:txBody>
                    <a:bodyPr/>
                    <a:lstStyle/>
                    <a:p>
                      <a:pPr algn="ctr"/>
                      <a:r>
                        <a:rPr lang="en-US" altLang="zh-TW" dirty="0">
                          <a:latin typeface="Consolas" panose="020B0609020204030204" pitchFamily="49" charset="0"/>
                          <a:ea typeface="+mj-ea"/>
                        </a:rPr>
                        <a:t>http://java.sun.com/jsp/jstl/sql</a:t>
                      </a:r>
                      <a:endParaRPr lang="zh-TW" altLang="en-US" dirty="0">
                        <a:latin typeface="Consolas" panose="020B0609020204030204" pitchFamily="49" charset="0"/>
                        <a:ea typeface="+mj-ea"/>
                      </a:endParaRPr>
                    </a:p>
                  </a:txBody>
                  <a:tcPr anchor="ctr"/>
                </a:tc>
                <a:tc>
                  <a:txBody>
                    <a:bodyPr/>
                    <a:lstStyle/>
                    <a:p>
                      <a:pPr algn="ctr"/>
                      <a:r>
                        <a:rPr lang="en-US" altLang="zh-TW" dirty="0">
                          <a:latin typeface="Consolas" panose="020B0609020204030204" pitchFamily="49" charset="0"/>
                          <a:ea typeface="+mj-ea"/>
                        </a:rPr>
                        <a:t>sql</a:t>
                      </a:r>
                      <a:endParaRPr lang="zh-TW" altLang="en-US" dirty="0">
                        <a:latin typeface="Consolas" panose="020B0609020204030204" pitchFamily="49" charset="0"/>
                        <a:ea typeface="+mj-ea"/>
                      </a:endParaRPr>
                    </a:p>
                  </a:txBody>
                  <a:tcPr anchor="ctr"/>
                </a:tc>
                <a:extLst>
                  <a:ext uri="{0D108BD9-81ED-4DB2-BD59-A6C34878D82A}">
                    <a16:rowId xmlns:a16="http://schemas.microsoft.com/office/drawing/2014/main" val="597131318"/>
                  </a:ext>
                </a:extLst>
              </a:tr>
              <a:tr h="545787">
                <a:tc>
                  <a:txBody>
                    <a:bodyPr/>
                    <a:lstStyle/>
                    <a:p>
                      <a:pPr algn="ctr"/>
                      <a:r>
                        <a:rPr lang="en-US" altLang="zh-TW">
                          <a:latin typeface="Consolas" panose="020B0609020204030204" pitchFamily="49" charset="0"/>
                          <a:ea typeface="+mj-ea"/>
                        </a:rPr>
                        <a:t>Functions</a:t>
                      </a:r>
                      <a:r>
                        <a:rPr lang="zh-TW" altLang="en-US">
                          <a:latin typeface="Consolas" panose="020B0609020204030204" pitchFamily="49" charset="0"/>
                          <a:ea typeface="+mj-ea"/>
                        </a:rPr>
                        <a:t>標籤庫</a:t>
                      </a:r>
                    </a:p>
                  </a:txBody>
                  <a:tcPr anchor="ctr"/>
                </a:tc>
                <a:tc>
                  <a:txBody>
                    <a:bodyPr/>
                    <a:lstStyle/>
                    <a:p>
                      <a:pPr algn="ctr"/>
                      <a:r>
                        <a:rPr lang="en-US" altLang="zh-TW" dirty="0">
                          <a:latin typeface="Consolas" panose="020B0609020204030204" pitchFamily="49" charset="0"/>
                          <a:ea typeface="+mj-ea"/>
                        </a:rPr>
                        <a:t>http://java.sun.com/jsp/jstl/functions</a:t>
                      </a:r>
                      <a:endParaRPr lang="zh-TW" altLang="en-US" dirty="0">
                        <a:latin typeface="Consolas" panose="020B0609020204030204" pitchFamily="49" charset="0"/>
                        <a:ea typeface="+mj-ea"/>
                      </a:endParaRPr>
                    </a:p>
                  </a:txBody>
                  <a:tcPr anchor="ctr"/>
                </a:tc>
                <a:tc>
                  <a:txBody>
                    <a:bodyPr/>
                    <a:lstStyle/>
                    <a:p>
                      <a:pPr algn="ctr"/>
                      <a:r>
                        <a:rPr lang="en-US" altLang="zh-TW" dirty="0">
                          <a:latin typeface="Consolas" panose="020B0609020204030204" pitchFamily="49" charset="0"/>
                          <a:ea typeface="+mj-ea"/>
                        </a:rPr>
                        <a:t>fn</a:t>
                      </a:r>
                      <a:endParaRPr lang="zh-TW" altLang="en-US" dirty="0">
                        <a:latin typeface="Consolas" panose="020B0609020204030204" pitchFamily="49" charset="0"/>
                        <a:ea typeface="+mj-ea"/>
                      </a:endParaRPr>
                    </a:p>
                  </a:txBody>
                  <a:tcPr anchor="ctr"/>
                </a:tc>
                <a:extLst>
                  <a:ext uri="{0D108BD9-81ED-4DB2-BD59-A6C34878D82A}">
                    <a16:rowId xmlns:a16="http://schemas.microsoft.com/office/drawing/2014/main" val="1226927401"/>
                  </a:ext>
                </a:extLst>
              </a:tr>
            </a:tbl>
          </a:graphicData>
        </a:graphic>
      </p:graphicFrame>
      <p:sp>
        <p:nvSpPr>
          <p:cNvPr id="11" name="內容版面配置區 3">
            <a:extLst>
              <a:ext uri="{FF2B5EF4-FFF2-40B4-BE49-F238E27FC236}">
                <a16:creationId xmlns:a16="http://schemas.microsoft.com/office/drawing/2014/main" id="{D77D9FBD-C3AF-4ADB-A0B3-4BF8B7CA8BE9}"/>
              </a:ext>
            </a:extLst>
          </p:cNvPr>
          <p:cNvSpPr txBox="1">
            <a:spLocks/>
          </p:cNvSpPr>
          <p:nvPr/>
        </p:nvSpPr>
        <p:spPr>
          <a:xfrm>
            <a:off x="-1" y="4083488"/>
            <a:ext cx="9734309" cy="25544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TW" altLang="en-US" dirty="0">
                <a:latin typeface="Consolas" panose="020B0609020204030204" pitchFamily="49" charset="0"/>
                <a:ea typeface="+mj-ea"/>
              </a:rPr>
              <a:t>所有使用</a:t>
            </a:r>
            <a:r>
              <a:rPr lang="en-US" altLang="zh-TW" dirty="0">
                <a:latin typeface="Consolas" panose="020B0609020204030204" pitchFamily="49" charset="0"/>
                <a:ea typeface="+mj-ea"/>
              </a:rPr>
              <a:t>JSTL</a:t>
            </a:r>
            <a:r>
              <a:rPr lang="zh-TW" altLang="en-US" dirty="0">
                <a:latin typeface="Consolas" panose="020B0609020204030204" pitchFamily="49" charset="0"/>
                <a:ea typeface="+mj-ea"/>
              </a:rPr>
              <a:t>的</a:t>
            </a:r>
            <a:r>
              <a:rPr lang="en-US" altLang="zh-TW" dirty="0">
                <a:latin typeface="Consolas" panose="020B0609020204030204" pitchFamily="49" charset="0"/>
                <a:ea typeface="+mj-ea"/>
              </a:rPr>
              <a:t>JSP</a:t>
            </a:r>
            <a:r>
              <a:rPr lang="zh-TW" altLang="en-US" dirty="0">
                <a:latin typeface="Consolas" panose="020B0609020204030204" pitchFamily="49" charset="0"/>
                <a:ea typeface="+mj-ea"/>
              </a:rPr>
              <a:t>網頁都必須加入與標籤庫有關的敘述</a:t>
            </a:r>
          </a:p>
          <a:p>
            <a:pPr marL="457200" lvl="1" indent="0">
              <a:buNone/>
            </a:pPr>
            <a:r>
              <a:rPr lang="en-US" altLang="zh-TW" sz="1800" dirty="0">
                <a:solidFill>
                  <a:srgbClr val="FF0000"/>
                </a:solidFill>
                <a:latin typeface="Consolas" panose="020B0609020204030204" pitchFamily="49" charset="0"/>
                <a:ea typeface="+mj-ea"/>
              </a:rPr>
              <a:t>&lt;%@ taglib prefix="c" uri="http://java.sun.com/jsp/jstl/core" %&gt;</a:t>
            </a:r>
          </a:p>
          <a:p>
            <a:pPr marL="457200" lvl="1" indent="0">
              <a:buNone/>
            </a:pPr>
            <a:r>
              <a:rPr lang="en-US" altLang="zh-TW" sz="1800" dirty="0">
                <a:latin typeface="Consolas" panose="020B0609020204030204" pitchFamily="49" charset="0"/>
                <a:ea typeface="+mj-ea"/>
              </a:rPr>
              <a:t>&lt;%@ taglib prefix="x" uri="http://java.sun.com/jsp/jstl/xml" %&gt;</a:t>
            </a:r>
          </a:p>
          <a:p>
            <a:pPr marL="457200" lvl="1" indent="0">
              <a:buNone/>
            </a:pPr>
            <a:r>
              <a:rPr lang="en-US" altLang="zh-TW" sz="1800" dirty="0">
                <a:latin typeface="Consolas" panose="020B0609020204030204" pitchFamily="49" charset="0"/>
                <a:ea typeface="+mj-ea"/>
              </a:rPr>
              <a:t>&lt;%@ taglib prefix="fmt" uri="http://java.sun.com/jsp/jstl/fmt" %&gt;</a:t>
            </a:r>
          </a:p>
          <a:p>
            <a:pPr marL="457200" lvl="1" indent="0">
              <a:buNone/>
            </a:pPr>
            <a:r>
              <a:rPr lang="en-US" altLang="zh-TW" sz="1800" dirty="0">
                <a:latin typeface="Consolas" panose="020B0609020204030204" pitchFamily="49" charset="0"/>
                <a:ea typeface="+mj-ea"/>
              </a:rPr>
              <a:t>&lt;%@ taglib prefix="sql" uri="http://java.sun.com/jsp/jstl/sql" %&gt;</a:t>
            </a:r>
          </a:p>
          <a:p>
            <a:pPr marL="457200" lvl="1" indent="0">
              <a:buNone/>
            </a:pPr>
            <a:r>
              <a:rPr lang="en-US" altLang="zh-TW" sz="1800" dirty="0">
                <a:latin typeface="Consolas" panose="020B0609020204030204" pitchFamily="49" charset="0"/>
                <a:ea typeface="+mj-ea"/>
              </a:rPr>
              <a:t>&lt;%@ taglib prefix="fn" uri="http://java.sun.com/jsp/jstl/functions" %&gt;</a:t>
            </a:r>
            <a:endParaRPr lang="zh-TW" altLang="en-US" sz="18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3ECC2430-1F47-4F1A-AB72-6EDA43AFD500}"/>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107</a:t>
            </a:fld>
            <a:endParaRPr lang="zh-TW" altLang="en-US">
              <a:latin typeface="Consolas" panose="020B0609020204030204" pitchFamily="49" charset="0"/>
            </a:endParaRPr>
          </a:p>
        </p:txBody>
      </p:sp>
      <p:sp>
        <p:nvSpPr>
          <p:cNvPr id="3" name="文字方塊 2">
            <a:extLst>
              <a:ext uri="{FF2B5EF4-FFF2-40B4-BE49-F238E27FC236}">
                <a16:creationId xmlns:a16="http://schemas.microsoft.com/office/drawing/2014/main" id="{97DF0B2E-50EB-60BA-2D78-945BA710C398}"/>
              </a:ext>
            </a:extLst>
          </p:cNvPr>
          <p:cNvSpPr txBox="1"/>
          <p:nvPr/>
        </p:nvSpPr>
        <p:spPr>
          <a:xfrm>
            <a:off x="9546672" y="6288485"/>
            <a:ext cx="1958557"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JSTL</a:t>
            </a:r>
            <a:r>
              <a:rPr lang="zh-TW" altLang="en-US" dirty="0">
                <a:latin typeface="Consolas" panose="020B0609020204030204" pitchFamily="49" charset="0"/>
                <a:ea typeface="+mj-ea"/>
              </a:rPr>
              <a:t>的五大標籤</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41051185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526088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JSTL</a:t>
            </a:r>
            <a:r>
              <a:rPr lang="zh-TW" altLang="en-US" sz="3200" dirty="0">
                <a:latin typeface="Consolas" panose="020B0609020204030204" pitchFamily="49" charset="0"/>
                <a:ea typeface="+mj-ea"/>
              </a:rPr>
              <a:t>核心標籤庫簡介</a:t>
            </a:r>
            <a:r>
              <a:rPr lang="en-US" altLang="zh-TW" sz="3200" dirty="0">
                <a:latin typeface="Consolas" panose="020B0609020204030204" pitchFamily="49" charset="0"/>
                <a:ea typeface="+mj-ea"/>
              </a:rPr>
              <a:t>&lt;c:…&gt;</a:t>
            </a:r>
            <a:endParaRPr lang="zh-TW" altLang="en-US" sz="3200" dirty="0">
              <a:latin typeface="Consolas" panose="020B0609020204030204" pitchFamily="49" charset="0"/>
              <a:ea typeface="+mj-ea"/>
            </a:endParaRPr>
          </a:p>
        </p:txBody>
      </p:sp>
      <p:graphicFrame>
        <p:nvGraphicFramePr>
          <p:cNvPr id="14" name="表格 14">
            <a:extLst>
              <a:ext uri="{FF2B5EF4-FFF2-40B4-BE49-F238E27FC236}">
                <a16:creationId xmlns:a16="http://schemas.microsoft.com/office/drawing/2014/main" id="{0707B877-4741-47CC-ADD9-8B7E20F2C4DD}"/>
              </a:ext>
            </a:extLst>
          </p:cNvPr>
          <p:cNvGraphicFramePr>
            <a:graphicFrameLocks noGrp="1"/>
          </p:cNvGraphicFramePr>
          <p:nvPr>
            <p:extLst>
              <p:ext uri="{D42A27DB-BD31-4B8C-83A1-F6EECF244321}">
                <p14:modId xmlns:p14="http://schemas.microsoft.com/office/powerpoint/2010/main" val="1592023737"/>
              </p:ext>
            </p:extLst>
          </p:nvPr>
        </p:nvGraphicFramePr>
        <p:xfrm>
          <a:off x="276888" y="1209431"/>
          <a:ext cx="8128000" cy="5588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078736376"/>
                    </a:ext>
                  </a:extLst>
                </a:gridCol>
                <a:gridCol w="4064000">
                  <a:extLst>
                    <a:ext uri="{9D8B030D-6E8A-4147-A177-3AD203B41FA5}">
                      <a16:colId xmlns:a16="http://schemas.microsoft.com/office/drawing/2014/main" val="4126827704"/>
                    </a:ext>
                  </a:extLst>
                </a:gridCol>
              </a:tblGrid>
              <a:tr h="370840">
                <a:tc>
                  <a:txBody>
                    <a:bodyPr/>
                    <a:lstStyle/>
                    <a:p>
                      <a:pPr algn="ctr"/>
                      <a:r>
                        <a:rPr lang="zh-TW" altLang="en-US" sz="2000">
                          <a:latin typeface="+mj-ea"/>
                          <a:ea typeface="+mj-ea"/>
                        </a:rPr>
                        <a:t>功能分類</a:t>
                      </a:r>
                    </a:p>
                  </a:txBody>
                  <a:tcPr anchor="ctr"/>
                </a:tc>
                <a:tc>
                  <a:txBody>
                    <a:bodyPr/>
                    <a:lstStyle/>
                    <a:p>
                      <a:pPr algn="ctr"/>
                      <a:r>
                        <a:rPr lang="zh-TW" altLang="en-US" sz="2000">
                          <a:latin typeface="+mj-ea"/>
                          <a:ea typeface="+mj-ea"/>
                        </a:rPr>
                        <a:t>標籤名稱</a:t>
                      </a:r>
                    </a:p>
                  </a:txBody>
                  <a:tcPr anchor="ctr"/>
                </a:tc>
                <a:extLst>
                  <a:ext uri="{0D108BD9-81ED-4DB2-BD59-A6C34878D82A}">
                    <a16:rowId xmlns:a16="http://schemas.microsoft.com/office/drawing/2014/main" val="965539167"/>
                  </a:ext>
                </a:extLst>
              </a:tr>
              <a:tr h="370840">
                <a:tc rowSpan="4">
                  <a:txBody>
                    <a:bodyPr/>
                    <a:lstStyle/>
                    <a:p>
                      <a:pPr algn="ctr"/>
                      <a:r>
                        <a:rPr lang="zh-TW" altLang="en-US" sz="2000" dirty="0">
                          <a:latin typeface="+mj-ea"/>
                          <a:ea typeface="+mj-ea"/>
                        </a:rPr>
                        <a:t>運算式操作</a:t>
                      </a:r>
                    </a:p>
                  </a:txBody>
                  <a:tcPr anchor="ctr"/>
                </a:tc>
                <a:tc>
                  <a:txBody>
                    <a:bodyPr/>
                    <a:lstStyle/>
                    <a:p>
                      <a:pPr algn="ctr"/>
                      <a:r>
                        <a:rPr lang="en-US" altLang="zh-TW" sz="1800" dirty="0">
                          <a:latin typeface="+mj-ea"/>
                          <a:ea typeface="+mj-ea"/>
                        </a:rPr>
                        <a:t>out</a:t>
                      </a:r>
                      <a:endParaRPr lang="zh-TW" altLang="en-US" sz="1800" dirty="0">
                        <a:latin typeface="+mj-ea"/>
                        <a:ea typeface="+mj-ea"/>
                      </a:endParaRPr>
                    </a:p>
                  </a:txBody>
                  <a:tcPr anchor="ctr"/>
                </a:tc>
                <a:extLst>
                  <a:ext uri="{0D108BD9-81ED-4DB2-BD59-A6C34878D82A}">
                    <a16:rowId xmlns:a16="http://schemas.microsoft.com/office/drawing/2014/main" val="2692707304"/>
                  </a:ext>
                </a:extLst>
              </a:tr>
              <a:tr h="370840">
                <a:tc vMerge="1">
                  <a:txBody>
                    <a:bodyPr/>
                    <a:lstStyle/>
                    <a:p>
                      <a:endParaRPr lang="zh-TW" altLang="en-US" dirty="0"/>
                    </a:p>
                  </a:txBody>
                  <a:tcPr/>
                </a:tc>
                <a:tc>
                  <a:txBody>
                    <a:bodyPr/>
                    <a:lstStyle/>
                    <a:p>
                      <a:pPr algn="ctr"/>
                      <a:r>
                        <a:rPr lang="en-US" altLang="zh-TW" sz="1800" dirty="0">
                          <a:latin typeface="+mj-ea"/>
                          <a:ea typeface="+mj-ea"/>
                        </a:rPr>
                        <a:t>set</a:t>
                      </a:r>
                      <a:endParaRPr lang="zh-TW" altLang="en-US" sz="1800" dirty="0">
                        <a:latin typeface="+mj-ea"/>
                        <a:ea typeface="+mj-ea"/>
                      </a:endParaRPr>
                    </a:p>
                  </a:txBody>
                  <a:tcPr anchor="ctr"/>
                </a:tc>
                <a:extLst>
                  <a:ext uri="{0D108BD9-81ED-4DB2-BD59-A6C34878D82A}">
                    <a16:rowId xmlns:a16="http://schemas.microsoft.com/office/drawing/2014/main" val="3134906107"/>
                  </a:ext>
                </a:extLst>
              </a:tr>
              <a:tr h="370840">
                <a:tc vMerge="1">
                  <a:txBody>
                    <a:bodyPr/>
                    <a:lstStyle/>
                    <a:p>
                      <a:endParaRPr lang="zh-TW" altLang="en-US" dirty="0"/>
                    </a:p>
                  </a:txBody>
                  <a:tcPr/>
                </a:tc>
                <a:tc>
                  <a:txBody>
                    <a:bodyPr/>
                    <a:lstStyle/>
                    <a:p>
                      <a:pPr algn="ctr"/>
                      <a:r>
                        <a:rPr lang="en-US" altLang="zh-TW" sz="1800">
                          <a:latin typeface="+mj-ea"/>
                          <a:ea typeface="+mj-ea"/>
                        </a:rPr>
                        <a:t>remove</a:t>
                      </a:r>
                      <a:endParaRPr lang="zh-TW" altLang="en-US" sz="1800">
                        <a:latin typeface="+mj-ea"/>
                        <a:ea typeface="+mj-ea"/>
                      </a:endParaRPr>
                    </a:p>
                  </a:txBody>
                  <a:tcPr anchor="ctr"/>
                </a:tc>
                <a:extLst>
                  <a:ext uri="{0D108BD9-81ED-4DB2-BD59-A6C34878D82A}">
                    <a16:rowId xmlns:a16="http://schemas.microsoft.com/office/drawing/2014/main" val="2985381666"/>
                  </a:ext>
                </a:extLst>
              </a:tr>
              <a:tr h="370840">
                <a:tc vMerge="1">
                  <a:txBody>
                    <a:bodyPr/>
                    <a:lstStyle/>
                    <a:p>
                      <a:endParaRPr lang="zh-TW" altLang="en-US" dirty="0"/>
                    </a:p>
                  </a:txBody>
                  <a:tcPr/>
                </a:tc>
                <a:tc>
                  <a:txBody>
                    <a:bodyPr/>
                    <a:lstStyle/>
                    <a:p>
                      <a:pPr algn="ctr"/>
                      <a:r>
                        <a:rPr lang="en-US" altLang="zh-TW" sz="1800" dirty="0">
                          <a:latin typeface="+mj-ea"/>
                          <a:ea typeface="+mj-ea"/>
                        </a:rPr>
                        <a:t>catch</a:t>
                      </a:r>
                      <a:endParaRPr lang="zh-TW" altLang="en-US" sz="1800" dirty="0">
                        <a:latin typeface="+mj-ea"/>
                        <a:ea typeface="+mj-ea"/>
                      </a:endParaRPr>
                    </a:p>
                  </a:txBody>
                  <a:tcPr anchor="ctr"/>
                </a:tc>
                <a:extLst>
                  <a:ext uri="{0D108BD9-81ED-4DB2-BD59-A6C34878D82A}">
                    <a16:rowId xmlns:a16="http://schemas.microsoft.com/office/drawing/2014/main" val="1824317201"/>
                  </a:ext>
                </a:extLst>
              </a:tr>
              <a:tr h="370840">
                <a:tc rowSpan="4">
                  <a:txBody>
                    <a:bodyPr/>
                    <a:lstStyle/>
                    <a:p>
                      <a:pPr algn="ctr"/>
                      <a:r>
                        <a:rPr lang="zh-TW" altLang="en-US" sz="2000">
                          <a:latin typeface="+mj-ea"/>
                          <a:ea typeface="+mj-ea"/>
                        </a:rPr>
                        <a:t>流程控制</a:t>
                      </a:r>
                    </a:p>
                  </a:txBody>
                  <a:tcPr anchor="ctr"/>
                </a:tc>
                <a:tc>
                  <a:txBody>
                    <a:bodyPr/>
                    <a:lstStyle/>
                    <a:p>
                      <a:pPr algn="ctr"/>
                      <a:r>
                        <a:rPr lang="en-US" altLang="zh-TW" sz="1800" dirty="0">
                          <a:solidFill>
                            <a:srgbClr val="FF0000"/>
                          </a:solidFill>
                          <a:latin typeface="+mj-ea"/>
                          <a:ea typeface="+mj-ea"/>
                        </a:rPr>
                        <a:t>if</a:t>
                      </a:r>
                      <a:endParaRPr lang="zh-TW" altLang="en-US" sz="1800" dirty="0">
                        <a:solidFill>
                          <a:srgbClr val="FF0000"/>
                        </a:solidFill>
                        <a:latin typeface="+mj-ea"/>
                        <a:ea typeface="+mj-ea"/>
                      </a:endParaRPr>
                    </a:p>
                  </a:txBody>
                  <a:tcPr anchor="ctr"/>
                </a:tc>
                <a:extLst>
                  <a:ext uri="{0D108BD9-81ED-4DB2-BD59-A6C34878D82A}">
                    <a16:rowId xmlns:a16="http://schemas.microsoft.com/office/drawing/2014/main" val="836357282"/>
                  </a:ext>
                </a:extLst>
              </a:tr>
              <a:tr h="370840">
                <a:tc vMerge="1">
                  <a:txBody>
                    <a:bodyPr/>
                    <a:lstStyle/>
                    <a:p>
                      <a:endParaRPr lang="zh-TW" altLang="en-US" dirty="0"/>
                    </a:p>
                  </a:txBody>
                  <a:tcPr/>
                </a:tc>
                <a:tc>
                  <a:txBody>
                    <a:bodyPr/>
                    <a:lstStyle/>
                    <a:p>
                      <a:pPr algn="ctr"/>
                      <a:r>
                        <a:rPr lang="en-US" altLang="zh-TW" sz="1800">
                          <a:latin typeface="+mj-ea"/>
                          <a:ea typeface="+mj-ea"/>
                        </a:rPr>
                        <a:t>choose</a:t>
                      </a:r>
                      <a:endParaRPr lang="zh-TW" altLang="en-US" sz="1800">
                        <a:latin typeface="+mj-ea"/>
                        <a:ea typeface="+mj-ea"/>
                      </a:endParaRPr>
                    </a:p>
                  </a:txBody>
                  <a:tcPr anchor="ctr"/>
                </a:tc>
                <a:extLst>
                  <a:ext uri="{0D108BD9-81ED-4DB2-BD59-A6C34878D82A}">
                    <a16:rowId xmlns:a16="http://schemas.microsoft.com/office/drawing/2014/main" val="3737201324"/>
                  </a:ext>
                </a:extLst>
              </a:tr>
              <a:tr h="370840">
                <a:tc vMerge="1">
                  <a:txBody>
                    <a:bodyPr/>
                    <a:lstStyle/>
                    <a:p>
                      <a:endParaRPr lang="zh-TW" altLang="en-US" dirty="0"/>
                    </a:p>
                  </a:txBody>
                  <a:tcPr/>
                </a:tc>
                <a:tc>
                  <a:txBody>
                    <a:bodyPr/>
                    <a:lstStyle/>
                    <a:p>
                      <a:pPr algn="ctr"/>
                      <a:r>
                        <a:rPr lang="en-US" altLang="zh-TW" sz="1800">
                          <a:latin typeface="+mj-ea"/>
                          <a:ea typeface="+mj-ea"/>
                        </a:rPr>
                        <a:t>when</a:t>
                      </a:r>
                      <a:endParaRPr lang="zh-TW" altLang="en-US" sz="1800">
                        <a:latin typeface="+mj-ea"/>
                        <a:ea typeface="+mj-ea"/>
                      </a:endParaRPr>
                    </a:p>
                  </a:txBody>
                  <a:tcPr anchor="ctr"/>
                </a:tc>
                <a:extLst>
                  <a:ext uri="{0D108BD9-81ED-4DB2-BD59-A6C34878D82A}">
                    <a16:rowId xmlns:a16="http://schemas.microsoft.com/office/drawing/2014/main" val="3417679585"/>
                  </a:ext>
                </a:extLst>
              </a:tr>
              <a:tr h="370840">
                <a:tc vMerge="1">
                  <a:txBody>
                    <a:bodyPr/>
                    <a:lstStyle/>
                    <a:p>
                      <a:endParaRPr lang="zh-TW" altLang="en-US" dirty="0"/>
                    </a:p>
                  </a:txBody>
                  <a:tcPr/>
                </a:tc>
                <a:tc>
                  <a:txBody>
                    <a:bodyPr/>
                    <a:lstStyle/>
                    <a:p>
                      <a:pPr algn="ctr"/>
                      <a:r>
                        <a:rPr lang="en-US" altLang="zh-TW" sz="1800" dirty="0">
                          <a:latin typeface="+mj-ea"/>
                          <a:ea typeface="+mj-ea"/>
                        </a:rPr>
                        <a:t>otherwise</a:t>
                      </a:r>
                      <a:endParaRPr lang="zh-TW" altLang="en-US" sz="1800" dirty="0">
                        <a:latin typeface="+mj-ea"/>
                        <a:ea typeface="+mj-ea"/>
                      </a:endParaRPr>
                    </a:p>
                  </a:txBody>
                  <a:tcPr anchor="ctr"/>
                </a:tc>
                <a:extLst>
                  <a:ext uri="{0D108BD9-81ED-4DB2-BD59-A6C34878D82A}">
                    <a16:rowId xmlns:a16="http://schemas.microsoft.com/office/drawing/2014/main" val="3761047745"/>
                  </a:ext>
                </a:extLst>
              </a:tr>
              <a:tr h="370840">
                <a:tc rowSpan="2">
                  <a:txBody>
                    <a:bodyPr/>
                    <a:lstStyle/>
                    <a:p>
                      <a:pPr algn="ctr"/>
                      <a:r>
                        <a:rPr lang="zh-TW" altLang="en-US" sz="2000">
                          <a:latin typeface="+mj-ea"/>
                          <a:ea typeface="+mj-ea"/>
                        </a:rPr>
                        <a:t>遍歷操作</a:t>
                      </a:r>
                    </a:p>
                  </a:txBody>
                  <a:tcPr anchor="ctr"/>
                </a:tc>
                <a:tc>
                  <a:txBody>
                    <a:bodyPr/>
                    <a:lstStyle/>
                    <a:p>
                      <a:pPr algn="ctr"/>
                      <a:r>
                        <a:rPr lang="en-US" altLang="zh-TW" sz="1800" dirty="0">
                          <a:solidFill>
                            <a:srgbClr val="FF0000"/>
                          </a:solidFill>
                          <a:latin typeface="+mj-ea"/>
                          <a:ea typeface="+mj-ea"/>
                        </a:rPr>
                        <a:t>forEach</a:t>
                      </a:r>
                      <a:endParaRPr lang="zh-TW" altLang="en-US" sz="1800" dirty="0">
                        <a:solidFill>
                          <a:srgbClr val="FF0000"/>
                        </a:solidFill>
                        <a:latin typeface="+mj-ea"/>
                        <a:ea typeface="+mj-ea"/>
                      </a:endParaRPr>
                    </a:p>
                  </a:txBody>
                  <a:tcPr anchor="ctr"/>
                </a:tc>
                <a:extLst>
                  <a:ext uri="{0D108BD9-81ED-4DB2-BD59-A6C34878D82A}">
                    <a16:rowId xmlns:a16="http://schemas.microsoft.com/office/drawing/2014/main" val="177725702"/>
                  </a:ext>
                </a:extLst>
              </a:tr>
              <a:tr h="370840">
                <a:tc vMerge="1">
                  <a:txBody>
                    <a:bodyPr/>
                    <a:lstStyle/>
                    <a:p>
                      <a:endParaRPr lang="zh-TW" altLang="en-US" dirty="0"/>
                    </a:p>
                  </a:txBody>
                  <a:tcPr/>
                </a:tc>
                <a:tc>
                  <a:txBody>
                    <a:bodyPr/>
                    <a:lstStyle/>
                    <a:p>
                      <a:pPr algn="ctr"/>
                      <a:r>
                        <a:rPr lang="en-US" altLang="zh-TW" sz="1800" dirty="0">
                          <a:latin typeface="+mj-ea"/>
                          <a:ea typeface="+mj-ea"/>
                        </a:rPr>
                        <a:t>forTokens</a:t>
                      </a:r>
                      <a:endParaRPr lang="zh-TW" altLang="en-US" sz="1800" dirty="0">
                        <a:latin typeface="+mj-ea"/>
                        <a:ea typeface="+mj-ea"/>
                      </a:endParaRPr>
                    </a:p>
                  </a:txBody>
                  <a:tcPr anchor="ctr"/>
                </a:tc>
                <a:extLst>
                  <a:ext uri="{0D108BD9-81ED-4DB2-BD59-A6C34878D82A}">
                    <a16:rowId xmlns:a16="http://schemas.microsoft.com/office/drawing/2014/main" val="1777300698"/>
                  </a:ext>
                </a:extLst>
              </a:tr>
              <a:tr h="370840">
                <a:tc rowSpan="4">
                  <a:txBody>
                    <a:bodyPr/>
                    <a:lstStyle/>
                    <a:p>
                      <a:pPr algn="ctr"/>
                      <a:r>
                        <a:rPr lang="en-US" altLang="zh-TW" sz="2000" dirty="0">
                          <a:latin typeface="+mj-ea"/>
                          <a:ea typeface="+mj-ea"/>
                        </a:rPr>
                        <a:t>URL</a:t>
                      </a:r>
                      <a:r>
                        <a:rPr lang="zh-TW" altLang="en-US" sz="2000" dirty="0">
                          <a:latin typeface="+mj-ea"/>
                          <a:ea typeface="+mj-ea"/>
                        </a:rPr>
                        <a:t>操作</a:t>
                      </a:r>
                    </a:p>
                  </a:txBody>
                  <a:tcPr anchor="ctr"/>
                </a:tc>
                <a:tc>
                  <a:txBody>
                    <a:bodyPr/>
                    <a:lstStyle/>
                    <a:p>
                      <a:pPr algn="ctr"/>
                      <a:r>
                        <a:rPr lang="en-US" altLang="zh-TW" sz="1800" dirty="0">
                          <a:latin typeface="+mj-ea"/>
                          <a:ea typeface="+mj-ea"/>
                        </a:rPr>
                        <a:t>import</a:t>
                      </a:r>
                      <a:endParaRPr lang="zh-TW" altLang="en-US" sz="1800" dirty="0">
                        <a:latin typeface="+mj-ea"/>
                        <a:ea typeface="+mj-ea"/>
                      </a:endParaRPr>
                    </a:p>
                  </a:txBody>
                  <a:tcPr anchor="ctr"/>
                </a:tc>
                <a:extLst>
                  <a:ext uri="{0D108BD9-81ED-4DB2-BD59-A6C34878D82A}">
                    <a16:rowId xmlns:a16="http://schemas.microsoft.com/office/drawing/2014/main" val="3602349015"/>
                  </a:ext>
                </a:extLst>
              </a:tr>
              <a:tr h="370840">
                <a:tc vMerge="1">
                  <a:txBody>
                    <a:bodyPr/>
                    <a:lstStyle/>
                    <a:p>
                      <a:endParaRPr lang="zh-TW" altLang="en-US" dirty="0"/>
                    </a:p>
                  </a:txBody>
                  <a:tcPr/>
                </a:tc>
                <a:tc>
                  <a:txBody>
                    <a:bodyPr/>
                    <a:lstStyle/>
                    <a:p>
                      <a:pPr algn="ctr"/>
                      <a:r>
                        <a:rPr lang="en-US" altLang="zh-TW" sz="1800" dirty="0" err="1">
                          <a:latin typeface="+mj-ea"/>
                          <a:ea typeface="+mj-ea"/>
                        </a:rPr>
                        <a:t>url</a:t>
                      </a:r>
                      <a:endParaRPr lang="zh-TW" altLang="en-US" sz="1800" dirty="0">
                        <a:latin typeface="+mj-ea"/>
                        <a:ea typeface="+mj-ea"/>
                      </a:endParaRPr>
                    </a:p>
                  </a:txBody>
                  <a:tcPr anchor="ctr"/>
                </a:tc>
                <a:extLst>
                  <a:ext uri="{0D108BD9-81ED-4DB2-BD59-A6C34878D82A}">
                    <a16:rowId xmlns:a16="http://schemas.microsoft.com/office/drawing/2014/main" val="3309568272"/>
                  </a:ext>
                </a:extLst>
              </a:tr>
              <a:tr h="370840">
                <a:tc vMerge="1">
                  <a:txBody>
                    <a:bodyPr/>
                    <a:lstStyle/>
                    <a:p>
                      <a:endParaRPr lang="zh-TW" altLang="en-US" dirty="0"/>
                    </a:p>
                  </a:txBody>
                  <a:tcPr/>
                </a:tc>
                <a:tc>
                  <a:txBody>
                    <a:bodyPr/>
                    <a:lstStyle/>
                    <a:p>
                      <a:pPr algn="ctr"/>
                      <a:r>
                        <a:rPr lang="en-US" altLang="zh-TW" sz="1800" dirty="0">
                          <a:latin typeface="+mj-ea"/>
                          <a:ea typeface="+mj-ea"/>
                        </a:rPr>
                        <a:t>redirect</a:t>
                      </a:r>
                      <a:endParaRPr lang="zh-TW" altLang="en-US" sz="1800" dirty="0">
                        <a:latin typeface="+mj-ea"/>
                        <a:ea typeface="+mj-ea"/>
                      </a:endParaRPr>
                    </a:p>
                  </a:txBody>
                  <a:tcPr anchor="ctr"/>
                </a:tc>
                <a:extLst>
                  <a:ext uri="{0D108BD9-81ED-4DB2-BD59-A6C34878D82A}">
                    <a16:rowId xmlns:a16="http://schemas.microsoft.com/office/drawing/2014/main" val="4150388561"/>
                  </a:ext>
                </a:extLst>
              </a:tr>
              <a:tr h="370840">
                <a:tc vMerge="1">
                  <a:txBody>
                    <a:bodyPr/>
                    <a:lstStyle/>
                    <a:p>
                      <a:pPr algn="ctr"/>
                      <a:endParaRPr lang="zh-TW" altLang="en-US" sz="2000" dirty="0">
                        <a:latin typeface="+mj-ea"/>
                        <a:ea typeface="+mj-ea"/>
                      </a:endParaRPr>
                    </a:p>
                  </a:txBody>
                  <a:tcPr anchor="ctr"/>
                </a:tc>
                <a:tc>
                  <a:txBody>
                    <a:bodyPr/>
                    <a:lstStyle/>
                    <a:p>
                      <a:pPr algn="ctr"/>
                      <a:r>
                        <a:rPr lang="en-US" altLang="zh-TW" sz="1800" dirty="0">
                          <a:latin typeface="+mj-ea"/>
                          <a:ea typeface="+mj-ea"/>
                        </a:rPr>
                        <a:t>param</a:t>
                      </a:r>
                      <a:endParaRPr lang="zh-TW" altLang="en-US" sz="1800" dirty="0">
                        <a:latin typeface="+mj-ea"/>
                        <a:ea typeface="+mj-ea"/>
                      </a:endParaRPr>
                    </a:p>
                  </a:txBody>
                  <a:tcPr anchor="ctr"/>
                </a:tc>
                <a:extLst>
                  <a:ext uri="{0D108BD9-81ED-4DB2-BD59-A6C34878D82A}">
                    <a16:rowId xmlns:a16="http://schemas.microsoft.com/office/drawing/2014/main" val="745874076"/>
                  </a:ext>
                </a:extLst>
              </a:tr>
            </a:tbl>
          </a:graphicData>
        </a:graphic>
      </p:graphicFrame>
      <p:sp>
        <p:nvSpPr>
          <p:cNvPr id="16" name="文字方塊 15">
            <a:extLst>
              <a:ext uri="{FF2B5EF4-FFF2-40B4-BE49-F238E27FC236}">
                <a16:creationId xmlns:a16="http://schemas.microsoft.com/office/drawing/2014/main" id="{14CD9E8A-6512-4D4A-920F-43D43D54F392}"/>
              </a:ext>
            </a:extLst>
          </p:cNvPr>
          <p:cNvSpPr txBox="1"/>
          <p:nvPr/>
        </p:nvSpPr>
        <p:spPr>
          <a:xfrm>
            <a:off x="-166956" y="771348"/>
            <a:ext cx="9680548" cy="369332"/>
          </a:xfrm>
          <a:prstGeom prst="rect">
            <a:avLst/>
          </a:prstGeom>
          <a:noFill/>
        </p:spPr>
        <p:txBody>
          <a:bodyPr wrap="square">
            <a:spAutoFit/>
          </a:bodyPr>
          <a:lstStyle/>
          <a:p>
            <a:pPr marL="457200" lvl="1" indent="0">
              <a:buNone/>
            </a:pPr>
            <a:r>
              <a:rPr lang="en-US" altLang="zh-TW" sz="1800" dirty="0">
                <a:latin typeface="Consolas" panose="020B0609020204030204" pitchFamily="49" charset="0"/>
                <a:ea typeface="+mj-ea"/>
              </a:rPr>
              <a:t>&lt;%@ </a:t>
            </a:r>
            <a:r>
              <a:rPr lang="en-US" altLang="zh-TW" sz="1800" dirty="0" err="1">
                <a:latin typeface="Consolas" panose="020B0609020204030204" pitchFamily="49" charset="0"/>
                <a:ea typeface="+mj-ea"/>
              </a:rPr>
              <a:t>taglib</a:t>
            </a:r>
            <a:r>
              <a:rPr lang="en-US" altLang="zh-TW" sz="1800" dirty="0">
                <a:latin typeface="Consolas" panose="020B0609020204030204" pitchFamily="49" charset="0"/>
                <a:ea typeface="+mj-ea"/>
              </a:rPr>
              <a:t> prefix="c" uri ="http://java.sun.com/jsp/jstl/core" %&gt;</a:t>
            </a:r>
          </a:p>
        </p:txBody>
      </p:sp>
      <p:sp>
        <p:nvSpPr>
          <p:cNvPr id="17" name="文字方塊 16">
            <a:extLst>
              <a:ext uri="{FF2B5EF4-FFF2-40B4-BE49-F238E27FC236}">
                <a16:creationId xmlns:a16="http://schemas.microsoft.com/office/drawing/2014/main" id="{8D7FE667-1BC2-421C-B1F5-2DD5E8F9225F}"/>
              </a:ext>
            </a:extLst>
          </p:cNvPr>
          <p:cNvSpPr txBox="1"/>
          <p:nvPr/>
        </p:nvSpPr>
        <p:spPr>
          <a:xfrm>
            <a:off x="9513592" y="3852632"/>
            <a:ext cx="1821494" cy="369332"/>
          </a:xfrm>
          <a:prstGeom prst="rect">
            <a:avLst/>
          </a:prstGeom>
          <a:noFill/>
        </p:spPr>
        <p:txBody>
          <a:bodyPr wrap="square" rtlCol="0">
            <a:spAutoFit/>
          </a:bodyPr>
          <a:lstStyle/>
          <a:p>
            <a:r>
              <a:rPr lang="en-US" altLang="zh-TW" dirty="0">
                <a:latin typeface="Consolas" panose="020B0609020204030204" pitchFamily="49" charset="0"/>
                <a:ea typeface="+mj-ea"/>
              </a:rPr>
              <a:t>&lt;c:</a:t>
            </a:r>
            <a:r>
              <a:rPr lang="zh-TW" altLang="en-US" dirty="0">
                <a:latin typeface="Consolas" panose="020B0609020204030204" pitchFamily="49" charset="0"/>
                <a:ea typeface="+mj-ea"/>
              </a:rPr>
              <a:t>標籤名稱</a:t>
            </a:r>
            <a:r>
              <a:rPr lang="en-US" altLang="zh-TW" dirty="0">
                <a:latin typeface="Consolas" panose="020B0609020204030204" pitchFamily="49" charset="0"/>
                <a:ea typeface="+mj-ea"/>
              </a:rPr>
              <a:t>&gt;</a:t>
            </a:r>
            <a:endParaRPr lang="zh-TW" altLang="en-US" dirty="0">
              <a:latin typeface="Consolas" panose="020B0609020204030204" pitchFamily="49" charset="0"/>
              <a:ea typeface="+mj-ea"/>
            </a:endParaRPr>
          </a:p>
        </p:txBody>
      </p:sp>
      <p:sp>
        <p:nvSpPr>
          <p:cNvPr id="18" name="右大括弧 17">
            <a:extLst>
              <a:ext uri="{FF2B5EF4-FFF2-40B4-BE49-F238E27FC236}">
                <a16:creationId xmlns:a16="http://schemas.microsoft.com/office/drawing/2014/main" id="{D8A06763-41A9-4CE3-A880-061A1C1BB955}"/>
              </a:ext>
            </a:extLst>
          </p:cNvPr>
          <p:cNvSpPr/>
          <p:nvPr/>
        </p:nvSpPr>
        <p:spPr>
          <a:xfrm>
            <a:off x="8630292" y="1407560"/>
            <a:ext cx="883300" cy="52594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latin typeface="Consolas" panose="020B0609020204030204" pitchFamily="49" charset="0"/>
            </a:endParaRPr>
          </a:p>
        </p:txBody>
      </p:sp>
      <p:sp>
        <p:nvSpPr>
          <p:cNvPr id="2" name="投影片編號版面配置區 1">
            <a:extLst>
              <a:ext uri="{FF2B5EF4-FFF2-40B4-BE49-F238E27FC236}">
                <a16:creationId xmlns:a16="http://schemas.microsoft.com/office/drawing/2014/main" id="{EB2D97E3-97E0-47E2-A2B1-7212B9B685A0}"/>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108</a:t>
            </a:fld>
            <a:endParaRPr lang="zh-TW" altLang="en-US">
              <a:latin typeface="Consolas" panose="020B0609020204030204" pitchFamily="49" charset="0"/>
            </a:endParaRPr>
          </a:p>
        </p:txBody>
      </p:sp>
      <p:sp>
        <p:nvSpPr>
          <p:cNvPr id="3" name="文字方塊 2">
            <a:extLst>
              <a:ext uri="{FF2B5EF4-FFF2-40B4-BE49-F238E27FC236}">
                <a16:creationId xmlns:a16="http://schemas.microsoft.com/office/drawing/2014/main" id="{1E549CAD-AE3A-E230-F9F6-2F39AC3E2945}"/>
              </a:ext>
            </a:extLst>
          </p:cNvPr>
          <p:cNvSpPr txBox="1"/>
          <p:nvPr/>
        </p:nvSpPr>
        <p:spPr>
          <a:xfrm>
            <a:off x="10268125" y="6288485"/>
            <a:ext cx="1237104" cy="369332"/>
          </a:xfrm>
          <a:prstGeom prst="rect">
            <a:avLst/>
          </a:prstGeom>
          <a:noFill/>
        </p:spPr>
        <p:txBody>
          <a:bodyPr wrap="square">
            <a:spAutoFit/>
          </a:bodyPr>
          <a:lstStyle/>
          <a:p>
            <a:pPr marL="0" indent="0" algn="ctr">
              <a:buNone/>
            </a:pPr>
            <a:r>
              <a:rPr lang="zh-TW" altLang="en-US" dirty="0">
                <a:latin typeface="Consolas" panose="020B0609020204030204" pitchFamily="49" charset="0"/>
                <a:ea typeface="+mj-ea"/>
              </a:rPr>
              <a:t>核心標籤</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12217340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61849"/>
            <a:ext cx="11846617" cy="1744718"/>
          </a:xfrm>
        </p:spPr>
        <p:txBody>
          <a:bodyPr>
            <a:normAutofit/>
          </a:bodyPr>
          <a:lstStyle/>
          <a:p>
            <a:pPr lvl="1" indent="-457200"/>
            <a:r>
              <a:rPr lang="zh-TW" altLang="en-US" sz="2400" dirty="0">
                <a:latin typeface="Consolas" panose="020B0609020204030204" pitchFamily="49" charset="0"/>
                <a:ea typeface="+mj-ea"/>
              </a:rPr>
              <a:t>語法 </a:t>
            </a:r>
            <a:endParaRPr lang="en-US" altLang="zh-TW" sz="2400" dirty="0">
              <a:latin typeface="Consolas" panose="020B0609020204030204" pitchFamily="49" charset="0"/>
              <a:ea typeface="+mj-ea"/>
            </a:endParaRPr>
          </a:p>
          <a:p>
            <a:pPr marL="274320" lvl="2" indent="0">
              <a:buNone/>
            </a:pP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c:out</a:t>
            </a:r>
            <a:r>
              <a:rPr lang="en-US" altLang="zh-TW" sz="2200" dirty="0">
                <a:latin typeface="Consolas" panose="020B0609020204030204" pitchFamily="49" charset="0"/>
                <a:ea typeface="+mj-ea"/>
              </a:rPr>
              <a:t> </a:t>
            </a:r>
            <a:r>
              <a:rPr lang="en-US" altLang="zh-TW" sz="2200" dirty="0">
                <a:solidFill>
                  <a:srgbClr val="0070C0"/>
                </a:solidFill>
                <a:latin typeface="Consolas" panose="020B0609020204030204" pitchFamily="49" charset="0"/>
                <a:ea typeface="+mj-ea"/>
              </a:rPr>
              <a:t>value</a:t>
            </a:r>
            <a:r>
              <a:rPr lang="en-US" altLang="zh-TW" sz="2200" dirty="0">
                <a:latin typeface="Consolas" panose="020B0609020204030204" pitchFamily="49" charset="0"/>
                <a:ea typeface="+mj-ea"/>
              </a:rPr>
              <a:t>="expression" </a:t>
            </a:r>
            <a:r>
              <a:rPr lang="en-US" altLang="zh-TW" sz="2200" dirty="0">
                <a:solidFill>
                  <a:srgbClr val="0070C0"/>
                </a:solidFill>
                <a:latin typeface="Consolas" panose="020B0609020204030204" pitchFamily="49" charset="0"/>
                <a:ea typeface="+mj-ea"/>
              </a:rPr>
              <a:t>default</a:t>
            </a:r>
            <a:r>
              <a:rPr lang="en-US" altLang="zh-TW" sz="2200" dirty="0">
                <a:latin typeface="Consolas" panose="020B0609020204030204" pitchFamily="49" charset="0"/>
                <a:ea typeface="+mj-ea"/>
              </a:rPr>
              <a:t>="expression" </a:t>
            </a:r>
            <a:r>
              <a:rPr lang="en-US" altLang="zh-TW" sz="2200" dirty="0">
                <a:solidFill>
                  <a:srgbClr val="0070C0"/>
                </a:solidFill>
                <a:latin typeface="Consolas" panose="020B0609020204030204" pitchFamily="49" charset="0"/>
                <a:ea typeface="+mj-ea"/>
              </a:rPr>
              <a:t>escapeXml</a:t>
            </a:r>
            <a:r>
              <a:rPr lang="en-US" altLang="zh-TW" sz="2200" dirty="0">
                <a:latin typeface="Consolas" panose="020B0609020204030204" pitchFamily="49" charset="0"/>
                <a:ea typeface="+mj-ea"/>
              </a:rPr>
              <a:t>="</a:t>
            </a:r>
            <a:r>
              <a:rPr lang="en-US" altLang="zh-TW" sz="2200" dirty="0" err="1">
                <a:latin typeface="Consolas" panose="020B0609020204030204" pitchFamily="49" charset="0"/>
                <a:ea typeface="+mj-ea"/>
              </a:rPr>
              <a:t>true|false</a:t>
            </a:r>
            <a:r>
              <a:rPr lang="en-US" altLang="zh-TW" sz="2200" dirty="0">
                <a:latin typeface="Consolas" panose="020B0609020204030204" pitchFamily="49" charset="0"/>
                <a:ea typeface="+mj-ea"/>
              </a:rPr>
              <a:t>"/&gt;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70" y="117822"/>
            <a:ext cx="287389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&lt;</a:t>
            </a:r>
            <a:r>
              <a:rPr lang="en-US" altLang="zh-TW" sz="3200" dirty="0" err="1">
                <a:latin typeface="Consolas" panose="020B0609020204030204" pitchFamily="49" charset="0"/>
                <a:ea typeface="+mj-ea"/>
              </a:rPr>
              <a:t>c:out</a:t>
            </a:r>
            <a:r>
              <a:rPr lang="en-US" altLang="zh-TW" sz="3200" dirty="0">
                <a:latin typeface="Consolas" panose="020B0609020204030204" pitchFamily="49" charset="0"/>
                <a:ea typeface="+mj-ea"/>
              </a:rPr>
              <a:t>&gt;</a:t>
            </a:r>
            <a:r>
              <a:rPr lang="zh-TW" altLang="en-US" sz="3200" dirty="0">
                <a:latin typeface="Consolas" panose="020B0609020204030204" pitchFamily="49" charset="0"/>
                <a:ea typeface="+mj-ea"/>
              </a:rPr>
              <a:t> 列印</a:t>
            </a:r>
          </a:p>
        </p:txBody>
      </p:sp>
      <p:sp>
        <p:nvSpPr>
          <p:cNvPr id="2" name="投影片編號版面配置區 1">
            <a:extLst>
              <a:ext uri="{FF2B5EF4-FFF2-40B4-BE49-F238E27FC236}">
                <a16:creationId xmlns:a16="http://schemas.microsoft.com/office/drawing/2014/main" id="{E2FE495E-373B-4D72-A845-EDE9A067900B}"/>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109</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821333807"/>
              </p:ext>
            </p:extLst>
          </p:nvPr>
        </p:nvGraphicFramePr>
        <p:xfrm>
          <a:off x="798398" y="2337312"/>
          <a:ext cx="10040629" cy="3291840"/>
        </p:xfrm>
        <a:graphic>
          <a:graphicData uri="http://schemas.openxmlformats.org/drawingml/2006/table">
            <a:tbl>
              <a:tblPr firstRow="1" bandRow="1">
                <a:tableStyleId>{5C22544A-7EE6-4342-B048-85BDC9FD1C3A}</a:tableStyleId>
              </a:tblPr>
              <a:tblGrid>
                <a:gridCol w="2574701">
                  <a:extLst>
                    <a:ext uri="{9D8B030D-6E8A-4147-A177-3AD203B41FA5}">
                      <a16:colId xmlns:a16="http://schemas.microsoft.com/office/drawing/2014/main" val="2204558664"/>
                    </a:ext>
                  </a:extLst>
                </a:gridCol>
                <a:gridCol w="7465928">
                  <a:extLst>
                    <a:ext uri="{9D8B030D-6E8A-4147-A177-3AD203B41FA5}">
                      <a16:colId xmlns:a16="http://schemas.microsoft.com/office/drawing/2014/main" val="3471793541"/>
                    </a:ext>
                  </a:extLst>
                </a:gridCol>
              </a:tblGrid>
              <a:tr h="424245">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394758">
                <a:tc>
                  <a:txBody>
                    <a:bodyPr/>
                    <a:lstStyle/>
                    <a:p>
                      <a:pPr algn="ctr"/>
                      <a:r>
                        <a:rPr lang="en-US" altLang="zh-TW" sz="2400" b="0">
                          <a:latin typeface="Consolas" panose="020B0609020204030204" pitchFamily="49" charset="0"/>
                          <a:ea typeface="+mj-ea"/>
                        </a:rPr>
                        <a:t>value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dirty="0">
                          <a:latin typeface="Consolas" panose="020B0609020204030204" pitchFamily="49" charset="0"/>
                          <a:ea typeface="+mj-ea"/>
                        </a:rPr>
                        <a:t>將運算結果列印在</a:t>
                      </a:r>
                      <a:r>
                        <a:rPr lang="en-US" altLang="zh-TW" sz="2400" b="0" dirty="0">
                          <a:latin typeface="Consolas" panose="020B0609020204030204" pitchFamily="49" charset="0"/>
                          <a:ea typeface="+mj-ea"/>
                        </a:rPr>
                        <a:t>HTML</a:t>
                      </a:r>
                      <a:r>
                        <a:rPr lang="zh-TW" altLang="en-US" sz="2400" b="0" dirty="0">
                          <a:latin typeface="Consolas" panose="020B0609020204030204" pitchFamily="49" charset="0"/>
                          <a:ea typeface="+mj-ea"/>
                        </a:rPr>
                        <a:t>中</a:t>
                      </a:r>
                      <a:endParaRPr lang="en-US" altLang="zh-TW" sz="2400" b="0" dirty="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147144">
                <a:tc>
                  <a:txBody>
                    <a:bodyPr/>
                    <a:lstStyle/>
                    <a:p>
                      <a:pPr algn="ctr"/>
                      <a:r>
                        <a:rPr lang="en-US" altLang="zh-TW" sz="2400" b="0" kern="1200">
                          <a:solidFill>
                            <a:schemeClr val="dk1"/>
                          </a:solidFill>
                          <a:latin typeface="Consolas" panose="020B0609020204030204" pitchFamily="49" charset="0"/>
                          <a:ea typeface="+mj-ea"/>
                          <a:cs typeface="+mn-cs"/>
                        </a:rPr>
                        <a:t>default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若運算結果為</a:t>
                      </a:r>
                      <a:r>
                        <a:rPr lang="en-US" altLang="zh-TW" sz="2400" b="0" kern="1200">
                          <a:solidFill>
                            <a:schemeClr val="dk1"/>
                          </a:solidFill>
                          <a:latin typeface="Consolas" panose="020B0609020204030204" pitchFamily="49" charset="0"/>
                          <a:ea typeface="+mj-ea"/>
                          <a:cs typeface="+mn-cs"/>
                        </a:rPr>
                        <a:t>null</a:t>
                      </a:r>
                      <a:r>
                        <a:rPr lang="zh-TW" altLang="en-US" sz="2400" b="0" kern="1200">
                          <a:solidFill>
                            <a:schemeClr val="dk1"/>
                          </a:solidFill>
                          <a:latin typeface="Consolas" panose="020B0609020204030204" pitchFamily="49" charset="0"/>
                          <a:ea typeface="+mj-ea"/>
                          <a:cs typeface="+mn-cs"/>
                        </a:rPr>
                        <a:t>或空字串，則列印此項屬性值</a:t>
                      </a:r>
                      <a:endParaRPr lang="en-US" altLang="zh-TW" sz="24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845769">
                <a:tc>
                  <a:txBody>
                    <a:bodyPr/>
                    <a:lstStyle/>
                    <a:p>
                      <a:pPr algn="ctr"/>
                      <a:r>
                        <a:rPr lang="en-US" altLang="zh-TW" sz="2400" b="0" kern="1200" dirty="0">
                          <a:solidFill>
                            <a:schemeClr val="dk1"/>
                          </a:solidFill>
                          <a:latin typeface="Consolas" panose="020B0609020204030204" pitchFamily="49" charset="0"/>
                          <a:ea typeface="+mj-ea"/>
                          <a:cs typeface="+mn-cs"/>
                        </a:rPr>
                        <a:t>escapeXml</a:t>
                      </a:r>
                      <a:endParaRPr lang="zh-TW" altLang="en-US" sz="2400" b="0" dirty="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若為</a:t>
                      </a:r>
                      <a:r>
                        <a:rPr lang="en-US" altLang="zh-TW" sz="2400" b="0" kern="1200" dirty="0">
                          <a:solidFill>
                            <a:schemeClr val="dk1"/>
                          </a:solidFill>
                          <a:latin typeface="Consolas" panose="020B0609020204030204" pitchFamily="49" charset="0"/>
                          <a:ea typeface="+mj-ea"/>
                          <a:cs typeface="+mn-cs"/>
                        </a:rPr>
                        <a:t>false</a:t>
                      </a:r>
                      <a:r>
                        <a:rPr lang="zh-TW" altLang="en-US" sz="2400" b="0" kern="1200" dirty="0">
                          <a:solidFill>
                            <a:schemeClr val="dk1"/>
                          </a:solidFill>
                          <a:latin typeface="Consolas" panose="020B0609020204030204" pitchFamily="49" charset="0"/>
                          <a:ea typeface="+mj-ea"/>
                          <a:cs typeface="+mn-cs"/>
                        </a:rPr>
                        <a:t>，則替換以下字元</a:t>
                      </a:r>
                      <a:endParaRPr lang="en-US" altLang="zh-TW" sz="2400" b="0" kern="1200" dirty="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2400" b="0" kern="1200" dirty="0">
                        <a:solidFill>
                          <a:schemeClr val="dk1"/>
                        </a:solidFill>
                        <a:latin typeface="Consolas" panose="020B0609020204030204" pitchFamily="49" charset="0"/>
                        <a:ea typeface="+mj-ea"/>
                        <a:cs typeface="+mn-cs"/>
                      </a:endParaRP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dirty="0">
                          <a:solidFill>
                            <a:schemeClr val="dk1"/>
                          </a:solidFill>
                          <a:latin typeface="Consolas" panose="020B0609020204030204" pitchFamily="49" charset="0"/>
                          <a:ea typeface="+mn-ea"/>
                          <a:cs typeface="+mn-cs"/>
                        </a:rPr>
                        <a:t>&amp;</a:t>
                      </a:r>
                      <a:r>
                        <a:rPr lang="en-US" altLang="zh-TW" sz="2400" kern="1200" dirty="0" err="1">
                          <a:solidFill>
                            <a:schemeClr val="dk1"/>
                          </a:solidFill>
                          <a:latin typeface="Consolas" panose="020B0609020204030204" pitchFamily="49" charset="0"/>
                          <a:ea typeface="+mn-ea"/>
                          <a:cs typeface="+mn-cs"/>
                        </a:rPr>
                        <a:t>lt</a:t>
                      </a:r>
                      <a:r>
                        <a:rPr lang="en-US" altLang="zh-TW" sz="2400" kern="1200" dirty="0">
                          <a:solidFill>
                            <a:schemeClr val="dk1"/>
                          </a:solidFill>
                          <a:latin typeface="Consolas" panose="020B0609020204030204" pitchFamily="49" charset="0"/>
                          <a:ea typeface="+mn-ea"/>
                          <a:cs typeface="+mn-cs"/>
                        </a:rPr>
                        <a:t>  </a:t>
                      </a:r>
                      <a:r>
                        <a:rPr lang="zh-TW" altLang="en-US" sz="2400" kern="1200" dirty="0">
                          <a:solidFill>
                            <a:schemeClr val="dk1"/>
                          </a:solidFill>
                          <a:latin typeface="Consolas" panose="020B0609020204030204" pitchFamily="49" charset="0"/>
                          <a:ea typeface="+mn-ea"/>
                          <a:cs typeface="+mn-cs"/>
                        </a:rPr>
                        <a:t>→  </a:t>
                      </a:r>
                      <a:r>
                        <a:rPr lang="en-US" altLang="zh-TW" sz="2400" kern="1200" dirty="0">
                          <a:solidFill>
                            <a:schemeClr val="dk1"/>
                          </a:solidFill>
                          <a:latin typeface="Consolas" panose="020B0609020204030204" pitchFamily="49" charset="0"/>
                          <a:ea typeface="+mn-ea"/>
                          <a:cs typeface="+mn-cs"/>
                        </a:rPr>
                        <a:t>&lt;</a:t>
                      </a: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dirty="0">
                          <a:solidFill>
                            <a:schemeClr val="dk1"/>
                          </a:solidFill>
                          <a:latin typeface="Consolas" panose="020B0609020204030204" pitchFamily="49" charset="0"/>
                          <a:ea typeface="+mn-ea"/>
                          <a:cs typeface="+mn-cs"/>
                        </a:rPr>
                        <a:t>&amp;</a:t>
                      </a:r>
                      <a:r>
                        <a:rPr lang="en-US" altLang="zh-TW" sz="2400" kern="1200" dirty="0" err="1">
                          <a:solidFill>
                            <a:schemeClr val="dk1"/>
                          </a:solidFill>
                          <a:latin typeface="Consolas" panose="020B0609020204030204" pitchFamily="49" charset="0"/>
                          <a:ea typeface="+mn-ea"/>
                          <a:cs typeface="+mn-cs"/>
                        </a:rPr>
                        <a:t>gt</a:t>
                      </a:r>
                      <a:r>
                        <a:rPr lang="en-US" altLang="zh-TW" sz="2400" kern="1200" dirty="0">
                          <a:solidFill>
                            <a:schemeClr val="dk1"/>
                          </a:solidFill>
                          <a:latin typeface="Consolas" panose="020B0609020204030204" pitchFamily="49" charset="0"/>
                          <a:ea typeface="+mn-ea"/>
                          <a:cs typeface="+mn-cs"/>
                        </a:rPr>
                        <a:t>  </a:t>
                      </a:r>
                      <a:r>
                        <a:rPr lang="zh-TW" altLang="en-US" sz="2400" kern="1200" dirty="0">
                          <a:solidFill>
                            <a:schemeClr val="dk1"/>
                          </a:solidFill>
                          <a:latin typeface="Consolas" panose="020B0609020204030204" pitchFamily="49" charset="0"/>
                          <a:ea typeface="+mn-ea"/>
                          <a:cs typeface="+mn-cs"/>
                        </a:rPr>
                        <a:t>→  </a:t>
                      </a:r>
                      <a:r>
                        <a:rPr lang="en-US" altLang="zh-TW" sz="2400" kern="1200" dirty="0">
                          <a:solidFill>
                            <a:schemeClr val="dk1"/>
                          </a:solidFill>
                          <a:latin typeface="Consolas" panose="020B0609020204030204" pitchFamily="49" charset="0"/>
                          <a:ea typeface="+mn-ea"/>
                          <a:cs typeface="+mn-cs"/>
                        </a:rPr>
                        <a:t>&gt;</a:t>
                      </a:r>
                    </a:p>
                    <a:p>
                      <a:pPr marL="2743200" marR="0" lvl="6" indent="0" algn="l" defTabSz="914400" rtl="0" eaLnBrk="1" fontAlgn="auto" latinLnBrk="0" hangingPunct="1">
                        <a:lnSpc>
                          <a:spcPct val="100000"/>
                        </a:lnSpc>
                        <a:spcBef>
                          <a:spcPts val="0"/>
                        </a:spcBef>
                        <a:spcAft>
                          <a:spcPts val="0"/>
                        </a:spcAft>
                        <a:buClrTx/>
                        <a:buSzTx/>
                        <a:buFontTx/>
                        <a:buNone/>
                        <a:tabLst/>
                        <a:defRPr/>
                      </a:pPr>
                      <a:r>
                        <a:rPr lang="en-US" altLang="zh-TW" sz="2400" kern="1200" dirty="0">
                          <a:solidFill>
                            <a:schemeClr val="dk1"/>
                          </a:solidFill>
                          <a:latin typeface="Consolas" panose="020B0609020204030204" pitchFamily="49" charset="0"/>
                          <a:ea typeface="+mn-ea"/>
                          <a:cs typeface="+mn-cs"/>
                        </a:rPr>
                        <a:t>&amp;amp </a:t>
                      </a:r>
                      <a:r>
                        <a:rPr lang="zh-TW" altLang="en-US" sz="2400" kern="1200" dirty="0">
                          <a:solidFill>
                            <a:schemeClr val="dk1"/>
                          </a:solidFill>
                          <a:latin typeface="Consolas" panose="020B0609020204030204" pitchFamily="49" charset="0"/>
                          <a:ea typeface="+mn-ea"/>
                          <a:cs typeface="+mn-cs"/>
                        </a:rPr>
                        <a:t>→  </a:t>
                      </a:r>
                      <a:r>
                        <a:rPr lang="en-US" altLang="zh-TW" sz="2400" kern="1200" dirty="0">
                          <a:solidFill>
                            <a:schemeClr val="dk1"/>
                          </a:solidFill>
                          <a:latin typeface="Consolas" panose="020B0609020204030204" pitchFamily="49" charset="0"/>
                          <a:ea typeface="+mn-ea"/>
                          <a:cs typeface="+mn-cs"/>
                        </a:rPr>
                        <a:t>&amp;</a:t>
                      </a:r>
                    </a:p>
                  </a:txBody>
                  <a:tcPr anchor="ctr"/>
                </a:tc>
                <a:extLst>
                  <a:ext uri="{0D108BD9-81ED-4DB2-BD59-A6C34878D82A}">
                    <a16:rowId xmlns:a16="http://schemas.microsoft.com/office/drawing/2014/main" val="1406666546"/>
                  </a:ext>
                </a:extLst>
              </a:tr>
            </a:tbl>
          </a:graphicData>
        </a:graphic>
      </p:graphicFrame>
      <p:sp>
        <p:nvSpPr>
          <p:cNvPr id="4" name="文字方塊 3">
            <a:extLst>
              <a:ext uri="{FF2B5EF4-FFF2-40B4-BE49-F238E27FC236}">
                <a16:creationId xmlns:a16="http://schemas.microsoft.com/office/drawing/2014/main" id="{F866A84B-8F4F-44E0-741B-34D61A7E35E1}"/>
              </a:ext>
            </a:extLst>
          </p:cNvPr>
          <p:cNvSpPr txBox="1"/>
          <p:nvPr/>
        </p:nvSpPr>
        <p:spPr>
          <a:xfrm>
            <a:off x="10368793" y="6288485"/>
            <a:ext cx="113643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&lt;c:out&gt;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25039573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11</a:t>
            </a:fld>
            <a:endParaRPr lang="zh-TW" altLang="en-US">
              <a:latin typeface="Consolas" panose="020B0609020204030204" pitchFamily="49" charset="0"/>
              <a:ea typeface="+mj-ea"/>
            </a:endParaRPr>
          </a:p>
        </p:txBody>
      </p:sp>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6963" y="1865989"/>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4598" y="1956742"/>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4180256" y="2262801"/>
            <a:ext cx="35406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flipH="1">
            <a:off x="4180256" y="2801013"/>
            <a:ext cx="3540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07F0BF80-1C79-40EC-9033-F9AAA0D5439F}"/>
              </a:ext>
            </a:extLst>
          </p:cNvPr>
          <p:cNvSpPr txBox="1"/>
          <p:nvPr/>
        </p:nvSpPr>
        <p:spPr>
          <a:xfrm>
            <a:off x="4727715" y="1280035"/>
            <a:ext cx="2609240" cy="369332"/>
          </a:xfrm>
          <a:prstGeom prst="rect">
            <a:avLst/>
          </a:prstGeom>
          <a:noFill/>
        </p:spPr>
        <p:txBody>
          <a:bodyPr wrap="squar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http</a:t>
            </a:r>
            <a:r>
              <a:rPr lang="zh-TW" altLang="en-US">
                <a:latin typeface="Consolas" panose="020B0609020204030204" pitchFamily="49" charset="0"/>
                <a:ea typeface="+mj-ea"/>
              </a:rPr>
              <a:t>通訊協定溝通</a:t>
            </a:r>
          </a:p>
        </p:txBody>
      </p:sp>
      <p:sp>
        <p:nvSpPr>
          <p:cNvPr id="5" name="文字方塊 4">
            <a:extLst>
              <a:ext uri="{FF2B5EF4-FFF2-40B4-BE49-F238E27FC236}">
                <a16:creationId xmlns:a16="http://schemas.microsoft.com/office/drawing/2014/main" id="{AA19D652-A1F7-471F-8969-78AC06BEA2EB}"/>
              </a:ext>
            </a:extLst>
          </p:cNvPr>
          <p:cNvSpPr txBox="1"/>
          <p:nvPr/>
        </p:nvSpPr>
        <p:spPr>
          <a:xfrm>
            <a:off x="5180179" y="1818246"/>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0DA59B2-ACF2-4F22-B3FC-17CFB4391258}"/>
              </a:ext>
            </a:extLst>
          </p:cNvPr>
          <p:cNvSpPr txBox="1"/>
          <p:nvPr/>
        </p:nvSpPr>
        <p:spPr>
          <a:xfrm>
            <a:off x="5092815" y="2969893"/>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8A620388-243F-4A44-ACDE-87A82DAE4A15}"/>
              </a:ext>
            </a:extLst>
          </p:cNvPr>
          <p:cNvSpPr txBox="1"/>
          <p:nvPr/>
        </p:nvSpPr>
        <p:spPr>
          <a:xfrm>
            <a:off x="1543823" y="1448914"/>
            <a:ext cx="944489" cy="369332"/>
          </a:xfrm>
          <a:prstGeom prst="rect">
            <a:avLst/>
          </a:prstGeom>
          <a:noFill/>
        </p:spPr>
        <p:txBody>
          <a:bodyPr wrap="non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E0CB1D23-7F8B-4F24-AD97-842FDDFA87A6}"/>
              </a:ext>
            </a:extLst>
          </p:cNvPr>
          <p:cNvSpPr txBox="1"/>
          <p:nvPr/>
        </p:nvSpPr>
        <p:spPr>
          <a:xfrm>
            <a:off x="9914624" y="1448914"/>
            <a:ext cx="944489" cy="369332"/>
          </a:xfrm>
          <a:prstGeom prst="rect">
            <a:avLst/>
          </a:prstGeom>
          <a:noFill/>
        </p:spPr>
        <p:txBody>
          <a:bodyPr wrap="non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7" name="文字方塊 6">
            <a:extLst>
              <a:ext uri="{FF2B5EF4-FFF2-40B4-BE49-F238E27FC236}">
                <a16:creationId xmlns:a16="http://schemas.microsoft.com/office/drawing/2014/main" id="{FF70E413-8F28-4892-8595-66FE25A830FA}"/>
              </a:ext>
            </a:extLst>
          </p:cNvPr>
          <p:cNvSpPr txBox="1"/>
          <p:nvPr/>
        </p:nvSpPr>
        <p:spPr>
          <a:xfrm>
            <a:off x="-45377" y="4201531"/>
            <a:ext cx="6053667" cy="923330"/>
          </a:xfrm>
          <a:prstGeom prst="rect">
            <a:avLst/>
          </a:prstGeom>
          <a:noFill/>
        </p:spPr>
        <p:txBody>
          <a:bodyPr wrap="square" rtlCol="0">
            <a:spAutoFit/>
          </a:bodyPr>
          <a:lstStyle/>
          <a:p>
            <a:pPr algn="ctr"/>
            <a:r>
              <a:rPr lang="en-US" altLang="zh-TW" dirty="0">
                <a:latin typeface="Consolas" panose="020B0609020204030204" pitchFamily="49" charset="0"/>
                <a:ea typeface="+mj-ea"/>
              </a:rPr>
              <a:t>http://192.168.30.200/apple.jpg</a:t>
            </a:r>
          </a:p>
          <a:p>
            <a:pPr algn="ctr"/>
            <a:r>
              <a:rPr lang="en-US" altLang="zh-TW" dirty="0">
                <a:latin typeface="Consolas" panose="020B0609020204030204" pitchFamily="49" charset="0"/>
                <a:ea typeface="+mj-ea"/>
              </a:rPr>
              <a:t>http://localhost/hello.html</a:t>
            </a:r>
          </a:p>
          <a:p>
            <a:pPr algn="ctr"/>
            <a:r>
              <a:rPr lang="en-US" altLang="zh-TW" dirty="0">
                <a:latin typeface="Consolas" panose="020B0609020204030204" pitchFamily="49" charset="0"/>
                <a:ea typeface="+mj-ea"/>
              </a:rPr>
              <a:t>http://127.0.0.1/MyProject/getName.do(servlet)</a:t>
            </a:r>
          </a:p>
        </p:txBody>
      </p:sp>
      <p:sp>
        <p:nvSpPr>
          <p:cNvPr id="33" name="文字方塊 32">
            <a:extLst>
              <a:ext uri="{FF2B5EF4-FFF2-40B4-BE49-F238E27FC236}">
                <a16:creationId xmlns:a16="http://schemas.microsoft.com/office/drawing/2014/main" id="{1006C0F3-82AD-4059-9A57-C55A35B1BF6A}"/>
              </a:ext>
            </a:extLst>
          </p:cNvPr>
          <p:cNvSpPr txBox="1"/>
          <p:nvPr/>
        </p:nvSpPr>
        <p:spPr>
          <a:xfrm>
            <a:off x="8765721" y="4210104"/>
            <a:ext cx="3185487" cy="923330"/>
          </a:xfrm>
          <a:prstGeom prst="rect">
            <a:avLst/>
          </a:prstGeom>
          <a:noFill/>
        </p:spPr>
        <p:txBody>
          <a:bodyPr wrap="none" rtlCol="0">
            <a:spAutoFit/>
          </a:bodyPr>
          <a:lstStyle/>
          <a:p>
            <a:pPr algn="ctr"/>
            <a:r>
              <a:rPr lang="zh-TW" altLang="en-US">
                <a:latin typeface="Consolas" panose="020B0609020204030204" pitchFamily="49" charset="0"/>
                <a:ea typeface="+mj-ea"/>
              </a:rPr>
              <a:t>回應一張圖片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回應一個網頁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執行一支程式，回應執行結果</a:t>
            </a:r>
            <a:endParaRPr lang="en-US" altLang="zh-TW">
              <a:latin typeface="Consolas" panose="020B0609020204030204" pitchFamily="49" charset="0"/>
              <a:ea typeface="+mj-ea"/>
            </a:endParaRPr>
          </a:p>
        </p:txBody>
      </p:sp>
      <p:cxnSp>
        <p:nvCxnSpPr>
          <p:cNvPr id="9" name="直線單箭頭接點 8">
            <a:extLst>
              <a:ext uri="{FF2B5EF4-FFF2-40B4-BE49-F238E27FC236}">
                <a16:creationId xmlns:a16="http://schemas.microsoft.com/office/drawing/2014/main" id="{51C50687-85C5-4508-A9AC-612C28BFD573}"/>
              </a:ext>
            </a:extLst>
          </p:cNvPr>
          <p:cNvCxnSpPr/>
          <p:nvPr/>
        </p:nvCxnSpPr>
        <p:spPr>
          <a:xfrm flipV="1">
            <a:off x="2632120" y="5180403"/>
            <a:ext cx="0" cy="6986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a:extLst>
              <a:ext uri="{FF2B5EF4-FFF2-40B4-BE49-F238E27FC236}">
                <a16:creationId xmlns:a16="http://schemas.microsoft.com/office/drawing/2014/main" id="{AE7D2F09-D50D-424A-ADB7-3A1130613810}"/>
              </a:ext>
            </a:extLst>
          </p:cNvPr>
          <p:cNvSpPr txBox="1"/>
          <p:nvPr/>
        </p:nvSpPr>
        <p:spPr>
          <a:xfrm>
            <a:off x="1663745" y="5990131"/>
            <a:ext cx="1936749" cy="369332"/>
          </a:xfrm>
          <a:prstGeom prst="rect">
            <a:avLst/>
          </a:prstGeom>
          <a:noFill/>
        </p:spPr>
        <p:txBody>
          <a:bodyPr wrap="none" rtlCol="0">
            <a:spAutoFit/>
          </a:bodyPr>
          <a:lstStyle/>
          <a:p>
            <a:r>
              <a:rPr lang="zh-TW" altLang="en-US" dirty="0">
                <a:latin typeface="Consolas" panose="020B0609020204030204" pitchFamily="49" charset="0"/>
                <a:ea typeface="+mj-ea"/>
              </a:rPr>
              <a:t>使用</a:t>
            </a:r>
            <a:r>
              <a:rPr lang="en-US" altLang="zh-TW" dirty="0">
                <a:latin typeface="Consolas" panose="020B0609020204030204" pitchFamily="49" charset="0"/>
                <a:ea typeface="+mj-ea"/>
              </a:rPr>
              <a:t>URI</a:t>
            </a:r>
            <a:r>
              <a:rPr lang="zh-TW" altLang="en-US" dirty="0">
                <a:latin typeface="Consolas" panose="020B0609020204030204" pitchFamily="49" charset="0"/>
                <a:ea typeface="+mj-ea"/>
              </a:rPr>
              <a:t>定位資源</a:t>
            </a:r>
          </a:p>
        </p:txBody>
      </p:sp>
      <p:sp>
        <p:nvSpPr>
          <p:cNvPr id="4" name="文字方塊 3">
            <a:extLst>
              <a:ext uri="{FF2B5EF4-FFF2-40B4-BE49-F238E27FC236}">
                <a16:creationId xmlns:a16="http://schemas.microsoft.com/office/drawing/2014/main" id="{725C26E6-F437-845F-C1BC-F620165A1B21}"/>
              </a:ext>
            </a:extLst>
          </p:cNvPr>
          <p:cNvSpPr txBox="1"/>
          <p:nvPr/>
        </p:nvSpPr>
        <p:spPr>
          <a:xfrm>
            <a:off x="8808440" y="6272784"/>
            <a:ext cx="2604782"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Server&amp;Client</a:t>
            </a:r>
            <a:r>
              <a:rPr lang="zh-TW" altLang="en-US" sz="1800">
                <a:latin typeface="Consolas" panose="020B0609020204030204" pitchFamily="49" charset="0"/>
                <a:ea typeface="+mj-ea"/>
              </a:rPr>
              <a:t>互動</a:t>
            </a:r>
            <a:r>
              <a:rPr lang="en-US" altLang="zh-TW" sz="1800">
                <a:latin typeface="Consolas" panose="020B0609020204030204" pitchFamily="49" charset="0"/>
                <a:ea typeface="+mj-ea"/>
              </a:rPr>
              <a:t>(3)</a:t>
            </a:r>
          </a:p>
        </p:txBody>
      </p:sp>
    </p:spTree>
    <p:extLst>
      <p:ext uri="{BB962C8B-B14F-4D97-AF65-F5344CB8AC3E}">
        <p14:creationId xmlns:p14="http://schemas.microsoft.com/office/powerpoint/2010/main" val="21482693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44521" y="791934"/>
            <a:ext cx="12102957" cy="830037"/>
          </a:xfrm>
        </p:spPr>
        <p:txBody>
          <a:bodyPr>
            <a:normAutofit/>
          </a:bodyPr>
          <a:lstStyle/>
          <a:p>
            <a:pPr lvl="1" indent="-457200" algn="just"/>
            <a:r>
              <a:rPr lang="zh-TW" altLang="en-US" sz="2000" dirty="0">
                <a:latin typeface="Consolas" panose="020B0609020204030204" pitchFamily="49" charset="0"/>
                <a:ea typeface="+mj-ea"/>
              </a:rPr>
              <a:t>語法 </a:t>
            </a:r>
            <a:endParaRPr lang="en-US" altLang="zh-TW" sz="2000" dirty="0">
              <a:latin typeface="Consolas" panose="020B0609020204030204" pitchFamily="49" charset="0"/>
              <a:ea typeface="+mj-ea"/>
            </a:endParaRPr>
          </a:p>
          <a:p>
            <a:pPr marL="274320" lvl="2" indent="0" algn="just">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c:set</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var</a:t>
            </a:r>
            <a:r>
              <a:rPr lang="en-US" altLang="zh-TW" sz="2400" dirty="0">
                <a:latin typeface="Consolas" panose="020B0609020204030204" pitchFamily="49" charset="0"/>
                <a:ea typeface="+mj-ea"/>
              </a:rPr>
              <a:t>="string" </a:t>
            </a:r>
            <a:r>
              <a:rPr lang="en-US" altLang="zh-TW" sz="2400" dirty="0">
                <a:solidFill>
                  <a:srgbClr val="0070C0"/>
                </a:solidFill>
                <a:latin typeface="Consolas" panose="020B0609020204030204" pitchFamily="49" charset="0"/>
                <a:ea typeface="+mj-ea"/>
              </a:rPr>
              <a:t>value</a:t>
            </a:r>
            <a:r>
              <a:rPr lang="en-US" altLang="zh-TW" sz="2400" dirty="0">
                <a:latin typeface="Consolas" panose="020B0609020204030204" pitchFamily="49" charset="0"/>
                <a:ea typeface="+mj-ea"/>
              </a:rPr>
              <a:t>="expression" </a:t>
            </a:r>
            <a:r>
              <a:rPr lang="en-US" altLang="zh-TW" sz="2400" dirty="0">
                <a:solidFill>
                  <a:srgbClr val="0070C0"/>
                </a:solidFill>
                <a:latin typeface="Consolas" panose="020B0609020204030204" pitchFamily="49" charset="0"/>
                <a:ea typeface="+mj-ea"/>
              </a:rPr>
              <a:t>scope</a:t>
            </a:r>
            <a:r>
              <a:rPr lang="en-US" altLang="zh-TW" sz="2400" dirty="0">
                <a:latin typeface="Consolas" panose="020B0609020204030204" pitchFamily="49" charset="0"/>
                <a:ea typeface="+mj-ea"/>
              </a:rPr>
              <a:t>="scope"/&gt;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139655" y="63392"/>
            <a:ext cx="3224030"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2800" dirty="0">
                <a:latin typeface="Consolas" panose="020B0609020204030204" pitchFamily="49" charset="0"/>
                <a:ea typeface="+mj-ea"/>
              </a:rPr>
              <a:t>&lt;</a:t>
            </a:r>
            <a:r>
              <a:rPr lang="en-US" altLang="zh-TW" sz="2800" dirty="0" err="1">
                <a:latin typeface="Consolas" panose="020B0609020204030204" pitchFamily="49" charset="0"/>
                <a:ea typeface="+mj-ea"/>
              </a:rPr>
              <a:t>c:set</a:t>
            </a:r>
            <a:r>
              <a:rPr lang="en-US" altLang="zh-TW" sz="2800" dirty="0">
                <a:latin typeface="Consolas" panose="020B0609020204030204" pitchFamily="49" charset="0"/>
                <a:ea typeface="+mj-ea"/>
              </a:rPr>
              <a:t>&gt; </a:t>
            </a:r>
            <a:r>
              <a:rPr lang="zh-TW" altLang="en-US" sz="2800" dirty="0">
                <a:latin typeface="Consolas" panose="020B0609020204030204" pitchFamily="49" charset="0"/>
                <a:ea typeface="+mj-ea"/>
              </a:rPr>
              <a:t>設定變數</a:t>
            </a:r>
          </a:p>
        </p:txBody>
      </p:sp>
      <p:sp>
        <p:nvSpPr>
          <p:cNvPr id="10" name="文字方塊 9">
            <a:extLst>
              <a:ext uri="{FF2B5EF4-FFF2-40B4-BE49-F238E27FC236}">
                <a16:creationId xmlns:a16="http://schemas.microsoft.com/office/drawing/2014/main" id="{0922128C-EB63-466A-9783-E2F72BFF5B4C}"/>
              </a:ext>
            </a:extLst>
          </p:cNvPr>
          <p:cNvSpPr txBox="1"/>
          <p:nvPr/>
        </p:nvSpPr>
        <p:spPr>
          <a:xfrm>
            <a:off x="139655" y="3769148"/>
            <a:ext cx="3852023" cy="52322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2800" dirty="0">
                <a:latin typeface="Consolas" panose="020B0609020204030204" pitchFamily="49" charset="0"/>
                <a:ea typeface="+mj-ea"/>
              </a:rPr>
              <a:t>&lt;</a:t>
            </a:r>
            <a:r>
              <a:rPr lang="en-US" altLang="zh-TW" sz="2800" dirty="0" err="1">
                <a:latin typeface="Consolas" panose="020B0609020204030204" pitchFamily="49" charset="0"/>
                <a:ea typeface="+mj-ea"/>
              </a:rPr>
              <a:t>c:remove</a:t>
            </a:r>
            <a:r>
              <a:rPr lang="en-US" altLang="zh-TW" sz="2800" dirty="0">
                <a:latin typeface="Consolas" panose="020B0609020204030204" pitchFamily="49" charset="0"/>
                <a:ea typeface="+mj-ea"/>
              </a:rPr>
              <a:t>&gt;</a:t>
            </a:r>
            <a:r>
              <a:rPr lang="zh-TW" altLang="en-US" sz="2800" dirty="0">
                <a:latin typeface="Consolas" panose="020B0609020204030204" pitchFamily="49" charset="0"/>
                <a:ea typeface="+mj-ea"/>
              </a:rPr>
              <a:t>移除變數</a:t>
            </a:r>
          </a:p>
        </p:txBody>
      </p:sp>
      <p:sp>
        <p:nvSpPr>
          <p:cNvPr id="11" name="內容版面配置區 2">
            <a:extLst>
              <a:ext uri="{FF2B5EF4-FFF2-40B4-BE49-F238E27FC236}">
                <a16:creationId xmlns:a16="http://schemas.microsoft.com/office/drawing/2014/main" id="{A8A546B5-D90F-439A-9575-C3B6D931DD77}"/>
              </a:ext>
            </a:extLst>
          </p:cNvPr>
          <p:cNvSpPr txBox="1">
            <a:spLocks/>
          </p:cNvSpPr>
          <p:nvPr/>
        </p:nvSpPr>
        <p:spPr>
          <a:xfrm>
            <a:off x="139655" y="4470263"/>
            <a:ext cx="9706285" cy="81839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lvl="1" indent="-457200" algn="just"/>
            <a:r>
              <a:rPr lang="zh-TW" altLang="en-US" sz="2000" dirty="0">
                <a:latin typeface="Consolas" panose="020B0609020204030204" pitchFamily="49" charset="0"/>
                <a:ea typeface="+mj-ea"/>
              </a:rPr>
              <a:t>語法 </a:t>
            </a:r>
            <a:endParaRPr lang="en-US" altLang="zh-TW" sz="2000" dirty="0">
              <a:latin typeface="Consolas" panose="020B0609020204030204" pitchFamily="49" charset="0"/>
              <a:ea typeface="+mj-ea"/>
            </a:endParaRPr>
          </a:p>
          <a:p>
            <a:pPr marL="274320" lvl="2" indent="0" algn="just">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c:remove</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var</a:t>
            </a:r>
            <a:r>
              <a:rPr lang="en-US" altLang="zh-TW" sz="2400" dirty="0">
                <a:latin typeface="Consolas" panose="020B0609020204030204" pitchFamily="49" charset="0"/>
                <a:ea typeface="+mj-ea"/>
              </a:rPr>
              <a:t>="string" </a:t>
            </a:r>
            <a:r>
              <a:rPr lang="en-US" altLang="zh-TW" sz="2400" dirty="0">
                <a:solidFill>
                  <a:srgbClr val="0070C0"/>
                </a:solidFill>
                <a:latin typeface="Consolas" panose="020B0609020204030204" pitchFamily="49" charset="0"/>
                <a:ea typeface="+mj-ea"/>
              </a:rPr>
              <a:t>scope</a:t>
            </a:r>
            <a:r>
              <a:rPr lang="en-US" altLang="zh-TW" sz="2400" dirty="0">
                <a:latin typeface="Consolas" panose="020B0609020204030204" pitchFamily="49" charset="0"/>
                <a:ea typeface="+mj-ea"/>
              </a:rPr>
              <a:t>="scope"/&gt;</a:t>
            </a:r>
          </a:p>
        </p:txBody>
      </p:sp>
      <p:sp>
        <p:nvSpPr>
          <p:cNvPr id="2" name="投影片編號版面配置區 1">
            <a:extLst>
              <a:ext uri="{FF2B5EF4-FFF2-40B4-BE49-F238E27FC236}">
                <a16:creationId xmlns:a16="http://schemas.microsoft.com/office/drawing/2014/main" id="{7B471CF0-F203-4DC9-AA81-36BF98081793}"/>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110</a:t>
            </a:fld>
            <a:endParaRPr lang="zh-TW" altLang="en-US">
              <a:latin typeface="Consolas" panose="020B0609020204030204" pitchFamily="49" charset="0"/>
            </a:endParaRPr>
          </a:p>
        </p:txBody>
      </p:sp>
      <p:graphicFrame>
        <p:nvGraphicFramePr>
          <p:cNvPr id="12" name="表格 11"/>
          <p:cNvGraphicFramePr>
            <a:graphicFrameLocks noGrp="1"/>
          </p:cNvGraphicFramePr>
          <p:nvPr>
            <p:extLst>
              <p:ext uri="{D42A27DB-BD31-4B8C-83A1-F6EECF244321}">
                <p14:modId xmlns:p14="http://schemas.microsoft.com/office/powerpoint/2010/main" val="1465104337"/>
              </p:ext>
            </p:extLst>
          </p:nvPr>
        </p:nvGraphicFramePr>
        <p:xfrm>
          <a:off x="571963" y="1621971"/>
          <a:ext cx="7527008" cy="1934742"/>
        </p:xfrm>
        <a:graphic>
          <a:graphicData uri="http://schemas.openxmlformats.org/drawingml/2006/table">
            <a:tbl>
              <a:tblPr firstRow="1" bandRow="1">
                <a:tableStyleId>{5C22544A-7EE6-4342-B048-85BDC9FD1C3A}</a:tableStyleId>
              </a:tblPr>
              <a:tblGrid>
                <a:gridCol w="1964502">
                  <a:extLst>
                    <a:ext uri="{9D8B030D-6E8A-4147-A177-3AD203B41FA5}">
                      <a16:colId xmlns:a16="http://schemas.microsoft.com/office/drawing/2014/main" val="2204558664"/>
                    </a:ext>
                  </a:extLst>
                </a:gridCol>
                <a:gridCol w="5562506">
                  <a:extLst>
                    <a:ext uri="{9D8B030D-6E8A-4147-A177-3AD203B41FA5}">
                      <a16:colId xmlns:a16="http://schemas.microsoft.com/office/drawing/2014/main" val="3471793541"/>
                    </a:ext>
                  </a:extLst>
                </a:gridCol>
              </a:tblGrid>
              <a:tr h="374211">
                <a:tc>
                  <a:txBody>
                    <a:bodyPr/>
                    <a:lstStyle/>
                    <a:p>
                      <a:pPr algn="ctr"/>
                      <a:r>
                        <a:rPr lang="zh-TW" altLang="en-US" sz="2000" b="0">
                          <a:latin typeface="Consolas" panose="020B0609020204030204" pitchFamily="49" charset="0"/>
                          <a:ea typeface="+mj-ea"/>
                        </a:rPr>
                        <a:t>屬性</a:t>
                      </a:r>
                    </a:p>
                  </a:txBody>
                  <a:tcPr anchor="ctr"/>
                </a:tc>
                <a:tc>
                  <a:txBody>
                    <a:bodyPr/>
                    <a:lstStyle/>
                    <a:p>
                      <a:pPr algn="ctr"/>
                      <a:r>
                        <a:rPr lang="zh-TW" altLang="en-US" sz="20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349509">
                <a:tc>
                  <a:txBody>
                    <a:bodyPr/>
                    <a:lstStyle/>
                    <a:p>
                      <a:pPr algn="ctr"/>
                      <a:r>
                        <a:rPr lang="en-US" altLang="zh-TW" sz="2000" b="0">
                          <a:latin typeface="Consolas" panose="020B0609020204030204" pitchFamily="49" charset="0"/>
                          <a:ea typeface="+mj-ea"/>
                        </a:rPr>
                        <a:t>var</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a:latin typeface="Consolas" panose="020B0609020204030204" pitchFamily="49" charset="0"/>
                          <a:ea typeface="+mj-ea"/>
                        </a:rPr>
                        <a:t>宣告的變數名稱</a:t>
                      </a:r>
                      <a:endParaRPr lang="en-US" altLang="zh-TW" sz="20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122881">
                <a:tc>
                  <a:txBody>
                    <a:bodyPr/>
                    <a:lstStyle/>
                    <a:p>
                      <a:pPr algn="ctr"/>
                      <a:r>
                        <a:rPr lang="en-US" altLang="zh-TW" sz="2000" b="0" kern="1200">
                          <a:solidFill>
                            <a:schemeClr val="dk1"/>
                          </a:solidFill>
                          <a:latin typeface="Consolas" panose="020B0609020204030204" pitchFamily="49" charset="0"/>
                          <a:ea typeface="+mj-ea"/>
                          <a:cs typeface="+mn-cs"/>
                        </a:rPr>
                        <a:t>value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a:solidFill>
                            <a:schemeClr val="dk1"/>
                          </a:solidFill>
                          <a:latin typeface="Consolas" panose="020B0609020204030204" pitchFamily="49" charset="0"/>
                          <a:ea typeface="+mj-ea"/>
                          <a:cs typeface="+mn-cs"/>
                        </a:rPr>
                        <a:t>存入變數的值</a:t>
                      </a:r>
                    </a:p>
                  </a:txBody>
                  <a:tcPr anchor="ctr"/>
                </a:tc>
                <a:extLst>
                  <a:ext uri="{0D108BD9-81ED-4DB2-BD59-A6C34878D82A}">
                    <a16:rowId xmlns:a16="http://schemas.microsoft.com/office/drawing/2014/main" val="4163110675"/>
                  </a:ext>
                </a:extLst>
              </a:tr>
              <a:tr h="746022">
                <a:tc>
                  <a:txBody>
                    <a:bodyPr/>
                    <a:lstStyle/>
                    <a:p>
                      <a:pPr algn="ctr"/>
                      <a:r>
                        <a:rPr lang="en-US" altLang="zh-TW" sz="2000" b="0" kern="1200" dirty="0">
                          <a:solidFill>
                            <a:schemeClr val="dk1"/>
                          </a:solidFill>
                          <a:latin typeface="Consolas" panose="020B0609020204030204" pitchFamily="49" charset="0"/>
                          <a:ea typeface="+mj-ea"/>
                          <a:cs typeface="+mn-cs"/>
                        </a:rPr>
                        <a:t>scope</a:t>
                      </a:r>
                      <a:endParaRPr lang="zh-TW" altLang="en-US" sz="2000" b="0" dirty="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變數存取範圍，可設定為</a:t>
                      </a:r>
                      <a:endParaRPr lang="en-US" altLang="zh-TW" sz="2000" b="0" kern="1200" dirty="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kern="1200" dirty="0">
                          <a:solidFill>
                            <a:schemeClr val="dk1"/>
                          </a:solidFill>
                          <a:latin typeface="Consolas" panose="020B0609020204030204" pitchFamily="49" charset="0"/>
                          <a:ea typeface="+mj-ea"/>
                          <a:cs typeface="+mn-cs"/>
                        </a:rPr>
                        <a:t>page(</a:t>
                      </a:r>
                      <a:r>
                        <a:rPr lang="zh-TW" altLang="en-US" sz="2000" b="0" kern="1200" dirty="0">
                          <a:solidFill>
                            <a:schemeClr val="dk1"/>
                          </a:solidFill>
                          <a:latin typeface="Consolas" panose="020B0609020204030204" pitchFamily="49" charset="0"/>
                          <a:ea typeface="+mj-ea"/>
                          <a:cs typeface="+mn-cs"/>
                        </a:rPr>
                        <a:t>預設</a:t>
                      </a:r>
                      <a:r>
                        <a:rPr lang="en-US" altLang="zh-TW" sz="2000" b="0" kern="1200" dirty="0">
                          <a:solidFill>
                            <a:schemeClr val="dk1"/>
                          </a:solidFill>
                          <a:latin typeface="Consolas" panose="020B0609020204030204" pitchFamily="49" charset="0"/>
                          <a:ea typeface="+mj-ea"/>
                          <a:cs typeface="+mn-cs"/>
                        </a:rPr>
                        <a:t>)|</a:t>
                      </a:r>
                      <a:r>
                        <a:rPr lang="en-US" altLang="zh-TW" sz="2000" b="0" kern="1200" dirty="0" err="1">
                          <a:solidFill>
                            <a:schemeClr val="dk1"/>
                          </a:solidFill>
                          <a:latin typeface="Consolas" panose="020B0609020204030204" pitchFamily="49" charset="0"/>
                          <a:ea typeface="+mj-ea"/>
                          <a:cs typeface="+mn-cs"/>
                        </a:rPr>
                        <a:t>request|session|application</a:t>
                      </a:r>
                      <a:endParaRPr lang="en-US" altLang="zh-TW" sz="2000" kern="1200" dirty="0">
                        <a:solidFill>
                          <a:schemeClr val="dk1"/>
                        </a:solidFill>
                        <a:latin typeface="Consolas" panose="020B0609020204030204" pitchFamily="49" charset="0"/>
                        <a:ea typeface="+mn-ea"/>
                        <a:cs typeface="+mn-cs"/>
                      </a:endParaRPr>
                    </a:p>
                  </a:txBody>
                  <a:tcPr anchor="ctr"/>
                </a:tc>
                <a:extLst>
                  <a:ext uri="{0D108BD9-81ED-4DB2-BD59-A6C34878D82A}">
                    <a16:rowId xmlns:a16="http://schemas.microsoft.com/office/drawing/2014/main" val="1406666546"/>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1889403732"/>
              </p:ext>
            </p:extLst>
          </p:nvPr>
        </p:nvGraphicFramePr>
        <p:xfrm>
          <a:off x="571962" y="5288654"/>
          <a:ext cx="7527009" cy="1493520"/>
        </p:xfrm>
        <a:graphic>
          <a:graphicData uri="http://schemas.openxmlformats.org/drawingml/2006/table">
            <a:tbl>
              <a:tblPr firstRow="1" bandRow="1">
                <a:tableStyleId>{5C22544A-7EE6-4342-B048-85BDC9FD1C3A}</a:tableStyleId>
              </a:tblPr>
              <a:tblGrid>
                <a:gridCol w="1964409">
                  <a:extLst>
                    <a:ext uri="{9D8B030D-6E8A-4147-A177-3AD203B41FA5}">
                      <a16:colId xmlns:a16="http://schemas.microsoft.com/office/drawing/2014/main" val="2204558664"/>
                    </a:ext>
                  </a:extLst>
                </a:gridCol>
                <a:gridCol w="5562600">
                  <a:extLst>
                    <a:ext uri="{9D8B030D-6E8A-4147-A177-3AD203B41FA5}">
                      <a16:colId xmlns:a16="http://schemas.microsoft.com/office/drawing/2014/main" val="3471793541"/>
                    </a:ext>
                  </a:extLst>
                </a:gridCol>
              </a:tblGrid>
              <a:tr h="246547">
                <a:tc>
                  <a:txBody>
                    <a:bodyPr/>
                    <a:lstStyle/>
                    <a:p>
                      <a:pPr algn="ctr"/>
                      <a:r>
                        <a:rPr lang="zh-TW" altLang="en-US" sz="2000" b="0">
                          <a:latin typeface="Consolas" panose="020B0609020204030204" pitchFamily="49" charset="0"/>
                          <a:ea typeface="+mj-ea"/>
                        </a:rPr>
                        <a:t>屬性</a:t>
                      </a:r>
                    </a:p>
                  </a:txBody>
                  <a:tcPr anchor="ctr"/>
                </a:tc>
                <a:tc>
                  <a:txBody>
                    <a:bodyPr/>
                    <a:lstStyle/>
                    <a:p>
                      <a:pPr algn="ctr"/>
                      <a:r>
                        <a:rPr lang="zh-TW" altLang="en-US" sz="20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246547">
                <a:tc>
                  <a:txBody>
                    <a:bodyPr/>
                    <a:lstStyle/>
                    <a:p>
                      <a:pPr algn="ctr"/>
                      <a:r>
                        <a:rPr lang="en-US" altLang="zh-TW" sz="2000" b="0">
                          <a:latin typeface="Consolas" panose="020B0609020204030204" pitchFamily="49" charset="0"/>
                          <a:ea typeface="+mj-ea"/>
                        </a:rPr>
                        <a:t>var</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dirty="0">
                          <a:latin typeface="Consolas" panose="020B0609020204030204" pitchFamily="49" charset="0"/>
                          <a:ea typeface="+mj-ea"/>
                        </a:rPr>
                        <a:t>刪除指定名稱的變數</a:t>
                      </a:r>
                    </a:p>
                  </a:txBody>
                  <a:tcPr anchor="ctr"/>
                </a:tc>
                <a:extLst>
                  <a:ext uri="{0D108BD9-81ED-4DB2-BD59-A6C34878D82A}">
                    <a16:rowId xmlns:a16="http://schemas.microsoft.com/office/drawing/2014/main" val="2604820325"/>
                  </a:ext>
                </a:extLst>
              </a:tr>
              <a:tr h="456084">
                <a:tc>
                  <a:txBody>
                    <a:bodyPr/>
                    <a:lstStyle/>
                    <a:p>
                      <a:pPr algn="ctr"/>
                      <a:r>
                        <a:rPr lang="en-US" altLang="zh-TW" sz="2000" b="0" kern="1200">
                          <a:solidFill>
                            <a:schemeClr val="dk1"/>
                          </a:solidFill>
                          <a:latin typeface="Consolas" panose="020B0609020204030204" pitchFamily="49" charset="0"/>
                          <a:ea typeface="+mj-ea"/>
                          <a:cs typeface="+mn-cs"/>
                        </a:rPr>
                        <a:t>scope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表示待刪除的變數來自哪個範圍</a:t>
                      </a:r>
                      <a:endParaRPr lang="en-US" altLang="zh-TW" sz="2000" b="0" kern="1200" dirty="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kern="1200" dirty="0">
                          <a:solidFill>
                            <a:schemeClr val="dk1"/>
                          </a:solidFill>
                          <a:latin typeface="Consolas" panose="020B0609020204030204" pitchFamily="49" charset="0"/>
                          <a:ea typeface="+mj-ea"/>
                          <a:cs typeface="+mn-cs"/>
                        </a:rPr>
                        <a:t>page(</a:t>
                      </a:r>
                      <a:r>
                        <a:rPr lang="zh-TW" altLang="en-US" sz="2000" b="0" kern="1200" dirty="0">
                          <a:solidFill>
                            <a:schemeClr val="dk1"/>
                          </a:solidFill>
                          <a:latin typeface="Consolas" panose="020B0609020204030204" pitchFamily="49" charset="0"/>
                          <a:ea typeface="+mj-ea"/>
                          <a:cs typeface="+mn-cs"/>
                        </a:rPr>
                        <a:t>預設</a:t>
                      </a:r>
                      <a:r>
                        <a:rPr lang="en-US" altLang="zh-TW" sz="2000" b="0" kern="1200" dirty="0">
                          <a:solidFill>
                            <a:schemeClr val="dk1"/>
                          </a:solidFill>
                          <a:latin typeface="Consolas" panose="020B0609020204030204" pitchFamily="49" charset="0"/>
                          <a:ea typeface="+mj-ea"/>
                          <a:cs typeface="+mn-cs"/>
                        </a:rPr>
                        <a:t>)|</a:t>
                      </a:r>
                      <a:r>
                        <a:rPr lang="en-US" altLang="zh-TW" sz="2000" b="0" kern="1200" dirty="0" err="1">
                          <a:solidFill>
                            <a:schemeClr val="dk1"/>
                          </a:solidFill>
                          <a:latin typeface="Consolas" panose="020B0609020204030204" pitchFamily="49" charset="0"/>
                          <a:ea typeface="+mj-ea"/>
                          <a:cs typeface="+mn-cs"/>
                        </a:rPr>
                        <a:t>request|session|application</a:t>
                      </a:r>
                      <a:endParaRPr lang="en-US" altLang="zh-TW" sz="2000" b="0" kern="1200" dirty="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1406666546"/>
                  </a:ext>
                </a:extLst>
              </a:tr>
            </a:tbl>
          </a:graphicData>
        </a:graphic>
      </p:graphicFrame>
      <p:sp>
        <p:nvSpPr>
          <p:cNvPr id="4" name="文字方塊 3">
            <a:extLst>
              <a:ext uri="{FF2B5EF4-FFF2-40B4-BE49-F238E27FC236}">
                <a16:creationId xmlns:a16="http://schemas.microsoft.com/office/drawing/2014/main" id="{96D8F45A-EAF4-3911-A7B9-5A80FABD74A2}"/>
              </a:ext>
            </a:extLst>
          </p:cNvPr>
          <p:cNvSpPr txBox="1"/>
          <p:nvPr/>
        </p:nvSpPr>
        <p:spPr>
          <a:xfrm>
            <a:off x="8791662" y="6288485"/>
            <a:ext cx="2713567"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&lt;c:set&gt;</a:t>
            </a:r>
            <a:r>
              <a:rPr lang="zh-TW" altLang="en-US" sz="1800" dirty="0">
                <a:latin typeface="Consolas" panose="020B0609020204030204" pitchFamily="49" charset="0"/>
                <a:ea typeface="+mj-ea"/>
              </a:rPr>
              <a:t>、</a:t>
            </a:r>
            <a:r>
              <a:rPr lang="en-US" altLang="zh-TW" dirty="0">
                <a:latin typeface="Consolas" panose="020B0609020204030204" pitchFamily="49" charset="0"/>
                <a:ea typeface="+mj-ea"/>
              </a:rPr>
              <a:t>&lt;c:remove&gt;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6043013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1222351"/>
            <a:ext cx="11846617" cy="1814763"/>
          </a:xfrm>
        </p:spPr>
        <p:txBody>
          <a:bodyPr>
            <a:normAutofit/>
          </a:bodyPr>
          <a:lstStyle/>
          <a:p>
            <a:pPr marL="342900" lvl="1" indent="-342900" algn="just"/>
            <a:r>
              <a:rPr lang="zh-TW" altLang="en-US" sz="2600" dirty="0">
                <a:latin typeface="Consolas" panose="020B0609020204030204" pitchFamily="49" charset="0"/>
                <a:ea typeface="+mj-ea"/>
              </a:rPr>
              <a:t>語法</a:t>
            </a:r>
            <a:endParaRPr lang="en-US" altLang="zh-TW" sz="2600" dirty="0">
              <a:latin typeface="Consolas" panose="020B0609020204030204" pitchFamily="49" charset="0"/>
              <a:ea typeface="+mj-ea"/>
            </a:endParaRPr>
          </a:p>
          <a:p>
            <a:pPr marL="274320" lvl="2" indent="0" algn="just">
              <a:buNone/>
            </a:pPr>
            <a:r>
              <a:rPr lang="en-US" altLang="zh-TW" sz="2600" dirty="0">
                <a:latin typeface="Consolas" panose="020B0609020204030204" pitchFamily="49" charset="0"/>
                <a:ea typeface="+mj-ea"/>
              </a:rPr>
              <a:t>&lt;</a:t>
            </a:r>
            <a:r>
              <a:rPr lang="en-US" altLang="zh-TW" sz="2600" dirty="0" err="1">
                <a:latin typeface="Consolas" panose="020B0609020204030204" pitchFamily="49" charset="0"/>
                <a:ea typeface="+mj-ea"/>
              </a:rPr>
              <a:t>c:catch</a:t>
            </a:r>
            <a:r>
              <a:rPr lang="en-US" altLang="zh-TW" sz="2600" dirty="0">
                <a:latin typeface="Consolas" panose="020B0609020204030204" pitchFamily="49" charset="0"/>
                <a:ea typeface="+mj-ea"/>
              </a:rPr>
              <a:t> </a:t>
            </a:r>
            <a:r>
              <a:rPr lang="en-US" altLang="zh-TW" sz="2600" dirty="0">
                <a:solidFill>
                  <a:srgbClr val="0070C0"/>
                </a:solidFill>
                <a:latin typeface="Consolas" panose="020B0609020204030204" pitchFamily="49" charset="0"/>
                <a:ea typeface="+mj-ea"/>
              </a:rPr>
              <a:t>var</a:t>
            </a:r>
            <a:r>
              <a:rPr lang="en-US" altLang="zh-TW" sz="2600" dirty="0">
                <a:latin typeface="Consolas" panose="020B0609020204030204" pitchFamily="49" charset="0"/>
                <a:ea typeface="+mj-ea"/>
              </a:rPr>
              <a:t>="string"&gt;</a:t>
            </a:r>
          </a:p>
          <a:p>
            <a:pPr marL="548640" lvl="3" indent="0" algn="just">
              <a:buNone/>
            </a:pPr>
            <a:r>
              <a:rPr lang="en-US" altLang="zh-TW" sz="2600" dirty="0">
                <a:latin typeface="Consolas" panose="020B0609020204030204" pitchFamily="49" charset="0"/>
                <a:ea typeface="+mj-ea"/>
              </a:rPr>
              <a:t>…</a:t>
            </a:r>
            <a:r>
              <a:rPr lang="zh-TW" altLang="en-US" sz="2600" dirty="0">
                <a:latin typeface="Consolas" panose="020B0609020204030204" pitchFamily="49" charset="0"/>
                <a:ea typeface="+mj-ea"/>
              </a:rPr>
              <a:t>欲捕捉錯誤的部分</a:t>
            </a:r>
            <a:endParaRPr lang="en-US" altLang="zh-TW" sz="2600" dirty="0">
              <a:latin typeface="Consolas" panose="020B0609020204030204" pitchFamily="49" charset="0"/>
              <a:ea typeface="+mj-ea"/>
            </a:endParaRPr>
          </a:p>
          <a:p>
            <a:pPr marL="274320" lvl="2" indent="0" algn="just">
              <a:buNone/>
            </a:pPr>
            <a:r>
              <a:rPr lang="en-US" altLang="zh-TW" sz="2600" dirty="0">
                <a:latin typeface="Consolas" panose="020B0609020204030204" pitchFamily="49" charset="0"/>
                <a:ea typeface="+mj-ea"/>
              </a:rPr>
              <a:t>&lt;/</a:t>
            </a:r>
            <a:r>
              <a:rPr lang="en-US" altLang="zh-TW" sz="2600" dirty="0" err="1">
                <a:latin typeface="Consolas" panose="020B0609020204030204" pitchFamily="49" charset="0"/>
                <a:ea typeface="+mj-ea"/>
              </a:rPr>
              <a:t>c:catch</a:t>
            </a:r>
            <a:r>
              <a:rPr lang="en-US" altLang="zh-TW" sz="2600" dirty="0">
                <a:latin typeface="Consolas" panose="020B0609020204030204" pitchFamily="49" charset="0"/>
                <a:ea typeface="+mj-ea"/>
              </a:rPr>
              <a:t>&gt;</a:t>
            </a:r>
          </a:p>
          <a:p>
            <a:pPr marL="274320" lvl="2" indent="0" algn="just">
              <a:buNone/>
            </a:pPr>
            <a:endParaRPr lang="en-US" altLang="zh-TW" sz="2600" dirty="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421572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&lt;</a:t>
            </a:r>
            <a:r>
              <a:rPr lang="en-US" altLang="zh-TW" sz="3200" dirty="0" err="1">
                <a:latin typeface="Consolas" panose="020B0609020204030204" pitchFamily="49" charset="0"/>
                <a:ea typeface="+mj-ea"/>
              </a:rPr>
              <a:t>c:catch</a:t>
            </a:r>
            <a:r>
              <a:rPr lang="en-US" altLang="zh-TW" sz="3200" dirty="0">
                <a:latin typeface="Consolas" panose="020B0609020204030204" pitchFamily="49" charset="0"/>
                <a:ea typeface="+mj-ea"/>
              </a:rPr>
              <a:t>&gt; </a:t>
            </a:r>
            <a:r>
              <a:rPr lang="zh-TW" altLang="en-US" sz="3200" dirty="0">
                <a:latin typeface="Consolas" panose="020B0609020204030204" pitchFamily="49" charset="0"/>
                <a:ea typeface="+mj-ea"/>
              </a:rPr>
              <a:t>錯誤處理</a:t>
            </a:r>
          </a:p>
        </p:txBody>
      </p:sp>
      <p:sp>
        <p:nvSpPr>
          <p:cNvPr id="2" name="投影片編號版面配置區 1">
            <a:extLst>
              <a:ext uri="{FF2B5EF4-FFF2-40B4-BE49-F238E27FC236}">
                <a16:creationId xmlns:a16="http://schemas.microsoft.com/office/drawing/2014/main" id="{55E29926-19A0-4844-A370-684F760C86EC}"/>
              </a:ext>
            </a:extLst>
          </p:cNvPr>
          <p:cNvSpPr>
            <a:spLocks noGrp="1"/>
          </p:cNvSpPr>
          <p:nvPr>
            <p:ph type="sldNum" sz="quarter" idx="12"/>
          </p:nvPr>
        </p:nvSpPr>
        <p:spPr/>
        <p:txBody>
          <a:bodyPr/>
          <a:lstStyle/>
          <a:p>
            <a:fld id="{B521127C-0C56-461F-B517-0D483F216F7D}" type="slidenum">
              <a:rPr lang="zh-TW" altLang="en-US" smtClean="0"/>
              <a:t>111</a:t>
            </a:fld>
            <a:endParaRPr lang="zh-TW" altLang="en-US"/>
          </a:p>
        </p:txBody>
      </p:sp>
      <p:graphicFrame>
        <p:nvGraphicFramePr>
          <p:cNvPr id="5" name="表格 4"/>
          <p:cNvGraphicFramePr>
            <a:graphicFrameLocks noGrp="1"/>
          </p:cNvGraphicFramePr>
          <p:nvPr>
            <p:extLst>
              <p:ext uri="{D42A27DB-BD31-4B8C-83A1-F6EECF244321}">
                <p14:modId xmlns:p14="http://schemas.microsoft.com/office/powerpoint/2010/main" val="1098333187"/>
              </p:ext>
            </p:extLst>
          </p:nvPr>
        </p:nvGraphicFramePr>
        <p:xfrm>
          <a:off x="441333" y="3418113"/>
          <a:ext cx="7527008" cy="1349830"/>
        </p:xfrm>
        <a:graphic>
          <a:graphicData uri="http://schemas.openxmlformats.org/drawingml/2006/table">
            <a:tbl>
              <a:tblPr firstRow="1" bandRow="1">
                <a:tableStyleId>{5C22544A-7EE6-4342-B048-85BDC9FD1C3A}</a:tableStyleId>
              </a:tblPr>
              <a:tblGrid>
                <a:gridCol w="1964502">
                  <a:extLst>
                    <a:ext uri="{9D8B030D-6E8A-4147-A177-3AD203B41FA5}">
                      <a16:colId xmlns:a16="http://schemas.microsoft.com/office/drawing/2014/main" val="2204558664"/>
                    </a:ext>
                  </a:extLst>
                </a:gridCol>
                <a:gridCol w="5562506">
                  <a:extLst>
                    <a:ext uri="{9D8B030D-6E8A-4147-A177-3AD203B41FA5}">
                      <a16:colId xmlns:a16="http://schemas.microsoft.com/office/drawing/2014/main" val="3471793541"/>
                    </a:ext>
                  </a:extLst>
                </a:gridCol>
              </a:tblGrid>
              <a:tr h="674915">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674915">
                <a:tc>
                  <a:txBody>
                    <a:bodyPr/>
                    <a:lstStyle/>
                    <a:p>
                      <a:pPr algn="ctr"/>
                      <a:r>
                        <a:rPr lang="en-US" altLang="zh-TW" sz="2400" b="0">
                          <a:latin typeface="Consolas" panose="020B0609020204030204" pitchFamily="49" charset="0"/>
                          <a:ea typeface="+mj-ea"/>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dirty="0">
                          <a:latin typeface="Consolas" panose="020B0609020204030204" pitchFamily="49" charset="0"/>
                          <a:ea typeface="+mj-ea"/>
                        </a:rPr>
                        <a:t>將捕捉到的錯誤存入指定變數中</a:t>
                      </a:r>
                      <a:endParaRPr lang="en-US" altLang="zh-TW" sz="2400" b="0" dirty="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bl>
          </a:graphicData>
        </a:graphic>
      </p:graphicFrame>
      <p:sp>
        <p:nvSpPr>
          <p:cNvPr id="4" name="文字方塊 3">
            <a:extLst>
              <a:ext uri="{FF2B5EF4-FFF2-40B4-BE49-F238E27FC236}">
                <a16:creationId xmlns:a16="http://schemas.microsoft.com/office/drawing/2014/main" id="{9B7D85C9-E97B-7CED-54A5-C3BE852BECA6}"/>
              </a:ext>
            </a:extLst>
          </p:cNvPr>
          <p:cNvSpPr txBox="1"/>
          <p:nvPr/>
        </p:nvSpPr>
        <p:spPr>
          <a:xfrm>
            <a:off x="10125512" y="6288485"/>
            <a:ext cx="1379717"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a:t>
            </a:r>
            <a:r>
              <a:rPr lang="en-US" altLang="zh-TW" sz="1800" dirty="0" err="1">
                <a:latin typeface="Consolas" panose="020B0609020204030204" pitchFamily="49" charset="0"/>
                <a:ea typeface="+mj-ea"/>
              </a:rPr>
              <a:t>c:catch</a:t>
            </a:r>
            <a:r>
              <a:rPr lang="en-US" altLang="zh-TW" sz="1800" dirty="0">
                <a:latin typeface="Consolas" panose="020B0609020204030204" pitchFamily="49" charset="0"/>
                <a:ea typeface="+mj-ea"/>
              </a:rPr>
              <a:t>&gt;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5196000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8061"/>
            <a:ext cx="11846617" cy="1689015"/>
          </a:xfrm>
        </p:spPr>
        <p:txBody>
          <a:bodyPr>
            <a:normAutofit/>
          </a:bodyPr>
          <a:lstStyle/>
          <a:p>
            <a:pPr marL="342900" lvl="1" indent="-342900" algn="just"/>
            <a:r>
              <a:rPr lang="zh-TW" altLang="en-US" sz="2400" dirty="0">
                <a:latin typeface="Consolas" panose="020B0609020204030204" pitchFamily="49" charset="0"/>
                <a:ea typeface="+mj-ea"/>
              </a:rPr>
              <a:t>語法</a:t>
            </a:r>
            <a:endParaRPr lang="en-US" altLang="zh-TW" sz="2400" dirty="0">
              <a:latin typeface="Consolas" panose="020B0609020204030204" pitchFamily="49" charset="0"/>
              <a:ea typeface="+mj-ea"/>
            </a:endParaRPr>
          </a:p>
          <a:p>
            <a:pPr marL="274320" lvl="2" indent="0" algn="just">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c:if</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test</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條件式</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var</a:t>
            </a:r>
            <a:r>
              <a:rPr lang="en-US" altLang="zh-TW" sz="2400" dirty="0">
                <a:latin typeface="Consolas" panose="020B0609020204030204" pitchFamily="49" charset="0"/>
                <a:ea typeface="+mj-ea"/>
              </a:rPr>
              <a:t>="string" </a:t>
            </a:r>
            <a:r>
              <a:rPr lang="en-US" altLang="zh-TW" sz="2400" dirty="0">
                <a:solidFill>
                  <a:srgbClr val="0070C0"/>
                </a:solidFill>
                <a:latin typeface="Consolas" panose="020B0609020204030204" pitchFamily="49" charset="0"/>
                <a:ea typeface="+mj-ea"/>
              </a:rPr>
              <a:t>scope</a:t>
            </a:r>
            <a:r>
              <a:rPr lang="en-US" altLang="zh-TW" sz="2400" dirty="0">
                <a:latin typeface="Consolas" panose="020B0609020204030204" pitchFamily="49" charset="0"/>
                <a:ea typeface="+mj-ea"/>
              </a:rPr>
              <a:t>="scope"&gt;</a:t>
            </a:r>
          </a:p>
          <a:p>
            <a:pPr marL="274320" lvl="2" indent="0" algn="just">
              <a:buNone/>
            </a:pPr>
            <a:r>
              <a:rPr lang="en-US" altLang="zh-TW" sz="2400" dirty="0">
                <a:latin typeface="Consolas" panose="020B0609020204030204" pitchFamily="49" charset="0"/>
                <a:ea typeface="+mj-ea"/>
              </a:rPr>
              <a:t>	html</a:t>
            </a:r>
            <a:r>
              <a:rPr lang="zh-TW" altLang="en-US" sz="2400" dirty="0">
                <a:latin typeface="Consolas" panose="020B0609020204030204" pitchFamily="49" charset="0"/>
                <a:ea typeface="+mj-ea"/>
              </a:rPr>
              <a:t>結構</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條件式為真時，才渲染內容</a:t>
            </a:r>
            <a:r>
              <a:rPr lang="en-US" altLang="zh-TW" sz="2400" dirty="0">
                <a:latin typeface="Consolas" panose="020B0609020204030204" pitchFamily="49" charset="0"/>
                <a:ea typeface="+mj-ea"/>
              </a:rPr>
              <a:t>)</a:t>
            </a:r>
          </a:p>
          <a:p>
            <a:pPr marL="274320" lvl="2" indent="0" algn="just">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c:if</a:t>
            </a:r>
            <a:r>
              <a:rPr lang="en-US" altLang="zh-TW" sz="2400" dirty="0">
                <a:latin typeface="Consolas" panose="020B0609020204030204" pitchFamily="49" charset="0"/>
                <a:ea typeface="+mj-ea"/>
              </a:rPr>
              <a:t>&gt;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344605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solidFill>
                  <a:srgbClr val="FF0000"/>
                </a:solidFill>
                <a:latin typeface="Consolas" panose="020B0609020204030204" pitchFamily="49" charset="0"/>
                <a:ea typeface="+mj-ea"/>
              </a:rPr>
              <a:t>&lt;</a:t>
            </a:r>
            <a:r>
              <a:rPr lang="en-US" altLang="zh-TW" sz="3200" dirty="0" err="1">
                <a:solidFill>
                  <a:srgbClr val="FF0000"/>
                </a:solidFill>
                <a:latin typeface="Consolas" panose="020B0609020204030204" pitchFamily="49" charset="0"/>
                <a:ea typeface="+mj-ea"/>
              </a:rPr>
              <a:t>c:if</a:t>
            </a:r>
            <a:r>
              <a:rPr lang="en-US" altLang="zh-TW" sz="3200" dirty="0">
                <a:solidFill>
                  <a:srgbClr val="FF0000"/>
                </a:solidFill>
                <a:latin typeface="Consolas" panose="020B0609020204030204" pitchFamily="49" charset="0"/>
                <a:ea typeface="+mj-ea"/>
              </a:rPr>
              <a:t>&gt; </a:t>
            </a:r>
            <a:r>
              <a:rPr lang="zh-TW" altLang="en-US" sz="3200" dirty="0">
                <a:solidFill>
                  <a:srgbClr val="FF0000"/>
                </a:solidFill>
                <a:latin typeface="Consolas" panose="020B0609020204030204" pitchFamily="49" charset="0"/>
                <a:ea typeface="+mj-ea"/>
              </a:rPr>
              <a:t>條件控制</a:t>
            </a:r>
          </a:p>
        </p:txBody>
      </p:sp>
      <p:sp>
        <p:nvSpPr>
          <p:cNvPr id="2" name="投影片編號版面配置區 1">
            <a:extLst>
              <a:ext uri="{FF2B5EF4-FFF2-40B4-BE49-F238E27FC236}">
                <a16:creationId xmlns:a16="http://schemas.microsoft.com/office/drawing/2014/main" id="{2B17C2A9-42E2-42A5-8429-319556F8A68F}"/>
              </a:ext>
            </a:extLst>
          </p:cNvPr>
          <p:cNvSpPr>
            <a:spLocks noGrp="1"/>
          </p:cNvSpPr>
          <p:nvPr>
            <p:ph type="sldNum" sz="quarter" idx="12"/>
          </p:nvPr>
        </p:nvSpPr>
        <p:spPr/>
        <p:txBody>
          <a:bodyPr/>
          <a:lstStyle/>
          <a:p>
            <a:fld id="{B521127C-0C56-461F-B517-0D483F216F7D}" type="slidenum">
              <a:rPr lang="zh-TW" altLang="en-US" smtClean="0"/>
              <a:t>112</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856681633"/>
              </p:ext>
            </p:extLst>
          </p:nvPr>
        </p:nvGraphicFramePr>
        <p:xfrm>
          <a:off x="623557" y="2706188"/>
          <a:ext cx="10077903" cy="3291840"/>
        </p:xfrm>
        <a:graphic>
          <a:graphicData uri="http://schemas.openxmlformats.org/drawingml/2006/table">
            <a:tbl>
              <a:tblPr firstRow="1" bandRow="1">
                <a:tableStyleId>{5C22544A-7EE6-4342-B048-85BDC9FD1C3A}</a:tableStyleId>
              </a:tblPr>
              <a:tblGrid>
                <a:gridCol w="2584259">
                  <a:extLst>
                    <a:ext uri="{9D8B030D-6E8A-4147-A177-3AD203B41FA5}">
                      <a16:colId xmlns:a16="http://schemas.microsoft.com/office/drawing/2014/main" val="2204558664"/>
                    </a:ext>
                  </a:extLst>
                </a:gridCol>
                <a:gridCol w="7493644">
                  <a:extLst>
                    <a:ext uri="{9D8B030D-6E8A-4147-A177-3AD203B41FA5}">
                      <a16:colId xmlns:a16="http://schemas.microsoft.com/office/drawing/2014/main" val="3471793541"/>
                    </a:ext>
                  </a:extLst>
                </a:gridCol>
              </a:tblGrid>
              <a:tr h="822960">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822960">
                <a:tc>
                  <a:txBody>
                    <a:bodyPr/>
                    <a:lstStyle/>
                    <a:p>
                      <a:pPr algn="ctr"/>
                      <a:r>
                        <a:rPr lang="en-US" altLang="zh-TW" sz="2400" b="0">
                          <a:latin typeface="Consolas" panose="020B0609020204030204" pitchFamily="49" charset="0"/>
                          <a:ea typeface="+mj-ea"/>
                        </a:rPr>
                        <a:t>test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dirty="0">
                          <a:latin typeface="Consolas" panose="020B0609020204030204" pitchFamily="49" charset="0"/>
                          <a:ea typeface="+mj-ea"/>
                        </a:rPr>
                        <a:t>根據條件式的布林值，決定是否顯示本體</a:t>
                      </a:r>
                      <a:endParaRPr lang="en-US" altLang="zh-TW" sz="2400" b="0" dirty="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822960">
                <a:tc>
                  <a:txBody>
                    <a:bodyPr/>
                    <a:lstStyle/>
                    <a:p>
                      <a:pPr algn="ctr"/>
                      <a:r>
                        <a:rPr lang="en-US" altLang="zh-TW" sz="2400" b="0" kern="120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存入條件式運算後的結果，為</a:t>
                      </a:r>
                      <a:r>
                        <a:rPr lang="en-US" altLang="zh-TW" sz="2400" b="0" kern="1200">
                          <a:solidFill>
                            <a:schemeClr val="dk1"/>
                          </a:solidFill>
                          <a:latin typeface="Consolas" panose="020B0609020204030204" pitchFamily="49" charset="0"/>
                          <a:ea typeface="+mj-ea"/>
                          <a:cs typeface="+mn-cs"/>
                        </a:rPr>
                        <a:t>true</a:t>
                      </a:r>
                      <a:r>
                        <a:rPr lang="zh-TW" altLang="en-US" sz="2400" b="0" kern="1200">
                          <a:solidFill>
                            <a:schemeClr val="dk1"/>
                          </a:solidFill>
                          <a:latin typeface="Consolas" panose="020B0609020204030204" pitchFamily="49" charset="0"/>
                          <a:ea typeface="+mj-ea"/>
                          <a:cs typeface="+mn-cs"/>
                        </a:rPr>
                        <a:t>或</a:t>
                      </a:r>
                      <a:r>
                        <a:rPr lang="en-US" altLang="zh-TW" sz="2400" b="0" kern="1200">
                          <a:solidFill>
                            <a:schemeClr val="dk1"/>
                          </a:solidFill>
                          <a:latin typeface="Consolas" panose="020B0609020204030204" pitchFamily="49" charset="0"/>
                          <a:ea typeface="+mj-ea"/>
                          <a:cs typeface="+mn-cs"/>
                        </a:rPr>
                        <a:t>false</a:t>
                      </a:r>
                    </a:p>
                  </a:txBody>
                  <a:tcPr anchor="ctr"/>
                </a:tc>
                <a:extLst>
                  <a:ext uri="{0D108BD9-81ED-4DB2-BD59-A6C34878D82A}">
                    <a16:rowId xmlns:a16="http://schemas.microsoft.com/office/drawing/2014/main" val="4163110675"/>
                  </a:ext>
                </a:extLst>
              </a:tr>
              <a:tr h="822960">
                <a:tc>
                  <a:txBody>
                    <a:bodyPr/>
                    <a:lstStyle/>
                    <a:p>
                      <a:pPr algn="ctr"/>
                      <a:r>
                        <a:rPr lang="en-US" altLang="zh-TW" sz="2400" b="0" kern="1200">
                          <a:solidFill>
                            <a:schemeClr val="dk1"/>
                          </a:solidFill>
                          <a:latin typeface="Consolas" panose="020B0609020204030204" pitchFamily="49" charset="0"/>
                          <a:ea typeface="+mj-ea"/>
                          <a:cs typeface="+mn-cs"/>
                        </a:rPr>
                        <a:t>scope</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可存取</a:t>
                      </a:r>
                      <a:r>
                        <a:rPr lang="en-US" altLang="zh-TW" sz="2400" b="0" kern="1200" dirty="0">
                          <a:solidFill>
                            <a:schemeClr val="dk1"/>
                          </a:solidFill>
                          <a:latin typeface="Consolas" panose="020B0609020204030204" pitchFamily="49" charset="0"/>
                          <a:ea typeface="+mj-ea"/>
                          <a:cs typeface="+mn-cs"/>
                        </a:rPr>
                        <a:t>var</a:t>
                      </a:r>
                      <a:r>
                        <a:rPr lang="zh-TW" altLang="en-US" sz="2400" b="0" kern="1200" dirty="0">
                          <a:solidFill>
                            <a:schemeClr val="dk1"/>
                          </a:solidFill>
                          <a:latin typeface="Consolas" panose="020B0609020204030204" pitchFamily="49" charset="0"/>
                          <a:ea typeface="+mj-ea"/>
                          <a:cs typeface="+mn-cs"/>
                        </a:rPr>
                        <a:t>變數的範圍</a:t>
                      </a:r>
                      <a:endParaRPr lang="en-US" altLang="zh-TW" sz="2400" b="0" kern="1200" dirty="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400" b="0" kern="1200" dirty="0">
                          <a:solidFill>
                            <a:schemeClr val="dk1"/>
                          </a:solidFill>
                          <a:latin typeface="Consolas" panose="020B0609020204030204" pitchFamily="49" charset="0"/>
                          <a:ea typeface="+mj-ea"/>
                          <a:cs typeface="+mn-cs"/>
                        </a:rPr>
                        <a:t>page(</a:t>
                      </a:r>
                      <a:r>
                        <a:rPr lang="zh-TW" altLang="en-US" sz="2400" b="0" kern="1200" dirty="0">
                          <a:solidFill>
                            <a:schemeClr val="dk1"/>
                          </a:solidFill>
                          <a:latin typeface="Consolas" panose="020B0609020204030204" pitchFamily="49" charset="0"/>
                          <a:ea typeface="+mj-ea"/>
                          <a:cs typeface="+mn-cs"/>
                        </a:rPr>
                        <a:t>預設</a:t>
                      </a:r>
                      <a:r>
                        <a:rPr lang="en-US" altLang="zh-TW" sz="2400" b="0" kern="1200" dirty="0">
                          <a:solidFill>
                            <a:schemeClr val="dk1"/>
                          </a:solidFill>
                          <a:latin typeface="Consolas" panose="020B0609020204030204" pitchFamily="49" charset="0"/>
                          <a:ea typeface="+mj-ea"/>
                          <a:cs typeface="+mn-cs"/>
                        </a:rPr>
                        <a:t>)|</a:t>
                      </a:r>
                      <a:r>
                        <a:rPr lang="en-US" altLang="zh-TW" sz="2400" b="0" kern="1200" dirty="0" err="1">
                          <a:solidFill>
                            <a:schemeClr val="dk1"/>
                          </a:solidFill>
                          <a:latin typeface="Consolas" panose="020B0609020204030204" pitchFamily="49" charset="0"/>
                          <a:ea typeface="+mj-ea"/>
                          <a:cs typeface="+mn-cs"/>
                        </a:rPr>
                        <a:t>request|session|application</a:t>
                      </a:r>
                      <a:endParaRPr lang="en-US" altLang="zh-TW" sz="2400" b="0" kern="1200" dirty="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1406666546"/>
                  </a:ext>
                </a:extLst>
              </a:tr>
            </a:tbl>
          </a:graphicData>
        </a:graphic>
      </p:graphicFrame>
      <p:sp>
        <p:nvSpPr>
          <p:cNvPr id="4" name="文字方塊 3">
            <a:extLst>
              <a:ext uri="{FF2B5EF4-FFF2-40B4-BE49-F238E27FC236}">
                <a16:creationId xmlns:a16="http://schemas.microsoft.com/office/drawing/2014/main" id="{5A5F81C0-2F40-3E4C-DE4D-85EBCEF894E8}"/>
              </a:ext>
            </a:extLst>
          </p:cNvPr>
          <p:cNvSpPr txBox="1"/>
          <p:nvPr/>
        </p:nvSpPr>
        <p:spPr>
          <a:xfrm>
            <a:off x="10368793" y="6288485"/>
            <a:ext cx="113643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&lt;c:if&gt;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34666349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8060"/>
            <a:ext cx="11846617" cy="5929939"/>
          </a:xfrm>
        </p:spPr>
        <p:txBody>
          <a:bodyPr>
            <a:normAutofit/>
          </a:bodyPr>
          <a:lstStyle/>
          <a:p>
            <a:pPr marL="342900" lvl="1" indent="-342900" algn="just"/>
            <a:r>
              <a:rPr lang="zh-TW" altLang="en-US" sz="2400" dirty="0">
                <a:latin typeface="Consolas" panose="020B0609020204030204" pitchFamily="49" charset="0"/>
                <a:ea typeface="+mj-ea"/>
              </a:rPr>
              <a:t>語法</a:t>
            </a:r>
            <a:endParaRPr lang="en-US" altLang="zh-TW" sz="2400" dirty="0">
              <a:latin typeface="Consolas" panose="020B0609020204030204" pitchFamily="49" charset="0"/>
              <a:ea typeface="+mj-ea"/>
            </a:endParaRPr>
          </a:p>
          <a:p>
            <a:pPr marL="274320" lvl="2" indent="0" algn="just">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c:choose</a:t>
            </a:r>
            <a:r>
              <a:rPr lang="en-US" altLang="zh-TW" sz="2400" dirty="0">
                <a:latin typeface="Consolas" panose="020B0609020204030204" pitchFamily="49" charset="0"/>
                <a:ea typeface="+mj-ea"/>
              </a:rPr>
              <a:t>&gt;</a:t>
            </a:r>
          </a:p>
          <a:p>
            <a:pPr marL="274320" lvl="2" indent="0" algn="just">
              <a:buNone/>
            </a:pPr>
            <a:r>
              <a:rPr lang="en-US" altLang="zh-TW" sz="2400" dirty="0">
                <a:latin typeface="Consolas" panose="020B0609020204030204" pitchFamily="49" charset="0"/>
                <a:ea typeface="+mj-ea"/>
              </a:rPr>
              <a:t>    &lt;</a:t>
            </a:r>
            <a:r>
              <a:rPr lang="en-US" altLang="zh-TW" sz="2400" dirty="0" err="1">
                <a:latin typeface="Consolas" panose="020B0609020204030204" pitchFamily="49" charset="0"/>
                <a:ea typeface="+mj-ea"/>
              </a:rPr>
              <a:t>c:when</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test</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條件式</a:t>
            </a:r>
            <a:r>
              <a:rPr lang="en-US" altLang="zh-TW" sz="2400" dirty="0">
                <a:latin typeface="Consolas" panose="020B0609020204030204" pitchFamily="49" charset="0"/>
                <a:ea typeface="+mj-ea"/>
              </a:rPr>
              <a:t>"&gt;</a:t>
            </a:r>
          </a:p>
          <a:p>
            <a:pPr marL="274320" lvl="2" indent="0" algn="just">
              <a:buNone/>
            </a:pPr>
            <a:r>
              <a:rPr lang="en-US" altLang="zh-TW" sz="2400" dirty="0">
                <a:latin typeface="Consolas" panose="020B0609020204030204" pitchFamily="49" charset="0"/>
                <a:ea typeface="+mj-ea"/>
              </a:rPr>
              <a:t>        ...</a:t>
            </a:r>
          </a:p>
          <a:p>
            <a:pPr marL="274320" lvl="2" indent="0" algn="just">
              <a:buNone/>
            </a:pPr>
            <a:r>
              <a:rPr lang="en-US" altLang="zh-TW" sz="2400" dirty="0">
                <a:latin typeface="Consolas" panose="020B0609020204030204" pitchFamily="49" charset="0"/>
                <a:ea typeface="+mj-ea"/>
              </a:rPr>
              <a:t>    &lt;/</a:t>
            </a:r>
            <a:r>
              <a:rPr lang="en-US" altLang="zh-TW" sz="2400" dirty="0" err="1">
                <a:latin typeface="Consolas" panose="020B0609020204030204" pitchFamily="49" charset="0"/>
                <a:ea typeface="+mj-ea"/>
              </a:rPr>
              <a:t>c:when</a:t>
            </a:r>
            <a:r>
              <a:rPr lang="en-US" altLang="zh-TW" sz="2400" dirty="0">
                <a:latin typeface="Consolas" panose="020B0609020204030204" pitchFamily="49" charset="0"/>
                <a:ea typeface="+mj-ea"/>
              </a:rPr>
              <a:t>&gt;</a:t>
            </a:r>
          </a:p>
          <a:p>
            <a:pPr marL="274320" lvl="2" indent="0" algn="just">
              <a:buNone/>
            </a:pPr>
            <a:r>
              <a:rPr lang="en-US" altLang="zh-TW" sz="2400" dirty="0">
                <a:latin typeface="Consolas" panose="020B0609020204030204" pitchFamily="49" charset="0"/>
                <a:ea typeface="+mj-ea"/>
              </a:rPr>
              <a:t>    &lt;</a:t>
            </a:r>
            <a:r>
              <a:rPr lang="en-US" altLang="zh-TW" sz="2400" dirty="0" err="1">
                <a:latin typeface="Consolas" panose="020B0609020204030204" pitchFamily="49" charset="0"/>
                <a:ea typeface="+mj-ea"/>
              </a:rPr>
              <a:t>c:when</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test</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條件式</a:t>
            </a:r>
            <a:r>
              <a:rPr lang="en-US" altLang="zh-TW" sz="2400" dirty="0">
                <a:latin typeface="Consolas" panose="020B0609020204030204" pitchFamily="49" charset="0"/>
                <a:ea typeface="+mj-ea"/>
              </a:rPr>
              <a:t>"&gt;</a:t>
            </a:r>
          </a:p>
          <a:p>
            <a:pPr marL="274320" lvl="2" indent="0" algn="just">
              <a:buNone/>
            </a:pPr>
            <a:r>
              <a:rPr lang="en-US" altLang="zh-TW" sz="2400" dirty="0">
                <a:latin typeface="Consolas" panose="020B0609020204030204" pitchFamily="49" charset="0"/>
                <a:ea typeface="+mj-ea"/>
              </a:rPr>
              <a:t>        ...</a:t>
            </a:r>
          </a:p>
          <a:p>
            <a:pPr marL="274320" lvl="2" indent="0" algn="just">
              <a:buNone/>
            </a:pPr>
            <a:r>
              <a:rPr lang="en-US" altLang="zh-TW" sz="2400" dirty="0">
                <a:latin typeface="Consolas" panose="020B0609020204030204" pitchFamily="49" charset="0"/>
                <a:ea typeface="+mj-ea"/>
              </a:rPr>
              <a:t>    &lt;/</a:t>
            </a:r>
            <a:r>
              <a:rPr lang="en-US" altLang="zh-TW" sz="2400" dirty="0" err="1">
                <a:latin typeface="Consolas" panose="020B0609020204030204" pitchFamily="49" charset="0"/>
                <a:ea typeface="+mj-ea"/>
              </a:rPr>
              <a:t>c:when</a:t>
            </a:r>
            <a:r>
              <a:rPr lang="en-US" altLang="zh-TW" sz="2400" dirty="0">
                <a:latin typeface="Consolas" panose="020B0609020204030204" pitchFamily="49" charset="0"/>
                <a:ea typeface="+mj-ea"/>
              </a:rPr>
              <a:t>&gt;</a:t>
            </a:r>
          </a:p>
          <a:p>
            <a:pPr marL="274320" lvl="2" indent="0" algn="just">
              <a:buNone/>
            </a:pPr>
            <a:r>
              <a:rPr lang="en-US" altLang="zh-TW" sz="2400" dirty="0">
                <a:latin typeface="Consolas" panose="020B0609020204030204" pitchFamily="49" charset="0"/>
                <a:ea typeface="+mj-ea"/>
              </a:rPr>
              <a:t>    ...</a:t>
            </a:r>
          </a:p>
          <a:p>
            <a:pPr marL="274320" lvl="2" indent="0" algn="just">
              <a:buNone/>
            </a:pPr>
            <a:r>
              <a:rPr lang="en-US" altLang="zh-TW" sz="2400" dirty="0">
                <a:latin typeface="Consolas" panose="020B0609020204030204" pitchFamily="49" charset="0"/>
                <a:ea typeface="+mj-ea"/>
              </a:rPr>
              <a:t>    ...</a:t>
            </a:r>
          </a:p>
          <a:p>
            <a:pPr marL="274320" lvl="2" indent="0" algn="just">
              <a:buNone/>
            </a:pPr>
            <a:r>
              <a:rPr lang="en-US" altLang="zh-TW" sz="2400" dirty="0">
                <a:latin typeface="Consolas" panose="020B0609020204030204" pitchFamily="49" charset="0"/>
                <a:ea typeface="+mj-ea"/>
              </a:rPr>
              <a:t>    &lt;c:otherwise&gt;</a:t>
            </a:r>
          </a:p>
          <a:p>
            <a:pPr marL="274320" lvl="2" indent="0" algn="just">
              <a:buNone/>
            </a:pPr>
            <a:r>
              <a:rPr lang="en-US" altLang="zh-TW" sz="2400" dirty="0">
                <a:latin typeface="Consolas" panose="020B0609020204030204" pitchFamily="49" charset="0"/>
                <a:ea typeface="+mj-ea"/>
              </a:rPr>
              <a:t>        ...</a:t>
            </a:r>
          </a:p>
          <a:p>
            <a:pPr marL="274320" lvl="2" indent="0" algn="just">
              <a:buNone/>
            </a:pPr>
            <a:r>
              <a:rPr lang="en-US" altLang="zh-TW" sz="2400" dirty="0">
                <a:latin typeface="Consolas" panose="020B0609020204030204" pitchFamily="49" charset="0"/>
                <a:ea typeface="+mj-ea"/>
              </a:rPr>
              <a:t>    &lt;/c:otherwise&gt;</a:t>
            </a:r>
          </a:p>
          <a:p>
            <a:pPr marL="274320" lvl="2" indent="0" algn="just">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c:choose</a:t>
            </a:r>
            <a:r>
              <a:rPr lang="en-US" altLang="zh-TW" sz="2400" dirty="0">
                <a:latin typeface="Consolas" panose="020B0609020204030204" pitchFamily="49" charset="0"/>
                <a:ea typeface="+mj-ea"/>
              </a:rPr>
              <a:t>&gt;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1168223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&lt;</a:t>
            </a:r>
            <a:r>
              <a:rPr lang="en-US" altLang="zh-TW" sz="3200" dirty="0" err="1">
                <a:latin typeface="Consolas" panose="020B0609020204030204" pitchFamily="49" charset="0"/>
                <a:ea typeface="+mj-ea"/>
              </a:rPr>
              <a:t>c:choose</a:t>
            </a:r>
            <a:r>
              <a:rPr lang="en-US" altLang="zh-TW" sz="3200" dirty="0">
                <a:latin typeface="Consolas" panose="020B0609020204030204" pitchFamily="49" charset="0"/>
                <a:ea typeface="+mj-ea"/>
              </a:rPr>
              <a:t>&gt;, &lt;</a:t>
            </a:r>
            <a:r>
              <a:rPr lang="en-US" altLang="zh-TW" sz="3200" dirty="0" err="1">
                <a:latin typeface="Consolas" panose="020B0609020204030204" pitchFamily="49" charset="0"/>
                <a:ea typeface="+mj-ea"/>
              </a:rPr>
              <a:t>c:when</a:t>
            </a:r>
            <a:r>
              <a:rPr lang="en-US" altLang="zh-TW" sz="3200" dirty="0">
                <a:latin typeface="Consolas" panose="020B0609020204030204" pitchFamily="49" charset="0"/>
                <a:ea typeface="+mj-ea"/>
              </a:rPr>
              <a:t>&gt;, &lt;c:otherwise&gt;</a:t>
            </a:r>
            <a:r>
              <a:rPr lang="zh-TW" altLang="en-US" sz="3200" dirty="0">
                <a:latin typeface="Consolas" panose="020B0609020204030204" pitchFamily="49" charset="0"/>
                <a:ea typeface="+mj-ea"/>
              </a:rPr>
              <a:t> 條件控制</a:t>
            </a:r>
            <a:r>
              <a:rPr lang="en-US" altLang="zh-TW" sz="3200" dirty="0">
                <a:latin typeface="Consolas" panose="020B0609020204030204" pitchFamily="49" charset="0"/>
                <a:ea typeface="+mj-ea"/>
              </a:rPr>
              <a:t>if else</a:t>
            </a:r>
            <a:endParaRPr lang="zh-TW" altLang="en-US" sz="32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2B17C2A9-42E2-42A5-8429-319556F8A68F}"/>
              </a:ext>
            </a:extLst>
          </p:cNvPr>
          <p:cNvSpPr>
            <a:spLocks noGrp="1"/>
          </p:cNvSpPr>
          <p:nvPr>
            <p:ph type="sldNum" sz="quarter" idx="12"/>
          </p:nvPr>
        </p:nvSpPr>
        <p:spPr/>
        <p:txBody>
          <a:bodyPr/>
          <a:lstStyle/>
          <a:p>
            <a:fld id="{B521127C-0C56-461F-B517-0D483F216F7D}" type="slidenum">
              <a:rPr lang="zh-TW" altLang="en-US" smtClean="0"/>
              <a:t>113</a:t>
            </a:fld>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1184481589"/>
              </p:ext>
            </p:extLst>
          </p:nvPr>
        </p:nvGraphicFramePr>
        <p:xfrm>
          <a:off x="4145768" y="3637865"/>
          <a:ext cx="7805440" cy="2012424"/>
        </p:xfrm>
        <a:graphic>
          <a:graphicData uri="http://schemas.openxmlformats.org/drawingml/2006/table">
            <a:tbl>
              <a:tblPr firstRow="1" bandRow="1">
                <a:tableStyleId>{5C22544A-7EE6-4342-B048-85BDC9FD1C3A}</a:tableStyleId>
              </a:tblPr>
              <a:tblGrid>
                <a:gridCol w="2001535">
                  <a:extLst>
                    <a:ext uri="{9D8B030D-6E8A-4147-A177-3AD203B41FA5}">
                      <a16:colId xmlns:a16="http://schemas.microsoft.com/office/drawing/2014/main" val="2204558664"/>
                    </a:ext>
                  </a:extLst>
                </a:gridCol>
                <a:gridCol w="5803905">
                  <a:extLst>
                    <a:ext uri="{9D8B030D-6E8A-4147-A177-3AD203B41FA5}">
                      <a16:colId xmlns:a16="http://schemas.microsoft.com/office/drawing/2014/main" val="3471793541"/>
                    </a:ext>
                  </a:extLst>
                </a:gridCol>
              </a:tblGrid>
              <a:tr h="670808">
                <a:tc>
                  <a:txBody>
                    <a:bodyPr/>
                    <a:lstStyle/>
                    <a:p>
                      <a:pPr algn="ctr"/>
                      <a:r>
                        <a:rPr lang="zh-TW" altLang="en-US" sz="2000" b="0">
                          <a:latin typeface="Consolas" panose="020B0609020204030204" pitchFamily="49" charset="0"/>
                          <a:ea typeface="+mj-ea"/>
                        </a:rPr>
                        <a:t>屬性</a:t>
                      </a:r>
                    </a:p>
                  </a:txBody>
                  <a:tcPr anchor="ctr"/>
                </a:tc>
                <a:tc>
                  <a:txBody>
                    <a:bodyPr/>
                    <a:lstStyle/>
                    <a:p>
                      <a:pPr algn="ctr"/>
                      <a:r>
                        <a:rPr lang="zh-TW" altLang="en-US" sz="20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670808">
                <a:tc>
                  <a:txBody>
                    <a:bodyPr/>
                    <a:lstStyle/>
                    <a:p>
                      <a:pPr algn="ctr"/>
                      <a:r>
                        <a:rPr lang="en-US" altLang="zh-TW" sz="2000" b="0" dirty="0">
                          <a:latin typeface="Consolas" panose="020B0609020204030204" pitchFamily="49" charset="0"/>
                          <a:ea typeface="+mj-ea"/>
                        </a:rPr>
                        <a:t>test</a:t>
                      </a:r>
                      <a:endParaRPr lang="zh-TW" altLang="en-US" sz="2000" b="0" dirty="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dirty="0">
                          <a:latin typeface="Consolas" panose="020B0609020204030204" pitchFamily="49" charset="0"/>
                          <a:ea typeface="+mj-ea"/>
                        </a:rPr>
                        <a:t>根據條件式的布林值，決定是否顯示本體</a:t>
                      </a:r>
                      <a:endParaRPr lang="en-US" altLang="zh-TW" sz="2000" b="0" dirty="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670808">
                <a:tc gridSpan="2">
                  <a:txBody>
                    <a:bodyPr/>
                    <a:lstStyle/>
                    <a:p>
                      <a:pPr algn="ctr"/>
                      <a:r>
                        <a:rPr lang="en-US" altLang="zh-TW" sz="2000" b="0" dirty="0">
                          <a:latin typeface="Consolas" panose="020B0609020204030204" pitchFamily="49" charset="0"/>
                          <a:ea typeface="+mj-ea"/>
                        </a:rPr>
                        <a:t>&lt;</a:t>
                      </a:r>
                      <a:r>
                        <a:rPr lang="en-US" altLang="zh-TW" sz="2000" b="0" dirty="0" err="1">
                          <a:latin typeface="Consolas" panose="020B0609020204030204" pitchFamily="49" charset="0"/>
                          <a:ea typeface="+mj-ea"/>
                        </a:rPr>
                        <a:t>c:choose</a:t>
                      </a:r>
                      <a:r>
                        <a:rPr lang="en-US" altLang="zh-TW" sz="2000" b="0" dirty="0">
                          <a:latin typeface="Consolas" panose="020B0609020204030204" pitchFamily="49" charset="0"/>
                          <a:ea typeface="+mj-ea"/>
                        </a:rPr>
                        <a:t>&gt;, &lt;c:otherwise&gt;</a:t>
                      </a:r>
                      <a:r>
                        <a:rPr lang="zh-TW" altLang="en-US" sz="2000" b="0" dirty="0">
                          <a:latin typeface="Consolas" panose="020B0609020204030204" pitchFamily="49" charset="0"/>
                          <a:ea typeface="+mj-ea"/>
                        </a:rPr>
                        <a:t> 沒有額外屬性</a:t>
                      </a:r>
                    </a:p>
                  </a:txBody>
                  <a:tcPr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TW" sz="2000" b="0" kern="1200" dirty="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bl>
          </a:graphicData>
        </a:graphic>
      </p:graphicFrame>
      <p:sp>
        <p:nvSpPr>
          <p:cNvPr id="4" name="文字方塊 3">
            <a:extLst>
              <a:ext uri="{FF2B5EF4-FFF2-40B4-BE49-F238E27FC236}">
                <a16:creationId xmlns:a16="http://schemas.microsoft.com/office/drawing/2014/main" id="{5A5F81C0-2F40-3E4C-DE4D-85EBCEF894E8}"/>
              </a:ext>
            </a:extLst>
          </p:cNvPr>
          <p:cNvSpPr txBox="1"/>
          <p:nvPr/>
        </p:nvSpPr>
        <p:spPr>
          <a:xfrm>
            <a:off x="6571840" y="6288485"/>
            <a:ext cx="4933390"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a:t>
            </a:r>
            <a:r>
              <a:rPr lang="en-US" altLang="zh-TW" sz="1800" dirty="0" err="1">
                <a:latin typeface="Consolas" panose="020B0609020204030204" pitchFamily="49" charset="0"/>
                <a:ea typeface="+mj-ea"/>
              </a:rPr>
              <a:t>c:choose</a:t>
            </a:r>
            <a:r>
              <a:rPr lang="en-US" altLang="zh-TW" sz="1800" dirty="0">
                <a:latin typeface="Consolas" panose="020B0609020204030204" pitchFamily="49" charset="0"/>
                <a:ea typeface="+mj-ea"/>
              </a:rPr>
              <a:t>&gt;, &lt;</a:t>
            </a:r>
            <a:r>
              <a:rPr lang="en-US" altLang="zh-TW" sz="1800" dirty="0" err="1">
                <a:latin typeface="Consolas" panose="020B0609020204030204" pitchFamily="49" charset="0"/>
                <a:ea typeface="+mj-ea"/>
              </a:rPr>
              <a:t>c:when</a:t>
            </a:r>
            <a:r>
              <a:rPr lang="en-US" altLang="zh-TW" sz="1800" dirty="0">
                <a:latin typeface="Consolas" panose="020B0609020204030204" pitchFamily="49" charset="0"/>
                <a:ea typeface="+mj-ea"/>
              </a:rPr>
              <a:t>&gt;, &lt;c:otherwise&gt;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5435138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44858"/>
            <a:ext cx="11846617" cy="2088408"/>
          </a:xfrm>
        </p:spPr>
        <p:txBody>
          <a:bodyPr>
            <a:normAutofit/>
          </a:bodyPr>
          <a:lstStyle/>
          <a:p>
            <a:pPr marL="342900" lvl="1" indent="-342900" algn="just"/>
            <a:r>
              <a:rPr lang="zh-TW" altLang="en-US" sz="2400" dirty="0">
                <a:latin typeface="Consolas" panose="020B0609020204030204" pitchFamily="49" charset="0"/>
                <a:ea typeface="+mj-ea"/>
              </a:rPr>
              <a:t>語法</a:t>
            </a:r>
            <a:endParaRPr lang="en-US" altLang="zh-TW" sz="2400" dirty="0">
              <a:latin typeface="Consolas" panose="020B0609020204030204" pitchFamily="49" charset="0"/>
              <a:ea typeface="+mj-ea"/>
            </a:endParaRPr>
          </a:p>
          <a:p>
            <a:pPr marL="548640" lvl="3" indent="0">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c:forEach</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items</a:t>
            </a:r>
            <a:r>
              <a:rPr lang="en-US" altLang="zh-TW" sz="2400" dirty="0">
                <a:latin typeface="Consolas" panose="020B0609020204030204" pitchFamily="49" charset="0"/>
                <a:ea typeface="+mj-ea"/>
              </a:rPr>
              <a:t>="collection" </a:t>
            </a:r>
            <a:r>
              <a:rPr lang="en-US" altLang="zh-TW" sz="2400" dirty="0">
                <a:solidFill>
                  <a:srgbClr val="0070C0"/>
                </a:solidFill>
                <a:latin typeface="Consolas" panose="020B0609020204030204" pitchFamily="49" charset="0"/>
                <a:ea typeface="+mj-ea"/>
              </a:rPr>
              <a:t>var</a:t>
            </a:r>
            <a:r>
              <a:rPr lang="en-US" altLang="zh-TW" sz="2400" dirty="0">
                <a:latin typeface="Consolas" panose="020B0609020204030204" pitchFamily="49" charset="0"/>
                <a:ea typeface="+mj-ea"/>
              </a:rPr>
              <a:t>="string" </a:t>
            </a:r>
            <a:r>
              <a:rPr lang="en-US" altLang="zh-TW" sz="2400" dirty="0">
                <a:solidFill>
                  <a:srgbClr val="0070C0"/>
                </a:solidFill>
                <a:latin typeface="Consolas" panose="020B0609020204030204" pitchFamily="49" charset="0"/>
                <a:ea typeface="+mj-ea"/>
              </a:rPr>
              <a:t>begin</a:t>
            </a:r>
            <a:r>
              <a:rPr lang="en-US" altLang="zh-TW" sz="2400" dirty="0">
                <a:latin typeface="Consolas" panose="020B0609020204030204" pitchFamily="49" charset="0"/>
                <a:ea typeface="+mj-ea"/>
              </a:rPr>
              <a:t>="int" </a:t>
            </a:r>
            <a:r>
              <a:rPr lang="en-US" altLang="zh-TW" sz="2400" dirty="0">
                <a:solidFill>
                  <a:srgbClr val="0070C0"/>
                </a:solidFill>
                <a:latin typeface="Consolas" panose="020B0609020204030204" pitchFamily="49" charset="0"/>
                <a:ea typeface="+mj-ea"/>
              </a:rPr>
              <a:t>end</a:t>
            </a:r>
            <a:r>
              <a:rPr lang="en-US" altLang="zh-TW" sz="2400" dirty="0">
                <a:latin typeface="Consolas" panose="020B0609020204030204" pitchFamily="49" charset="0"/>
                <a:ea typeface="+mj-ea"/>
              </a:rPr>
              <a:t>="int"</a:t>
            </a:r>
            <a:r>
              <a:rPr lang="zh-TW" altLang="en-US" sz="2400" dirty="0">
                <a:latin typeface="Consolas" panose="020B0609020204030204" pitchFamily="49" charset="0"/>
                <a:ea typeface="+mj-ea"/>
              </a:rPr>
              <a:t> </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step</a:t>
            </a:r>
            <a:r>
              <a:rPr lang="en-US" altLang="zh-TW" sz="2400" dirty="0">
                <a:latin typeface="Consolas" panose="020B0609020204030204" pitchFamily="49" charset="0"/>
                <a:ea typeface="+mj-ea"/>
              </a:rPr>
              <a:t>="int"</a:t>
            </a:r>
            <a:r>
              <a:rPr lang="zh-TW" altLang="en-US" sz="2400" dirty="0">
                <a:latin typeface="Consolas" panose="020B0609020204030204" pitchFamily="49" charset="0"/>
                <a:ea typeface="+mj-ea"/>
              </a:rPr>
              <a:t> </a:t>
            </a:r>
            <a:r>
              <a:rPr lang="en-US" altLang="zh-TW" sz="2400" dirty="0" err="1">
                <a:solidFill>
                  <a:srgbClr val="0070C0"/>
                </a:solidFill>
                <a:latin typeface="Consolas" panose="020B0609020204030204" pitchFamily="49" charset="0"/>
                <a:ea typeface="+mj-ea"/>
              </a:rPr>
              <a:t>varStatus</a:t>
            </a:r>
            <a:r>
              <a:rPr lang="en-US" altLang="zh-TW" sz="2400" dirty="0">
                <a:latin typeface="Consolas" panose="020B0609020204030204" pitchFamily="49" charset="0"/>
                <a:ea typeface="+mj-ea"/>
              </a:rPr>
              <a:t>="status" &gt;</a:t>
            </a:r>
          </a:p>
          <a:p>
            <a:pPr marL="548640" lvl="3" indent="0" algn="just">
              <a:buNone/>
            </a:pPr>
            <a:r>
              <a:rPr lang="en-US" altLang="zh-TW" sz="2400" dirty="0">
                <a:latin typeface="Consolas" panose="020B0609020204030204" pitchFamily="49" charset="0"/>
                <a:ea typeface="+mj-ea"/>
              </a:rPr>
              <a:t>	html</a:t>
            </a:r>
            <a:r>
              <a:rPr lang="zh-TW" altLang="en-US" sz="2400" dirty="0">
                <a:latin typeface="Consolas" panose="020B0609020204030204" pitchFamily="49" charset="0"/>
                <a:ea typeface="+mj-ea"/>
              </a:rPr>
              <a:t>結構</a:t>
            </a:r>
            <a:endParaRPr lang="en-US" altLang="zh-TW" sz="2400" dirty="0">
              <a:latin typeface="Consolas" panose="020B0609020204030204" pitchFamily="49" charset="0"/>
              <a:ea typeface="+mj-ea"/>
            </a:endParaRPr>
          </a:p>
          <a:p>
            <a:pPr marL="548640" lvl="3" indent="0" algn="just">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c:forEach</a:t>
            </a:r>
            <a:r>
              <a:rPr lang="en-US" altLang="zh-TW" sz="2400" dirty="0">
                <a:latin typeface="Consolas" panose="020B0609020204030204" pitchFamily="49" charset="0"/>
                <a:ea typeface="+mj-ea"/>
              </a:rPr>
              <a:t>&gt;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495561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solidFill>
                  <a:srgbClr val="FF0000"/>
                </a:solidFill>
                <a:latin typeface="Consolas" panose="020B0609020204030204" pitchFamily="49" charset="0"/>
                <a:ea typeface="+mj-ea"/>
              </a:rPr>
              <a:t>&lt;c:forEach&gt; </a:t>
            </a:r>
            <a:r>
              <a:rPr lang="zh-TW" altLang="en-US" sz="3200" dirty="0">
                <a:solidFill>
                  <a:srgbClr val="FF0000"/>
                </a:solidFill>
                <a:latin typeface="Consolas" panose="020B0609020204030204" pitchFamily="49" charset="0"/>
                <a:ea typeface="+mj-ea"/>
              </a:rPr>
              <a:t>迴圈、遍歷</a:t>
            </a:r>
          </a:p>
        </p:txBody>
      </p:sp>
      <p:sp>
        <p:nvSpPr>
          <p:cNvPr id="2" name="投影片編號版面配置區 1">
            <a:extLst>
              <a:ext uri="{FF2B5EF4-FFF2-40B4-BE49-F238E27FC236}">
                <a16:creationId xmlns:a16="http://schemas.microsoft.com/office/drawing/2014/main" id="{0C90A608-F348-463C-96AD-F633858CE0DF}"/>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114</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2435662660"/>
              </p:ext>
            </p:extLst>
          </p:nvPr>
        </p:nvGraphicFramePr>
        <p:xfrm>
          <a:off x="278541" y="3245062"/>
          <a:ext cx="7152281" cy="3210284"/>
        </p:xfrm>
        <a:graphic>
          <a:graphicData uri="http://schemas.openxmlformats.org/drawingml/2006/table">
            <a:tbl>
              <a:tblPr firstRow="1" bandRow="1">
                <a:tableStyleId>{5C22544A-7EE6-4342-B048-85BDC9FD1C3A}</a:tableStyleId>
              </a:tblPr>
              <a:tblGrid>
                <a:gridCol w="1834047">
                  <a:extLst>
                    <a:ext uri="{9D8B030D-6E8A-4147-A177-3AD203B41FA5}">
                      <a16:colId xmlns:a16="http://schemas.microsoft.com/office/drawing/2014/main" val="2204558664"/>
                    </a:ext>
                  </a:extLst>
                </a:gridCol>
                <a:gridCol w="5318234">
                  <a:extLst>
                    <a:ext uri="{9D8B030D-6E8A-4147-A177-3AD203B41FA5}">
                      <a16:colId xmlns:a16="http://schemas.microsoft.com/office/drawing/2014/main" val="3471793541"/>
                    </a:ext>
                  </a:extLst>
                </a:gridCol>
              </a:tblGrid>
              <a:tr h="429501">
                <a:tc>
                  <a:txBody>
                    <a:bodyPr/>
                    <a:lstStyle/>
                    <a:p>
                      <a:pPr algn="ctr"/>
                      <a:r>
                        <a:rPr lang="zh-TW" altLang="en-US" sz="2400" b="0">
                          <a:latin typeface="Consolas" panose="020B0609020204030204" pitchFamily="49" charset="0"/>
                          <a:ea typeface="+mj-ea"/>
                        </a:rPr>
                        <a:t>屬性</a:t>
                      </a:r>
                    </a:p>
                  </a:txBody>
                  <a:tcPr/>
                </a:tc>
                <a:tc>
                  <a:txBody>
                    <a:bodyPr/>
                    <a:lstStyle/>
                    <a:p>
                      <a:pPr algn="ctr"/>
                      <a:r>
                        <a:rPr lang="zh-TW" altLang="en-US" sz="2400" b="0">
                          <a:latin typeface="Consolas" panose="020B0609020204030204" pitchFamily="49" charset="0"/>
                          <a:ea typeface="+mj-ea"/>
                        </a:rPr>
                        <a:t>說明</a:t>
                      </a:r>
                    </a:p>
                  </a:txBody>
                  <a:tcPr/>
                </a:tc>
                <a:extLst>
                  <a:ext uri="{0D108BD9-81ED-4DB2-BD59-A6C34878D82A}">
                    <a16:rowId xmlns:a16="http://schemas.microsoft.com/office/drawing/2014/main" val="1422715895"/>
                  </a:ext>
                </a:extLst>
              </a:tr>
              <a:tr h="435466">
                <a:tc>
                  <a:txBody>
                    <a:bodyPr/>
                    <a:lstStyle/>
                    <a:p>
                      <a:pPr algn="ctr"/>
                      <a:r>
                        <a:rPr lang="en-US" altLang="zh-TW" sz="2400" b="0">
                          <a:latin typeface="Consolas" panose="020B0609020204030204" pitchFamily="49" charset="0"/>
                          <a:ea typeface="+mj-ea"/>
                        </a:rPr>
                        <a:t>items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a:latin typeface="Consolas" panose="020B0609020204030204" pitchFamily="49" charset="0"/>
                          <a:ea typeface="+mj-ea"/>
                        </a:rPr>
                        <a:t>執行迴圈的集合</a:t>
                      </a:r>
                      <a:r>
                        <a:rPr lang="en-US" altLang="zh-TW" sz="2400" b="0">
                          <a:latin typeface="Consolas" panose="020B0609020204030204" pitchFamily="49" charset="0"/>
                          <a:ea typeface="+mj-ea"/>
                        </a:rPr>
                        <a:t>(collection)</a:t>
                      </a:r>
                    </a:p>
                  </a:txBody>
                  <a:tcPr/>
                </a:tc>
                <a:extLst>
                  <a:ext uri="{0D108BD9-81ED-4DB2-BD59-A6C34878D82A}">
                    <a16:rowId xmlns:a16="http://schemas.microsoft.com/office/drawing/2014/main" val="2604820325"/>
                  </a:ext>
                </a:extLst>
              </a:tr>
              <a:tr h="435466">
                <a:tc>
                  <a:txBody>
                    <a:bodyPr/>
                    <a:lstStyle/>
                    <a:p>
                      <a:pPr algn="ctr"/>
                      <a:r>
                        <a:rPr lang="en-US" altLang="zh-TW" sz="2400" b="0" kern="120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當次迴圈目標的代表名稱</a:t>
                      </a:r>
                      <a:endParaRPr lang="en-US" altLang="zh-TW" sz="2400" b="0" kern="1200" dirty="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163110675"/>
                  </a:ext>
                </a:extLst>
              </a:tr>
              <a:tr h="467084">
                <a:tc>
                  <a:txBody>
                    <a:bodyPr/>
                    <a:lstStyle/>
                    <a:p>
                      <a:pPr algn="ctr"/>
                      <a:r>
                        <a:rPr lang="en-US" altLang="zh-TW" sz="2400" b="0" kern="1200" dirty="0">
                          <a:solidFill>
                            <a:schemeClr val="dk1"/>
                          </a:solidFill>
                          <a:latin typeface="Consolas" panose="020B0609020204030204" pitchFamily="49" charset="0"/>
                          <a:ea typeface="+mj-ea"/>
                          <a:cs typeface="+mn-cs"/>
                        </a:rPr>
                        <a:t>varStatus</a:t>
                      </a:r>
                      <a:endParaRPr lang="zh-TW" altLang="en-US" sz="2400" b="0" dirty="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當次迴圈的狀態</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1406666546"/>
                  </a:ext>
                </a:extLst>
              </a:tr>
              <a:tr h="435466">
                <a:tc>
                  <a:txBody>
                    <a:bodyPr/>
                    <a:lstStyle/>
                    <a:p>
                      <a:pPr algn="ctr"/>
                      <a:r>
                        <a:rPr lang="en-US" altLang="zh-TW" sz="2400" b="0" kern="1200">
                          <a:solidFill>
                            <a:schemeClr val="dk1"/>
                          </a:solidFill>
                          <a:latin typeface="Consolas" panose="020B0609020204030204" pitchFamily="49" charset="0"/>
                          <a:ea typeface="+mj-ea"/>
                          <a:cs typeface="+mn-cs"/>
                        </a:rPr>
                        <a:t>begin</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開始的位置</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254800973"/>
                  </a:ext>
                </a:extLst>
              </a:tr>
              <a:tr h="435466">
                <a:tc>
                  <a:txBody>
                    <a:bodyPr/>
                    <a:lstStyle/>
                    <a:p>
                      <a:pPr algn="ctr"/>
                      <a:r>
                        <a:rPr lang="en-US" altLang="zh-TW" sz="2400" b="0" kern="1200">
                          <a:solidFill>
                            <a:schemeClr val="dk1"/>
                          </a:solidFill>
                          <a:latin typeface="Consolas" panose="020B0609020204030204" pitchFamily="49" charset="0"/>
                          <a:ea typeface="+mj-ea"/>
                          <a:cs typeface="+mn-cs"/>
                        </a:rPr>
                        <a:t>end</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結束的位置</a:t>
                      </a:r>
                      <a:endParaRPr lang="en-US" altLang="zh-TW" sz="2400" b="0" kern="1200" dirty="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351065371"/>
                  </a:ext>
                </a:extLst>
              </a:tr>
              <a:tr h="435466">
                <a:tc>
                  <a:txBody>
                    <a:bodyPr/>
                    <a:lstStyle/>
                    <a:p>
                      <a:pPr algn="ctr"/>
                      <a:r>
                        <a:rPr lang="en-US" altLang="zh-TW" sz="2400" b="0" kern="1200">
                          <a:solidFill>
                            <a:schemeClr val="dk1"/>
                          </a:solidFill>
                          <a:latin typeface="Consolas" panose="020B0609020204030204" pitchFamily="49" charset="0"/>
                          <a:ea typeface="+mj-ea"/>
                          <a:cs typeface="+mn-cs"/>
                        </a:rPr>
                        <a:t>step</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迴圈的間隔數</a:t>
                      </a:r>
                      <a:endParaRPr lang="en-US" altLang="zh-TW" sz="2400" b="0" kern="1200" dirty="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862960375"/>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4062422074"/>
              </p:ext>
            </p:extLst>
          </p:nvPr>
        </p:nvGraphicFramePr>
        <p:xfrm>
          <a:off x="7721337" y="2474740"/>
          <a:ext cx="3909831" cy="3678156"/>
        </p:xfrm>
        <a:graphic>
          <a:graphicData uri="http://schemas.openxmlformats.org/drawingml/2006/table">
            <a:tbl>
              <a:tblPr firstRow="1" bandRow="1">
                <a:tableStyleId>{5C22544A-7EE6-4342-B048-85BDC9FD1C3A}</a:tableStyleId>
              </a:tblPr>
              <a:tblGrid>
                <a:gridCol w="1002591">
                  <a:extLst>
                    <a:ext uri="{9D8B030D-6E8A-4147-A177-3AD203B41FA5}">
                      <a16:colId xmlns:a16="http://schemas.microsoft.com/office/drawing/2014/main" val="2204558664"/>
                    </a:ext>
                  </a:extLst>
                </a:gridCol>
                <a:gridCol w="2907240">
                  <a:extLst>
                    <a:ext uri="{9D8B030D-6E8A-4147-A177-3AD203B41FA5}">
                      <a16:colId xmlns:a16="http://schemas.microsoft.com/office/drawing/2014/main" val="3471793541"/>
                    </a:ext>
                  </a:extLst>
                </a:gridCol>
              </a:tblGrid>
              <a:tr h="408684">
                <a:tc>
                  <a:txBody>
                    <a:bodyPr/>
                    <a:lstStyle/>
                    <a:p>
                      <a:pPr algn="ctr"/>
                      <a:r>
                        <a:rPr lang="zh-TW" altLang="en-US" sz="1500" b="0" dirty="0">
                          <a:latin typeface="Consolas" panose="020B0609020204030204" pitchFamily="49" charset="0"/>
                          <a:ea typeface="+mj-ea"/>
                        </a:rPr>
                        <a:t>屬性</a:t>
                      </a:r>
                    </a:p>
                  </a:txBody>
                  <a:tcPr anchor="ctr"/>
                </a:tc>
                <a:tc>
                  <a:txBody>
                    <a:bodyPr/>
                    <a:lstStyle/>
                    <a:p>
                      <a:pPr algn="ctr"/>
                      <a:r>
                        <a:rPr lang="zh-TW" altLang="en-US" sz="1500" b="0" dirty="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408684">
                <a:tc>
                  <a:txBody>
                    <a:bodyPr/>
                    <a:lstStyle/>
                    <a:p>
                      <a:pPr algn="ctr"/>
                      <a:r>
                        <a:rPr lang="en-US" altLang="zh-TW" sz="1500" b="0">
                          <a:latin typeface="Consolas" panose="020B0609020204030204" pitchFamily="49" charset="0"/>
                          <a:ea typeface="+mj-ea"/>
                        </a:rPr>
                        <a:t>current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a:latin typeface="Consolas" panose="020B0609020204030204" pitchFamily="49" charset="0"/>
                          <a:ea typeface="+mj-ea"/>
                        </a:rPr>
                        <a:t>當次迴圈指向的目標</a:t>
                      </a:r>
                      <a:endParaRPr lang="en-US" altLang="zh-TW" sz="15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08684">
                <a:tc>
                  <a:txBody>
                    <a:bodyPr/>
                    <a:lstStyle/>
                    <a:p>
                      <a:pPr algn="ctr"/>
                      <a:r>
                        <a:rPr lang="en-US" altLang="zh-TW" sz="1500" b="0" kern="1200">
                          <a:solidFill>
                            <a:schemeClr val="dk1"/>
                          </a:solidFill>
                          <a:latin typeface="Consolas" panose="020B0609020204030204" pitchFamily="49" charset="0"/>
                          <a:ea typeface="+mj-ea"/>
                          <a:cs typeface="+mn-cs"/>
                        </a:rPr>
                        <a:t>index</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當次迴圈目標的索引</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08684">
                <a:tc>
                  <a:txBody>
                    <a:bodyPr/>
                    <a:lstStyle/>
                    <a:p>
                      <a:pPr algn="ctr"/>
                      <a:r>
                        <a:rPr lang="en-US" altLang="zh-TW" sz="1500" b="0" dirty="0">
                          <a:latin typeface="Consolas" panose="020B0609020204030204" pitchFamily="49" charset="0"/>
                          <a:ea typeface="+mj-ea"/>
                        </a:rPr>
                        <a:t>count</a:t>
                      </a:r>
                      <a:endParaRPr lang="zh-TW" altLang="en-US" sz="1500" b="0" dirty="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a:latin typeface="Consolas" panose="020B0609020204030204" pitchFamily="49" charset="0"/>
                          <a:ea typeface="+mj-ea"/>
                        </a:rPr>
                        <a:t>第幾次迴圈</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403274220"/>
                  </a:ext>
                </a:extLst>
              </a:tr>
              <a:tr h="408684">
                <a:tc>
                  <a:txBody>
                    <a:bodyPr/>
                    <a:lstStyle/>
                    <a:p>
                      <a:pPr algn="ctr"/>
                      <a:r>
                        <a:rPr lang="en-US" altLang="zh-TW" sz="1500" b="0" kern="1200">
                          <a:solidFill>
                            <a:schemeClr val="dk1"/>
                          </a:solidFill>
                          <a:latin typeface="Consolas" panose="020B0609020204030204" pitchFamily="49" charset="0"/>
                          <a:ea typeface="+mj-ea"/>
                          <a:cs typeface="+mn-cs"/>
                        </a:rPr>
                        <a:t>first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此目標是否為迴圈起始值</a:t>
                      </a:r>
                      <a:r>
                        <a:rPr lang="en-US" altLang="zh-TW" sz="1500" b="0" kern="120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1406666546"/>
                  </a:ext>
                </a:extLst>
              </a:tr>
              <a:tr h="408684">
                <a:tc>
                  <a:txBody>
                    <a:bodyPr/>
                    <a:lstStyle/>
                    <a:p>
                      <a:pPr algn="ctr"/>
                      <a:r>
                        <a:rPr lang="en-US" altLang="zh-TW" sz="1500" b="0" kern="1200">
                          <a:solidFill>
                            <a:schemeClr val="dk1"/>
                          </a:solidFill>
                          <a:latin typeface="Consolas" panose="020B0609020204030204" pitchFamily="49" charset="0"/>
                          <a:ea typeface="+mj-ea"/>
                          <a:cs typeface="+mn-cs"/>
                        </a:rPr>
                        <a:t>last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dirty="0">
                          <a:solidFill>
                            <a:schemeClr val="dk1"/>
                          </a:solidFill>
                          <a:latin typeface="Consolas" panose="020B0609020204030204" pitchFamily="49" charset="0"/>
                          <a:ea typeface="+mj-ea"/>
                          <a:cs typeface="+mn-cs"/>
                        </a:rPr>
                        <a:t>此目標是否為迴圈最末值</a:t>
                      </a:r>
                      <a:r>
                        <a:rPr lang="en-US" altLang="zh-TW" sz="1500" b="0" kern="1200" dirty="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4254800973"/>
                  </a:ext>
                </a:extLst>
              </a:tr>
              <a:tr h="408684">
                <a:tc>
                  <a:txBody>
                    <a:bodyPr/>
                    <a:lstStyle/>
                    <a:p>
                      <a:pPr algn="ctr"/>
                      <a:r>
                        <a:rPr lang="en-US" altLang="zh-TW" sz="1500" b="0" kern="1200">
                          <a:solidFill>
                            <a:schemeClr val="dk1"/>
                          </a:solidFill>
                          <a:latin typeface="Consolas" panose="020B0609020204030204" pitchFamily="49" charset="0"/>
                          <a:ea typeface="+mj-ea"/>
                          <a:cs typeface="+mn-cs"/>
                        </a:rPr>
                        <a:t>begin</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此迴圈的</a:t>
                      </a:r>
                      <a:r>
                        <a:rPr lang="en-US" altLang="zh-TW" sz="1500" b="0" kern="1200">
                          <a:solidFill>
                            <a:schemeClr val="dk1"/>
                          </a:solidFill>
                          <a:latin typeface="Consolas" panose="020B0609020204030204" pitchFamily="49" charset="0"/>
                          <a:ea typeface="+mj-ea"/>
                          <a:cs typeface="+mn-cs"/>
                        </a:rPr>
                        <a:t>"begin"</a:t>
                      </a:r>
                      <a:r>
                        <a:rPr lang="zh-TW" altLang="en-US" sz="1500" b="0" kern="1200">
                          <a:solidFill>
                            <a:schemeClr val="dk1"/>
                          </a:solidFill>
                          <a:latin typeface="Consolas" panose="020B0609020204030204" pitchFamily="49" charset="0"/>
                          <a:ea typeface="+mj-ea"/>
                          <a:cs typeface="+mn-cs"/>
                        </a:rPr>
                        <a:t>屬性值</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351065371"/>
                  </a:ext>
                </a:extLst>
              </a:tr>
              <a:tr h="408684">
                <a:tc>
                  <a:txBody>
                    <a:bodyPr/>
                    <a:lstStyle/>
                    <a:p>
                      <a:pPr algn="ctr"/>
                      <a:r>
                        <a:rPr lang="en-US" altLang="zh-TW" sz="1500" b="0" kern="1200">
                          <a:solidFill>
                            <a:schemeClr val="dk1"/>
                          </a:solidFill>
                          <a:latin typeface="Consolas" panose="020B0609020204030204" pitchFamily="49" charset="0"/>
                          <a:ea typeface="+mj-ea"/>
                          <a:cs typeface="+mn-cs"/>
                        </a:rPr>
                        <a:t>end</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dirty="0">
                          <a:solidFill>
                            <a:schemeClr val="dk1"/>
                          </a:solidFill>
                          <a:latin typeface="Consolas" panose="020B0609020204030204" pitchFamily="49" charset="0"/>
                          <a:ea typeface="+mj-ea"/>
                          <a:cs typeface="+mn-cs"/>
                        </a:rPr>
                        <a:t>此迴圈的</a:t>
                      </a:r>
                      <a:r>
                        <a:rPr lang="en-US" altLang="zh-TW" sz="1500" b="0" kern="1200" dirty="0">
                          <a:solidFill>
                            <a:schemeClr val="dk1"/>
                          </a:solidFill>
                          <a:latin typeface="Consolas" panose="020B0609020204030204" pitchFamily="49" charset="0"/>
                          <a:ea typeface="+mj-ea"/>
                          <a:cs typeface="+mn-cs"/>
                        </a:rPr>
                        <a:t>"end"</a:t>
                      </a:r>
                      <a:r>
                        <a:rPr lang="zh-TW" altLang="en-US" sz="1500" b="0" kern="1200" dirty="0">
                          <a:solidFill>
                            <a:schemeClr val="dk1"/>
                          </a:solidFill>
                          <a:latin typeface="Consolas" panose="020B0609020204030204" pitchFamily="49" charset="0"/>
                          <a:ea typeface="+mj-ea"/>
                          <a:cs typeface="+mn-cs"/>
                        </a:rPr>
                        <a:t>屬性值</a:t>
                      </a:r>
                    </a:p>
                  </a:txBody>
                  <a:tcPr anchor="ctr"/>
                </a:tc>
                <a:extLst>
                  <a:ext uri="{0D108BD9-81ED-4DB2-BD59-A6C34878D82A}">
                    <a16:rowId xmlns:a16="http://schemas.microsoft.com/office/drawing/2014/main" val="2862960375"/>
                  </a:ext>
                </a:extLst>
              </a:tr>
              <a:tr h="408684">
                <a:tc>
                  <a:txBody>
                    <a:bodyPr/>
                    <a:lstStyle/>
                    <a:p>
                      <a:pPr algn="ctr"/>
                      <a:r>
                        <a:rPr lang="en-US" altLang="zh-TW" sz="1500" b="0">
                          <a:latin typeface="Consolas" panose="020B0609020204030204" pitchFamily="49" charset="0"/>
                          <a:ea typeface="+mj-ea"/>
                        </a:rPr>
                        <a:t>step</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dirty="0">
                          <a:solidFill>
                            <a:schemeClr val="dk1"/>
                          </a:solidFill>
                          <a:latin typeface="Consolas" panose="020B0609020204030204" pitchFamily="49" charset="0"/>
                          <a:ea typeface="+mj-ea"/>
                          <a:cs typeface="+mn-cs"/>
                        </a:rPr>
                        <a:t>此迴圈執行間距</a:t>
                      </a:r>
                    </a:p>
                  </a:txBody>
                  <a:tcPr anchor="ctr"/>
                </a:tc>
                <a:extLst>
                  <a:ext uri="{0D108BD9-81ED-4DB2-BD59-A6C34878D82A}">
                    <a16:rowId xmlns:a16="http://schemas.microsoft.com/office/drawing/2014/main" val="40170985"/>
                  </a:ext>
                </a:extLst>
              </a:tr>
            </a:tbl>
          </a:graphicData>
        </a:graphic>
      </p:graphicFrame>
      <p:cxnSp>
        <p:nvCxnSpPr>
          <p:cNvPr id="7" name="直線單箭頭接點 6"/>
          <p:cNvCxnSpPr>
            <a:cxnSpLocks/>
          </p:cNvCxnSpPr>
          <p:nvPr/>
        </p:nvCxnSpPr>
        <p:spPr>
          <a:xfrm>
            <a:off x="5631125" y="1889062"/>
            <a:ext cx="2039310" cy="46579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3" name="文字方塊 12">
            <a:extLst>
              <a:ext uri="{FF2B5EF4-FFF2-40B4-BE49-F238E27FC236}">
                <a16:creationId xmlns:a16="http://schemas.microsoft.com/office/drawing/2014/main" id="{DF3072F4-511C-DF32-88A9-3CD7910B5FB4}"/>
              </a:ext>
            </a:extLst>
          </p:cNvPr>
          <p:cNvSpPr txBox="1"/>
          <p:nvPr/>
        </p:nvSpPr>
        <p:spPr>
          <a:xfrm>
            <a:off x="9806730" y="6288485"/>
            <a:ext cx="1698499"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&lt;c:forEach&gt;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22432878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04591" y="955621"/>
            <a:ext cx="11846617" cy="2144931"/>
          </a:xfrm>
        </p:spPr>
        <p:txBody>
          <a:bodyPr>
            <a:normAutofit/>
          </a:bodyPr>
          <a:lstStyle/>
          <a:p>
            <a:pPr marL="342900" lvl="1" indent="-342900" algn="just"/>
            <a:r>
              <a:rPr lang="zh-TW" altLang="en-US" sz="2000" dirty="0">
                <a:latin typeface="Consolas" panose="020B0609020204030204" pitchFamily="49" charset="0"/>
                <a:ea typeface="+mj-ea"/>
              </a:rPr>
              <a:t>語法</a:t>
            </a:r>
            <a:endParaRPr lang="en-US" altLang="zh-TW" sz="2000" dirty="0">
              <a:latin typeface="Consolas" panose="020B0609020204030204" pitchFamily="49" charset="0"/>
              <a:ea typeface="+mj-ea"/>
            </a:endParaRPr>
          </a:p>
          <a:p>
            <a:pPr marL="548640" lvl="3" indent="0">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c:forTokens</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items</a:t>
            </a:r>
            <a:r>
              <a:rPr lang="en-US" altLang="zh-TW" sz="2400" dirty="0">
                <a:latin typeface="Consolas" panose="020B0609020204030204" pitchFamily="49" charset="0"/>
                <a:ea typeface="+mj-ea"/>
              </a:rPr>
              <a:t>="string" </a:t>
            </a:r>
            <a:r>
              <a:rPr lang="en-US" altLang="zh-TW" sz="2400" dirty="0" err="1">
                <a:latin typeface="Consolas" panose="020B0609020204030204" pitchFamily="49" charset="0"/>
                <a:ea typeface="+mj-ea"/>
              </a:rPr>
              <a:t>delims</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分割符號</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var</a:t>
            </a:r>
            <a:r>
              <a:rPr lang="en-US" altLang="zh-TW" sz="2400" dirty="0">
                <a:latin typeface="Consolas" panose="020B0609020204030204" pitchFamily="49" charset="0"/>
                <a:ea typeface="+mj-ea"/>
              </a:rPr>
              <a:t>="string" </a:t>
            </a:r>
            <a:r>
              <a:rPr lang="en-US" altLang="zh-TW" sz="2400" dirty="0">
                <a:solidFill>
                  <a:srgbClr val="0070C0"/>
                </a:solidFill>
                <a:latin typeface="Consolas" panose="020B0609020204030204" pitchFamily="49" charset="0"/>
                <a:ea typeface="+mj-ea"/>
              </a:rPr>
              <a:t>begin</a:t>
            </a:r>
            <a:r>
              <a:rPr lang="en-US" altLang="zh-TW" sz="2400" dirty="0">
                <a:latin typeface="Consolas" panose="020B0609020204030204" pitchFamily="49" charset="0"/>
                <a:ea typeface="+mj-ea"/>
              </a:rPr>
              <a:t>="int" </a:t>
            </a:r>
            <a:r>
              <a:rPr lang="en-US" altLang="zh-TW" sz="2400" dirty="0">
                <a:solidFill>
                  <a:srgbClr val="0070C0"/>
                </a:solidFill>
                <a:latin typeface="Consolas" panose="020B0609020204030204" pitchFamily="49" charset="0"/>
                <a:ea typeface="+mj-ea"/>
              </a:rPr>
              <a:t>end</a:t>
            </a:r>
            <a:r>
              <a:rPr lang="en-US" altLang="zh-TW" sz="2400" dirty="0">
                <a:latin typeface="Consolas" panose="020B0609020204030204" pitchFamily="49" charset="0"/>
                <a:ea typeface="+mj-ea"/>
              </a:rPr>
              <a:t>="int" </a:t>
            </a:r>
            <a:r>
              <a:rPr lang="en-US" altLang="zh-TW" sz="2400" dirty="0">
                <a:solidFill>
                  <a:srgbClr val="0070C0"/>
                </a:solidFill>
                <a:latin typeface="Consolas" panose="020B0609020204030204" pitchFamily="49" charset="0"/>
                <a:ea typeface="+mj-ea"/>
              </a:rPr>
              <a:t>step</a:t>
            </a:r>
            <a:r>
              <a:rPr lang="en-US" altLang="zh-TW" sz="2400" dirty="0">
                <a:latin typeface="Consolas" panose="020B0609020204030204" pitchFamily="49" charset="0"/>
                <a:ea typeface="+mj-ea"/>
              </a:rPr>
              <a:t>="int" </a:t>
            </a:r>
            <a:r>
              <a:rPr lang="en-US" altLang="zh-TW" sz="2400" dirty="0" err="1">
                <a:solidFill>
                  <a:srgbClr val="0070C0"/>
                </a:solidFill>
                <a:latin typeface="Consolas" panose="020B0609020204030204" pitchFamily="49" charset="0"/>
                <a:ea typeface="+mj-ea"/>
              </a:rPr>
              <a:t>varStatus</a:t>
            </a:r>
            <a:r>
              <a:rPr lang="en-US" altLang="zh-TW" sz="2400" dirty="0">
                <a:latin typeface="Consolas" panose="020B0609020204030204" pitchFamily="49" charset="0"/>
                <a:ea typeface="+mj-ea"/>
              </a:rPr>
              <a:t>="status"&gt;</a:t>
            </a:r>
          </a:p>
          <a:p>
            <a:pPr marL="548640" lvl="3" indent="0" algn="just">
              <a:buNone/>
            </a:pPr>
            <a:r>
              <a:rPr lang="en-US" altLang="zh-TW" sz="2400" dirty="0">
                <a:latin typeface="Consolas" panose="020B0609020204030204" pitchFamily="49" charset="0"/>
                <a:ea typeface="+mj-ea"/>
              </a:rPr>
              <a:t>	html</a:t>
            </a:r>
            <a:r>
              <a:rPr lang="zh-TW" altLang="en-US" sz="2400" dirty="0">
                <a:latin typeface="Consolas" panose="020B0609020204030204" pitchFamily="49" charset="0"/>
                <a:ea typeface="+mj-ea"/>
              </a:rPr>
              <a:t>結構</a:t>
            </a:r>
            <a:endParaRPr lang="en-US" altLang="zh-TW" sz="2400" dirty="0">
              <a:latin typeface="Consolas" panose="020B0609020204030204" pitchFamily="49" charset="0"/>
              <a:ea typeface="+mj-ea"/>
            </a:endParaRPr>
          </a:p>
          <a:p>
            <a:pPr marL="548640" lvl="3" indent="0" algn="just">
              <a:buNone/>
            </a:pPr>
            <a:r>
              <a:rPr lang="en-US" altLang="zh-TW" sz="2400" dirty="0">
                <a:latin typeface="Consolas" panose="020B0609020204030204" pitchFamily="49" charset="0"/>
                <a:ea typeface="+mj-ea"/>
              </a:rPr>
              <a:t>&lt;/c:forTokens&gt;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51378"/>
            <a:ext cx="502918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&lt;</a:t>
            </a:r>
            <a:r>
              <a:rPr lang="en-US" altLang="zh-TW" sz="3200" dirty="0" err="1">
                <a:latin typeface="Consolas" panose="020B0609020204030204" pitchFamily="49" charset="0"/>
                <a:ea typeface="+mj-ea"/>
              </a:rPr>
              <a:t>c:forTokens</a:t>
            </a:r>
            <a:r>
              <a:rPr lang="en-US" altLang="zh-TW" sz="3200" dirty="0">
                <a:latin typeface="Consolas" panose="020B0609020204030204" pitchFamily="49" charset="0"/>
                <a:ea typeface="+mj-ea"/>
              </a:rPr>
              <a:t>&gt; </a:t>
            </a:r>
            <a:r>
              <a:rPr lang="zh-TW" altLang="en-US" sz="3200" dirty="0">
                <a:latin typeface="Consolas" panose="020B0609020204030204" pitchFamily="49" charset="0"/>
                <a:ea typeface="+mj-ea"/>
              </a:rPr>
              <a:t>文字分割</a:t>
            </a:r>
          </a:p>
        </p:txBody>
      </p:sp>
      <p:sp>
        <p:nvSpPr>
          <p:cNvPr id="2" name="投影片編號版面配置區 1">
            <a:extLst>
              <a:ext uri="{FF2B5EF4-FFF2-40B4-BE49-F238E27FC236}">
                <a16:creationId xmlns:a16="http://schemas.microsoft.com/office/drawing/2014/main" id="{0C90A608-F348-463C-96AD-F633858CE0DF}"/>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115</a:t>
            </a:fld>
            <a:endParaRPr lang="zh-TW" altLang="en-US">
              <a:latin typeface="Consolas" panose="020B0609020204030204"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1351152"/>
              </p:ext>
            </p:extLst>
          </p:nvPr>
        </p:nvGraphicFramePr>
        <p:xfrm>
          <a:off x="204968" y="2970425"/>
          <a:ext cx="7152281" cy="3667484"/>
        </p:xfrm>
        <a:graphic>
          <a:graphicData uri="http://schemas.openxmlformats.org/drawingml/2006/table">
            <a:tbl>
              <a:tblPr firstRow="1" bandRow="1">
                <a:tableStyleId>{5C22544A-7EE6-4342-B048-85BDC9FD1C3A}</a:tableStyleId>
              </a:tblPr>
              <a:tblGrid>
                <a:gridCol w="1834047">
                  <a:extLst>
                    <a:ext uri="{9D8B030D-6E8A-4147-A177-3AD203B41FA5}">
                      <a16:colId xmlns:a16="http://schemas.microsoft.com/office/drawing/2014/main" val="2204558664"/>
                    </a:ext>
                  </a:extLst>
                </a:gridCol>
                <a:gridCol w="5318234">
                  <a:extLst>
                    <a:ext uri="{9D8B030D-6E8A-4147-A177-3AD203B41FA5}">
                      <a16:colId xmlns:a16="http://schemas.microsoft.com/office/drawing/2014/main" val="3471793541"/>
                    </a:ext>
                  </a:extLst>
                </a:gridCol>
              </a:tblGrid>
              <a:tr h="429501">
                <a:tc>
                  <a:txBody>
                    <a:bodyPr/>
                    <a:lstStyle/>
                    <a:p>
                      <a:pPr algn="ctr"/>
                      <a:r>
                        <a:rPr lang="zh-TW" altLang="en-US" sz="2400" b="0">
                          <a:latin typeface="Consolas" panose="020B0609020204030204" pitchFamily="49" charset="0"/>
                          <a:ea typeface="+mj-ea"/>
                        </a:rPr>
                        <a:t>屬性</a:t>
                      </a:r>
                    </a:p>
                  </a:txBody>
                  <a:tcPr/>
                </a:tc>
                <a:tc>
                  <a:txBody>
                    <a:bodyPr/>
                    <a:lstStyle/>
                    <a:p>
                      <a:pPr algn="ctr"/>
                      <a:r>
                        <a:rPr lang="zh-TW" altLang="en-US" sz="2400" b="0">
                          <a:latin typeface="Consolas" panose="020B0609020204030204" pitchFamily="49" charset="0"/>
                          <a:ea typeface="+mj-ea"/>
                        </a:rPr>
                        <a:t>說明</a:t>
                      </a:r>
                    </a:p>
                  </a:txBody>
                  <a:tcPr/>
                </a:tc>
                <a:extLst>
                  <a:ext uri="{0D108BD9-81ED-4DB2-BD59-A6C34878D82A}">
                    <a16:rowId xmlns:a16="http://schemas.microsoft.com/office/drawing/2014/main" val="1422715895"/>
                  </a:ext>
                </a:extLst>
              </a:tr>
              <a:tr h="435466">
                <a:tc>
                  <a:txBody>
                    <a:bodyPr/>
                    <a:lstStyle/>
                    <a:p>
                      <a:pPr algn="ctr"/>
                      <a:r>
                        <a:rPr lang="en-US" altLang="zh-TW" sz="2400" b="0">
                          <a:latin typeface="Consolas" panose="020B0609020204030204" pitchFamily="49" charset="0"/>
                          <a:ea typeface="+mj-ea"/>
                        </a:rPr>
                        <a:t>items</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dirty="0">
                          <a:latin typeface="Consolas" panose="020B0609020204030204" pitchFamily="49" charset="0"/>
                          <a:ea typeface="+mj-ea"/>
                        </a:rPr>
                        <a:t>文字分割對象</a:t>
                      </a:r>
                      <a:endParaRPr lang="en-US" altLang="zh-TW" sz="2400" b="0" dirty="0">
                        <a:latin typeface="Consolas" panose="020B0609020204030204" pitchFamily="49" charset="0"/>
                        <a:ea typeface="+mj-ea"/>
                      </a:endParaRPr>
                    </a:p>
                  </a:txBody>
                  <a:tcPr/>
                </a:tc>
                <a:extLst>
                  <a:ext uri="{0D108BD9-81ED-4DB2-BD59-A6C34878D82A}">
                    <a16:rowId xmlns:a16="http://schemas.microsoft.com/office/drawing/2014/main" val="2604820325"/>
                  </a:ext>
                </a:extLst>
              </a:tr>
              <a:tr h="435466">
                <a:tc>
                  <a:txBody>
                    <a:bodyPr/>
                    <a:lstStyle/>
                    <a:p>
                      <a:pPr algn="ctr"/>
                      <a:r>
                        <a:rPr lang="en-US" altLang="zh-TW" sz="2400" b="0" kern="1200">
                          <a:solidFill>
                            <a:schemeClr val="dk1"/>
                          </a:solidFill>
                          <a:latin typeface="Consolas" panose="020B0609020204030204" pitchFamily="49" charset="0"/>
                          <a:ea typeface="+mj-ea"/>
                          <a:cs typeface="+mn-cs"/>
                        </a:rPr>
                        <a:t>var</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當次迴圈目標的代表名稱</a:t>
                      </a:r>
                      <a:endParaRPr lang="en-US" altLang="zh-TW" sz="2400" b="0" kern="1200" dirty="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163110675"/>
                  </a:ext>
                </a:extLst>
              </a:tr>
              <a:tr h="435466">
                <a:tc>
                  <a:txBody>
                    <a:bodyPr/>
                    <a:lstStyle/>
                    <a:p>
                      <a:pPr algn="ctr"/>
                      <a:r>
                        <a:rPr lang="en-US" altLang="zh-TW" sz="2400" b="0" dirty="0">
                          <a:latin typeface="Consolas" panose="020B0609020204030204" pitchFamily="49" charset="0"/>
                          <a:ea typeface="+mj-ea"/>
                        </a:rPr>
                        <a:t>delims</a:t>
                      </a:r>
                      <a:endParaRPr lang="zh-TW" altLang="en-US" sz="2400" b="0" dirty="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dirty="0">
                          <a:latin typeface="Consolas" panose="020B0609020204030204" pitchFamily="49" charset="0"/>
                          <a:ea typeface="+mj-ea"/>
                        </a:rPr>
                        <a:t>使用什麼符號分割</a:t>
                      </a:r>
                      <a:endParaRPr lang="en-US" altLang="zh-TW" sz="2400" b="0" kern="1200" dirty="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403274220"/>
                  </a:ext>
                </a:extLst>
              </a:tr>
              <a:tr h="467084">
                <a:tc>
                  <a:txBody>
                    <a:bodyPr/>
                    <a:lstStyle/>
                    <a:p>
                      <a:pPr algn="ctr"/>
                      <a:r>
                        <a:rPr lang="en-US" altLang="zh-TW" sz="2400" b="0" kern="1200" dirty="0">
                          <a:solidFill>
                            <a:schemeClr val="dk1"/>
                          </a:solidFill>
                          <a:latin typeface="Consolas" panose="020B0609020204030204" pitchFamily="49" charset="0"/>
                          <a:ea typeface="+mj-ea"/>
                          <a:cs typeface="+mn-cs"/>
                        </a:rPr>
                        <a:t>varStatus</a:t>
                      </a:r>
                      <a:endParaRPr lang="zh-TW" altLang="en-US" sz="2400" b="0" dirty="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當次迴圈的狀態</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1406666546"/>
                  </a:ext>
                </a:extLst>
              </a:tr>
              <a:tr h="435466">
                <a:tc>
                  <a:txBody>
                    <a:bodyPr/>
                    <a:lstStyle/>
                    <a:p>
                      <a:pPr algn="ctr"/>
                      <a:r>
                        <a:rPr lang="en-US" altLang="zh-TW" sz="2400" b="0" kern="1200">
                          <a:solidFill>
                            <a:schemeClr val="dk1"/>
                          </a:solidFill>
                          <a:latin typeface="Consolas" panose="020B0609020204030204" pitchFamily="49" charset="0"/>
                          <a:ea typeface="+mj-ea"/>
                          <a:cs typeface="+mn-cs"/>
                        </a:rPr>
                        <a:t>begin</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開始的位置</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4254800973"/>
                  </a:ext>
                </a:extLst>
              </a:tr>
              <a:tr h="435466">
                <a:tc>
                  <a:txBody>
                    <a:bodyPr/>
                    <a:lstStyle/>
                    <a:p>
                      <a:pPr algn="ctr"/>
                      <a:r>
                        <a:rPr lang="en-US" altLang="zh-TW" sz="2400" b="0" kern="1200">
                          <a:solidFill>
                            <a:schemeClr val="dk1"/>
                          </a:solidFill>
                          <a:latin typeface="Consolas" panose="020B0609020204030204" pitchFamily="49" charset="0"/>
                          <a:ea typeface="+mj-ea"/>
                          <a:cs typeface="+mn-cs"/>
                        </a:rPr>
                        <a:t>end</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a:solidFill>
                            <a:schemeClr val="dk1"/>
                          </a:solidFill>
                          <a:latin typeface="Consolas" panose="020B0609020204030204" pitchFamily="49" charset="0"/>
                          <a:ea typeface="+mj-ea"/>
                          <a:cs typeface="+mn-cs"/>
                        </a:rPr>
                        <a:t>結束的位置</a:t>
                      </a:r>
                      <a:endParaRPr lang="en-US" altLang="zh-TW" sz="2400" b="0" kern="120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351065371"/>
                  </a:ext>
                </a:extLst>
              </a:tr>
              <a:tr h="435466">
                <a:tc>
                  <a:txBody>
                    <a:bodyPr/>
                    <a:lstStyle/>
                    <a:p>
                      <a:pPr algn="ctr"/>
                      <a:r>
                        <a:rPr lang="en-US" altLang="zh-TW" sz="2400" b="0" kern="1200">
                          <a:solidFill>
                            <a:schemeClr val="dk1"/>
                          </a:solidFill>
                          <a:latin typeface="Consolas" panose="020B0609020204030204" pitchFamily="49" charset="0"/>
                          <a:ea typeface="+mj-ea"/>
                          <a:cs typeface="+mn-cs"/>
                        </a:rPr>
                        <a:t>step</a:t>
                      </a:r>
                      <a:endParaRPr lang="zh-TW" altLang="en-US" sz="2400" b="0">
                        <a:latin typeface="Consolas" panose="020B0609020204030204" pitchFamily="49" charset="0"/>
                        <a:ea typeface="+mj-ea"/>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迴圈的間隔數</a:t>
                      </a:r>
                      <a:endParaRPr lang="en-US" altLang="zh-TW" sz="2400" b="0" kern="1200" dirty="0">
                        <a:solidFill>
                          <a:schemeClr val="dk1"/>
                        </a:solidFill>
                        <a:latin typeface="Consolas" panose="020B0609020204030204" pitchFamily="49" charset="0"/>
                        <a:ea typeface="+mj-ea"/>
                        <a:cs typeface="+mn-cs"/>
                      </a:endParaRPr>
                    </a:p>
                  </a:txBody>
                  <a:tcPr/>
                </a:tc>
                <a:extLst>
                  <a:ext uri="{0D108BD9-81ED-4DB2-BD59-A6C34878D82A}">
                    <a16:rowId xmlns:a16="http://schemas.microsoft.com/office/drawing/2014/main" val="28629603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992535407"/>
              </p:ext>
            </p:extLst>
          </p:nvPr>
        </p:nvGraphicFramePr>
        <p:xfrm>
          <a:off x="7579425" y="2559353"/>
          <a:ext cx="3909831" cy="3678156"/>
        </p:xfrm>
        <a:graphic>
          <a:graphicData uri="http://schemas.openxmlformats.org/drawingml/2006/table">
            <a:tbl>
              <a:tblPr firstRow="1" bandRow="1">
                <a:tableStyleId>{5C22544A-7EE6-4342-B048-85BDC9FD1C3A}</a:tableStyleId>
              </a:tblPr>
              <a:tblGrid>
                <a:gridCol w="1002591">
                  <a:extLst>
                    <a:ext uri="{9D8B030D-6E8A-4147-A177-3AD203B41FA5}">
                      <a16:colId xmlns:a16="http://schemas.microsoft.com/office/drawing/2014/main" val="2204558664"/>
                    </a:ext>
                  </a:extLst>
                </a:gridCol>
                <a:gridCol w="2907240">
                  <a:extLst>
                    <a:ext uri="{9D8B030D-6E8A-4147-A177-3AD203B41FA5}">
                      <a16:colId xmlns:a16="http://schemas.microsoft.com/office/drawing/2014/main" val="3471793541"/>
                    </a:ext>
                  </a:extLst>
                </a:gridCol>
              </a:tblGrid>
              <a:tr h="408684">
                <a:tc>
                  <a:txBody>
                    <a:bodyPr/>
                    <a:lstStyle/>
                    <a:p>
                      <a:pPr algn="ctr"/>
                      <a:r>
                        <a:rPr lang="zh-TW" altLang="en-US" sz="1500" b="0">
                          <a:latin typeface="Consolas" panose="020B0609020204030204" pitchFamily="49" charset="0"/>
                          <a:ea typeface="+mj-ea"/>
                        </a:rPr>
                        <a:t>屬性</a:t>
                      </a:r>
                    </a:p>
                  </a:txBody>
                  <a:tcPr anchor="ctr"/>
                </a:tc>
                <a:tc>
                  <a:txBody>
                    <a:bodyPr/>
                    <a:lstStyle/>
                    <a:p>
                      <a:pPr algn="ctr"/>
                      <a:r>
                        <a:rPr lang="zh-TW" altLang="en-US" sz="15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408684">
                <a:tc>
                  <a:txBody>
                    <a:bodyPr/>
                    <a:lstStyle/>
                    <a:p>
                      <a:pPr algn="ctr"/>
                      <a:r>
                        <a:rPr lang="en-US" altLang="zh-TW" sz="1500" b="0">
                          <a:latin typeface="Consolas" panose="020B0609020204030204" pitchFamily="49" charset="0"/>
                          <a:ea typeface="+mj-ea"/>
                        </a:rPr>
                        <a:t>current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a:latin typeface="Consolas" panose="020B0609020204030204" pitchFamily="49" charset="0"/>
                          <a:ea typeface="+mj-ea"/>
                        </a:rPr>
                        <a:t>當次迴圈指向的目標</a:t>
                      </a:r>
                      <a:endParaRPr lang="en-US" altLang="zh-TW" sz="15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08684">
                <a:tc>
                  <a:txBody>
                    <a:bodyPr/>
                    <a:lstStyle/>
                    <a:p>
                      <a:pPr algn="ctr"/>
                      <a:r>
                        <a:rPr lang="en-US" altLang="zh-TW" sz="1500" b="0" kern="1200">
                          <a:solidFill>
                            <a:schemeClr val="dk1"/>
                          </a:solidFill>
                          <a:latin typeface="Consolas" panose="020B0609020204030204" pitchFamily="49" charset="0"/>
                          <a:ea typeface="+mj-ea"/>
                          <a:cs typeface="+mn-cs"/>
                        </a:rPr>
                        <a:t>index</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當次迴圈目標的索引</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08684">
                <a:tc>
                  <a:txBody>
                    <a:bodyPr/>
                    <a:lstStyle/>
                    <a:p>
                      <a:pPr algn="ctr"/>
                      <a:r>
                        <a:rPr lang="en-US" altLang="zh-TW" sz="1500" b="0">
                          <a:latin typeface="Consolas" panose="020B0609020204030204" pitchFamily="49" charset="0"/>
                          <a:ea typeface="+mj-ea"/>
                        </a:rPr>
                        <a:t>count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a:latin typeface="Consolas" panose="020B0609020204030204" pitchFamily="49" charset="0"/>
                          <a:ea typeface="+mj-ea"/>
                        </a:rPr>
                        <a:t>第幾次迴圈</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403274220"/>
                  </a:ext>
                </a:extLst>
              </a:tr>
              <a:tr h="408684">
                <a:tc>
                  <a:txBody>
                    <a:bodyPr/>
                    <a:lstStyle/>
                    <a:p>
                      <a:pPr algn="ctr"/>
                      <a:r>
                        <a:rPr lang="en-US" altLang="zh-TW" sz="1500" b="0" kern="1200">
                          <a:solidFill>
                            <a:schemeClr val="dk1"/>
                          </a:solidFill>
                          <a:latin typeface="Consolas" panose="020B0609020204030204" pitchFamily="49" charset="0"/>
                          <a:ea typeface="+mj-ea"/>
                          <a:cs typeface="+mn-cs"/>
                        </a:rPr>
                        <a:t>first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此目標是否為迴圈起始值</a:t>
                      </a:r>
                      <a:r>
                        <a:rPr lang="en-US" altLang="zh-TW" sz="1500" b="0" kern="120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1406666546"/>
                  </a:ext>
                </a:extLst>
              </a:tr>
              <a:tr h="408684">
                <a:tc>
                  <a:txBody>
                    <a:bodyPr/>
                    <a:lstStyle/>
                    <a:p>
                      <a:pPr algn="ctr"/>
                      <a:r>
                        <a:rPr lang="en-US" altLang="zh-TW" sz="1500" b="0" kern="1200">
                          <a:solidFill>
                            <a:schemeClr val="dk1"/>
                          </a:solidFill>
                          <a:latin typeface="Consolas" panose="020B0609020204030204" pitchFamily="49" charset="0"/>
                          <a:ea typeface="+mj-ea"/>
                          <a:cs typeface="+mn-cs"/>
                        </a:rPr>
                        <a:t>last</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此目標是否為迴圈最末值</a:t>
                      </a:r>
                      <a:r>
                        <a:rPr lang="en-US" altLang="zh-TW" sz="1500" b="0" kern="1200">
                          <a:solidFill>
                            <a:schemeClr val="dk1"/>
                          </a:solidFill>
                          <a:latin typeface="Consolas" panose="020B0609020204030204" pitchFamily="49" charset="0"/>
                          <a:ea typeface="+mj-ea"/>
                          <a:cs typeface="+mn-cs"/>
                        </a:rPr>
                        <a:t>?</a:t>
                      </a:r>
                    </a:p>
                  </a:txBody>
                  <a:tcPr anchor="ctr"/>
                </a:tc>
                <a:extLst>
                  <a:ext uri="{0D108BD9-81ED-4DB2-BD59-A6C34878D82A}">
                    <a16:rowId xmlns:a16="http://schemas.microsoft.com/office/drawing/2014/main" val="4254800973"/>
                  </a:ext>
                </a:extLst>
              </a:tr>
              <a:tr h="408684">
                <a:tc>
                  <a:txBody>
                    <a:bodyPr/>
                    <a:lstStyle/>
                    <a:p>
                      <a:pPr algn="ctr"/>
                      <a:r>
                        <a:rPr lang="en-US" altLang="zh-TW" sz="1500" b="0" kern="1200">
                          <a:solidFill>
                            <a:schemeClr val="dk1"/>
                          </a:solidFill>
                          <a:latin typeface="Consolas" panose="020B0609020204030204" pitchFamily="49" charset="0"/>
                          <a:ea typeface="+mj-ea"/>
                          <a:cs typeface="+mn-cs"/>
                        </a:rPr>
                        <a:t>begin</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此迴圈的</a:t>
                      </a:r>
                      <a:r>
                        <a:rPr lang="en-US" altLang="zh-TW" sz="1500" b="0" kern="1200">
                          <a:solidFill>
                            <a:schemeClr val="dk1"/>
                          </a:solidFill>
                          <a:latin typeface="Consolas" panose="020B0609020204030204" pitchFamily="49" charset="0"/>
                          <a:ea typeface="+mj-ea"/>
                          <a:cs typeface="+mn-cs"/>
                        </a:rPr>
                        <a:t>"begin"</a:t>
                      </a:r>
                      <a:r>
                        <a:rPr lang="zh-TW" altLang="en-US" sz="1500" b="0" kern="1200">
                          <a:solidFill>
                            <a:schemeClr val="dk1"/>
                          </a:solidFill>
                          <a:latin typeface="Consolas" panose="020B0609020204030204" pitchFamily="49" charset="0"/>
                          <a:ea typeface="+mj-ea"/>
                          <a:cs typeface="+mn-cs"/>
                        </a:rPr>
                        <a:t>屬性值</a:t>
                      </a:r>
                      <a:endParaRPr lang="en-US" altLang="zh-TW" sz="1500" b="0" kern="120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2351065371"/>
                  </a:ext>
                </a:extLst>
              </a:tr>
              <a:tr h="408684">
                <a:tc>
                  <a:txBody>
                    <a:bodyPr/>
                    <a:lstStyle/>
                    <a:p>
                      <a:pPr algn="ctr"/>
                      <a:r>
                        <a:rPr lang="en-US" altLang="zh-TW" sz="1500" b="0" kern="1200">
                          <a:solidFill>
                            <a:schemeClr val="dk1"/>
                          </a:solidFill>
                          <a:latin typeface="Consolas" panose="020B0609020204030204" pitchFamily="49" charset="0"/>
                          <a:ea typeface="+mj-ea"/>
                          <a:cs typeface="+mn-cs"/>
                        </a:rPr>
                        <a:t>end</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a:solidFill>
                            <a:schemeClr val="dk1"/>
                          </a:solidFill>
                          <a:latin typeface="Consolas" panose="020B0609020204030204" pitchFamily="49" charset="0"/>
                          <a:ea typeface="+mj-ea"/>
                          <a:cs typeface="+mn-cs"/>
                        </a:rPr>
                        <a:t>此迴圈的</a:t>
                      </a:r>
                      <a:r>
                        <a:rPr lang="en-US" altLang="zh-TW" sz="1500" b="0" kern="1200">
                          <a:solidFill>
                            <a:schemeClr val="dk1"/>
                          </a:solidFill>
                          <a:latin typeface="Consolas" panose="020B0609020204030204" pitchFamily="49" charset="0"/>
                          <a:ea typeface="+mj-ea"/>
                          <a:cs typeface="+mn-cs"/>
                        </a:rPr>
                        <a:t>"end"</a:t>
                      </a:r>
                      <a:r>
                        <a:rPr lang="zh-TW" altLang="en-US" sz="1500" b="0" kern="1200">
                          <a:solidFill>
                            <a:schemeClr val="dk1"/>
                          </a:solidFill>
                          <a:latin typeface="Consolas" panose="020B0609020204030204" pitchFamily="49" charset="0"/>
                          <a:ea typeface="+mj-ea"/>
                          <a:cs typeface="+mn-cs"/>
                        </a:rPr>
                        <a:t>屬性值</a:t>
                      </a:r>
                    </a:p>
                  </a:txBody>
                  <a:tcPr anchor="ctr"/>
                </a:tc>
                <a:extLst>
                  <a:ext uri="{0D108BD9-81ED-4DB2-BD59-A6C34878D82A}">
                    <a16:rowId xmlns:a16="http://schemas.microsoft.com/office/drawing/2014/main" val="2862960375"/>
                  </a:ext>
                </a:extLst>
              </a:tr>
              <a:tr h="408684">
                <a:tc>
                  <a:txBody>
                    <a:bodyPr/>
                    <a:lstStyle/>
                    <a:p>
                      <a:pPr algn="ctr"/>
                      <a:r>
                        <a:rPr lang="en-US" altLang="zh-TW" sz="1500" b="0">
                          <a:latin typeface="Consolas" panose="020B0609020204030204" pitchFamily="49" charset="0"/>
                          <a:ea typeface="+mj-ea"/>
                        </a:rPr>
                        <a:t>step</a:t>
                      </a:r>
                      <a:endParaRPr lang="zh-TW" altLang="en-US" sz="15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1500" b="0" kern="1200" dirty="0">
                          <a:solidFill>
                            <a:schemeClr val="dk1"/>
                          </a:solidFill>
                          <a:latin typeface="Consolas" panose="020B0609020204030204" pitchFamily="49" charset="0"/>
                          <a:ea typeface="+mj-ea"/>
                          <a:cs typeface="+mn-cs"/>
                        </a:rPr>
                        <a:t>此迴圈執行間距</a:t>
                      </a:r>
                    </a:p>
                  </a:txBody>
                  <a:tcPr anchor="ctr"/>
                </a:tc>
                <a:extLst>
                  <a:ext uri="{0D108BD9-81ED-4DB2-BD59-A6C34878D82A}">
                    <a16:rowId xmlns:a16="http://schemas.microsoft.com/office/drawing/2014/main" val="40170985"/>
                  </a:ext>
                </a:extLst>
              </a:tr>
            </a:tbl>
          </a:graphicData>
        </a:graphic>
      </p:graphicFrame>
      <p:cxnSp>
        <p:nvCxnSpPr>
          <p:cNvPr id="12" name="直線單箭頭接點 11"/>
          <p:cNvCxnSpPr>
            <a:cxnSpLocks/>
          </p:cNvCxnSpPr>
          <p:nvPr/>
        </p:nvCxnSpPr>
        <p:spPr>
          <a:xfrm>
            <a:off x="8637462" y="2028086"/>
            <a:ext cx="123942" cy="449311"/>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 name="文字方塊 4">
            <a:extLst>
              <a:ext uri="{FF2B5EF4-FFF2-40B4-BE49-F238E27FC236}">
                <a16:creationId xmlns:a16="http://schemas.microsoft.com/office/drawing/2014/main" id="{22C8771A-DEB5-55EE-9399-626122100D22}"/>
              </a:ext>
            </a:extLst>
          </p:cNvPr>
          <p:cNvSpPr txBox="1"/>
          <p:nvPr/>
        </p:nvSpPr>
        <p:spPr>
          <a:xfrm>
            <a:off x="9580228" y="6288485"/>
            <a:ext cx="1925001"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&lt;c:forTokens&gt;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32715328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3949" y="822958"/>
            <a:ext cx="11846617" cy="1963785"/>
          </a:xfrm>
        </p:spPr>
        <p:txBody>
          <a:bodyPr>
            <a:normAutofit lnSpcReduction="10000"/>
          </a:bodyPr>
          <a:lstStyle/>
          <a:p>
            <a:pPr marL="342900" lvl="1" indent="-342900" algn="just"/>
            <a:r>
              <a:rPr lang="zh-TW" altLang="en-US" sz="2400" dirty="0">
                <a:latin typeface="Consolas" panose="020B0609020204030204" pitchFamily="49" charset="0"/>
                <a:ea typeface="+mj-ea"/>
              </a:rPr>
              <a:t>語法</a:t>
            </a:r>
            <a:endParaRPr lang="en-US" altLang="zh-TW" sz="2400" dirty="0">
              <a:latin typeface="Consolas" panose="020B0609020204030204" pitchFamily="49" charset="0"/>
              <a:ea typeface="+mj-ea"/>
            </a:endParaRPr>
          </a:p>
          <a:p>
            <a:pPr marL="548640" lvl="3" indent="0">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c:import</a:t>
            </a:r>
            <a:r>
              <a:rPr lang="en-US" altLang="zh-TW" sz="2400" dirty="0">
                <a:latin typeface="Consolas" panose="020B0609020204030204" pitchFamily="49" charset="0"/>
                <a:ea typeface="+mj-ea"/>
              </a:rPr>
              <a:t> </a:t>
            </a:r>
            <a:r>
              <a:rPr lang="en-US" altLang="zh-TW" sz="2400" dirty="0" err="1">
                <a:solidFill>
                  <a:srgbClr val="0070C0"/>
                </a:solidFill>
                <a:latin typeface="Consolas" panose="020B0609020204030204" pitchFamily="49" charset="0"/>
                <a:ea typeface="+mj-ea"/>
              </a:rPr>
              <a:t>url</a:t>
            </a:r>
            <a:r>
              <a:rPr lang="en-US" altLang="zh-TW" sz="2400" dirty="0">
                <a:latin typeface="Consolas" panose="020B0609020204030204" pitchFamily="49" charset="0"/>
                <a:ea typeface="+mj-ea"/>
              </a:rPr>
              <a:t>="url" </a:t>
            </a:r>
            <a:r>
              <a:rPr lang="en-US" altLang="zh-TW" sz="2400" dirty="0">
                <a:solidFill>
                  <a:srgbClr val="0070C0"/>
                </a:solidFill>
                <a:latin typeface="Consolas" panose="020B0609020204030204" pitchFamily="49" charset="0"/>
                <a:ea typeface="+mj-ea"/>
              </a:rPr>
              <a:t>context</a:t>
            </a:r>
            <a:r>
              <a:rPr lang="en-US" altLang="zh-TW" sz="2400" dirty="0">
                <a:latin typeface="Consolas" panose="020B0609020204030204" pitchFamily="49" charset="0"/>
                <a:ea typeface="+mj-ea"/>
              </a:rPr>
              <a:t>="context" </a:t>
            </a:r>
            <a:r>
              <a:rPr lang="en-US" altLang="zh-TW" sz="2400" dirty="0">
                <a:solidFill>
                  <a:srgbClr val="0070C0"/>
                </a:solidFill>
                <a:latin typeface="Consolas" panose="020B0609020204030204" pitchFamily="49" charset="0"/>
                <a:ea typeface="+mj-ea"/>
              </a:rPr>
              <a:t>var</a:t>
            </a:r>
            <a:r>
              <a:rPr lang="en-US" altLang="zh-TW" sz="2400" dirty="0">
                <a:latin typeface="Consolas" panose="020B0609020204030204" pitchFamily="49" charset="0"/>
                <a:ea typeface="+mj-ea"/>
              </a:rPr>
              <a:t>="</a:t>
            </a:r>
            <a:r>
              <a:rPr lang="en-US" altLang="zh-TW" sz="2400" dirty="0" err="1">
                <a:latin typeface="Consolas" panose="020B0609020204030204" pitchFamily="49" charset="0"/>
                <a:ea typeface="+mj-ea"/>
              </a:rPr>
              <a:t>varName</a:t>
            </a:r>
            <a:r>
              <a:rPr lang="en-US" altLang="zh-TW" sz="2400" dirty="0">
                <a:latin typeface="Consolas" panose="020B0609020204030204" pitchFamily="49" charset="0"/>
                <a:ea typeface="+mj-ea"/>
              </a:rPr>
              <a:t>" </a:t>
            </a:r>
            <a:r>
              <a:rPr lang="en-US" altLang="zh-TW" sz="2400" dirty="0">
                <a:solidFill>
                  <a:srgbClr val="0070C0"/>
                </a:solidFill>
                <a:latin typeface="Consolas" panose="020B0609020204030204" pitchFamily="49" charset="0"/>
                <a:ea typeface="+mj-ea"/>
              </a:rPr>
              <a:t>scope</a:t>
            </a:r>
            <a:r>
              <a:rPr lang="en-US" altLang="zh-TW" sz="2400" dirty="0">
                <a:latin typeface="Consolas" panose="020B0609020204030204" pitchFamily="49" charset="0"/>
                <a:ea typeface="+mj-ea"/>
              </a:rPr>
              <a:t>="scope" </a:t>
            </a:r>
            <a:r>
              <a:rPr lang="en-US" altLang="zh-TW" sz="2400" dirty="0" err="1">
                <a:solidFill>
                  <a:srgbClr val="0070C0"/>
                </a:solidFill>
                <a:latin typeface="Consolas" panose="020B0609020204030204" pitchFamily="49" charset="0"/>
                <a:ea typeface="+mj-ea"/>
              </a:rPr>
              <a:t>charEncoding</a:t>
            </a:r>
            <a:r>
              <a:rPr lang="en-US" altLang="zh-TW" sz="2400" dirty="0">
                <a:latin typeface="Consolas" panose="020B0609020204030204" pitchFamily="49" charset="0"/>
                <a:ea typeface="+mj-ea"/>
              </a:rPr>
              <a:t>="</a:t>
            </a:r>
            <a:r>
              <a:rPr lang="en-US" altLang="zh-TW" sz="2400" dirty="0" err="1">
                <a:latin typeface="Consolas" panose="020B0609020204030204" pitchFamily="49" charset="0"/>
                <a:ea typeface="+mj-ea"/>
              </a:rPr>
              <a:t>charEncoding</a:t>
            </a:r>
            <a:r>
              <a:rPr lang="en-US" altLang="zh-TW" sz="2400" dirty="0">
                <a:latin typeface="Consolas" panose="020B0609020204030204" pitchFamily="49" charset="0"/>
                <a:ea typeface="+mj-ea"/>
              </a:rPr>
              <a:t>"&gt;</a:t>
            </a:r>
          </a:p>
          <a:p>
            <a:pPr marL="548640" lvl="3" indent="0" algn="just">
              <a:buNone/>
            </a:pPr>
            <a:r>
              <a:rPr lang="en-US" altLang="zh-TW" sz="2400" dirty="0">
                <a:latin typeface="Consolas" panose="020B0609020204030204" pitchFamily="49" charset="0"/>
                <a:ea typeface="+mj-ea"/>
              </a:rPr>
              <a:t>	html</a:t>
            </a:r>
            <a:r>
              <a:rPr lang="zh-TW" altLang="en-US" sz="2400" dirty="0">
                <a:latin typeface="Consolas" panose="020B0609020204030204" pitchFamily="49" charset="0"/>
                <a:ea typeface="+mj-ea"/>
              </a:rPr>
              <a:t>結構</a:t>
            </a:r>
            <a:endParaRPr lang="en-US" altLang="zh-TW" sz="2400" dirty="0">
              <a:latin typeface="Consolas" panose="020B0609020204030204" pitchFamily="49" charset="0"/>
              <a:ea typeface="+mj-ea"/>
            </a:endParaRPr>
          </a:p>
          <a:p>
            <a:pPr marL="548640" lvl="3" indent="0" algn="just">
              <a:buNone/>
            </a:pPr>
            <a:r>
              <a:rPr lang="en-US" altLang="zh-TW" sz="2400" dirty="0">
                <a:latin typeface="Consolas" panose="020B0609020204030204" pitchFamily="49" charset="0"/>
                <a:ea typeface="+mj-ea"/>
              </a:rPr>
              <a:t>&lt;/c:import &gt;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745707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&lt;c:import&gt; </a:t>
            </a:r>
            <a:r>
              <a:rPr lang="zh-TW" altLang="en-US" sz="3200" dirty="0">
                <a:latin typeface="Consolas" panose="020B0609020204030204" pitchFamily="49" charset="0"/>
                <a:ea typeface="+mj-ea"/>
              </a:rPr>
              <a:t>載入指定</a:t>
            </a:r>
            <a:r>
              <a:rPr lang="en-US" altLang="zh-TW" sz="3200" dirty="0">
                <a:latin typeface="Consolas" panose="020B0609020204030204" pitchFamily="49" charset="0"/>
                <a:ea typeface="+mj-ea"/>
              </a:rPr>
              <a:t>URL</a:t>
            </a:r>
            <a:r>
              <a:rPr lang="zh-TW" altLang="en-US" sz="3200" dirty="0">
                <a:latin typeface="Consolas" panose="020B0609020204030204" pitchFamily="49" charset="0"/>
                <a:ea typeface="+mj-ea"/>
              </a:rPr>
              <a:t>的網頁或文件</a:t>
            </a:r>
          </a:p>
        </p:txBody>
      </p:sp>
      <p:sp>
        <p:nvSpPr>
          <p:cNvPr id="2" name="投影片編號版面配置區 1">
            <a:extLst>
              <a:ext uri="{FF2B5EF4-FFF2-40B4-BE49-F238E27FC236}">
                <a16:creationId xmlns:a16="http://schemas.microsoft.com/office/drawing/2014/main" id="{5C4141C7-AB11-450A-89D6-23A3E54A26CD}"/>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116</a:t>
            </a:fld>
            <a:endParaRPr lang="zh-TW" altLang="en-US" dirty="0">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967801481"/>
              </p:ext>
            </p:extLst>
          </p:nvPr>
        </p:nvGraphicFramePr>
        <p:xfrm>
          <a:off x="362419" y="2786743"/>
          <a:ext cx="10795319" cy="3377698"/>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218083">
                <a:tc>
                  <a:txBody>
                    <a:bodyPr/>
                    <a:lstStyle/>
                    <a:p>
                      <a:pPr algn="ctr"/>
                      <a:r>
                        <a:rPr lang="zh-TW" altLang="en-US" sz="2000" b="0" dirty="0">
                          <a:latin typeface="Consolas" panose="020B0609020204030204" pitchFamily="49" charset="0"/>
                          <a:ea typeface="+mj-ea"/>
                        </a:rPr>
                        <a:t>屬性</a:t>
                      </a:r>
                    </a:p>
                  </a:txBody>
                  <a:tcPr anchor="ctr"/>
                </a:tc>
                <a:tc>
                  <a:txBody>
                    <a:bodyPr/>
                    <a:lstStyle/>
                    <a:p>
                      <a:pPr algn="ctr"/>
                      <a:r>
                        <a:rPr lang="zh-TW" altLang="en-US" sz="2000" b="0" dirty="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708446">
                <a:tc>
                  <a:txBody>
                    <a:bodyPr/>
                    <a:lstStyle/>
                    <a:p>
                      <a:pPr algn="ctr"/>
                      <a:r>
                        <a:rPr lang="en-US" altLang="zh-TW" sz="2000" b="0" dirty="0">
                          <a:latin typeface="Consolas" panose="020B0609020204030204" pitchFamily="49" charset="0"/>
                          <a:ea typeface="+mj-ea"/>
                        </a:rPr>
                        <a:t>url</a:t>
                      </a:r>
                      <a:endParaRPr lang="zh-TW" altLang="en-US" sz="2000" b="0" dirty="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dirty="0">
                          <a:latin typeface="Consolas" panose="020B0609020204030204" pitchFamily="49" charset="0"/>
                          <a:ea typeface="+mj-ea"/>
                        </a:rPr>
                        <a:t>載入目標的</a:t>
                      </a:r>
                      <a:r>
                        <a:rPr lang="en-US" altLang="zh-TW" sz="2000" b="0" dirty="0">
                          <a:latin typeface="Consolas" panose="020B0609020204030204" pitchFamily="49" charset="0"/>
                          <a:ea typeface="+mj-ea"/>
                        </a:rPr>
                        <a:t>URL</a:t>
                      </a:r>
                      <a:r>
                        <a:rPr lang="zh-TW" altLang="en-US" sz="2000" b="0" dirty="0">
                          <a:latin typeface="Consolas" panose="020B0609020204030204" pitchFamily="49" charset="0"/>
                          <a:ea typeface="+mj-ea"/>
                        </a:rPr>
                        <a:t>，可為網頁或文件</a:t>
                      </a:r>
                      <a:endParaRPr lang="en-US" altLang="zh-TW" sz="2000" b="0" dirty="0">
                        <a:latin typeface="Consolas" panose="020B0609020204030204" pitchFamily="49" charset="0"/>
                        <a:ea typeface="+mj-ea"/>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dirty="0">
                          <a:latin typeface="Consolas" panose="020B0609020204030204" pitchFamily="49" charset="0"/>
                          <a:ea typeface="+mj-ea"/>
                        </a:rPr>
                        <a:t>與</a:t>
                      </a:r>
                      <a:r>
                        <a:rPr lang="en-US" altLang="zh-TW" sz="2000" b="0" dirty="0">
                          <a:latin typeface="Consolas" panose="020B0609020204030204" pitchFamily="49" charset="0"/>
                          <a:ea typeface="+mj-ea"/>
                        </a:rPr>
                        <a:t>&lt;jsp:include&gt;</a:t>
                      </a:r>
                      <a:r>
                        <a:rPr lang="zh-TW" altLang="en-US" sz="2000" b="0" dirty="0">
                          <a:latin typeface="Consolas" panose="020B0609020204030204" pitchFamily="49" charset="0"/>
                          <a:ea typeface="+mj-ea"/>
                        </a:rPr>
                        <a:t>類似，但可載入外部資源</a:t>
                      </a:r>
                    </a:p>
                  </a:txBody>
                  <a:tcPr anchor="ctr"/>
                </a:tc>
                <a:extLst>
                  <a:ext uri="{0D108BD9-81ED-4DB2-BD59-A6C34878D82A}">
                    <a16:rowId xmlns:a16="http://schemas.microsoft.com/office/drawing/2014/main" val="2604820325"/>
                  </a:ext>
                </a:extLst>
              </a:tr>
              <a:tr h="435466">
                <a:tc>
                  <a:txBody>
                    <a:bodyPr/>
                    <a:lstStyle/>
                    <a:p>
                      <a:pPr algn="ctr"/>
                      <a:r>
                        <a:rPr lang="en-US" altLang="zh-TW" sz="2000" b="0" kern="1200">
                          <a:solidFill>
                            <a:schemeClr val="dk1"/>
                          </a:solidFill>
                          <a:latin typeface="Consolas" panose="020B0609020204030204" pitchFamily="49" charset="0"/>
                          <a:ea typeface="+mj-ea"/>
                          <a:cs typeface="+mn-cs"/>
                        </a:rPr>
                        <a:t>context</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相同</a:t>
                      </a:r>
                      <a:r>
                        <a:rPr lang="en-US" altLang="zh-TW" sz="2000" b="0" kern="1200" dirty="0">
                          <a:solidFill>
                            <a:schemeClr val="dk1"/>
                          </a:solidFill>
                          <a:latin typeface="Consolas" panose="020B0609020204030204" pitchFamily="49" charset="0"/>
                          <a:ea typeface="+mj-ea"/>
                          <a:cs typeface="+mn-cs"/>
                        </a:rPr>
                        <a:t>container</a:t>
                      </a:r>
                      <a:r>
                        <a:rPr lang="zh-TW" altLang="en-US" sz="2000" b="0" kern="1200" dirty="0">
                          <a:solidFill>
                            <a:schemeClr val="dk1"/>
                          </a:solidFill>
                          <a:latin typeface="Consolas" panose="020B0609020204030204" pitchFamily="49" charset="0"/>
                          <a:ea typeface="+mj-ea"/>
                          <a:cs typeface="+mn-cs"/>
                        </a:rPr>
                        <a:t>的其他</a:t>
                      </a:r>
                      <a:r>
                        <a:rPr lang="en-US" altLang="zh-TW" sz="2000" b="0" kern="1200" dirty="0">
                          <a:solidFill>
                            <a:schemeClr val="dk1"/>
                          </a:solidFill>
                          <a:latin typeface="Consolas" panose="020B0609020204030204" pitchFamily="49" charset="0"/>
                          <a:ea typeface="+mj-ea"/>
                          <a:cs typeface="+mn-cs"/>
                        </a:rPr>
                        <a:t>context(</a:t>
                      </a:r>
                      <a:r>
                        <a:rPr lang="zh-TW" altLang="en-US" sz="2000" b="0" kern="1200" dirty="0">
                          <a:solidFill>
                            <a:schemeClr val="dk1"/>
                          </a:solidFill>
                          <a:latin typeface="Consolas" panose="020B0609020204030204" pitchFamily="49" charset="0"/>
                          <a:ea typeface="+mj-ea"/>
                          <a:cs typeface="+mn-cs"/>
                        </a:rPr>
                        <a:t>同</a:t>
                      </a:r>
                      <a:r>
                        <a:rPr lang="en-US" altLang="zh-TW" sz="2000" b="0" kern="1200" dirty="0">
                          <a:solidFill>
                            <a:schemeClr val="dk1"/>
                          </a:solidFill>
                          <a:latin typeface="Consolas" panose="020B0609020204030204" pitchFamily="49" charset="0"/>
                          <a:ea typeface="+mj-ea"/>
                          <a:cs typeface="+mn-cs"/>
                        </a:rPr>
                        <a:t>Server</a:t>
                      </a:r>
                      <a:r>
                        <a:rPr lang="zh-TW" altLang="en-US" sz="2000" b="0" kern="1200" dirty="0">
                          <a:solidFill>
                            <a:schemeClr val="dk1"/>
                          </a:solidFill>
                          <a:latin typeface="Consolas" panose="020B0609020204030204" pitchFamily="49" charset="0"/>
                          <a:ea typeface="+mj-ea"/>
                          <a:cs typeface="+mn-cs"/>
                        </a:rPr>
                        <a:t>中的不同專案</a:t>
                      </a:r>
                      <a:r>
                        <a:rPr lang="en-US" altLang="zh-TW" sz="2000" b="0" kern="1200" dirty="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必須以</a:t>
                      </a:r>
                      <a:r>
                        <a:rPr lang="en-US" altLang="zh-TW" sz="2000" b="0" kern="1200" dirty="0">
                          <a:solidFill>
                            <a:schemeClr val="dk1"/>
                          </a:solidFill>
                          <a:latin typeface="Consolas" panose="020B0609020204030204" pitchFamily="49" charset="0"/>
                          <a:ea typeface="+mj-ea"/>
                          <a:cs typeface="+mn-cs"/>
                        </a:rPr>
                        <a:t>/</a:t>
                      </a:r>
                      <a:r>
                        <a:rPr lang="zh-TW" altLang="en-US" sz="2000" b="0" kern="1200" dirty="0">
                          <a:solidFill>
                            <a:schemeClr val="dk1"/>
                          </a:solidFill>
                          <a:latin typeface="Consolas" panose="020B0609020204030204" pitchFamily="49" charset="0"/>
                          <a:ea typeface="+mj-ea"/>
                          <a:cs typeface="+mn-cs"/>
                        </a:rPr>
                        <a:t>開頭，預設為當前的專案</a:t>
                      </a:r>
                      <a:endParaRPr lang="en-US" altLang="zh-TW" sz="2000" b="0" kern="1200" dirty="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163110675"/>
                  </a:ext>
                </a:extLst>
              </a:tr>
              <a:tr h="435466">
                <a:tc>
                  <a:txBody>
                    <a:bodyPr/>
                    <a:lstStyle/>
                    <a:p>
                      <a:pPr algn="ctr"/>
                      <a:r>
                        <a:rPr lang="en-US" altLang="zh-TW" sz="2000" b="0">
                          <a:latin typeface="Consolas" panose="020B0609020204030204" pitchFamily="49" charset="0"/>
                          <a:ea typeface="+mj-ea"/>
                        </a:rPr>
                        <a:t>var</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dirty="0">
                          <a:latin typeface="Consolas" panose="020B0609020204030204" pitchFamily="49" charset="0"/>
                          <a:ea typeface="+mj-ea"/>
                        </a:rPr>
                        <a:t>載入的網址或文件的內容，存入變數</a:t>
                      </a:r>
                    </a:p>
                  </a:txBody>
                  <a:tcPr anchor="ctr"/>
                </a:tc>
                <a:extLst>
                  <a:ext uri="{0D108BD9-81ED-4DB2-BD59-A6C34878D82A}">
                    <a16:rowId xmlns:a16="http://schemas.microsoft.com/office/drawing/2014/main" val="2403274220"/>
                  </a:ext>
                </a:extLst>
              </a:tr>
              <a:tr h="467084">
                <a:tc>
                  <a:txBody>
                    <a:bodyPr/>
                    <a:lstStyle/>
                    <a:p>
                      <a:pPr algn="ctr"/>
                      <a:r>
                        <a:rPr lang="en-US" altLang="zh-TW" sz="2000" b="0" kern="1200">
                          <a:solidFill>
                            <a:schemeClr val="dk1"/>
                          </a:solidFill>
                          <a:latin typeface="Consolas" panose="020B0609020204030204" pitchFamily="49" charset="0"/>
                          <a:ea typeface="+mj-ea"/>
                          <a:cs typeface="+mn-cs"/>
                        </a:rPr>
                        <a:t>scope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可存取</a:t>
                      </a:r>
                      <a:r>
                        <a:rPr lang="en-US" altLang="zh-TW" sz="2000" b="0" kern="1200" dirty="0">
                          <a:solidFill>
                            <a:schemeClr val="dk1"/>
                          </a:solidFill>
                          <a:latin typeface="Consolas" panose="020B0609020204030204" pitchFamily="49" charset="0"/>
                          <a:ea typeface="+mj-ea"/>
                          <a:cs typeface="+mn-cs"/>
                        </a:rPr>
                        <a:t>var</a:t>
                      </a:r>
                      <a:r>
                        <a:rPr lang="zh-TW" altLang="en-US" sz="2000" b="0" kern="1200" dirty="0">
                          <a:solidFill>
                            <a:schemeClr val="dk1"/>
                          </a:solidFill>
                          <a:latin typeface="Consolas" panose="020B0609020204030204" pitchFamily="49" charset="0"/>
                          <a:ea typeface="+mj-ea"/>
                          <a:cs typeface="+mn-cs"/>
                        </a:rPr>
                        <a:t>變數的範圍</a:t>
                      </a:r>
                      <a:endParaRPr lang="en-US" altLang="zh-TW" sz="2000" b="0" kern="1200" dirty="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kern="1200" dirty="0">
                          <a:solidFill>
                            <a:schemeClr val="dk1"/>
                          </a:solidFill>
                          <a:latin typeface="Consolas" panose="020B0609020204030204" pitchFamily="49" charset="0"/>
                          <a:ea typeface="+mj-ea"/>
                          <a:cs typeface="+mn-cs"/>
                        </a:rPr>
                        <a:t>page(</a:t>
                      </a:r>
                      <a:r>
                        <a:rPr lang="zh-TW" altLang="en-US" sz="2000" b="0" kern="1200" dirty="0">
                          <a:solidFill>
                            <a:schemeClr val="dk1"/>
                          </a:solidFill>
                          <a:latin typeface="Consolas" panose="020B0609020204030204" pitchFamily="49" charset="0"/>
                          <a:ea typeface="+mj-ea"/>
                          <a:cs typeface="+mn-cs"/>
                        </a:rPr>
                        <a:t>預設</a:t>
                      </a:r>
                      <a:r>
                        <a:rPr lang="en-US" altLang="zh-TW" sz="2000" b="0" kern="1200" dirty="0">
                          <a:solidFill>
                            <a:schemeClr val="dk1"/>
                          </a:solidFill>
                          <a:latin typeface="Consolas" panose="020B0609020204030204" pitchFamily="49" charset="0"/>
                          <a:ea typeface="+mj-ea"/>
                          <a:cs typeface="+mn-cs"/>
                        </a:rPr>
                        <a:t>)|</a:t>
                      </a:r>
                      <a:r>
                        <a:rPr lang="en-US" altLang="zh-TW" sz="2000" b="0" kern="1200" dirty="0" err="1">
                          <a:solidFill>
                            <a:schemeClr val="dk1"/>
                          </a:solidFill>
                          <a:latin typeface="Consolas" panose="020B0609020204030204" pitchFamily="49" charset="0"/>
                          <a:ea typeface="+mj-ea"/>
                          <a:cs typeface="+mn-cs"/>
                        </a:rPr>
                        <a:t>request|session|application</a:t>
                      </a:r>
                      <a:endParaRPr lang="en-US" altLang="zh-TW" sz="2000" b="0" kern="1200" dirty="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1406666546"/>
                  </a:ext>
                </a:extLst>
              </a:tr>
              <a:tr h="435466">
                <a:tc>
                  <a:txBody>
                    <a:bodyPr/>
                    <a:lstStyle/>
                    <a:p>
                      <a:pPr algn="ctr"/>
                      <a:r>
                        <a:rPr lang="en-US" altLang="zh-TW" sz="2000" b="0" kern="1200" dirty="0">
                          <a:solidFill>
                            <a:schemeClr val="dk1"/>
                          </a:solidFill>
                          <a:latin typeface="Consolas" panose="020B0609020204030204" pitchFamily="49" charset="0"/>
                          <a:ea typeface="+mj-ea"/>
                          <a:cs typeface="+mn-cs"/>
                        </a:rPr>
                        <a:t>charEncoding</a:t>
                      </a:r>
                      <a:endParaRPr lang="zh-TW" altLang="en-US" sz="2000" b="0" dirty="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設定被載入的網址或文件的字元編碼，預設</a:t>
                      </a:r>
                      <a:r>
                        <a:rPr lang="en-US" altLang="zh-TW" sz="2000" b="0" kern="1200" dirty="0">
                          <a:solidFill>
                            <a:schemeClr val="dk1"/>
                          </a:solidFill>
                          <a:latin typeface="Consolas" panose="020B0609020204030204" pitchFamily="49" charset="0"/>
                          <a:ea typeface="+mj-ea"/>
                          <a:cs typeface="+mn-cs"/>
                        </a:rPr>
                        <a:t>ISO-8859-1</a:t>
                      </a:r>
                      <a:endParaRPr lang="zh-TW" altLang="en-US" sz="2000" b="0" kern="1200" dirty="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4254800973"/>
                  </a:ext>
                </a:extLst>
              </a:tr>
            </a:tbl>
          </a:graphicData>
        </a:graphic>
      </p:graphicFrame>
      <p:sp>
        <p:nvSpPr>
          <p:cNvPr id="4" name="文字方塊 3">
            <a:extLst>
              <a:ext uri="{FF2B5EF4-FFF2-40B4-BE49-F238E27FC236}">
                <a16:creationId xmlns:a16="http://schemas.microsoft.com/office/drawing/2014/main" id="{5B663FF5-374E-5543-D5A0-5D9EECC7F356}"/>
              </a:ext>
            </a:extLst>
          </p:cNvPr>
          <p:cNvSpPr txBox="1"/>
          <p:nvPr/>
        </p:nvSpPr>
        <p:spPr>
          <a:xfrm>
            <a:off x="9907397" y="6288485"/>
            <a:ext cx="1597831"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&lt;c:import&gt;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16930533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7" y="1109547"/>
            <a:ext cx="11846617" cy="1667993"/>
          </a:xfrm>
        </p:spPr>
        <p:txBody>
          <a:bodyPr>
            <a:normAutofit/>
          </a:bodyPr>
          <a:lstStyle/>
          <a:p>
            <a:pPr marL="342900" lvl="1" indent="-342900" algn="just"/>
            <a:r>
              <a:rPr lang="zh-TW" altLang="en-US" sz="2400" dirty="0">
                <a:latin typeface="Consolas" panose="020B0609020204030204" pitchFamily="49" charset="0"/>
                <a:ea typeface="+mj-ea"/>
              </a:rPr>
              <a:t>語法</a:t>
            </a:r>
            <a:endParaRPr lang="en-US" altLang="zh-TW" sz="2400" dirty="0">
              <a:latin typeface="Consolas" panose="020B0609020204030204" pitchFamily="49" charset="0"/>
              <a:ea typeface="+mj-ea"/>
            </a:endParaRPr>
          </a:p>
          <a:p>
            <a:pPr marL="548640" lvl="3" indent="0">
              <a:buNone/>
            </a:pP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c:redirect</a:t>
            </a:r>
            <a:r>
              <a:rPr lang="en-US" altLang="zh-TW" sz="2400" dirty="0">
                <a:latin typeface="Consolas" panose="020B0609020204030204" pitchFamily="49" charset="0"/>
                <a:ea typeface="+mj-ea"/>
              </a:rPr>
              <a:t> </a:t>
            </a:r>
            <a:r>
              <a:rPr lang="en-US" altLang="zh-TW" sz="2400" dirty="0" err="1">
                <a:solidFill>
                  <a:srgbClr val="0070C0"/>
                </a:solidFill>
                <a:latin typeface="Consolas" panose="020B0609020204030204" pitchFamily="49" charset="0"/>
                <a:ea typeface="+mj-ea"/>
              </a:rPr>
              <a:t>url</a:t>
            </a:r>
            <a:r>
              <a:rPr lang="en-US" altLang="zh-TW" sz="2400" dirty="0">
                <a:latin typeface="Consolas" panose="020B0609020204030204" pitchFamily="49" charset="0"/>
                <a:ea typeface="+mj-ea"/>
              </a:rPr>
              <a:t>="url" </a:t>
            </a:r>
            <a:r>
              <a:rPr lang="en-US" altLang="zh-TW" sz="2400" dirty="0">
                <a:solidFill>
                  <a:srgbClr val="0070C0"/>
                </a:solidFill>
                <a:latin typeface="Consolas" panose="020B0609020204030204" pitchFamily="49" charset="0"/>
                <a:ea typeface="+mj-ea"/>
              </a:rPr>
              <a:t>context</a:t>
            </a:r>
            <a:r>
              <a:rPr lang="en-US" altLang="zh-TW" sz="2400" dirty="0">
                <a:latin typeface="Consolas" panose="020B0609020204030204" pitchFamily="49" charset="0"/>
                <a:ea typeface="+mj-ea"/>
              </a:rPr>
              <a:t>="context"&gt;</a:t>
            </a:r>
          </a:p>
          <a:p>
            <a:pPr marL="548640" lvl="3" indent="0" algn="just">
              <a:buNone/>
            </a:pPr>
            <a:r>
              <a:rPr lang="en-US" altLang="zh-TW" sz="2400" dirty="0">
                <a:latin typeface="Consolas" panose="020B0609020204030204" pitchFamily="49" charset="0"/>
                <a:ea typeface="+mj-ea"/>
              </a:rPr>
              <a:t>	(</a:t>
            </a:r>
            <a:r>
              <a:rPr lang="zh-TW" altLang="en-US" sz="2400" dirty="0">
                <a:latin typeface="Consolas" panose="020B0609020204030204" pitchFamily="49" charset="0"/>
                <a:ea typeface="+mj-ea"/>
              </a:rPr>
              <a:t>參數傳遞</a:t>
            </a: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c:param</a:t>
            </a:r>
            <a:r>
              <a:rPr lang="en-US" altLang="zh-TW" sz="2400" dirty="0">
                <a:latin typeface="Consolas" panose="020B0609020204030204" pitchFamily="49" charset="0"/>
                <a:ea typeface="+mj-ea"/>
              </a:rPr>
              <a:t> name="name" value="value"/&gt;</a:t>
            </a:r>
          </a:p>
          <a:p>
            <a:pPr marL="548640" lvl="3" indent="0" algn="just">
              <a:buNone/>
            </a:pPr>
            <a:r>
              <a:rPr lang="en-US" altLang="zh-TW" sz="2400" dirty="0">
                <a:latin typeface="Consolas" panose="020B0609020204030204" pitchFamily="49" charset="0"/>
                <a:ea typeface="+mj-ea"/>
              </a:rPr>
              <a:t>&lt;/c:redirect &gt;</a:t>
            </a:r>
          </a:p>
          <a:p>
            <a:pPr marL="342900" lvl="1" indent="-342900" algn="just"/>
            <a:endParaRPr lang="en-US" altLang="zh-TW" sz="2400" dirty="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8" y="117822"/>
            <a:ext cx="794055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&lt;</a:t>
            </a:r>
            <a:r>
              <a:rPr lang="en-US" altLang="zh-TW" sz="3200" dirty="0" err="1">
                <a:latin typeface="Consolas" panose="020B0609020204030204" pitchFamily="49" charset="0"/>
                <a:ea typeface="+mj-ea"/>
              </a:rPr>
              <a:t>c:redirect</a:t>
            </a:r>
            <a:r>
              <a:rPr lang="en-US" altLang="zh-TW" sz="3200" dirty="0">
                <a:latin typeface="Consolas" panose="020B0609020204030204" pitchFamily="49" charset="0"/>
                <a:ea typeface="+mj-ea"/>
              </a:rPr>
              <a:t>&gt; </a:t>
            </a:r>
            <a:r>
              <a:rPr lang="zh-TW" altLang="en-US" sz="3200" dirty="0">
                <a:latin typeface="Consolas" panose="020B0609020204030204" pitchFamily="49" charset="0"/>
                <a:ea typeface="+mj-ea"/>
              </a:rPr>
              <a:t>將目前頁面導向指定的</a:t>
            </a:r>
            <a:r>
              <a:rPr lang="en-US" altLang="zh-TW" sz="3200" dirty="0">
                <a:latin typeface="Consolas" panose="020B0609020204030204" pitchFamily="49" charset="0"/>
                <a:ea typeface="+mj-ea"/>
              </a:rPr>
              <a:t>URL</a:t>
            </a:r>
            <a:endParaRPr lang="zh-TW" altLang="en-US" sz="32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ED5255F3-65E6-4DEE-B6A2-460797A6ED2C}"/>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117</a:t>
            </a:fld>
            <a:endParaRPr lang="zh-TW" altLang="en-US">
              <a:latin typeface="Consolas" panose="020B0609020204030204" pitchFamily="49"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1905037049"/>
              </p:ext>
            </p:extLst>
          </p:nvPr>
        </p:nvGraphicFramePr>
        <p:xfrm>
          <a:off x="515809" y="3184490"/>
          <a:ext cx="10795319" cy="2457817"/>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469211">
                <a:tc>
                  <a:txBody>
                    <a:bodyPr/>
                    <a:lstStyle/>
                    <a:p>
                      <a:pPr algn="ctr"/>
                      <a:r>
                        <a:rPr lang="zh-TW" altLang="en-US" sz="2400" b="0">
                          <a:latin typeface="Consolas" panose="020B0609020204030204" pitchFamily="49" charset="0"/>
                          <a:ea typeface="+mj-ea"/>
                        </a:rPr>
                        <a:t>屬性</a:t>
                      </a:r>
                    </a:p>
                  </a:txBody>
                  <a:tcPr anchor="ctr"/>
                </a:tc>
                <a:tc>
                  <a:txBody>
                    <a:bodyPr/>
                    <a:lstStyle/>
                    <a:p>
                      <a:pPr algn="ctr"/>
                      <a:r>
                        <a:rPr lang="zh-TW" altLang="en-US" sz="24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708446">
                <a:tc>
                  <a:txBody>
                    <a:bodyPr/>
                    <a:lstStyle/>
                    <a:p>
                      <a:pPr algn="ctr"/>
                      <a:r>
                        <a:rPr lang="en-US" altLang="zh-TW" sz="2400" b="0">
                          <a:latin typeface="Consolas" panose="020B0609020204030204" pitchFamily="49" charset="0"/>
                          <a:ea typeface="+mj-ea"/>
                        </a:rPr>
                        <a:t>url</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dirty="0">
                          <a:latin typeface="Consolas" panose="020B0609020204030204" pitchFamily="49" charset="0"/>
                          <a:ea typeface="+mj-ea"/>
                        </a:rPr>
                        <a:t>導向的目標網址</a:t>
                      </a:r>
                    </a:p>
                  </a:txBody>
                  <a:tcPr anchor="ctr"/>
                </a:tc>
                <a:extLst>
                  <a:ext uri="{0D108BD9-81ED-4DB2-BD59-A6C34878D82A}">
                    <a16:rowId xmlns:a16="http://schemas.microsoft.com/office/drawing/2014/main" val="2604820325"/>
                  </a:ext>
                </a:extLst>
              </a:tr>
              <a:tr h="435466">
                <a:tc>
                  <a:txBody>
                    <a:bodyPr/>
                    <a:lstStyle/>
                    <a:p>
                      <a:pPr algn="ctr"/>
                      <a:r>
                        <a:rPr lang="en-US" altLang="zh-TW" sz="2400" b="0" kern="1200">
                          <a:solidFill>
                            <a:schemeClr val="dk1"/>
                          </a:solidFill>
                          <a:latin typeface="Consolas" panose="020B0609020204030204" pitchFamily="49" charset="0"/>
                          <a:ea typeface="+mj-ea"/>
                          <a:cs typeface="+mn-cs"/>
                        </a:rPr>
                        <a:t>context</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相同</a:t>
                      </a:r>
                      <a:r>
                        <a:rPr lang="en-US" altLang="zh-TW" sz="2400" b="0" kern="1200" dirty="0">
                          <a:solidFill>
                            <a:schemeClr val="dk1"/>
                          </a:solidFill>
                          <a:latin typeface="Consolas" panose="020B0609020204030204" pitchFamily="49" charset="0"/>
                          <a:ea typeface="+mj-ea"/>
                          <a:cs typeface="+mn-cs"/>
                        </a:rPr>
                        <a:t>container</a:t>
                      </a:r>
                      <a:r>
                        <a:rPr lang="zh-TW" altLang="en-US" sz="2400" b="0" kern="1200" dirty="0">
                          <a:solidFill>
                            <a:schemeClr val="dk1"/>
                          </a:solidFill>
                          <a:latin typeface="Consolas" panose="020B0609020204030204" pitchFamily="49" charset="0"/>
                          <a:ea typeface="+mj-ea"/>
                          <a:cs typeface="+mn-cs"/>
                        </a:rPr>
                        <a:t>的其他</a:t>
                      </a:r>
                      <a:r>
                        <a:rPr lang="en-US" altLang="zh-TW" sz="2400" b="0" kern="1200" dirty="0">
                          <a:solidFill>
                            <a:schemeClr val="dk1"/>
                          </a:solidFill>
                          <a:latin typeface="Consolas" panose="020B0609020204030204" pitchFamily="49" charset="0"/>
                          <a:ea typeface="+mj-ea"/>
                          <a:cs typeface="+mn-cs"/>
                        </a:rPr>
                        <a:t>context(</a:t>
                      </a:r>
                      <a:r>
                        <a:rPr lang="zh-TW" altLang="en-US" sz="2400" b="0" kern="1200" dirty="0">
                          <a:solidFill>
                            <a:schemeClr val="dk1"/>
                          </a:solidFill>
                          <a:latin typeface="Consolas" panose="020B0609020204030204" pitchFamily="49" charset="0"/>
                          <a:ea typeface="+mj-ea"/>
                          <a:cs typeface="+mn-cs"/>
                        </a:rPr>
                        <a:t>同</a:t>
                      </a:r>
                      <a:r>
                        <a:rPr lang="en-US" altLang="zh-TW" sz="2400" b="0" kern="1200" dirty="0">
                          <a:solidFill>
                            <a:schemeClr val="dk1"/>
                          </a:solidFill>
                          <a:latin typeface="Consolas" panose="020B0609020204030204" pitchFamily="49" charset="0"/>
                          <a:ea typeface="+mj-ea"/>
                          <a:cs typeface="+mn-cs"/>
                        </a:rPr>
                        <a:t>Server</a:t>
                      </a:r>
                      <a:r>
                        <a:rPr lang="zh-TW" altLang="en-US" sz="2400" b="0" kern="1200" dirty="0">
                          <a:solidFill>
                            <a:schemeClr val="dk1"/>
                          </a:solidFill>
                          <a:latin typeface="Consolas" panose="020B0609020204030204" pitchFamily="49" charset="0"/>
                          <a:ea typeface="+mj-ea"/>
                          <a:cs typeface="+mn-cs"/>
                        </a:rPr>
                        <a:t>中的不同專案</a:t>
                      </a:r>
                      <a:r>
                        <a:rPr lang="en-US" altLang="zh-TW" sz="2400" b="0" kern="1200" dirty="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kern="1200" dirty="0">
                          <a:solidFill>
                            <a:schemeClr val="dk1"/>
                          </a:solidFill>
                          <a:latin typeface="Consolas" panose="020B0609020204030204" pitchFamily="49" charset="0"/>
                          <a:ea typeface="+mj-ea"/>
                          <a:cs typeface="+mn-cs"/>
                        </a:rPr>
                        <a:t>必須以</a:t>
                      </a:r>
                      <a:r>
                        <a:rPr lang="en-US" altLang="zh-TW" sz="2400" b="0" kern="1200" dirty="0">
                          <a:solidFill>
                            <a:schemeClr val="dk1"/>
                          </a:solidFill>
                          <a:latin typeface="Consolas" panose="020B0609020204030204" pitchFamily="49" charset="0"/>
                          <a:ea typeface="+mj-ea"/>
                          <a:cs typeface="+mn-cs"/>
                        </a:rPr>
                        <a:t>/</a:t>
                      </a:r>
                      <a:r>
                        <a:rPr lang="zh-TW" altLang="en-US" sz="2400" b="0" kern="1200" dirty="0">
                          <a:solidFill>
                            <a:schemeClr val="dk1"/>
                          </a:solidFill>
                          <a:latin typeface="Consolas" panose="020B0609020204030204" pitchFamily="49" charset="0"/>
                          <a:ea typeface="+mj-ea"/>
                          <a:cs typeface="+mn-cs"/>
                        </a:rPr>
                        <a:t>開頭，預設為當前的專案</a:t>
                      </a:r>
                    </a:p>
                  </a:txBody>
                  <a:tcPr anchor="ctr"/>
                </a:tc>
                <a:extLst>
                  <a:ext uri="{0D108BD9-81ED-4DB2-BD59-A6C34878D82A}">
                    <a16:rowId xmlns:a16="http://schemas.microsoft.com/office/drawing/2014/main" val="4163110675"/>
                  </a:ext>
                </a:extLst>
              </a:tr>
              <a:tr h="435466">
                <a:tc>
                  <a:txBody>
                    <a:bodyPr/>
                    <a:lstStyle/>
                    <a:p>
                      <a:pPr algn="ctr"/>
                      <a:r>
                        <a:rPr lang="en-US" altLang="zh-TW" sz="2400" b="0">
                          <a:latin typeface="Consolas" panose="020B0609020204030204" pitchFamily="49" charset="0"/>
                          <a:ea typeface="+mj-ea"/>
                        </a:rPr>
                        <a:t>c:param</a:t>
                      </a:r>
                      <a:endParaRPr lang="zh-TW" altLang="en-US" sz="24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400" b="0" dirty="0">
                          <a:latin typeface="Consolas" panose="020B0609020204030204" pitchFamily="49" charset="0"/>
                          <a:ea typeface="+mj-ea"/>
                        </a:rPr>
                        <a:t>傳遞參數標籤，以</a:t>
                      </a:r>
                      <a:r>
                        <a:rPr lang="en-US" altLang="zh-TW" sz="2400" b="0" dirty="0">
                          <a:latin typeface="Consolas" panose="020B0609020204030204" pitchFamily="49" charset="0"/>
                          <a:ea typeface="+mj-ea"/>
                        </a:rPr>
                        <a:t>GET</a:t>
                      </a:r>
                      <a:r>
                        <a:rPr lang="zh-TW" altLang="en-US" sz="2400" b="0" dirty="0">
                          <a:latin typeface="Consolas" panose="020B0609020204030204" pitchFamily="49" charset="0"/>
                          <a:ea typeface="+mj-ea"/>
                        </a:rPr>
                        <a:t>形式傳遞</a:t>
                      </a:r>
                    </a:p>
                  </a:txBody>
                  <a:tcPr anchor="ctr"/>
                </a:tc>
                <a:extLst>
                  <a:ext uri="{0D108BD9-81ED-4DB2-BD59-A6C34878D82A}">
                    <a16:rowId xmlns:a16="http://schemas.microsoft.com/office/drawing/2014/main" val="2403274220"/>
                  </a:ext>
                </a:extLst>
              </a:tr>
            </a:tbl>
          </a:graphicData>
        </a:graphic>
      </p:graphicFrame>
      <p:sp>
        <p:nvSpPr>
          <p:cNvPr id="4" name="文字方塊 3">
            <a:extLst>
              <a:ext uri="{FF2B5EF4-FFF2-40B4-BE49-F238E27FC236}">
                <a16:creationId xmlns:a16="http://schemas.microsoft.com/office/drawing/2014/main" id="{43DD2F8D-8629-7869-7BAC-D1D81B1CBD47}"/>
              </a:ext>
            </a:extLst>
          </p:cNvPr>
          <p:cNvSpPr txBox="1"/>
          <p:nvPr/>
        </p:nvSpPr>
        <p:spPr>
          <a:xfrm>
            <a:off x="9689283" y="6288485"/>
            <a:ext cx="1815945"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&lt;c:redirect&gt;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69011234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854488"/>
            <a:ext cx="11846617" cy="2183001"/>
          </a:xfrm>
        </p:spPr>
        <p:txBody>
          <a:bodyPr>
            <a:normAutofit/>
          </a:bodyPr>
          <a:lstStyle/>
          <a:p>
            <a:pPr marL="342900" lvl="1" indent="-342900" algn="just"/>
            <a:r>
              <a:rPr lang="zh-TW" altLang="en-US" sz="2200" dirty="0">
                <a:latin typeface="Consolas" panose="020B0609020204030204" pitchFamily="49" charset="0"/>
                <a:ea typeface="+mj-ea"/>
              </a:rPr>
              <a:t>語法</a:t>
            </a:r>
            <a:endParaRPr lang="en-US" altLang="zh-TW" sz="2200" dirty="0">
              <a:latin typeface="Consolas" panose="020B0609020204030204" pitchFamily="49" charset="0"/>
              <a:ea typeface="+mj-ea"/>
            </a:endParaRPr>
          </a:p>
          <a:p>
            <a:pPr marL="548640" lvl="3" indent="0">
              <a:buNone/>
            </a:pP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c:url</a:t>
            </a:r>
            <a:r>
              <a:rPr lang="en-US" altLang="zh-TW" sz="2200" dirty="0">
                <a:latin typeface="Consolas" panose="020B0609020204030204" pitchFamily="49" charset="0"/>
                <a:ea typeface="+mj-ea"/>
              </a:rPr>
              <a:t> </a:t>
            </a:r>
            <a:r>
              <a:rPr lang="en-US" altLang="zh-TW" sz="2200" dirty="0">
                <a:solidFill>
                  <a:srgbClr val="0070C0"/>
                </a:solidFill>
                <a:latin typeface="Consolas" panose="020B0609020204030204" pitchFamily="49" charset="0"/>
                <a:ea typeface="+mj-ea"/>
              </a:rPr>
              <a:t>value</a:t>
            </a:r>
            <a:r>
              <a:rPr lang="en-US" altLang="zh-TW" sz="2200" dirty="0">
                <a:latin typeface="Consolas" panose="020B0609020204030204" pitchFamily="49" charset="0"/>
                <a:ea typeface="+mj-ea"/>
              </a:rPr>
              <a:t>="url" </a:t>
            </a:r>
            <a:r>
              <a:rPr lang="en-US" altLang="zh-TW" sz="2200" dirty="0">
                <a:solidFill>
                  <a:srgbClr val="0070C0"/>
                </a:solidFill>
                <a:latin typeface="Consolas" panose="020B0609020204030204" pitchFamily="49" charset="0"/>
                <a:ea typeface="+mj-ea"/>
              </a:rPr>
              <a:t>context</a:t>
            </a:r>
            <a:r>
              <a:rPr lang="en-US" altLang="zh-TW" sz="2200" dirty="0">
                <a:latin typeface="Consolas" panose="020B0609020204030204" pitchFamily="49" charset="0"/>
                <a:ea typeface="+mj-ea"/>
              </a:rPr>
              <a:t>="context" </a:t>
            </a:r>
            <a:r>
              <a:rPr lang="en-US" altLang="zh-TW" sz="2200" dirty="0">
                <a:solidFill>
                  <a:srgbClr val="0070C0"/>
                </a:solidFill>
                <a:latin typeface="Consolas" panose="020B0609020204030204" pitchFamily="49" charset="0"/>
                <a:ea typeface="+mj-ea"/>
              </a:rPr>
              <a:t>var</a:t>
            </a:r>
            <a:r>
              <a:rPr lang="en-US" altLang="zh-TW" sz="2200" dirty="0">
                <a:latin typeface="Consolas" panose="020B0609020204030204" pitchFamily="49" charset="0"/>
                <a:ea typeface="+mj-ea"/>
              </a:rPr>
              <a:t>="</a:t>
            </a:r>
            <a:r>
              <a:rPr lang="en-US" altLang="zh-TW" sz="2200" dirty="0" err="1">
                <a:latin typeface="Consolas" panose="020B0609020204030204" pitchFamily="49" charset="0"/>
                <a:ea typeface="+mj-ea"/>
              </a:rPr>
              <a:t>varName</a:t>
            </a:r>
            <a:r>
              <a:rPr lang="en-US" altLang="zh-TW" sz="2200" dirty="0">
                <a:latin typeface="Consolas" panose="020B0609020204030204" pitchFamily="49" charset="0"/>
                <a:ea typeface="+mj-ea"/>
              </a:rPr>
              <a:t>" </a:t>
            </a:r>
            <a:r>
              <a:rPr lang="en-US" altLang="zh-TW" sz="2200" dirty="0">
                <a:solidFill>
                  <a:srgbClr val="0070C0"/>
                </a:solidFill>
                <a:latin typeface="Consolas" panose="020B0609020204030204" pitchFamily="49" charset="0"/>
                <a:ea typeface="+mj-ea"/>
              </a:rPr>
              <a:t>scope</a:t>
            </a:r>
            <a:r>
              <a:rPr lang="en-US" altLang="zh-TW" sz="2200" dirty="0">
                <a:latin typeface="Consolas" panose="020B0609020204030204" pitchFamily="49" charset="0"/>
                <a:ea typeface="+mj-ea"/>
              </a:rPr>
              <a:t>="scope"/&gt;</a:t>
            </a:r>
          </a:p>
          <a:p>
            <a:pPr marL="548640" lvl="3" indent="0">
              <a:buNone/>
            </a:pPr>
            <a:r>
              <a:rPr lang="en-US" altLang="zh-TW" sz="2200" dirty="0">
                <a:latin typeface="Consolas" panose="020B0609020204030204" pitchFamily="49" charset="0"/>
                <a:ea typeface="+mj-ea"/>
              </a:rPr>
              <a:t>	(</a:t>
            </a:r>
            <a:r>
              <a:rPr lang="zh-TW" altLang="en-US" sz="2200" dirty="0">
                <a:latin typeface="Consolas" panose="020B0609020204030204" pitchFamily="49" charset="0"/>
                <a:ea typeface="+mj-ea"/>
              </a:rPr>
              <a:t>參數傳遞</a:t>
            </a: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c:param</a:t>
            </a:r>
            <a:r>
              <a:rPr lang="en-US" altLang="zh-TW" sz="2200" dirty="0">
                <a:latin typeface="Consolas" panose="020B0609020204030204" pitchFamily="49" charset="0"/>
                <a:ea typeface="+mj-ea"/>
              </a:rPr>
              <a:t> name="name" value="value"/&gt;</a:t>
            </a:r>
          </a:p>
          <a:p>
            <a:pPr marL="548640" lvl="3" indent="0" algn="just">
              <a:buNone/>
            </a:pP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c:url</a:t>
            </a:r>
            <a:r>
              <a:rPr lang="en-US" altLang="zh-TW" sz="2200" dirty="0">
                <a:latin typeface="Consolas" panose="020B0609020204030204" pitchFamily="49" charset="0"/>
                <a:ea typeface="+mj-ea"/>
              </a:rPr>
              <a:t> &gt;</a:t>
            </a:r>
          </a:p>
        </p:txBody>
      </p:sp>
      <p:sp>
        <p:nvSpPr>
          <p:cNvPr id="8" name="文字方塊 7">
            <a:extLst>
              <a:ext uri="{FF2B5EF4-FFF2-40B4-BE49-F238E27FC236}">
                <a16:creationId xmlns:a16="http://schemas.microsoft.com/office/drawing/2014/main" id="{CF3E7FE1-BDDF-4224-97E4-1FA716DA0CF0}"/>
              </a:ext>
            </a:extLst>
          </p:cNvPr>
          <p:cNvSpPr txBox="1"/>
          <p:nvPr/>
        </p:nvSpPr>
        <p:spPr>
          <a:xfrm>
            <a:off x="204969" y="117822"/>
            <a:ext cx="964322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&lt;</a:t>
            </a:r>
            <a:r>
              <a:rPr lang="en-US" altLang="zh-TW" sz="3200" dirty="0" err="1">
                <a:latin typeface="Consolas" panose="020B0609020204030204" pitchFamily="49" charset="0"/>
                <a:ea typeface="+mj-ea"/>
              </a:rPr>
              <a:t>c:url</a:t>
            </a:r>
            <a:r>
              <a:rPr lang="en-US" altLang="zh-TW" sz="3200" dirty="0">
                <a:latin typeface="Consolas" panose="020B0609020204030204" pitchFamily="49" charset="0"/>
                <a:ea typeface="+mj-ea"/>
              </a:rPr>
              <a:t>&gt;</a:t>
            </a:r>
            <a:r>
              <a:rPr lang="zh-TW" altLang="en-US" sz="3200" dirty="0">
                <a:latin typeface="Consolas" panose="020B0609020204030204" pitchFamily="49" charset="0"/>
                <a:ea typeface="+mj-ea"/>
              </a:rPr>
              <a:t> 根據標籤屬性設定，產生</a:t>
            </a:r>
            <a:r>
              <a:rPr lang="en-US" altLang="zh-TW" sz="3200" dirty="0">
                <a:latin typeface="Consolas" panose="020B0609020204030204" pitchFamily="49" charset="0"/>
                <a:ea typeface="+mj-ea"/>
              </a:rPr>
              <a:t>URL</a:t>
            </a:r>
            <a:r>
              <a:rPr lang="zh-TW" altLang="en-US" sz="3200" dirty="0">
                <a:latin typeface="Consolas" panose="020B0609020204030204" pitchFamily="49" charset="0"/>
                <a:ea typeface="+mj-ea"/>
              </a:rPr>
              <a:t>字串存入變數 </a:t>
            </a:r>
            <a:r>
              <a:rPr lang="en-US" altLang="zh-TW" sz="3200" dirty="0">
                <a:latin typeface="Consolas" panose="020B0609020204030204" pitchFamily="49" charset="0"/>
                <a:ea typeface="+mj-ea"/>
              </a:rPr>
              <a:t> </a:t>
            </a:r>
            <a:endParaRPr lang="zh-TW" altLang="en-US" sz="32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54680356-E217-4CEF-973C-7FC63617E4DC}"/>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118</a:t>
            </a:fld>
            <a:endParaRPr lang="zh-TW" altLang="en-US">
              <a:latin typeface="Consolas" panose="020B0609020204030204" pitchFamily="49"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640157260"/>
              </p:ext>
            </p:extLst>
          </p:nvPr>
        </p:nvGraphicFramePr>
        <p:xfrm>
          <a:off x="352114" y="2676822"/>
          <a:ext cx="10795319" cy="3377698"/>
        </p:xfrm>
        <a:graphic>
          <a:graphicData uri="http://schemas.openxmlformats.org/drawingml/2006/table">
            <a:tbl>
              <a:tblPr firstRow="1" bandRow="1">
                <a:tableStyleId>{5C22544A-7EE6-4342-B048-85BDC9FD1C3A}</a:tableStyleId>
              </a:tblPr>
              <a:tblGrid>
                <a:gridCol w="2338279">
                  <a:extLst>
                    <a:ext uri="{9D8B030D-6E8A-4147-A177-3AD203B41FA5}">
                      <a16:colId xmlns:a16="http://schemas.microsoft.com/office/drawing/2014/main" val="2204558664"/>
                    </a:ext>
                  </a:extLst>
                </a:gridCol>
                <a:gridCol w="8457040">
                  <a:extLst>
                    <a:ext uri="{9D8B030D-6E8A-4147-A177-3AD203B41FA5}">
                      <a16:colId xmlns:a16="http://schemas.microsoft.com/office/drawing/2014/main" val="3471793541"/>
                    </a:ext>
                  </a:extLst>
                </a:gridCol>
              </a:tblGrid>
              <a:tr h="342637">
                <a:tc>
                  <a:txBody>
                    <a:bodyPr/>
                    <a:lstStyle/>
                    <a:p>
                      <a:pPr algn="ctr"/>
                      <a:r>
                        <a:rPr lang="zh-TW" altLang="en-US" sz="2000" b="0" dirty="0">
                          <a:latin typeface="Consolas" panose="020B0609020204030204" pitchFamily="49" charset="0"/>
                          <a:ea typeface="+mj-ea"/>
                        </a:rPr>
                        <a:t>屬性</a:t>
                      </a:r>
                    </a:p>
                  </a:txBody>
                  <a:tcPr anchor="ctr"/>
                </a:tc>
                <a:tc>
                  <a:txBody>
                    <a:bodyPr/>
                    <a:lstStyle/>
                    <a:p>
                      <a:pPr algn="ctr"/>
                      <a:r>
                        <a:rPr lang="zh-TW" altLang="en-US" sz="2000" b="0">
                          <a:latin typeface="Consolas" panose="020B0609020204030204" pitchFamily="49" charset="0"/>
                          <a:ea typeface="+mj-ea"/>
                        </a:rPr>
                        <a:t>說明</a:t>
                      </a:r>
                    </a:p>
                  </a:txBody>
                  <a:tcPr anchor="ctr"/>
                </a:tc>
                <a:extLst>
                  <a:ext uri="{0D108BD9-81ED-4DB2-BD59-A6C34878D82A}">
                    <a16:rowId xmlns:a16="http://schemas.microsoft.com/office/drawing/2014/main" val="1422715895"/>
                  </a:ext>
                </a:extLst>
              </a:tr>
              <a:tr h="708446">
                <a:tc>
                  <a:txBody>
                    <a:bodyPr/>
                    <a:lstStyle/>
                    <a:p>
                      <a:pPr algn="ctr"/>
                      <a:r>
                        <a:rPr lang="en-US" altLang="zh-TW" sz="2000" b="0" dirty="0">
                          <a:latin typeface="Consolas" panose="020B0609020204030204" pitchFamily="49" charset="0"/>
                          <a:ea typeface="+mj-ea"/>
                        </a:rPr>
                        <a:t>value</a:t>
                      </a:r>
                      <a:endParaRPr lang="zh-TW" altLang="en-US" sz="2000" b="0" dirty="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a:latin typeface="Consolas" panose="020B0609020204030204" pitchFamily="49" charset="0"/>
                          <a:ea typeface="+mj-ea"/>
                        </a:rPr>
                        <a:t>目標網址</a:t>
                      </a:r>
                      <a:r>
                        <a:rPr lang="en-US" altLang="zh-TW" sz="2000" b="0">
                          <a:latin typeface="Consolas" panose="020B0609020204030204" pitchFamily="49" charset="0"/>
                          <a:ea typeface="+mj-ea"/>
                        </a:rPr>
                        <a:t>URL</a:t>
                      </a:r>
                      <a:endParaRPr lang="zh-TW" altLang="en-US" sz="2000" b="0">
                        <a:latin typeface="Consolas" panose="020B0609020204030204" pitchFamily="49" charset="0"/>
                        <a:ea typeface="+mj-ea"/>
                      </a:endParaRPr>
                    </a:p>
                  </a:txBody>
                  <a:tcPr anchor="ctr"/>
                </a:tc>
                <a:extLst>
                  <a:ext uri="{0D108BD9-81ED-4DB2-BD59-A6C34878D82A}">
                    <a16:rowId xmlns:a16="http://schemas.microsoft.com/office/drawing/2014/main" val="2604820325"/>
                  </a:ext>
                </a:extLst>
              </a:tr>
              <a:tr h="435466">
                <a:tc>
                  <a:txBody>
                    <a:bodyPr/>
                    <a:lstStyle/>
                    <a:p>
                      <a:pPr algn="ctr"/>
                      <a:r>
                        <a:rPr lang="en-US" altLang="zh-TW" sz="2000" b="0" kern="1200">
                          <a:solidFill>
                            <a:schemeClr val="dk1"/>
                          </a:solidFill>
                          <a:latin typeface="Consolas" panose="020B0609020204030204" pitchFamily="49" charset="0"/>
                          <a:ea typeface="+mj-ea"/>
                          <a:cs typeface="+mn-cs"/>
                        </a:rPr>
                        <a:t>context</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相同</a:t>
                      </a:r>
                      <a:r>
                        <a:rPr lang="en-US" altLang="zh-TW" sz="2000" b="0" kern="1200" dirty="0">
                          <a:solidFill>
                            <a:schemeClr val="dk1"/>
                          </a:solidFill>
                          <a:latin typeface="Consolas" panose="020B0609020204030204" pitchFamily="49" charset="0"/>
                          <a:ea typeface="+mj-ea"/>
                          <a:cs typeface="+mn-cs"/>
                        </a:rPr>
                        <a:t>container</a:t>
                      </a:r>
                      <a:r>
                        <a:rPr lang="zh-TW" altLang="en-US" sz="2000" b="0" kern="1200" dirty="0">
                          <a:solidFill>
                            <a:schemeClr val="dk1"/>
                          </a:solidFill>
                          <a:latin typeface="Consolas" panose="020B0609020204030204" pitchFamily="49" charset="0"/>
                          <a:ea typeface="+mj-ea"/>
                          <a:cs typeface="+mn-cs"/>
                        </a:rPr>
                        <a:t>的其他</a:t>
                      </a:r>
                      <a:r>
                        <a:rPr lang="en-US" altLang="zh-TW" sz="2000" b="0" kern="1200" dirty="0">
                          <a:solidFill>
                            <a:schemeClr val="dk1"/>
                          </a:solidFill>
                          <a:latin typeface="Consolas" panose="020B0609020204030204" pitchFamily="49" charset="0"/>
                          <a:ea typeface="+mj-ea"/>
                          <a:cs typeface="+mn-cs"/>
                        </a:rPr>
                        <a:t>context(</a:t>
                      </a:r>
                      <a:r>
                        <a:rPr lang="zh-TW" altLang="en-US" sz="2000" b="0" kern="1200" dirty="0">
                          <a:solidFill>
                            <a:schemeClr val="dk1"/>
                          </a:solidFill>
                          <a:latin typeface="Consolas" panose="020B0609020204030204" pitchFamily="49" charset="0"/>
                          <a:ea typeface="+mj-ea"/>
                          <a:cs typeface="+mn-cs"/>
                        </a:rPr>
                        <a:t>同</a:t>
                      </a:r>
                      <a:r>
                        <a:rPr lang="en-US" altLang="zh-TW" sz="2000" b="0" kern="1200" dirty="0">
                          <a:solidFill>
                            <a:schemeClr val="dk1"/>
                          </a:solidFill>
                          <a:latin typeface="Consolas" panose="020B0609020204030204" pitchFamily="49" charset="0"/>
                          <a:ea typeface="+mj-ea"/>
                          <a:cs typeface="+mn-cs"/>
                        </a:rPr>
                        <a:t>Server</a:t>
                      </a:r>
                      <a:r>
                        <a:rPr lang="zh-TW" altLang="en-US" sz="2000" b="0" kern="1200" dirty="0">
                          <a:solidFill>
                            <a:schemeClr val="dk1"/>
                          </a:solidFill>
                          <a:latin typeface="Consolas" panose="020B0609020204030204" pitchFamily="49" charset="0"/>
                          <a:ea typeface="+mj-ea"/>
                          <a:cs typeface="+mn-cs"/>
                        </a:rPr>
                        <a:t>中的不同專案</a:t>
                      </a:r>
                      <a:r>
                        <a:rPr lang="en-US" altLang="zh-TW" sz="2000" b="0" kern="1200" dirty="0">
                          <a:solidFill>
                            <a:schemeClr val="dk1"/>
                          </a:solidFill>
                          <a:latin typeface="Consolas" panose="020B0609020204030204" pitchFamily="49" charset="0"/>
                          <a:ea typeface="+mj-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必須以</a:t>
                      </a:r>
                      <a:r>
                        <a:rPr lang="en-US" altLang="zh-TW" sz="2000" b="0" kern="1200" dirty="0">
                          <a:solidFill>
                            <a:schemeClr val="dk1"/>
                          </a:solidFill>
                          <a:latin typeface="Consolas" panose="020B0609020204030204" pitchFamily="49" charset="0"/>
                          <a:ea typeface="+mj-ea"/>
                          <a:cs typeface="+mn-cs"/>
                        </a:rPr>
                        <a:t>/</a:t>
                      </a:r>
                      <a:r>
                        <a:rPr lang="zh-TW" altLang="en-US" sz="2000" b="0" kern="1200" dirty="0">
                          <a:solidFill>
                            <a:schemeClr val="dk1"/>
                          </a:solidFill>
                          <a:latin typeface="Consolas" panose="020B0609020204030204" pitchFamily="49" charset="0"/>
                          <a:ea typeface="+mj-ea"/>
                          <a:cs typeface="+mn-cs"/>
                        </a:rPr>
                        <a:t>開頭，預設為當前的專案</a:t>
                      </a:r>
                    </a:p>
                  </a:txBody>
                  <a:tcPr anchor="ctr"/>
                </a:tc>
                <a:extLst>
                  <a:ext uri="{0D108BD9-81ED-4DB2-BD59-A6C34878D82A}">
                    <a16:rowId xmlns:a16="http://schemas.microsoft.com/office/drawing/2014/main" val="4163110675"/>
                  </a:ext>
                </a:extLst>
              </a:tr>
              <a:tr h="435466">
                <a:tc>
                  <a:txBody>
                    <a:bodyPr/>
                    <a:lstStyle/>
                    <a:p>
                      <a:pPr algn="ctr"/>
                      <a:r>
                        <a:rPr lang="en-US" altLang="zh-TW" sz="2000" b="0">
                          <a:latin typeface="Consolas" panose="020B0609020204030204" pitchFamily="49" charset="0"/>
                          <a:ea typeface="+mj-ea"/>
                        </a:rPr>
                        <a:t>var</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dirty="0">
                          <a:latin typeface="Consolas" panose="020B0609020204030204" pitchFamily="49" charset="0"/>
                          <a:ea typeface="+mj-ea"/>
                        </a:rPr>
                        <a:t>將產生的</a:t>
                      </a:r>
                      <a:r>
                        <a:rPr lang="en-US" altLang="zh-TW" sz="2000" b="0" dirty="0">
                          <a:latin typeface="Consolas" panose="020B0609020204030204" pitchFamily="49" charset="0"/>
                          <a:ea typeface="+mj-ea"/>
                        </a:rPr>
                        <a:t>URL</a:t>
                      </a:r>
                      <a:r>
                        <a:rPr lang="zh-TW" altLang="en-US" sz="2000" b="0" dirty="0">
                          <a:latin typeface="Consolas" panose="020B0609020204030204" pitchFamily="49" charset="0"/>
                          <a:ea typeface="+mj-ea"/>
                        </a:rPr>
                        <a:t>字串存入變數</a:t>
                      </a:r>
                    </a:p>
                  </a:txBody>
                  <a:tcPr anchor="ctr"/>
                </a:tc>
                <a:extLst>
                  <a:ext uri="{0D108BD9-81ED-4DB2-BD59-A6C34878D82A}">
                    <a16:rowId xmlns:a16="http://schemas.microsoft.com/office/drawing/2014/main" val="2403274220"/>
                  </a:ext>
                </a:extLst>
              </a:tr>
              <a:tr h="467084">
                <a:tc>
                  <a:txBody>
                    <a:bodyPr/>
                    <a:lstStyle/>
                    <a:p>
                      <a:pPr algn="ctr"/>
                      <a:r>
                        <a:rPr lang="en-US" altLang="zh-TW" sz="2000" b="0" kern="1200">
                          <a:solidFill>
                            <a:schemeClr val="dk1"/>
                          </a:solidFill>
                          <a:latin typeface="Consolas" panose="020B0609020204030204" pitchFamily="49" charset="0"/>
                          <a:ea typeface="+mj-ea"/>
                          <a:cs typeface="+mn-cs"/>
                        </a:rPr>
                        <a:t>scope</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kern="1200" dirty="0">
                          <a:solidFill>
                            <a:schemeClr val="dk1"/>
                          </a:solidFill>
                          <a:latin typeface="Consolas" panose="020B0609020204030204" pitchFamily="49" charset="0"/>
                          <a:ea typeface="+mj-ea"/>
                          <a:cs typeface="+mn-cs"/>
                        </a:rPr>
                        <a:t>可存取</a:t>
                      </a:r>
                      <a:r>
                        <a:rPr lang="en-US" altLang="zh-TW" sz="2000" b="0" kern="1200" dirty="0">
                          <a:solidFill>
                            <a:schemeClr val="dk1"/>
                          </a:solidFill>
                          <a:latin typeface="Consolas" panose="020B0609020204030204" pitchFamily="49" charset="0"/>
                          <a:ea typeface="+mj-ea"/>
                          <a:cs typeface="+mn-cs"/>
                        </a:rPr>
                        <a:t>var</a:t>
                      </a:r>
                      <a:r>
                        <a:rPr lang="zh-TW" altLang="en-US" sz="2000" b="0" kern="1200" dirty="0">
                          <a:solidFill>
                            <a:schemeClr val="dk1"/>
                          </a:solidFill>
                          <a:latin typeface="Consolas" panose="020B0609020204030204" pitchFamily="49" charset="0"/>
                          <a:ea typeface="+mj-ea"/>
                          <a:cs typeface="+mn-cs"/>
                        </a:rPr>
                        <a:t>變數的範圍</a:t>
                      </a:r>
                      <a:endParaRPr lang="en-US" altLang="zh-TW" sz="2000" b="0" kern="1200" dirty="0">
                        <a:solidFill>
                          <a:schemeClr val="dk1"/>
                        </a:solidFill>
                        <a:latin typeface="Consolas" panose="020B0609020204030204" pitchFamily="49" charset="0"/>
                        <a:ea typeface="+mj-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kern="1200" dirty="0">
                          <a:solidFill>
                            <a:schemeClr val="dk1"/>
                          </a:solidFill>
                          <a:latin typeface="Consolas" panose="020B0609020204030204" pitchFamily="49" charset="0"/>
                          <a:ea typeface="+mj-ea"/>
                          <a:cs typeface="+mn-cs"/>
                        </a:rPr>
                        <a:t>page(</a:t>
                      </a:r>
                      <a:r>
                        <a:rPr lang="zh-TW" altLang="en-US" sz="2000" b="0" kern="1200" dirty="0">
                          <a:solidFill>
                            <a:schemeClr val="dk1"/>
                          </a:solidFill>
                          <a:latin typeface="Consolas" panose="020B0609020204030204" pitchFamily="49" charset="0"/>
                          <a:ea typeface="+mj-ea"/>
                          <a:cs typeface="+mn-cs"/>
                        </a:rPr>
                        <a:t>預設</a:t>
                      </a:r>
                      <a:r>
                        <a:rPr lang="en-US" altLang="zh-TW" sz="2000" b="0" kern="1200" dirty="0">
                          <a:solidFill>
                            <a:schemeClr val="dk1"/>
                          </a:solidFill>
                          <a:latin typeface="Consolas" panose="020B0609020204030204" pitchFamily="49" charset="0"/>
                          <a:ea typeface="+mj-ea"/>
                          <a:cs typeface="+mn-cs"/>
                        </a:rPr>
                        <a:t>)|</a:t>
                      </a:r>
                      <a:r>
                        <a:rPr lang="en-US" altLang="zh-TW" sz="2000" b="0" kern="1200" dirty="0" err="1">
                          <a:solidFill>
                            <a:schemeClr val="dk1"/>
                          </a:solidFill>
                          <a:latin typeface="Consolas" panose="020B0609020204030204" pitchFamily="49" charset="0"/>
                          <a:ea typeface="+mj-ea"/>
                          <a:cs typeface="+mn-cs"/>
                        </a:rPr>
                        <a:t>request|session|application</a:t>
                      </a:r>
                      <a:endParaRPr lang="en-US" altLang="zh-TW" sz="2000" b="0" kern="1200" dirty="0">
                        <a:solidFill>
                          <a:schemeClr val="dk1"/>
                        </a:solidFill>
                        <a:latin typeface="Consolas" panose="020B0609020204030204" pitchFamily="49" charset="0"/>
                        <a:ea typeface="+mj-ea"/>
                        <a:cs typeface="+mn-cs"/>
                      </a:endParaRPr>
                    </a:p>
                  </a:txBody>
                  <a:tcPr anchor="ctr"/>
                </a:tc>
                <a:extLst>
                  <a:ext uri="{0D108BD9-81ED-4DB2-BD59-A6C34878D82A}">
                    <a16:rowId xmlns:a16="http://schemas.microsoft.com/office/drawing/2014/main" val="1406666546"/>
                  </a:ext>
                </a:extLst>
              </a:tr>
              <a:tr h="435466">
                <a:tc>
                  <a:txBody>
                    <a:bodyPr/>
                    <a:lstStyle/>
                    <a:p>
                      <a:pPr algn="ctr"/>
                      <a:r>
                        <a:rPr lang="en-US" altLang="zh-TW" sz="2000" b="0">
                          <a:latin typeface="Consolas" panose="020B0609020204030204" pitchFamily="49" charset="0"/>
                          <a:ea typeface="+mj-ea"/>
                        </a:rPr>
                        <a:t>c:param</a:t>
                      </a:r>
                      <a:endParaRPr lang="zh-TW" altLang="en-US" sz="2000" b="0">
                        <a:latin typeface="Consolas" panose="020B0609020204030204" pitchFamily="49" charset="0"/>
                        <a:ea typeface="+mj-ea"/>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000" b="0" dirty="0">
                          <a:latin typeface="Consolas" panose="020B0609020204030204" pitchFamily="49" charset="0"/>
                          <a:ea typeface="+mj-ea"/>
                        </a:rPr>
                        <a:t>傳遞參數標籤，以</a:t>
                      </a:r>
                      <a:r>
                        <a:rPr lang="en-US" altLang="zh-TW" sz="2000" b="0" dirty="0">
                          <a:latin typeface="Consolas" panose="020B0609020204030204" pitchFamily="49" charset="0"/>
                          <a:ea typeface="+mj-ea"/>
                        </a:rPr>
                        <a:t>GET</a:t>
                      </a:r>
                      <a:r>
                        <a:rPr lang="zh-TW" altLang="en-US" sz="2000" b="0" dirty="0">
                          <a:latin typeface="Consolas" panose="020B0609020204030204" pitchFamily="49" charset="0"/>
                          <a:ea typeface="+mj-ea"/>
                        </a:rPr>
                        <a:t>形式傳遞</a:t>
                      </a:r>
                    </a:p>
                  </a:txBody>
                  <a:tcPr anchor="ctr"/>
                </a:tc>
                <a:extLst>
                  <a:ext uri="{0D108BD9-81ED-4DB2-BD59-A6C34878D82A}">
                    <a16:rowId xmlns:a16="http://schemas.microsoft.com/office/drawing/2014/main" val="4254800973"/>
                  </a:ext>
                </a:extLst>
              </a:tr>
            </a:tbl>
          </a:graphicData>
        </a:graphic>
      </p:graphicFrame>
      <p:sp>
        <p:nvSpPr>
          <p:cNvPr id="4" name="文字方塊 3">
            <a:extLst>
              <a:ext uri="{FF2B5EF4-FFF2-40B4-BE49-F238E27FC236}">
                <a16:creationId xmlns:a16="http://schemas.microsoft.com/office/drawing/2014/main" id="{8F5CA627-0989-A411-F9C9-4D8318DD14EA}"/>
              </a:ext>
            </a:extLst>
          </p:cNvPr>
          <p:cNvSpPr txBox="1"/>
          <p:nvPr/>
        </p:nvSpPr>
        <p:spPr>
          <a:xfrm>
            <a:off x="10293292" y="6288485"/>
            <a:ext cx="121193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&lt;</a:t>
            </a:r>
            <a:r>
              <a:rPr lang="en-US" altLang="zh-TW" sz="1800" dirty="0" err="1">
                <a:latin typeface="Consolas" panose="020B0609020204030204" pitchFamily="49" charset="0"/>
                <a:ea typeface="+mj-ea"/>
              </a:rPr>
              <a:t>c:url</a:t>
            </a:r>
            <a:r>
              <a:rPr lang="en-US" altLang="zh-TW" sz="1800" dirty="0">
                <a:latin typeface="Consolas" panose="020B0609020204030204" pitchFamily="49" charset="0"/>
                <a:ea typeface="+mj-ea"/>
              </a:rPr>
              <a:t>&gt;</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32014726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33" name="Rectangle 32">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28" name="Rectangle 34">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37" name="Group 36">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9" name="Oval 3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30" name="Oval 38">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32" name="Rectangle 40">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latin typeface="+mj-lt"/>
                <a:ea typeface="+mj-ea"/>
                <a:cs typeface="+mj-cs"/>
              </a:rPr>
              <a:t>第三章</a:t>
            </a:r>
            <a:endParaRPr lang="en-US" altLang="zh-TW" sz="8800" b="1" cap="all">
              <a:latin typeface="+mj-lt"/>
              <a:ea typeface="+mj-ea"/>
              <a:cs typeface="+mj-cs"/>
            </a:endParaRPr>
          </a:p>
          <a:p>
            <a:pPr algn="r" defTabSz="914400">
              <a:lnSpc>
                <a:spcPct val="80000"/>
              </a:lnSpc>
              <a:spcBef>
                <a:spcPct val="0"/>
              </a:spcBef>
              <a:spcAft>
                <a:spcPts val="600"/>
              </a:spcAft>
            </a:pPr>
            <a:r>
              <a:rPr lang="zh-TW" altLang="en-US" sz="8800" b="1" cap="all">
                <a:latin typeface="+mj-lt"/>
                <a:ea typeface="+mj-ea"/>
                <a:cs typeface="+mj-cs"/>
              </a:rPr>
              <a:t>完善專案</a:t>
            </a:r>
            <a:endParaRPr lang="en-US" altLang="zh-TW" sz="8800" b="1" cap="all">
              <a:latin typeface="+mj-lt"/>
              <a:ea typeface="+mj-ea"/>
              <a:cs typeface="+mj-cs"/>
            </a:endParaRPr>
          </a:p>
        </p:txBody>
      </p:sp>
      <p:sp>
        <p:nvSpPr>
          <p:cNvPr id="43" name="Rectangle 42">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50" name="Oval 49">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119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553568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12</a:t>
            </a:fld>
            <a:endParaRPr lang="zh-TW" altLang="en-US">
              <a:latin typeface="+mj-ea"/>
              <a:ea typeface="+mj-ea"/>
            </a:endParaRPr>
          </a:p>
        </p:txBody>
      </p:sp>
      <p:pic>
        <p:nvPicPr>
          <p:cNvPr id="18" name="圖片 17">
            <a:extLst>
              <a:ext uri="{FF2B5EF4-FFF2-40B4-BE49-F238E27FC236}">
                <a16:creationId xmlns:a16="http://schemas.microsoft.com/office/drawing/2014/main" id="{56C39A11-64C9-4FE7-A352-7808EA02F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4116" y="256490"/>
            <a:ext cx="1834116" cy="2307929"/>
          </a:xfrm>
          <a:prstGeom prst="rect">
            <a:avLst/>
          </a:prstGeom>
        </p:spPr>
      </p:pic>
      <p:pic>
        <p:nvPicPr>
          <p:cNvPr id="19" name="圖片 18" descr="一張含有 文字, 顯示 的圖片&#10;&#10;自動產生的描述">
            <a:extLst>
              <a:ext uri="{FF2B5EF4-FFF2-40B4-BE49-F238E27FC236}">
                <a16:creationId xmlns:a16="http://schemas.microsoft.com/office/drawing/2014/main" id="{23AA092C-568B-47A2-B116-E26FF1239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541" y="380011"/>
            <a:ext cx="2061760" cy="2061760"/>
          </a:xfrm>
          <a:prstGeom prst="rect">
            <a:avLst/>
          </a:prstGeom>
        </p:spPr>
      </p:pic>
      <p:cxnSp>
        <p:nvCxnSpPr>
          <p:cNvPr id="20" name="直線單箭頭接點 19">
            <a:extLst>
              <a:ext uri="{FF2B5EF4-FFF2-40B4-BE49-F238E27FC236}">
                <a16:creationId xmlns:a16="http://schemas.microsoft.com/office/drawing/2014/main" id="{9B3FFDAA-BAD0-4D68-A2D4-EF4E019443F6}"/>
              </a:ext>
            </a:extLst>
          </p:cNvPr>
          <p:cNvCxnSpPr>
            <a:cxnSpLocks/>
          </p:cNvCxnSpPr>
          <p:nvPr/>
        </p:nvCxnSpPr>
        <p:spPr>
          <a:xfrm>
            <a:off x="4219974" y="1192365"/>
            <a:ext cx="40548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57E77DD6-4FFB-453F-B1CC-398D997D53FE}"/>
              </a:ext>
            </a:extLst>
          </p:cNvPr>
          <p:cNvCxnSpPr>
            <a:cxnSpLocks/>
          </p:cNvCxnSpPr>
          <p:nvPr/>
        </p:nvCxnSpPr>
        <p:spPr>
          <a:xfrm flipH="1">
            <a:off x="4236480" y="1968818"/>
            <a:ext cx="40548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5B6B1A4D-04BF-48D8-A82A-9767ED7097B4}"/>
              </a:ext>
            </a:extLst>
          </p:cNvPr>
          <p:cNvSpPr txBox="1"/>
          <p:nvPr/>
        </p:nvSpPr>
        <p:spPr>
          <a:xfrm>
            <a:off x="1581007" y="2718308"/>
            <a:ext cx="1338828" cy="369332"/>
          </a:xfrm>
          <a:prstGeom prst="rect">
            <a:avLst/>
          </a:prstGeom>
          <a:noFill/>
        </p:spPr>
        <p:txBody>
          <a:bodyPr wrap="square" rtlCol="0">
            <a:spAutoFit/>
          </a:bodyPr>
          <a:lstStyle/>
          <a:p>
            <a:pPr algn="ctr"/>
            <a:r>
              <a:rPr lang="en-US" altLang="zh-TW">
                <a:latin typeface="Consolas" panose="020B0609020204030204" pitchFamily="49" charset="0"/>
                <a:ea typeface="+mj-ea"/>
              </a:rPr>
              <a:t>Client</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EA025366-306D-484F-AE18-92A4276E219C}"/>
              </a:ext>
            </a:extLst>
          </p:cNvPr>
          <p:cNvSpPr txBox="1"/>
          <p:nvPr/>
        </p:nvSpPr>
        <p:spPr>
          <a:xfrm>
            <a:off x="9289078" y="2718308"/>
            <a:ext cx="1569660" cy="369332"/>
          </a:xfrm>
          <a:prstGeom prst="rect">
            <a:avLst/>
          </a:prstGeom>
          <a:noFill/>
        </p:spPr>
        <p:txBody>
          <a:bodyPr wrap="square" rtlCol="0">
            <a:spAutoFit/>
          </a:bodyPr>
          <a:lstStyle/>
          <a:p>
            <a:pPr algn="ctr"/>
            <a:r>
              <a:rPr lang="en-US" altLang="zh-TW">
                <a:latin typeface="Consolas" panose="020B0609020204030204" pitchFamily="49" charset="0"/>
                <a:ea typeface="+mj-ea"/>
              </a:rPr>
              <a:t>Server</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p:txBody>
      </p:sp>
      <p:sp>
        <p:nvSpPr>
          <p:cNvPr id="32" name="矩形: 圓角 31">
            <a:extLst>
              <a:ext uri="{FF2B5EF4-FFF2-40B4-BE49-F238E27FC236}">
                <a16:creationId xmlns:a16="http://schemas.microsoft.com/office/drawing/2014/main" id="{A7F7468A-CBF9-425D-8C62-3A4EA6FCDD99}"/>
              </a:ext>
            </a:extLst>
          </p:cNvPr>
          <p:cNvSpPr/>
          <p:nvPr/>
        </p:nvSpPr>
        <p:spPr>
          <a:xfrm>
            <a:off x="1920621" y="3439094"/>
            <a:ext cx="8596668" cy="27068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34" name="文字方塊 33">
            <a:extLst>
              <a:ext uri="{FF2B5EF4-FFF2-40B4-BE49-F238E27FC236}">
                <a16:creationId xmlns:a16="http://schemas.microsoft.com/office/drawing/2014/main" id="{20BBE4DA-A351-495E-829A-E54DEA552A6D}"/>
              </a:ext>
            </a:extLst>
          </p:cNvPr>
          <p:cNvSpPr txBox="1"/>
          <p:nvPr/>
        </p:nvSpPr>
        <p:spPr>
          <a:xfrm>
            <a:off x="2398447" y="3560330"/>
            <a:ext cx="1356824" cy="307777"/>
          </a:xfrm>
          <a:prstGeom prst="rect">
            <a:avLst/>
          </a:prstGeom>
          <a:noFill/>
        </p:spPr>
        <p:txBody>
          <a:bodyPr wrap="square" rtlCol="0">
            <a:spAutoFit/>
          </a:bodyPr>
          <a:lstStyle/>
          <a:p>
            <a:r>
              <a:rPr lang="en-US" altLang="zh-TW" sz="1400">
                <a:latin typeface="+mj-ea"/>
                <a:ea typeface="+mj-ea"/>
              </a:rPr>
              <a:t>Http</a:t>
            </a:r>
            <a:r>
              <a:rPr lang="zh-TW" altLang="en-US" sz="1400">
                <a:latin typeface="+mj-ea"/>
                <a:ea typeface="+mj-ea"/>
              </a:rPr>
              <a:t>方法</a:t>
            </a:r>
          </a:p>
        </p:txBody>
      </p:sp>
      <p:sp>
        <p:nvSpPr>
          <p:cNvPr id="35" name="文字方塊 34">
            <a:extLst>
              <a:ext uri="{FF2B5EF4-FFF2-40B4-BE49-F238E27FC236}">
                <a16:creationId xmlns:a16="http://schemas.microsoft.com/office/drawing/2014/main" id="{A6F5DE94-8AB5-4213-B827-2C67BAC45D6C}"/>
              </a:ext>
            </a:extLst>
          </p:cNvPr>
          <p:cNvSpPr txBox="1"/>
          <p:nvPr/>
        </p:nvSpPr>
        <p:spPr>
          <a:xfrm>
            <a:off x="5612796" y="3558896"/>
            <a:ext cx="1356824" cy="307777"/>
          </a:xfrm>
          <a:prstGeom prst="rect">
            <a:avLst/>
          </a:prstGeom>
          <a:noFill/>
        </p:spPr>
        <p:txBody>
          <a:bodyPr wrap="square" rtlCol="0">
            <a:spAutoFit/>
          </a:bodyPr>
          <a:lstStyle/>
          <a:p>
            <a:r>
              <a:rPr lang="zh-TW" altLang="en-US" sz="1400" dirty="0">
                <a:latin typeface="+mj-ea"/>
                <a:ea typeface="+mj-ea"/>
              </a:rPr>
              <a:t>請求的</a:t>
            </a:r>
            <a:r>
              <a:rPr lang="en-US" altLang="zh-TW" sz="1400" dirty="0">
                <a:latin typeface="+mj-ea"/>
                <a:ea typeface="+mj-ea"/>
              </a:rPr>
              <a:t>URI</a:t>
            </a:r>
            <a:endParaRPr lang="zh-TW" altLang="en-US" sz="1400" dirty="0">
              <a:latin typeface="+mj-ea"/>
              <a:ea typeface="+mj-ea"/>
            </a:endParaRPr>
          </a:p>
        </p:txBody>
      </p:sp>
      <p:sp>
        <p:nvSpPr>
          <p:cNvPr id="36" name="文字方塊 35">
            <a:extLst>
              <a:ext uri="{FF2B5EF4-FFF2-40B4-BE49-F238E27FC236}">
                <a16:creationId xmlns:a16="http://schemas.microsoft.com/office/drawing/2014/main" id="{97ABD561-1901-4E44-A133-8CE7B6FFAE08}"/>
              </a:ext>
            </a:extLst>
          </p:cNvPr>
          <p:cNvSpPr txBox="1"/>
          <p:nvPr/>
        </p:nvSpPr>
        <p:spPr>
          <a:xfrm>
            <a:off x="8502450" y="3557353"/>
            <a:ext cx="2525782" cy="307777"/>
          </a:xfrm>
          <a:prstGeom prst="rect">
            <a:avLst/>
          </a:prstGeom>
          <a:noFill/>
        </p:spPr>
        <p:txBody>
          <a:bodyPr wrap="square" rtlCol="0">
            <a:spAutoFit/>
          </a:bodyPr>
          <a:lstStyle/>
          <a:p>
            <a:r>
              <a:rPr lang="zh-TW" altLang="en-US" sz="1400">
                <a:latin typeface="+mj-ea"/>
                <a:ea typeface="+mj-ea"/>
              </a:rPr>
              <a:t>協定</a:t>
            </a:r>
            <a:r>
              <a:rPr lang="en-US" altLang="zh-TW" sz="1400">
                <a:latin typeface="+mj-ea"/>
                <a:ea typeface="+mj-ea"/>
              </a:rPr>
              <a:t>/</a:t>
            </a:r>
            <a:r>
              <a:rPr lang="zh-TW" altLang="en-US" sz="1400">
                <a:latin typeface="+mj-ea"/>
                <a:ea typeface="+mj-ea"/>
              </a:rPr>
              <a:t>版本</a:t>
            </a:r>
            <a:r>
              <a:rPr lang="en-US" altLang="zh-TW" sz="1400">
                <a:latin typeface="+mj-ea"/>
                <a:ea typeface="+mj-ea"/>
              </a:rPr>
              <a:t>(Protocol)</a:t>
            </a:r>
            <a:endParaRPr lang="zh-TW" altLang="en-US" sz="1400">
              <a:latin typeface="+mj-ea"/>
              <a:ea typeface="+mj-ea"/>
            </a:endParaRPr>
          </a:p>
        </p:txBody>
      </p:sp>
      <p:graphicFrame>
        <p:nvGraphicFramePr>
          <p:cNvPr id="37" name="表格 13">
            <a:extLst>
              <a:ext uri="{FF2B5EF4-FFF2-40B4-BE49-F238E27FC236}">
                <a16:creationId xmlns:a16="http://schemas.microsoft.com/office/drawing/2014/main" id="{2469D1EE-8AD7-459D-AEFF-55831A9B28C7}"/>
              </a:ext>
            </a:extLst>
          </p:cNvPr>
          <p:cNvGraphicFramePr>
            <a:graphicFrameLocks noGrp="1"/>
          </p:cNvGraphicFramePr>
          <p:nvPr>
            <p:extLst>
              <p:ext uri="{D42A27DB-BD31-4B8C-83A1-F6EECF244321}">
                <p14:modId xmlns:p14="http://schemas.microsoft.com/office/powerpoint/2010/main" val="750972545"/>
              </p:ext>
            </p:extLst>
          </p:nvPr>
        </p:nvGraphicFramePr>
        <p:xfrm>
          <a:off x="2071219" y="3866673"/>
          <a:ext cx="8165110" cy="2103120"/>
        </p:xfrm>
        <a:graphic>
          <a:graphicData uri="http://schemas.openxmlformats.org/drawingml/2006/table">
            <a:tbl>
              <a:tblPr firstRow="1" bandRow="1">
                <a:tableStyleId>{5C22544A-7EE6-4342-B048-85BDC9FD1C3A}</a:tableStyleId>
              </a:tblPr>
              <a:tblGrid>
                <a:gridCol w="1505279">
                  <a:extLst>
                    <a:ext uri="{9D8B030D-6E8A-4147-A177-3AD203B41FA5}">
                      <a16:colId xmlns:a16="http://schemas.microsoft.com/office/drawing/2014/main" val="1041827853"/>
                    </a:ext>
                  </a:extLst>
                </a:gridCol>
                <a:gridCol w="5168359">
                  <a:extLst>
                    <a:ext uri="{9D8B030D-6E8A-4147-A177-3AD203B41FA5}">
                      <a16:colId xmlns:a16="http://schemas.microsoft.com/office/drawing/2014/main" val="5771327"/>
                    </a:ext>
                  </a:extLst>
                </a:gridCol>
                <a:gridCol w="1491472">
                  <a:extLst>
                    <a:ext uri="{9D8B030D-6E8A-4147-A177-3AD203B41FA5}">
                      <a16:colId xmlns:a16="http://schemas.microsoft.com/office/drawing/2014/main" val="130079687"/>
                    </a:ext>
                  </a:extLst>
                </a:gridCol>
              </a:tblGrid>
              <a:tr h="242248">
                <a:tc>
                  <a:txBody>
                    <a:bodyPr/>
                    <a:lstStyle/>
                    <a:p>
                      <a:pPr algn="ctr"/>
                      <a:r>
                        <a:rPr lang="en-US" altLang="zh-TW" sz="1400" b="0" dirty="0">
                          <a:solidFill>
                            <a:schemeClr val="tx1"/>
                          </a:solidFill>
                          <a:latin typeface="Consolas" panose="020B0609020204030204" pitchFamily="49" charset="0"/>
                        </a:rPr>
                        <a:t>POST</a:t>
                      </a:r>
                      <a:endParaRPr lang="zh-TW" altLang="en-US" sz="1400" b="0" dirty="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b="0">
                          <a:solidFill>
                            <a:schemeClr val="tx1"/>
                          </a:solidFill>
                          <a:latin typeface="Consolas" panose="020B0609020204030204" pitchFamily="49" charset="0"/>
                        </a:rPr>
                        <a:t>http://localhost/myproject/login</a:t>
                      </a:r>
                      <a:endParaRPr lang="zh-TW" altLang="en-US" sz="1400" b="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400" b="0">
                          <a:solidFill>
                            <a:schemeClr val="tx1"/>
                          </a:solidFill>
                          <a:latin typeface="Consolas" panose="020B0609020204030204" pitchFamily="49" charset="0"/>
                        </a:rPr>
                        <a:t>HTTP/1.1</a:t>
                      </a:r>
                      <a:endParaRPr lang="zh-TW" altLang="en-US" sz="1400" b="0">
                        <a:solidFill>
                          <a:schemeClr val="tx1"/>
                        </a:solidFill>
                        <a:latin typeface="Consolas" panose="020B06090202040302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51455548"/>
                  </a:ext>
                </a:extLst>
              </a:tr>
              <a:tr h="1486345">
                <a:tc gridSpan="3">
                  <a:txBody>
                    <a:bodyPr/>
                    <a:lstStyle/>
                    <a:p>
                      <a:pPr algn="l"/>
                      <a:r>
                        <a:rPr lang="en-US" altLang="zh-TW" sz="1400" b="0" dirty="0">
                          <a:solidFill>
                            <a:schemeClr val="tx1"/>
                          </a:solidFill>
                          <a:latin typeface="Consolas" panose="020B0609020204030204" pitchFamily="49" charset="0"/>
                        </a:rPr>
                        <a:t>accept: text/html, application/</a:t>
                      </a:r>
                      <a:r>
                        <a:rPr lang="en-US" altLang="zh-TW" sz="1400" b="0" dirty="0" err="1">
                          <a:solidFill>
                            <a:schemeClr val="tx1"/>
                          </a:solidFill>
                          <a:latin typeface="Consolas" panose="020B0609020204030204" pitchFamily="49" charset="0"/>
                        </a:rPr>
                        <a:t>xhtml+xml</a:t>
                      </a:r>
                      <a:r>
                        <a:rPr lang="en-US" altLang="zh-TW" sz="1400" b="0" dirty="0">
                          <a:solidFill>
                            <a:schemeClr val="tx1"/>
                          </a:solidFill>
                          <a:latin typeface="Consolas" panose="020B0609020204030204" pitchFamily="49" charset="0"/>
                        </a:rPr>
                        <a:t>, */* </a:t>
                      </a:r>
                    </a:p>
                    <a:p>
                      <a:pPr algn="l"/>
                      <a:r>
                        <a:rPr lang="en-US" altLang="zh-TW" sz="1400" b="0" dirty="0">
                          <a:solidFill>
                            <a:schemeClr val="tx1"/>
                          </a:solidFill>
                          <a:latin typeface="Consolas" panose="020B0609020204030204" pitchFamily="49" charset="0"/>
                        </a:rPr>
                        <a:t>accept-language: </a:t>
                      </a:r>
                      <a:r>
                        <a:rPr lang="en-US" altLang="zh-TW" sz="1400" b="0" dirty="0" err="1">
                          <a:solidFill>
                            <a:schemeClr val="tx1"/>
                          </a:solidFill>
                          <a:latin typeface="Consolas" panose="020B0609020204030204" pitchFamily="49" charset="0"/>
                        </a:rPr>
                        <a:t>zh</a:t>
                      </a:r>
                      <a:r>
                        <a:rPr lang="en-US" altLang="zh-TW" sz="1400" b="0" dirty="0">
                          <a:solidFill>
                            <a:schemeClr val="tx1"/>
                          </a:solidFill>
                          <a:latin typeface="Consolas" panose="020B0609020204030204" pitchFamily="49" charset="0"/>
                        </a:rPr>
                        <a:t>-TW </a:t>
                      </a:r>
                    </a:p>
                    <a:p>
                      <a:pPr algn="l"/>
                      <a:r>
                        <a:rPr lang="en-US" altLang="zh-TW" sz="1400" b="0" dirty="0">
                          <a:solidFill>
                            <a:schemeClr val="tx1"/>
                          </a:solidFill>
                          <a:latin typeface="Consolas" panose="020B0609020204030204" pitchFamily="49" charset="0"/>
                        </a:rPr>
                        <a:t>user-agent: Mozilla/5.0 (compatible; MSIE 10.0; Windows NT 6.2; WOW64) </a:t>
                      </a:r>
                    </a:p>
                    <a:p>
                      <a:pPr algn="l"/>
                      <a:r>
                        <a:rPr lang="en-US" altLang="zh-TW" sz="1400" b="0" dirty="0">
                          <a:solidFill>
                            <a:schemeClr val="tx1"/>
                          </a:solidFill>
                          <a:latin typeface="Consolas" panose="020B0609020204030204" pitchFamily="49" charset="0"/>
                        </a:rPr>
                        <a:t>accept-encoding: </a:t>
                      </a:r>
                      <a:r>
                        <a:rPr lang="en-US" altLang="zh-TW" sz="1400" b="0" dirty="0" err="1">
                          <a:solidFill>
                            <a:schemeClr val="tx1"/>
                          </a:solidFill>
                          <a:latin typeface="Consolas" panose="020B0609020204030204" pitchFamily="49" charset="0"/>
                        </a:rPr>
                        <a:t>gzip,deflate</a:t>
                      </a:r>
                      <a:r>
                        <a:rPr lang="en-US" altLang="zh-TW" sz="1400" b="0" dirty="0">
                          <a:solidFill>
                            <a:schemeClr val="tx1"/>
                          </a:solidFill>
                          <a:latin typeface="Consolas" panose="020B0609020204030204" pitchFamily="49" charset="0"/>
                        </a:rPr>
                        <a:t> </a:t>
                      </a:r>
                    </a:p>
                    <a:p>
                      <a:pPr algn="l"/>
                      <a:r>
                        <a:rPr lang="en-US" altLang="zh-TW" sz="1400" b="0" dirty="0">
                          <a:solidFill>
                            <a:schemeClr val="tx1"/>
                          </a:solidFill>
                          <a:latin typeface="Consolas" panose="020B0609020204030204" pitchFamily="49" charset="0"/>
                        </a:rPr>
                        <a:t>host: localhost:8080 </a:t>
                      </a:r>
                    </a:p>
                    <a:p>
                      <a:pPr algn="l"/>
                      <a:r>
                        <a:rPr lang="en-US" altLang="zh-TW" sz="1400" b="0" dirty="0">
                          <a:solidFill>
                            <a:schemeClr val="tx1"/>
                          </a:solidFill>
                          <a:latin typeface="Consolas" panose="020B0609020204030204" pitchFamily="49" charset="0"/>
                        </a:rPr>
                        <a:t>connection: keep-alive </a:t>
                      </a:r>
                    </a:p>
                    <a:p>
                      <a:pPr algn="l"/>
                      <a:r>
                        <a:rPr lang="en-US" altLang="zh-TW" sz="1400" b="0" dirty="0">
                          <a:solidFill>
                            <a:schemeClr val="tx1"/>
                          </a:solidFill>
                          <a:latin typeface="Consolas" panose="020B0609020204030204" pitchFamily="49" charset="0"/>
                        </a:rPr>
                        <a:t>cookie: JSESSIONID=5EFD2E8A360A535B63DAF78180F3571C </a:t>
                      </a:r>
                    </a:p>
                    <a:p>
                      <a:pPr algn="l"/>
                      <a:r>
                        <a:rPr lang="en-US" altLang="zh-TW" sz="1400" b="0" dirty="0">
                          <a:solidFill>
                            <a:schemeClr val="tx1"/>
                          </a:solidFill>
                          <a:latin typeface="Consolas" panose="020B0609020204030204" pitchFamily="49" charset="0"/>
                        </a:rPr>
                        <a:t>user=</a:t>
                      </a:r>
                      <a:r>
                        <a:rPr lang="en-US" altLang="zh-TW" sz="1400" b="0" dirty="0" err="1">
                          <a:solidFill>
                            <a:schemeClr val="tx1"/>
                          </a:solidFill>
                          <a:latin typeface="Consolas" panose="020B0609020204030204" pitchFamily="49" charset="0"/>
                        </a:rPr>
                        <a:t>amy&amp;password</a:t>
                      </a:r>
                      <a:r>
                        <a:rPr lang="en-US" altLang="zh-TW" sz="1400" b="0" dirty="0">
                          <a:solidFill>
                            <a:schemeClr val="tx1"/>
                          </a:solidFill>
                          <a:latin typeface="Consolas" panose="020B0609020204030204" pitchFamily="49" charset="0"/>
                        </a:rPr>
                        <a:t>=123456</a:t>
                      </a:r>
                      <a:endParaRPr lang="zh-TW" altLang="en-US" sz="1400" b="0" dirty="0">
                        <a:solidFill>
                          <a:schemeClr val="tx1"/>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tc hMerge="1">
                  <a:txBody>
                    <a:bodyPr/>
                    <a:lstStyle/>
                    <a:p>
                      <a:pPr algn="ctr"/>
                      <a:endParaRPr lang="zh-TW" alt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FCBEF"/>
                    </a:solidFill>
                  </a:tcPr>
                </a:tc>
                <a:extLst>
                  <a:ext uri="{0D108BD9-81ED-4DB2-BD59-A6C34878D82A}">
                    <a16:rowId xmlns:a16="http://schemas.microsoft.com/office/drawing/2014/main" val="2616930438"/>
                  </a:ext>
                </a:extLst>
              </a:tr>
            </a:tbl>
          </a:graphicData>
        </a:graphic>
      </p:graphicFrame>
      <p:sp>
        <p:nvSpPr>
          <p:cNvPr id="38" name="文字方塊 37">
            <a:extLst>
              <a:ext uri="{FF2B5EF4-FFF2-40B4-BE49-F238E27FC236}">
                <a16:creationId xmlns:a16="http://schemas.microsoft.com/office/drawing/2014/main" id="{984C3D61-FD8D-46A3-B75A-BF38161EA4AC}"/>
              </a:ext>
            </a:extLst>
          </p:cNvPr>
          <p:cNvSpPr txBox="1"/>
          <p:nvPr/>
        </p:nvSpPr>
        <p:spPr>
          <a:xfrm>
            <a:off x="5292222" y="619473"/>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39" name="文字方塊 38">
            <a:extLst>
              <a:ext uri="{FF2B5EF4-FFF2-40B4-BE49-F238E27FC236}">
                <a16:creationId xmlns:a16="http://schemas.microsoft.com/office/drawing/2014/main" id="{6AEAD635-BBF8-436B-BE3C-F184D155A292}"/>
              </a:ext>
            </a:extLst>
          </p:cNvPr>
          <p:cNvSpPr txBox="1"/>
          <p:nvPr/>
        </p:nvSpPr>
        <p:spPr>
          <a:xfrm>
            <a:off x="5265838" y="2257105"/>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12" name="文字方塊 11">
            <a:extLst>
              <a:ext uri="{FF2B5EF4-FFF2-40B4-BE49-F238E27FC236}">
                <a16:creationId xmlns:a16="http://schemas.microsoft.com/office/drawing/2014/main" id="{A98E2742-7AE6-4F7A-8A73-2A3485C8E494}"/>
              </a:ext>
            </a:extLst>
          </p:cNvPr>
          <p:cNvSpPr txBox="1"/>
          <p:nvPr/>
        </p:nvSpPr>
        <p:spPr>
          <a:xfrm>
            <a:off x="1119342" y="6312717"/>
            <a:ext cx="5650906" cy="369332"/>
          </a:xfrm>
          <a:prstGeom prst="rect">
            <a:avLst/>
          </a:prstGeom>
          <a:noFill/>
        </p:spPr>
        <p:txBody>
          <a:bodyPr wrap="none" rtlCol="0">
            <a:spAutoFit/>
          </a:bodyPr>
          <a:lstStyle/>
          <a:p>
            <a:r>
              <a:rPr lang="zh-TW" altLang="en-US" dirty="0">
                <a:latin typeface="Consolas" panose="020B0609020204030204" pitchFamily="49" charset="0"/>
                <a:ea typeface="+mj-ea"/>
              </a:rPr>
              <a:t>思考一個問題，</a:t>
            </a:r>
            <a:r>
              <a:rPr lang="en-US" altLang="zh-TW" dirty="0">
                <a:latin typeface="Consolas" panose="020B0609020204030204" pitchFamily="49" charset="0"/>
                <a:ea typeface="+mj-ea"/>
              </a:rPr>
              <a:t>JAVA</a:t>
            </a:r>
            <a:r>
              <a:rPr lang="zh-TW" altLang="en-US" dirty="0">
                <a:latin typeface="Consolas" panose="020B0609020204030204" pitchFamily="49" charset="0"/>
                <a:ea typeface="+mj-ea"/>
              </a:rPr>
              <a:t>端</a:t>
            </a:r>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如何讀取以上資訊</a:t>
            </a:r>
            <a:r>
              <a:rPr lang="en-US" altLang="zh-TW" dirty="0">
                <a:latin typeface="Consolas" panose="020B0609020204030204" pitchFamily="49" charset="0"/>
                <a:ea typeface="+mj-ea"/>
              </a:rPr>
              <a:t>?</a:t>
            </a:r>
            <a:endParaRPr lang="zh-TW" altLang="en-US"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A922F75A-11E6-D397-F54F-92630E7A9BAF}"/>
              </a:ext>
            </a:extLst>
          </p:cNvPr>
          <p:cNvSpPr txBox="1"/>
          <p:nvPr/>
        </p:nvSpPr>
        <p:spPr>
          <a:xfrm>
            <a:off x="8690994" y="6272784"/>
            <a:ext cx="2722228"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Java</a:t>
            </a:r>
            <a:r>
              <a:rPr lang="zh-TW" altLang="en-US">
                <a:latin typeface="Consolas" panose="020B0609020204030204" pitchFamily="49" charset="0"/>
                <a:ea typeface="+mj-ea"/>
              </a:rPr>
              <a:t>如何解析請求資訊</a:t>
            </a:r>
            <a:r>
              <a:rPr lang="en-US" altLang="zh-TW">
                <a:latin typeface="Consolas" panose="020B0609020204030204" pitchFamily="49" charset="0"/>
                <a:ea typeface="+mj-ea"/>
              </a:rPr>
              <a:t>?</a:t>
            </a:r>
            <a:endParaRPr lang="en-US" altLang="zh-TW" sz="1800">
              <a:latin typeface="Consolas" panose="020B0609020204030204" pitchFamily="49" charset="0"/>
              <a:ea typeface="+mj-ea"/>
            </a:endParaRPr>
          </a:p>
        </p:txBody>
      </p:sp>
      <p:cxnSp>
        <p:nvCxnSpPr>
          <p:cNvPr id="4" name="直線單箭頭接點 3">
            <a:extLst>
              <a:ext uri="{FF2B5EF4-FFF2-40B4-BE49-F238E27FC236}">
                <a16:creationId xmlns:a16="http://schemas.microsoft.com/office/drawing/2014/main" id="{E265694A-3F33-D6DD-59C5-72529F97BB0A}"/>
              </a:ext>
            </a:extLst>
          </p:cNvPr>
          <p:cNvCxnSpPr>
            <a:cxnSpLocks/>
            <a:stCxn id="32" idx="0"/>
            <a:endCxn id="5" idx="2"/>
          </p:cNvCxnSpPr>
          <p:nvPr/>
        </p:nvCxnSpPr>
        <p:spPr>
          <a:xfrm flipV="1">
            <a:off x="6218955" y="3208180"/>
            <a:ext cx="895042" cy="2309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文字方塊 4">
            <a:extLst>
              <a:ext uri="{FF2B5EF4-FFF2-40B4-BE49-F238E27FC236}">
                <a16:creationId xmlns:a16="http://schemas.microsoft.com/office/drawing/2014/main" id="{01CCD182-E970-070D-3923-E620796EC5BE}"/>
              </a:ext>
            </a:extLst>
          </p:cNvPr>
          <p:cNvSpPr txBox="1"/>
          <p:nvPr/>
        </p:nvSpPr>
        <p:spPr>
          <a:xfrm>
            <a:off x="5265838" y="2838848"/>
            <a:ext cx="369631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dirty="0">
                <a:latin typeface="+mj-ea"/>
                <a:ea typeface="+mj-ea"/>
              </a:rPr>
              <a:t>每一個</a:t>
            </a:r>
            <a:r>
              <a:rPr lang="en-US" altLang="zh-TW" dirty="0">
                <a:latin typeface="+mj-ea"/>
                <a:ea typeface="+mj-ea"/>
              </a:rPr>
              <a:t>Http</a:t>
            </a:r>
            <a:r>
              <a:rPr lang="zh-TW" altLang="en-US" dirty="0">
                <a:latin typeface="+mj-ea"/>
                <a:ea typeface="+mj-ea"/>
              </a:rPr>
              <a:t>請求中可能擁有的資訊</a:t>
            </a:r>
          </a:p>
        </p:txBody>
      </p:sp>
    </p:spTree>
    <p:extLst>
      <p:ext uri="{BB962C8B-B14F-4D97-AF65-F5344CB8AC3E}">
        <p14:creationId xmlns:p14="http://schemas.microsoft.com/office/powerpoint/2010/main" val="8777911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p>
          <a:p>
            <a:pPr defTabSz="914400">
              <a:lnSpc>
                <a:spcPct val="80000"/>
              </a:lnSpc>
              <a:spcBef>
                <a:spcPct val="0"/>
              </a:spcBef>
              <a:spcAft>
                <a:spcPts val="600"/>
              </a:spcAft>
            </a:pPr>
            <a:r>
              <a:rPr lang="en-US" altLang="zh-TW" sz="9600" b="1" cap="all">
                <a:latin typeface="+mj-lt"/>
                <a:ea typeface="+mj-ea"/>
                <a:cs typeface="+mj-cs"/>
              </a:rPr>
              <a:t>MVC</a:t>
            </a:r>
            <a:r>
              <a:rPr lang="zh-TW" altLang="en-US" sz="9600" b="1" cap="all">
                <a:latin typeface="+mj-lt"/>
                <a:ea typeface="+mj-ea"/>
                <a:cs typeface="+mj-cs"/>
              </a:rPr>
              <a:t>架構</a:t>
            </a:r>
            <a:endParaRPr lang="en-US" altLang="zh-TW" sz="96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120</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4255047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08653"/>
            <a:ext cx="3860800" cy="6249347"/>
          </a:xfrm>
        </p:spPr>
        <p:txBody>
          <a:bodyPr>
            <a:noAutofit/>
          </a:bodyPr>
          <a:lstStyle/>
          <a:p>
            <a:pPr algn="just">
              <a:spcBef>
                <a:spcPts val="1200"/>
              </a:spcBef>
            </a:pPr>
            <a:r>
              <a:rPr lang="en-US" altLang="zh-TW" sz="1900" b="1" dirty="0">
                <a:latin typeface="Consolas" panose="020B0609020204030204" pitchFamily="49" charset="0"/>
                <a:ea typeface="+mj-ea"/>
              </a:rPr>
              <a:t>MVC</a:t>
            </a:r>
            <a:r>
              <a:rPr lang="zh-TW" altLang="en-US" sz="1900" b="1" dirty="0">
                <a:latin typeface="Consolas" panose="020B0609020204030204" pitchFamily="49" charset="0"/>
                <a:ea typeface="+mj-ea"/>
              </a:rPr>
              <a:t>架構是一種軟體架構。</a:t>
            </a:r>
            <a:r>
              <a:rPr lang="en-US" altLang="zh-TW" sz="1900" b="1" dirty="0">
                <a:latin typeface="Consolas" panose="020B0609020204030204" pitchFamily="49" charset="0"/>
                <a:ea typeface="+mj-ea"/>
              </a:rPr>
              <a:t>MVC</a:t>
            </a:r>
            <a:r>
              <a:rPr lang="zh-TW" altLang="en-US" sz="1900" b="1" dirty="0">
                <a:latin typeface="Consolas" panose="020B0609020204030204" pitchFamily="49" charset="0"/>
                <a:ea typeface="+mj-ea"/>
              </a:rPr>
              <a:t>模式的目的是實現一種動態的程式設計，使後續對程式的修改和擴充簡化，並且使程式某一部分的重複利用成為可能。</a:t>
            </a:r>
            <a:endParaRPr lang="en-US" altLang="zh-TW" sz="1900" b="1" dirty="0">
              <a:latin typeface="Consolas" panose="020B0609020204030204" pitchFamily="49" charset="0"/>
              <a:ea typeface="+mj-ea"/>
            </a:endParaRPr>
          </a:p>
          <a:p>
            <a:pPr algn="just">
              <a:spcBef>
                <a:spcPts val="1200"/>
              </a:spcBef>
            </a:pPr>
            <a:r>
              <a:rPr lang="zh-TW" altLang="en-US" sz="1900" b="1" dirty="0">
                <a:latin typeface="Consolas" panose="020B0609020204030204" pitchFamily="49" charset="0"/>
                <a:ea typeface="+mj-ea"/>
              </a:rPr>
              <a:t>除此之外，此模式透過對複雜度的簡化，使程式結構更加直覺。軟體系統透過對自身基本部分分離的同時也賦予了各個基本部分應有的功能。</a:t>
            </a:r>
            <a:endParaRPr lang="en-US" altLang="zh-TW" sz="1900" b="1" dirty="0">
              <a:latin typeface="Consolas" panose="020B0609020204030204" pitchFamily="49" charset="0"/>
              <a:ea typeface="+mj-ea"/>
            </a:endParaRPr>
          </a:p>
          <a:p>
            <a:pPr algn="r">
              <a:spcBef>
                <a:spcPts val="1200"/>
              </a:spcBef>
            </a:pPr>
            <a:r>
              <a:rPr lang="en-US" altLang="zh-TW" sz="1900" b="1" dirty="0">
                <a:latin typeface="Consolas" panose="020B0609020204030204" pitchFamily="49" charset="0"/>
                <a:ea typeface="+mj-ea"/>
              </a:rPr>
              <a:t>&lt;</a:t>
            </a:r>
            <a:r>
              <a:rPr lang="zh-TW" altLang="en-US" sz="1900" b="1" dirty="0">
                <a:latin typeface="Consolas" panose="020B0609020204030204" pitchFamily="49" charset="0"/>
                <a:ea typeface="+mj-ea"/>
              </a:rPr>
              <a:t>維基百科</a:t>
            </a:r>
            <a:r>
              <a:rPr lang="en-US" altLang="zh-TW" sz="1900" b="1" dirty="0">
                <a:latin typeface="Consolas" panose="020B0609020204030204" pitchFamily="49" charset="0"/>
                <a:ea typeface="+mj-ea"/>
              </a:rPr>
              <a:t>&gt;</a:t>
            </a:r>
          </a:p>
          <a:p>
            <a:pPr algn="just">
              <a:spcBef>
                <a:spcPts val="1200"/>
              </a:spcBef>
            </a:pPr>
            <a:r>
              <a:rPr lang="zh-TW" altLang="en-US" sz="1900" b="1" dirty="0">
                <a:latin typeface="Consolas" panose="020B0609020204030204" pitchFamily="49" charset="0"/>
                <a:ea typeface="+mj-ea"/>
              </a:rPr>
              <a:t>在</a:t>
            </a:r>
            <a:r>
              <a:rPr lang="en-US" altLang="zh-TW" sz="1900" b="1" dirty="0">
                <a:latin typeface="Consolas" panose="020B0609020204030204" pitchFamily="49" charset="0"/>
                <a:ea typeface="+mj-ea"/>
              </a:rPr>
              <a:t>MVC</a:t>
            </a:r>
            <a:r>
              <a:rPr lang="zh-TW" altLang="en-US" sz="1900" b="1" dirty="0">
                <a:latin typeface="Consolas" panose="020B0609020204030204" pitchFamily="49" charset="0"/>
                <a:ea typeface="+mj-ea"/>
              </a:rPr>
              <a:t>架構的網路應用系統中，</a:t>
            </a:r>
            <a:r>
              <a:rPr lang="en-US" altLang="zh-TW" sz="1900" b="1" dirty="0">
                <a:latin typeface="Consolas" panose="020B0609020204030204" pitchFamily="49" charset="0"/>
                <a:ea typeface="+mj-ea"/>
              </a:rPr>
              <a:t>Controller</a:t>
            </a:r>
            <a:r>
              <a:rPr lang="zh-TW" altLang="en-US" sz="1900" b="1" dirty="0">
                <a:latin typeface="Consolas" panose="020B0609020204030204" pitchFamily="49" charset="0"/>
                <a:ea typeface="+mj-ea"/>
              </a:rPr>
              <a:t>負責處理使用者提出的請求，根據情求呼叫適當的</a:t>
            </a:r>
            <a:r>
              <a:rPr lang="en-US" altLang="zh-TW" sz="1900" b="1" dirty="0">
                <a:latin typeface="Consolas" panose="020B0609020204030204" pitchFamily="49" charset="0"/>
                <a:ea typeface="+mj-ea"/>
              </a:rPr>
              <a:t>Service</a:t>
            </a:r>
            <a:r>
              <a:rPr lang="zh-TW" altLang="en-US" sz="1900" b="1" dirty="0">
                <a:latin typeface="Consolas" panose="020B0609020204030204" pitchFamily="49" charset="0"/>
                <a:ea typeface="+mj-ea"/>
              </a:rPr>
              <a:t>元件，使用</a:t>
            </a:r>
            <a:r>
              <a:rPr lang="en-US" altLang="zh-TW" sz="1900" b="1" dirty="0">
                <a:latin typeface="Consolas" panose="020B0609020204030204" pitchFamily="49" charset="0"/>
                <a:ea typeface="+mj-ea"/>
              </a:rPr>
              <a:t>Model</a:t>
            </a:r>
            <a:r>
              <a:rPr lang="zh-TW" altLang="en-US" sz="1900" b="1" dirty="0">
                <a:latin typeface="Consolas" panose="020B0609020204030204" pitchFamily="49" charset="0"/>
                <a:ea typeface="+mj-ea"/>
              </a:rPr>
              <a:t>元件對資料進行封裝，最後根據處理的結果來呼叫適當的</a:t>
            </a:r>
            <a:r>
              <a:rPr lang="en-US" altLang="zh-TW" sz="1900" b="1" dirty="0">
                <a:latin typeface="Consolas" panose="020B0609020204030204" pitchFamily="49" charset="0"/>
                <a:ea typeface="+mj-ea"/>
              </a:rPr>
              <a:t>View</a:t>
            </a:r>
            <a:r>
              <a:rPr lang="zh-TW" altLang="en-US" sz="1900" b="1" dirty="0">
                <a:latin typeface="Consolas" panose="020B0609020204030204" pitchFamily="49" charset="0"/>
                <a:ea typeface="+mj-ea"/>
              </a:rPr>
              <a:t>元件渲染頁面，輸出給使用者。</a:t>
            </a:r>
            <a:endParaRPr lang="en-US" altLang="zh-TW" sz="1900" b="1" dirty="0">
              <a:latin typeface="Consolas" panose="020B0609020204030204" pitchFamily="49" charset="0"/>
              <a:ea typeface="+mj-ea"/>
            </a:endParaRPr>
          </a:p>
          <a:p>
            <a:pPr algn="just">
              <a:spcBef>
                <a:spcPts val="1200"/>
              </a:spcBef>
            </a:pPr>
            <a:endParaRPr lang="en-US" altLang="zh-TW" sz="19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121</a:t>
            </a:fld>
            <a:endParaRPr lang="zh-TW" altLang="en-US"/>
          </a:p>
        </p:txBody>
      </p:sp>
      <p:sp>
        <p:nvSpPr>
          <p:cNvPr id="9" name="矩形 8"/>
          <p:cNvSpPr/>
          <p:nvPr/>
        </p:nvSpPr>
        <p:spPr>
          <a:xfrm>
            <a:off x="8331200" y="100822"/>
            <a:ext cx="3860800" cy="507831"/>
          </a:xfrm>
          <a:prstGeom prst="rect">
            <a:avLst/>
          </a:prstGeom>
        </p:spPr>
        <p:txBody>
          <a:bodyPr wrap="square">
            <a:spAutoFit/>
          </a:bodyPr>
          <a:lstStyle/>
          <a:p>
            <a:pPr algn="ctr" defTabSz="914400">
              <a:lnSpc>
                <a:spcPct val="90000"/>
              </a:lnSpc>
              <a:spcBef>
                <a:spcPct val="0"/>
              </a:spcBef>
            </a:pPr>
            <a:r>
              <a:rPr lang="en-US" altLang="zh-TW" sz="3000" b="1" dirty="0">
                <a:latin typeface="+mj-lt"/>
                <a:ea typeface="+mj-ea"/>
                <a:cs typeface="+mj-cs"/>
              </a:rPr>
              <a:t>MVC</a:t>
            </a:r>
            <a:r>
              <a:rPr lang="zh-TW" altLang="en-US" sz="3000" b="1" dirty="0">
                <a:latin typeface="+mj-lt"/>
                <a:ea typeface="+mj-ea"/>
                <a:cs typeface="+mj-cs"/>
              </a:rPr>
              <a:t>架構</a:t>
            </a:r>
            <a:endParaRPr lang="en-US" altLang="zh-TW" sz="3000" b="1" dirty="0">
              <a:latin typeface="+mj-lt"/>
              <a:ea typeface="+mj-ea"/>
              <a:cs typeface="+mj-cs"/>
            </a:endParaRPr>
          </a:p>
        </p:txBody>
      </p:sp>
      <p:sp>
        <p:nvSpPr>
          <p:cNvPr id="7" name="矩形: 圓角 3">
            <a:extLst>
              <a:ext uri="{FF2B5EF4-FFF2-40B4-BE49-F238E27FC236}">
                <a16:creationId xmlns:a16="http://schemas.microsoft.com/office/drawing/2014/main" id="{4A47D828-F623-4031-89B8-F3303A0D7BD8}"/>
              </a:ext>
            </a:extLst>
          </p:cNvPr>
          <p:cNvSpPr/>
          <p:nvPr/>
        </p:nvSpPr>
        <p:spPr>
          <a:xfrm>
            <a:off x="124168" y="1691631"/>
            <a:ext cx="1280861" cy="7044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Browser</a:t>
            </a:r>
            <a:endParaRPr lang="zh-TW" altLang="en-US" b="1">
              <a:solidFill>
                <a:schemeClr val="tx1"/>
              </a:solidFill>
              <a:latin typeface="Consolas" panose="020B0609020204030204" pitchFamily="49" charset="0"/>
            </a:endParaRPr>
          </a:p>
        </p:txBody>
      </p:sp>
      <p:sp>
        <p:nvSpPr>
          <p:cNvPr id="8" name="矩形 7">
            <a:extLst>
              <a:ext uri="{FF2B5EF4-FFF2-40B4-BE49-F238E27FC236}">
                <a16:creationId xmlns:a16="http://schemas.microsoft.com/office/drawing/2014/main" id="{59D7FACB-74D1-4AE0-AF1F-2C242364E4AB}"/>
              </a:ext>
            </a:extLst>
          </p:cNvPr>
          <p:cNvSpPr/>
          <p:nvPr/>
        </p:nvSpPr>
        <p:spPr>
          <a:xfrm>
            <a:off x="1765735" y="693041"/>
            <a:ext cx="4811003" cy="2727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11" name="圓柱形 5">
            <a:extLst>
              <a:ext uri="{FF2B5EF4-FFF2-40B4-BE49-F238E27FC236}">
                <a16:creationId xmlns:a16="http://schemas.microsoft.com/office/drawing/2014/main" id="{948DF13F-B4B8-444C-96F4-4761821C4EC1}"/>
              </a:ext>
            </a:extLst>
          </p:cNvPr>
          <p:cNvSpPr/>
          <p:nvPr/>
        </p:nvSpPr>
        <p:spPr>
          <a:xfrm>
            <a:off x="6955551" y="1360765"/>
            <a:ext cx="1216808" cy="139198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12" name="矩形 11">
            <a:extLst>
              <a:ext uri="{FF2B5EF4-FFF2-40B4-BE49-F238E27FC236}">
                <a16:creationId xmlns:a16="http://schemas.microsoft.com/office/drawing/2014/main" id="{2C6F6240-5969-40DC-AFFF-27AEDEA3118E}"/>
              </a:ext>
            </a:extLst>
          </p:cNvPr>
          <p:cNvSpPr/>
          <p:nvPr/>
        </p:nvSpPr>
        <p:spPr>
          <a:xfrm>
            <a:off x="2313361" y="836928"/>
            <a:ext cx="4027269" cy="24482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13" name="矩形: 圓角 7">
            <a:extLst>
              <a:ext uri="{FF2B5EF4-FFF2-40B4-BE49-F238E27FC236}">
                <a16:creationId xmlns:a16="http://schemas.microsoft.com/office/drawing/2014/main" id="{640AE626-9173-466E-B470-0268987C0EE2}"/>
              </a:ext>
            </a:extLst>
          </p:cNvPr>
          <p:cNvSpPr/>
          <p:nvPr/>
        </p:nvSpPr>
        <p:spPr>
          <a:xfrm>
            <a:off x="2695784" y="1150475"/>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rPr>
              <a:t>Controller</a:t>
            </a:r>
          </a:p>
          <a:p>
            <a:pPr algn="ctr"/>
            <a:r>
              <a:rPr lang="en-US" altLang="zh-TW" b="1" dirty="0">
                <a:solidFill>
                  <a:schemeClr val="tx1"/>
                </a:solidFill>
                <a:latin typeface="Consolas" panose="020B0609020204030204" pitchFamily="49" charset="0"/>
              </a:rPr>
              <a:t>(Servlet)</a:t>
            </a:r>
            <a:endParaRPr lang="zh-TW" altLang="en-US" b="1" dirty="0">
              <a:solidFill>
                <a:schemeClr val="tx1"/>
              </a:solidFill>
              <a:latin typeface="Consolas" panose="020B0609020204030204" pitchFamily="49" charset="0"/>
            </a:endParaRPr>
          </a:p>
        </p:txBody>
      </p:sp>
      <p:sp>
        <p:nvSpPr>
          <p:cNvPr id="14" name="矩形: 圓角 9">
            <a:extLst>
              <a:ext uri="{FF2B5EF4-FFF2-40B4-BE49-F238E27FC236}">
                <a16:creationId xmlns:a16="http://schemas.microsoft.com/office/drawing/2014/main" id="{E3AC3D47-FC6D-471D-8BCA-6E372E693079}"/>
              </a:ext>
            </a:extLst>
          </p:cNvPr>
          <p:cNvSpPr/>
          <p:nvPr/>
        </p:nvSpPr>
        <p:spPr>
          <a:xfrm>
            <a:off x="2695784" y="2177020"/>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View</a:t>
            </a:r>
          </a:p>
          <a:p>
            <a:pPr algn="ctr"/>
            <a:r>
              <a:rPr lang="en-US" altLang="zh-TW" b="1">
                <a:solidFill>
                  <a:schemeClr val="tx1"/>
                </a:solidFill>
                <a:latin typeface="Consolas" panose="020B0609020204030204" pitchFamily="49" charset="0"/>
              </a:rPr>
              <a:t>(JSP)</a:t>
            </a:r>
            <a:endParaRPr lang="zh-TW" altLang="en-US" b="1">
              <a:solidFill>
                <a:schemeClr val="tx1"/>
              </a:solidFill>
              <a:latin typeface="Consolas" panose="020B0609020204030204" pitchFamily="49" charset="0"/>
            </a:endParaRPr>
          </a:p>
        </p:txBody>
      </p:sp>
      <p:sp>
        <p:nvSpPr>
          <p:cNvPr id="15" name="矩形: 圓角 11">
            <a:extLst>
              <a:ext uri="{FF2B5EF4-FFF2-40B4-BE49-F238E27FC236}">
                <a16:creationId xmlns:a16="http://schemas.microsoft.com/office/drawing/2014/main" id="{7CA0F8E8-04AE-4129-ADA3-B2C08D259FC6}"/>
              </a:ext>
            </a:extLst>
          </p:cNvPr>
          <p:cNvSpPr/>
          <p:nvPr/>
        </p:nvSpPr>
        <p:spPr>
          <a:xfrm>
            <a:off x="4862638" y="1683040"/>
            <a:ext cx="1155287"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a:solidFill>
                  <a:schemeClr val="tx1"/>
                </a:solidFill>
                <a:latin typeface="Consolas" panose="020B0609020204030204" pitchFamily="49" charset="0"/>
              </a:rPr>
              <a:t>(DAO)</a:t>
            </a:r>
          </a:p>
        </p:txBody>
      </p:sp>
      <p:sp>
        <p:nvSpPr>
          <p:cNvPr id="16" name="文字方塊 15">
            <a:extLst>
              <a:ext uri="{FF2B5EF4-FFF2-40B4-BE49-F238E27FC236}">
                <a16:creationId xmlns:a16="http://schemas.microsoft.com/office/drawing/2014/main" id="{CC15D116-B3EF-4835-A5B6-5FCB811DB3FF}"/>
              </a:ext>
            </a:extLst>
          </p:cNvPr>
          <p:cNvSpPr txBox="1"/>
          <p:nvPr/>
        </p:nvSpPr>
        <p:spPr>
          <a:xfrm>
            <a:off x="1224356" y="405620"/>
            <a:ext cx="1451038" cy="36933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17" name="文字方塊 16">
            <a:extLst>
              <a:ext uri="{FF2B5EF4-FFF2-40B4-BE49-F238E27FC236}">
                <a16:creationId xmlns:a16="http://schemas.microsoft.com/office/drawing/2014/main" id="{41D130D4-4550-464D-BA26-202EC3394650}"/>
              </a:ext>
            </a:extLst>
          </p:cNvPr>
          <p:cNvSpPr txBox="1"/>
          <p:nvPr/>
        </p:nvSpPr>
        <p:spPr>
          <a:xfrm>
            <a:off x="5210146" y="891346"/>
            <a:ext cx="1830950" cy="36933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18" name="直線單箭頭接點 17">
            <a:extLst>
              <a:ext uri="{FF2B5EF4-FFF2-40B4-BE49-F238E27FC236}">
                <a16:creationId xmlns:a16="http://schemas.microsoft.com/office/drawing/2014/main" id="{57D7CBB7-1648-47AE-B360-BD16D8828E02}"/>
              </a:ext>
            </a:extLst>
          </p:cNvPr>
          <p:cNvCxnSpPr/>
          <p:nvPr/>
        </p:nvCxnSpPr>
        <p:spPr>
          <a:xfrm flipV="1">
            <a:off x="1516303" y="1448965"/>
            <a:ext cx="1080000" cy="369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a:extLst>
              <a:ext uri="{FF2B5EF4-FFF2-40B4-BE49-F238E27FC236}">
                <a16:creationId xmlns:a16="http://schemas.microsoft.com/office/drawing/2014/main" id="{D7A440C7-4D08-435D-A324-EF31C4E1BEE7}"/>
              </a:ext>
            </a:extLst>
          </p:cNvPr>
          <p:cNvCxnSpPr>
            <a:cxnSpLocks/>
          </p:cNvCxnSpPr>
          <p:nvPr/>
        </p:nvCxnSpPr>
        <p:spPr>
          <a:xfrm flipH="1" flipV="1">
            <a:off x="1487269" y="2177020"/>
            <a:ext cx="1080000" cy="369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a:extLst>
              <a:ext uri="{FF2B5EF4-FFF2-40B4-BE49-F238E27FC236}">
                <a16:creationId xmlns:a16="http://schemas.microsoft.com/office/drawing/2014/main" id="{DF5D9E09-51DD-475E-87BA-15753F9B2209}"/>
              </a:ext>
            </a:extLst>
          </p:cNvPr>
          <p:cNvCxnSpPr>
            <a:cxnSpLocks/>
            <a:stCxn id="13" idx="2"/>
            <a:endCxn id="14" idx="0"/>
          </p:cNvCxnSpPr>
          <p:nvPr/>
        </p:nvCxnSpPr>
        <p:spPr>
          <a:xfrm>
            <a:off x="3452390" y="1863473"/>
            <a:ext cx="0" cy="3135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a:extLst>
              <a:ext uri="{FF2B5EF4-FFF2-40B4-BE49-F238E27FC236}">
                <a16:creationId xmlns:a16="http://schemas.microsoft.com/office/drawing/2014/main" id="{8DAFC63C-4E17-40EF-84AB-F5CF997036D3}"/>
              </a:ext>
            </a:extLst>
          </p:cNvPr>
          <p:cNvCxnSpPr>
            <a:cxnSpLocks/>
          </p:cNvCxnSpPr>
          <p:nvPr/>
        </p:nvCxnSpPr>
        <p:spPr>
          <a:xfrm>
            <a:off x="4273485" y="1441283"/>
            <a:ext cx="502062" cy="252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a:extLst>
              <a:ext uri="{FF2B5EF4-FFF2-40B4-BE49-F238E27FC236}">
                <a16:creationId xmlns:a16="http://schemas.microsoft.com/office/drawing/2014/main" id="{8E711E46-DB81-4275-80F3-4450920A8703}"/>
              </a:ext>
            </a:extLst>
          </p:cNvPr>
          <p:cNvCxnSpPr>
            <a:cxnSpLocks/>
          </p:cNvCxnSpPr>
          <p:nvPr/>
        </p:nvCxnSpPr>
        <p:spPr>
          <a:xfrm flipH="1" flipV="1">
            <a:off x="4326995" y="1724304"/>
            <a:ext cx="471154" cy="227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文字方塊 22">
            <a:extLst>
              <a:ext uri="{FF2B5EF4-FFF2-40B4-BE49-F238E27FC236}">
                <a16:creationId xmlns:a16="http://schemas.microsoft.com/office/drawing/2014/main" id="{64B7930C-40A3-49EF-913B-99C69E772F97}"/>
              </a:ext>
            </a:extLst>
          </p:cNvPr>
          <p:cNvSpPr txBox="1"/>
          <p:nvPr/>
        </p:nvSpPr>
        <p:spPr>
          <a:xfrm>
            <a:off x="1288817" y="1218020"/>
            <a:ext cx="1071127" cy="36933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24" name="文字方塊 23">
            <a:extLst>
              <a:ext uri="{FF2B5EF4-FFF2-40B4-BE49-F238E27FC236}">
                <a16:creationId xmlns:a16="http://schemas.microsoft.com/office/drawing/2014/main" id="{2FEC6675-4844-4221-BA7E-989E124DE3B6}"/>
              </a:ext>
            </a:extLst>
          </p:cNvPr>
          <p:cNvSpPr txBox="1"/>
          <p:nvPr/>
        </p:nvSpPr>
        <p:spPr>
          <a:xfrm>
            <a:off x="1224356" y="2439018"/>
            <a:ext cx="1197764" cy="369332"/>
          </a:xfrm>
          <a:prstGeom prst="rect">
            <a:avLst/>
          </a:prstGeom>
          <a:noFill/>
        </p:spPr>
        <p:txBody>
          <a:bodyPr wrap="none" rtlCol="0">
            <a:spAutoFit/>
          </a:bodyPr>
          <a:lstStyle/>
          <a:p>
            <a:r>
              <a:rPr lang="en-US" altLang="zh-TW" b="1">
                <a:latin typeface="Consolas" panose="020B0609020204030204" pitchFamily="49" charset="0"/>
              </a:rPr>
              <a:t>Response</a:t>
            </a:r>
          </a:p>
        </p:txBody>
      </p:sp>
      <p:cxnSp>
        <p:nvCxnSpPr>
          <p:cNvPr id="25" name="直線單箭頭接點 24">
            <a:extLst>
              <a:ext uri="{FF2B5EF4-FFF2-40B4-BE49-F238E27FC236}">
                <a16:creationId xmlns:a16="http://schemas.microsoft.com/office/drawing/2014/main" id="{A2880FE0-735B-45A7-9C4F-EA50B1A666E3}"/>
              </a:ext>
            </a:extLst>
          </p:cNvPr>
          <p:cNvCxnSpPr>
            <a:cxnSpLocks/>
          </p:cNvCxnSpPr>
          <p:nvPr/>
        </p:nvCxnSpPr>
        <p:spPr>
          <a:xfrm flipH="1">
            <a:off x="6126738" y="2177020"/>
            <a:ext cx="7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線單箭頭接點 25">
            <a:extLst>
              <a:ext uri="{FF2B5EF4-FFF2-40B4-BE49-F238E27FC236}">
                <a16:creationId xmlns:a16="http://schemas.microsoft.com/office/drawing/2014/main" id="{8D669222-194B-4034-A7E8-E5546909FF91}"/>
              </a:ext>
            </a:extLst>
          </p:cNvPr>
          <p:cNvCxnSpPr>
            <a:cxnSpLocks/>
          </p:cNvCxnSpPr>
          <p:nvPr/>
        </p:nvCxnSpPr>
        <p:spPr>
          <a:xfrm>
            <a:off x="6126738" y="1942170"/>
            <a:ext cx="720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矩形 32"/>
          <p:cNvSpPr/>
          <p:nvPr/>
        </p:nvSpPr>
        <p:spPr>
          <a:xfrm>
            <a:off x="6197041" y="2164187"/>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34" name="矩形 33"/>
          <p:cNvSpPr/>
          <p:nvPr/>
        </p:nvSpPr>
        <p:spPr>
          <a:xfrm>
            <a:off x="4265500" y="1160980"/>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35" name="矩形 34"/>
          <p:cNvSpPr/>
          <p:nvPr/>
        </p:nvSpPr>
        <p:spPr>
          <a:xfrm>
            <a:off x="3418822" y="1847702"/>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37"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3801564"/>
            <a:ext cx="8274481" cy="3056435"/>
          </a:xfrm>
        </p:spPr>
        <p:txBody>
          <a:bodyPr>
            <a:noAutofit/>
          </a:bodyPr>
          <a:lstStyle/>
          <a:p>
            <a:pPr marL="342900" lvl="1" indent="-342900" algn="just"/>
            <a:r>
              <a:rPr lang="en-US" altLang="zh-TW" sz="2400" dirty="0">
                <a:latin typeface="Consolas" panose="020B0609020204030204" pitchFamily="49" charset="0"/>
                <a:ea typeface="+mj-ea"/>
              </a:rPr>
              <a:t>Model:</a:t>
            </a:r>
            <a:r>
              <a:rPr lang="zh-TW" altLang="en-US" sz="2400" dirty="0">
                <a:latin typeface="Consolas" panose="020B0609020204030204" pitchFamily="49" charset="0"/>
                <a:ea typeface="+mj-ea"/>
              </a:rPr>
              <a:t>模型</a:t>
            </a:r>
            <a:r>
              <a:rPr lang="en-US" altLang="zh-TW" sz="2400" dirty="0">
                <a:latin typeface="Consolas" panose="020B0609020204030204" pitchFamily="49" charset="0"/>
                <a:ea typeface="+mj-ea"/>
              </a:rPr>
              <a:t>(JavaBean</a:t>
            </a:r>
            <a:r>
              <a:rPr lang="zh-TW" altLang="en-US" sz="2400" dirty="0">
                <a:latin typeface="Consolas" panose="020B0609020204030204" pitchFamily="49" charset="0"/>
                <a:ea typeface="+mj-ea"/>
              </a:rPr>
              <a:t>資料載體</a:t>
            </a:r>
            <a:r>
              <a:rPr lang="en-US" altLang="zh-TW" sz="2400" dirty="0">
                <a:latin typeface="Consolas" panose="020B0609020204030204" pitchFamily="49" charset="0"/>
                <a:ea typeface="+mj-ea"/>
              </a:rPr>
              <a:t>+DAO</a:t>
            </a:r>
            <a:r>
              <a:rPr lang="zh-TW" altLang="en-US" sz="2400" dirty="0">
                <a:latin typeface="Consolas" panose="020B0609020204030204" pitchFamily="49" charset="0"/>
                <a:ea typeface="+mj-ea"/>
              </a:rPr>
              <a:t>資料存取物件</a:t>
            </a:r>
            <a:r>
              <a:rPr lang="en-US" altLang="zh-TW" sz="2400" dirty="0">
                <a:latin typeface="Consolas" panose="020B0609020204030204" pitchFamily="49" charset="0"/>
                <a:ea typeface="+mj-ea"/>
              </a:rPr>
              <a:t>)</a:t>
            </a:r>
          </a:p>
          <a:p>
            <a:pPr marL="891540" lvl="3" indent="-342900" algn="just"/>
            <a:r>
              <a:rPr lang="en-US" altLang="zh-TW" sz="2400" dirty="0">
                <a:latin typeface="Consolas" panose="020B0609020204030204" pitchFamily="49" charset="0"/>
                <a:ea typeface="+mj-ea"/>
              </a:rPr>
              <a:t>JavaBean:</a:t>
            </a:r>
            <a:r>
              <a:rPr lang="zh-TW" altLang="en-US" sz="2400" dirty="0">
                <a:latin typeface="Consolas" panose="020B0609020204030204" pitchFamily="49" charset="0"/>
                <a:ea typeface="+mj-ea"/>
              </a:rPr>
              <a:t>資料載體</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資料容器</a:t>
            </a:r>
            <a:r>
              <a:rPr lang="en-US" altLang="zh-TW" sz="2400" dirty="0">
                <a:latin typeface="Consolas" panose="020B0609020204030204" pitchFamily="49" charset="0"/>
                <a:ea typeface="+mj-ea"/>
              </a:rPr>
              <a:t>)</a:t>
            </a:r>
            <a:endParaRPr lang="zh-TW" altLang="en-US" sz="2400" dirty="0">
              <a:latin typeface="Consolas" panose="020B0609020204030204" pitchFamily="49" charset="0"/>
              <a:ea typeface="+mj-ea"/>
            </a:endParaRPr>
          </a:p>
          <a:p>
            <a:pPr marL="891540" lvl="3" indent="-342900" algn="just"/>
            <a:r>
              <a:rPr lang="en-US" altLang="zh-TW" sz="2400" dirty="0">
                <a:latin typeface="Consolas" panose="020B0609020204030204" pitchFamily="49" charset="0"/>
                <a:ea typeface="+mj-ea"/>
              </a:rPr>
              <a:t>DAO(</a:t>
            </a:r>
            <a:r>
              <a:rPr lang="en-US" altLang="zh-TW" sz="2400" b="0" i="0" dirty="0">
                <a:solidFill>
                  <a:srgbClr val="202124"/>
                </a:solidFill>
                <a:effectLst/>
                <a:latin typeface="Consolas" panose="020B0609020204030204" pitchFamily="49" charset="0"/>
                <a:ea typeface="+mj-ea"/>
              </a:rPr>
              <a:t>Data Access Object</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資料存取物件</a:t>
            </a:r>
            <a:endParaRPr lang="en-US" altLang="zh-TW" sz="2400" dirty="0">
              <a:latin typeface="Consolas" panose="020B0609020204030204" pitchFamily="49" charset="0"/>
              <a:ea typeface="+mj-ea"/>
            </a:endParaRPr>
          </a:p>
          <a:p>
            <a:pPr marL="891540" lvl="3" indent="-342900" algn="just"/>
            <a:r>
              <a:rPr lang="en-US" altLang="zh-TW" sz="2400" dirty="0">
                <a:latin typeface="Consolas" panose="020B0609020204030204" pitchFamily="49" charset="0"/>
                <a:ea typeface="+mj-ea"/>
              </a:rPr>
              <a:t>Service:</a:t>
            </a:r>
            <a:r>
              <a:rPr lang="zh-TW" altLang="en-US" sz="2400" dirty="0">
                <a:latin typeface="Consolas" panose="020B0609020204030204" pitchFamily="49" charset="0"/>
                <a:ea typeface="+mj-ea"/>
              </a:rPr>
              <a:t>服務，商業邏輯主要撰寫處</a:t>
            </a:r>
            <a:endParaRPr lang="en-US" altLang="zh-TW" sz="2400" dirty="0">
              <a:latin typeface="Consolas" panose="020B0609020204030204" pitchFamily="49" charset="0"/>
              <a:ea typeface="+mj-ea"/>
            </a:endParaRPr>
          </a:p>
          <a:p>
            <a:pPr marL="342900" lvl="1" indent="-342900" algn="just"/>
            <a:r>
              <a:rPr lang="en-US" altLang="zh-TW" sz="2400" dirty="0">
                <a:latin typeface="Consolas" panose="020B0609020204030204" pitchFamily="49" charset="0"/>
                <a:ea typeface="+mj-ea"/>
              </a:rPr>
              <a:t>View:</a:t>
            </a:r>
            <a:r>
              <a:rPr lang="zh-TW" altLang="en-US" sz="2400" dirty="0">
                <a:latin typeface="Consolas" panose="020B0609020204030204" pitchFamily="49" charset="0"/>
                <a:ea typeface="+mj-ea"/>
              </a:rPr>
              <a:t>視圖</a:t>
            </a:r>
            <a:r>
              <a:rPr lang="en-US" altLang="zh-TW" sz="2400" dirty="0">
                <a:latin typeface="Consolas" panose="020B0609020204030204" pitchFamily="49" charset="0"/>
                <a:ea typeface="+mj-ea"/>
              </a:rPr>
              <a:t>(</a:t>
            </a:r>
            <a:r>
              <a:rPr lang="en-US" altLang="zh-TW" sz="2400" dirty="0">
                <a:solidFill>
                  <a:srgbClr val="303233"/>
                </a:solidFill>
                <a:latin typeface="Consolas" panose="020B0609020204030204" pitchFamily="49" charset="0"/>
                <a:ea typeface="+mj-ea"/>
              </a:rPr>
              <a:t>Template</a:t>
            </a:r>
            <a:r>
              <a:rPr lang="zh-TW" altLang="en-US" sz="2400" dirty="0">
                <a:solidFill>
                  <a:srgbClr val="303233"/>
                </a:solidFill>
                <a:latin typeface="Consolas" panose="020B0609020204030204" pitchFamily="49" charset="0"/>
                <a:ea typeface="+mj-ea"/>
              </a:rPr>
              <a:t>模板頁面，即為</a:t>
            </a:r>
            <a:r>
              <a:rPr lang="en-US" altLang="zh-TW" sz="2400" dirty="0">
                <a:solidFill>
                  <a:srgbClr val="303233"/>
                </a:solidFill>
                <a:latin typeface="Consolas" panose="020B0609020204030204" pitchFamily="49" charset="0"/>
                <a:ea typeface="+mj-ea"/>
              </a:rPr>
              <a:t>JSP</a:t>
            </a:r>
            <a:r>
              <a:rPr lang="en-US" altLang="zh-TW" sz="2400" dirty="0">
                <a:latin typeface="Consolas" panose="020B0609020204030204" pitchFamily="49" charset="0"/>
                <a:ea typeface="+mj-ea"/>
              </a:rPr>
              <a:t>)</a:t>
            </a:r>
          </a:p>
          <a:p>
            <a:pPr marL="342900" lvl="1" indent="-342900" algn="just"/>
            <a:r>
              <a:rPr lang="en-US" altLang="zh-TW" sz="2400" dirty="0">
                <a:latin typeface="Consolas" panose="020B0609020204030204" pitchFamily="49" charset="0"/>
                <a:ea typeface="+mj-ea"/>
              </a:rPr>
              <a:t>Controller:</a:t>
            </a:r>
            <a:r>
              <a:rPr lang="zh-TW" altLang="en-US" sz="2400" dirty="0">
                <a:latin typeface="Consolas" panose="020B0609020204030204" pitchFamily="49" charset="0"/>
                <a:ea typeface="+mj-ea"/>
              </a:rPr>
              <a:t>控制器</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呼叫</a:t>
            </a:r>
            <a:r>
              <a:rPr lang="en-US" altLang="zh-TW" sz="2400" dirty="0">
                <a:latin typeface="Consolas" panose="020B0609020204030204" pitchFamily="49" charset="0"/>
                <a:ea typeface="+mj-ea"/>
              </a:rPr>
              <a:t>Service</a:t>
            </a:r>
            <a:r>
              <a:rPr lang="zh-TW" altLang="en-US" sz="2400" dirty="0">
                <a:latin typeface="Consolas" panose="020B0609020204030204" pitchFamily="49" charset="0"/>
                <a:ea typeface="+mj-ea"/>
              </a:rPr>
              <a:t>商業邏輯、控制導向</a:t>
            </a:r>
            <a:r>
              <a:rPr lang="en-US" altLang="zh-TW" sz="2400" dirty="0">
                <a:latin typeface="Consolas" panose="020B0609020204030204" pitchFamily="49" charset="0"/>
                <a:ea typeface="+mj-ea"/>
              </a:rPr>
              <a:t>)</a:t>
            </a:r>
          </a:p>
          <a:p>
            <a:pPr marL="342900" lvl="1" indent="-342900" algn="just"/>
            <a:endParaRPr lang="en-US" altLang="zh-TW" sz="240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A6E8AD52-9AF5-1A41-6670-956A93632B5C}"/>
              </a:ext>
            </a:extLst>
          </p:cNvPr>
          <p:cNvSpPr txBox="1"/>
          <p:nvPr/>
        </p:nvSpPr>
        <p:spPr>
          <a:xfrm>
            <a:off x="10293292" y="6288485"/>
            <a:ext cx="121193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MVC</a:t>
            </a:r>
            <a:r>
              <a:rPr lang="zh-TW" altLang="en-US" sz="1800" dirty="0">
                <a:latin typeface="Consolas" panose="020B0609020204030204" pitchFamily="49" charset="0"/>
                <a:ea typeface="+mj-ea"/>
              </a:rPr>
              <a:t>架構</a:t>
            </a:r>
          </a:p>
        </p:txBody>
      </p:sp>
    </p:spTree>
    <p:extLst>
      <p:ext uri="{BB962C8B-B14F-4D97-AF65-F5344CB8AC3E}">
        <p14:creationId xmlns:p14="http://schemas.microsoft.com/office/powerpoint/2010/main" val="2035641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44480" y="865884"/>
            <a:ext cx="11606728" cy="5772025"/>
          </a:xfrm>
        </p:spPr>
        <p:txBody>
          <a:bodyPr>
            <a:normAutofit/>
          </a:bodyPr>
          <a:lstStyle/>
          <a:p>
            <a:pPr marL="360000" lvl="1" indent="-360000" algn="just"/>
            <a:r>
              <a:rPr lang="zh-TW" altLang="en-US" sz="2500" dirty="0">
                <a:latin typeface="Consolas" panose="020B0609020204030204" pitchFamily="49" charset="0"/>
                <a:ea typeface="+mj-ea"/>
              </a:rPr>
              <a:t>主要負責管理資料與邏輯。</a:t>
            </a:r>
            <a:endParaRPr lang="en-US" altLang="zh-TW" sz="2500" dirty="0">
              <a:latin typeface="Consolas" panose="020B0609020204030204" pitchFamily="49" charset="0"/>
              <a:ea typeface="+mj-ea"/>
            </a:endParaRPr>
          </a:p>
          <a:p>
            <a:pPr marL="360000" lvl="1" indent="-360000" algn="just"/>
            <a:r>
              <a:rPr lang="zh-TW" altLang="en-US" sz="2500" dirty="0">
                <a:latin typeface="Consolas" panose="020B0609020204030204" pitchFamily="49" charset="0"/>
                <a:ea typeface="+mj-ea"/>
              </a:rPr>
              <a:t>裡面通常會有「資料載體」</a:t>
            </a:r>
            <a:r>
              <a:rPr lang="en-US" altLang="zh-TW" sz="2500" dirty="0">
                <a:latin typeface="Consolas" panose="020B0609020204030204" pitchFamily="49" charset="0"/>
                <a:ea typeface="+mj-ea"/>
              </a:rPr>
              <a:t>JavaBean</a:t>
            </a:r>
            <a:r>
              <a:rPr lang="zh-TW" altLang="en-US" sz="2500" dirty="0">
                <a:latin typeface="Consolas" panose="020B0609020204030204" pitchFamily="49" charset="0"/>
                <a:ea typeface="+mj-ea"/>
              </a:rPr>
              <a:t>、「資料存取物件」</a:t>
            </a:r>
            <a:r>
              <a:rPr lang="en-US" altLang="zh-TW" sz="2500" dirty="0">
                <a:latin typeface="Consolas" panose="020B0609020204030204" pitchFamily="49" charset="0"/>
                <a:ea typeface="+mj-ea"/>
              </a:rPr>
              <a:t>DAO</a:t>
            </a:r>
            <a:r>
              <a:rPr lang="zh-TW" altLang="en-US" sz="2500" dirty="0">
                <a:latin typeface="Consolas" panose="020B0609020204030204" pitchFamily="49" charset="0"/>
                <a:ea typeface="+mj-ea"/>
              </a:rPr>
              <a:t>、「處理商業邏輯」</a:t>
            </a:r>
            <a:r>
              <a:rPr lang="en-US" altLang="zh-TW" sz="2500" dirty="0">
                <a:latin typeface="Consolas" panose="020B0609020204030204" pitchFamily="49" charset="0"/>
                <a:ea typeface="+mj-ea"/>
              </a:rPr>
              <a:t>Service</a:t>
            </a:r>
            <a:r>
              <a:rPr lang="zh-TW" altLang="en-US" sz="2500" dirty="0">
                <a:latin typeface="Consolas" panose="020B0609020204030204" pitchFamily="49" charset="0"/>
                <a:ea typeface="+mj-ea"/>
              </a:rPr>
              <a:t>。不過在嚴格定義下，</a:t>
            </a:r>
            <a:r>
              <a:rPr lang="en-US" altLang="zh-TW" sz="2500" dirty="0">
                <a:latin typeface="Consolas" panose="020B0609020204030204" pitchFamily="49" charset="0"/>
                <a:ea typeface="+mj-ea"/>
              </a:rPr>
              <a:t>DAO</a:t>
            </a:r>
            <a:r>
              <a:rPr lang="zh-TW" altLang="en-US" sz="2500" dirty="0">
                <a:latin typeface="Consolas" panose="020B0609020204030204" pitchFamily="49" charset="0"/>
                <a:ea typeface="+mj-ea"/>
              </a:rPr>
              <a:t>跟</a:t>
            </a:r>
            <a:r>
              <a:rPr lang="en-US" altLang="zh-TW" sz="2500" dirty="0">
                <a:latin typeface="Consolas" panose="020B0609020204030204" pitchFamily="49" charset="0"/>
                <a:ea typeface="+mj-ea"/>
              </a:rPr>
              <a:t>Service</a:t>
            </a:r>
            <a:r>
              <a:rPr lang="zh-TW" altLang="en-US" sz="2500" dirty="0">
                <a:latin typeface="Consolas" panose="020B0609020204030204" pitchFamily="49" charset="0"/>
                <a:ea typeface="+mj-ea"/>
              </a:rPr>
              <a:t>應該分割出來。但現階段而言都放在同一個</a:t>
            </a:r>
            <a:r>
              <a:rPr lang="en-US" altLang="zh-TW" sz="2500" dirty="0">
                <a:latin typeface="Consolas" panose="020B0609020204030204" pitchFamily="49" charset="0"/>
                <a:ea typeface="+mj-ea"/>
              </a:rPr>
              <a:t>package</a:t>
            </a:r>
            <a:r>
              <a:rPr lang="zh-TW" altLang="en-US" sz="2500" dirty="0">
                <a:latin typeface="Consolas" panose="020B0609020204030204" pitchFamily="49" charset="0"/>
                <a:ea typeface="+mj-ea"/>
              </a:rPr>
              <a:t>下即可。</a:t>
            </a:r>
            <a:endParaRPr lang="en-US" altLang="zh-TW" sz="2500" dirty="0">
              <a:latin typeface="Consolas" panose="020B0609020204030204" pitchFamily="49" charset="0"/>
              <a:ea typeface="+mj-ea"/>
            </a:endParaRPr>
          </a:p>
          <a:p>
            <a:pPr marL="360000" lvl="1" indent="-360000" algn="just"/>
            <a:endParaRPr lang="en-US" altLang="zh-TW" sz="2500" dirty="0">
              <a:latin typeface="Consolas" panose="020B0609020204030204" pitchFamily="49" charset="0"/>
              <a:ea typeface="+mj-ea"/>
            </a:endParaRPr>
          </a:p>
          <a:p>
            <a:pPr marL="360000" lvl="1" indent="-360000" algn="just"/>
            <a:r>
              <a:rPr lang="zh-TW" altLang="en-US" sz="2500" dirty="0">
                <a:latin typeface="Consolas" panose="020B0609020204030204" pitchFamily="49" charset="0"/>
                <a:ea typeface="+mj-ea"/>
              </a:rPr>
              <a:t>關於</a:t>
            </a:r>
            <a:r>
              <a:rPr lang="en-US" altLang="zh-TW" sz="2500" dirty="0">
                <a:latin typeface="Consolas" panose="020B0609020204030204" pitchFamily="49" charset="0"/>
                <a:ea typeface="+mj-ea"/>
              </a:rPr>
              <a:t>package</a:t>
            </a:r>
            <a:r>
              <a:rPr lang="zh-TW" altLang="en-US" sz="2500" dirty="0">
                <a:latin typeface="Consolas" panose="020B0609020204030204" pitchFamily="49" charset="0"/>
                <a:ea typeface="+mj-ea"/>
              </a:rPr>
              <a:t>的命名，有依系統分割或依功能分割的規劃法，如：</a:t>
            </a:r>
            <a:endParaRPr lang="en-US" altLang="zh-TW" sz="2500" dirty="0">
              <a:latin typeface="Consolas" panose="020B0609020204030204" pitchFamily="49" charset="0"/>
              <a:ea typeface="+mj-ea"/>
            </a:endParaRPr>
          </a:p>
          <a:p>
            <a:pPr marL="274320" lvl="2" indent="0" algn="just">
              <a:buNone/>
            </a:pPr>
            <a:r>
              <a:rPr lang="en-US" altLang="zh-TW" sz="2300" dirty="0">
                <a:latin typeface="Consolas" panose="020B0609020204030204" pitchFamily="49" charset="0"/>
                <a:ea typeface="+mj-ea"/>
              </a:rPr>
              <a:t>【</a:t>
            </a:r>
            <a:r>
              <a:rPr lang="zh-TW" altLang="en-US" sz="2300" dirty="0">
                <a:latin typeface="Consolas" panose="020B0609020204030204" pitchFamily="49" charset="0"/>
                <a:ea typeface="+mj-ea"/>
              </a:rPr>
              <a:t>依系統</a:t>
            </a:r>
            <a:r>
              <a:rPr lang="en-US" altLang="zh-TW" sz="2300" dirty="0">
                <a:latin typeface="Consolas" panose="020B0609020204030204" pitchFamily="49" charset="0"/>
                <a:ea typeface="+mj-ea"/>
              </a:rPr>
              <a:t>】</a:t>
            </a:r>
          </a:p>
          <a:p>
            <a:pPr marL="634320" lvl="2" indent="-360000" algn="just"/>
            <a:r>
              <a:rPr lang="en-US" altLang="zh-TW" sz="2300" dirty="0" err="1">
                <a:solidFill>
                  <a:srgbClr val="FF0000"/>
                </a:solidFill>
                <a:latin typeface="Consolas" panose="020B0609020204030204" pitchFamily="49" charset="0"/>
                <a:ea typeface="+mj-ea"/>
              </a:rPr>
              <a:t>tw.com.eeit.shop.model.bean.</a:t>
            </a:r>
            <a:r>
              <a:rPr lang="en-US" altLang="zh-TW" sz="2300" dirty="0" err="1">
                <a:solidFill>
                  <a:srgbClr val="0070C0"/>
                </a:solidFill>
                <a:latin typeface="Consolas" panose="020B0609020204030204" pitchFamily="49" charset="0"/>
                <a:ea typeface="+mj-ea"/>
              </a:rPr>
              <a:t>Product</a:t>
            </a:r>
            <a:endParaRPr lang="en-US" altLang="zh-TW" sz="2300" dirty="0">
              <a:solidFill>
                <a:srgbClr val="0070C0"/>
              </a:solidFill>
              <a:latin typeface="Consolas" panose="020B0609020204030204" pitchFamily="49" charset="0"/>
              <a:ea typeface="+mj-ea"/>
            </a:endParaRPr>
          </a:p>
          <a:p>
            <a:pPr marL="634320" lvl="2" indent="-360000" algn="just"/>
            <a:r>
              <a:rPr lang="en-US" altLang="zh-TW" sz="2300" dirty="0" err="1">
                <a:solidFill>
                  <a:srgbClr val="FF0000"/>
                </a:solidFill>
                <a:latin typeface="Consolas" panose="020B0609020204030204" pitchFamily="49" charset="0"/>
              </a:rPr>
              <a:t>tw.com.eeit.shop.model.dao.</a:t>
            </a:r>
            <a:r>
              <a:rPr lang="en-US" altLang="zh-TW" sz="2300" dirty="0" err="1">
                <a:solidFill>
                  <a:srgbClr val="0070C0"/>
                </a:solidFill>
                <a:latin typeface="Consolas" panose="020B0609020204030204" pitchFamily="49" charset="0"/>
                <a:ea typeface="+mj-ea"/>
              </a:rPr>
              <a:t>ProductDAO</a:t>
            </a:r>
            <a:endParaRPr lang="en-US" altLang="zh-TW" sz="2300" dirty="0">
              <a:solidFill>
                <a:srgbClr val="0070C0"/>
              </a:solidFill>
              <a:latin typeface="Consolas" panose="020B0609020204030204" pitchFamily="49" charset="0"/>
              <a:ea typeface="+mj-ea"/>
            </a:endParaRPr>
          </a:p>
          <a:p>
            <a:pPr marL="634320" lvl="2" indent="-360000" algn="just"/>
            <a:r>
              <a:rPr lang="en-US" altLang="zh-TW" sz="2300" dirty="0" err="1">
                <a:solidFill>
                  <a:srgbClr val="FF0000"/>
                </a:solidFill>
                <a:latin typeface="Consolas" panose="020B0609020204030204" pitchFamily="49" charset="0"/>
              </a:rPr>
              <a:t>tw.com.eeit.shop.model.dao.</a:t>
            </a:r>
            <a:r>
              <a:rPr lang="en-US" altLang="zh-TW" sz="2300" dirty="0" err="1">
                <a:solidFill>
                  <a:srgbClr val="0070C0"/>
                </a:solidFill>
                <a:latin typeface="Consolas" panose="020B0609020204030204" pitchFamily="49" charset="0"/>
                <a:ea typeface="+mj-ea"/>
              </a:rPr>
              <a:t>ProductDAOImpl</a:t>
            </a:r>
            <a:endParaRPr lang="en-US" altLang="zh-TW" sz="2300" dirty="0">
              <a:solidFill>
                <a:srgbClr val="0070C0"/>
              </a:solidFill>
              <a:latin typeface="Consolas" panose="020B0609020204030204" pitchFamily="49" charset="0"/>
              <a:ea typeface="+mj-ea"/>
            </a:endParaRPr>
          </a:p>
          <a:p>
            <a:pPr marL="634320" lvl="2" indent="-360000" algn="just"/>
            <a:endParaRPr lang="en-US" altLang="zh-TW" sz="2300" dirty="0">
              <a:solidFill>
                <a:srgbClr val="0070C0"/>
              </a:solidFill>
              <a:latin typeface="Consolas" panose="020B0609020204030204" pitchFamily="49" charset="0"/>
              <a:ea typeface="+mj-ea"/>
            </a:endParaRPr>
          </a:p>
          <a:p>
            <a:pPr marL="274320" lvl="2" indent="0" algn="just">
              <a:buNone/>
            </a:pPr>
            <a:r>
              <a:rPr lang="en-US" altLang="zh-TW" sz="2300" dirty="0">
                <a:latin typeface="Consolas" panose="020B0609020204030204" pitchFamily="49" charset="0"/>
                <a:ea typeface="+mj-ea"/>
              </a:rPr>
              <a:t>【</a:t>
            </a:r>
            <a:r>
              <a:rPr lang="zh-TW" altLang="en-US" sz="2300" dirty="0">
                <a:latin typeface="Consolas" panose="020B0609020204030204" pitchFamily="49" charset="0"/>
                <a:ea typeface="+mj-ea"/>
              </a:rPr>
              <a:t>依功能</a:t>
            </a:r>
            <a:r>
              <a:rPr lang="en-US" altLang="zh-TW" sz="2300" dirty="0">
                <a:latin typeface="Consolas" panose="020B0609020204030204" pitchFamily="49" charset="0"/>
                <a:ea typeface="+mj-ea"/>
              </a:rPr>
              <a:t>】</a:t>
            </a:r>
          </a:p>
          <a:p>
            <a:pPr marL="634320" lvl="2" indent="-360000" algn="just"/>
            <a:r>
              <a:rPr lang="en-US" altLang="zh-TW" sz="2300" dirty="0" err="1">
                <a:latin typeface="Consolas" panose="020B0609020204030204" pitchFamily="49" charset="0"/>
                <a:ea typeface="+mj-ea"/>
              </a:rPr>
              <a:t>tw.com.eeit.</a:t>
            </a:r>
            <a:r>
              <a:rPr lang="en-US" altLang="zh-TW" sz="2300" dirty="0" err="1">
                <a:solidFill>
                  <a:srgbClr val="007E39"/>
                </a:solidFill>
                <a:latin typeface="Consolas" panose="020B0609020204030204" pitchFamily="49" charset="0"/>
                <a:ea typeface="+mj-ea"/>
              </a:rPr>
              <a:t>model</a:t>
            </a:r>
            <a:r>
              <a:rPr lang="en-US" altLang="zh-TW" sz="2300" dirty="0" err="1">
                <a:latin typeface="Consolas" panose="020B0609020204030204" pitchFamily="49" charset="0"/>
                <a:ea typeface="+mj-ea"/>
              </a:rPr>
              <a:t>.bean.</a:t>
            </a:r>
            <a:r>
              <a:rPr lang="en-US" altLang="zh-TW" sz="2300" dirty="0" err="1">
                <a:solidFill>
                  <a:srgbClr val="007E39"/>
                </a:solidFill>
                <a:latin typeface="Consolas" panose="020B0609020204030204" pitchFamily="49" charset="0"/>
                <a:ea typeface="+mj-ea"/>
              </a:rPr>
              <a:t>shop</a:t>
            </a:r>
            <a:r>
              <a:rPr lang="en-US" altLang="zh-TW" sz="2300" dirty="0" err="1">
                <a:latin typeface="Consolas" panose="020B0609020204030204" pitchFamily="49" charset="0"/>
                <a:ea typeface="+mj-ea"/>
              </a:rPr>
              <a:t>.bean.Product</a:t>
            </a:r>
            <a:endParaRPr lang="en-US" altLang="zh-TW" sz="2300" dirty="0">
              <a:latin typeface="Consolas" panose="020B0609020204030204" pitchFamily="49" charset="0"/>
              <a:ea typeface="+mj-ea"/>
            </a:endParaRPr>
          </a:p>
          <a:p>
            <a:pPr marL="634320" lvl="2" indent="-360000" algn="just"/>
            <a:r>
              <a:rPr lang="en-US" altLang="zh-TW" sz="2300" dirty="0" err="1">
                <a:latin typeface="Consolas" panose="020B0609020204030204" pitchFamily="49" charset="0"/>
              </a:rPr>
              <a:t>tw.com.eeit.</a:t>
            </a:r>
            <a:r>
              <a:rPr lang="en-US" altLang="zh-TW" sz="2300" dirty="0" err="1">
                <a:solidFill>
                  <a:srgbClr val="007E39"/>
                </a:solidFill>
                <a:latin typeface="Consolas" panose="020B0609020204030204" pitchFamily="49" charset="0"/>
              </a:rPr>
              <a:t>model</a:t>
            </a:r>
            <a:r>
              <a:rPr lang="en-US" altLang="zh-TW" sz="2300" dirty="0" err="1">
                <a:latin typeface="Consolas" panose="020B0609020204030204" pitchFamily="49" charset="0"/>
              </a:rPr>
              <a:t>.dao.</a:t>
            </a:r>
            <a:r>
              <a:rPr lang="en-US" altLang="zh-TW" sz="2300" dirty="0" err="1">
                <a:solidFill>
                  <a:srgbClr val="007E39"/>
                </a:solidFill>
                <a:latin typeface="Consolas" panose="020B0609020204030204" pitchFamily="49" charset="0"/>
              </a:rPr>
              <a:t>shop</a:t>
            </a:r>
            <a:r>
              <a:rPr lang="en-US" altLang="zh-TW" sz="2300" dirty="0" err="1">
                <a:latin typeface="Consolas" panose="020B0609020204030204" pitchFamily="49" charset="0"/>
              </a:rPr>
              <a:t>.ProductDAO</a:t>
            </a:r>
            <a:endParaRPr lang="en-US" altLang="zh-TW" sz="2300" dirty="0">
              <a:latin typeface="Consolas" panose="020B0609020204030204" pitchFamily="49" charset="0"/>
            </a:endParaRPr>
          </a:p>
          <a:p>
            <a:pPr marL="634320" lvl="2" indent="-360000" algn="just"/>
            <a:endParaRPr lang="en-US" altLang="zh-TW" sz="23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028049E8-A75C-4B10-8F78-D3880109CA58}"/>
              </a:ext>
            </a:extLst>
          </p:cNvPr>
          <p:cNvSpPr txBox="1"/>
          <p:nvPr/>
        </p:nvSpPr>
        <p:spPr>
          <a:xfrm>
            <a:off x="204969" y="117822"/>
            <a:ext cx="1479993"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dirty="0">
                <a:latin typeface="Consolas" panose="020B0609020204030204" pitchFamily="49" charset="0"/>
                <a:ea typeface="+mj-ea"/>
              </a:rPr>
              <a:t>Model</a:t>
            </a:r>
            <a:endParaRPr lang="zh-TW" altLang="en-US" sz="32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D0788519-AEC7-4D38-B554-888693BC28C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122</a:t>
            </a:fld>
            <a:endParaRPr lang="zh-TW" altLang="en-US">
              <a:latin typeface="Consolas" panose="020B0609020204030204" pitchFamily="49" charset="0"/>
            </a:endParaRPr>
          </a:p>
        </p:txBody>
      </p:sp>
      <p:sp>
        <p:nvSpPr>
          <p:cNvPr id="5" name="文字方塊 4">
            <a:extLst>
              <a:ext uri="{FF2B5EF4-FFF2-40B4-BE49-F238E27FC236}">
                <a16:creationId xmlns:a16="http://schemas.microsoft.com/office/drawing/2014/main" id="{B216EBD8-8DDB-46EC-B8F8-91F6582B8639}"/>
              </a:ext>
            </a:extLst>
          </p:cNvPr>
          <p:cNvSpPr txBox="1"/>
          <p:nvPr/>
        </p:nvSpPr>
        <p:spPr>
          <a:xfrm>
            <a:off x="8245619" y="3900620"/>
            <a:ext cx="2518969" cy="553998"/>
          </a:xfrm>
          <a:prstGeom prst="rect">
            <a:avLst/>
          </a:prstGeom>
          <a:noFill/>
        </p:spPr>
        <p:txBody>
          <a:bodyPr wrap="square" rtlCol="0">
            <a:spAutoFit/>
          </a:bodyPr>
          <a:lstStyle/>
          <a:p>
            <a:r>
              <a:rPr lang="zh-TW" altLang="en-US" sz="3000">
                <a:solidFill>
                  <a:srgbClr val="FF0000"/>
                </a:solidFill>
                <a:latin typeface="+mj-ea"/>
                <a:ea typeface="+mj-ea"/>
              </a:rPr>
              <a:t>包裹</a:t>
            </a:r>
            <a:r>
              <a:rPr lang="zh-TW" altLang="en-US" sz="3000">
                <a:latin typeface="+mj-ea"/>
                <a:ea typeface="+mj-ea"/>
              </a:rPr>
              <a:t> </a:t>
            </a:r>
            <a:r>
              <a:rPr lang="en-US" altLang="zh-TW" sz="3000">
                <a:latin typeface="+mj-ea"/>
                <a:ea typeface="+mj-ea"/>
              </a:rPr>
              <a:t>+</a:t>
            </a:r>
            <a:r>
              <a:rPr lang="zh-TW" altLang="en-US" sz="3000">
                <a:latin typeface="+mj-ea"/>
                <a:ea typeface="+mj-ea"/>
              </a:rPr>
              <a:t> </a:t>
            </a:r>
            <a:r>
              <a:rPr lang="zh-TW" altLang="en-US" sz="3000">
                <a:solidFill>
                  <a:srgbClr val="0070C0"/>
                </a:solidFill>
                <a:latin typeface="+mj-ea"/>
                <a:ea typeface="+mj-ea"/>
              </a:rPr>
              <a:t>類別</a:t>
            </a:r>
          </a:p>
        </p:txBody>
      </p:sp>
      <p:sp>
        <p:nvSpPr>
          <p:cNvPr id="4" name="文字方塊 3">
            <a:extLst>
              <a:ext uri="{FF2B5EF4-FFF2-40B4-BE49-F238E27FC236}">
                <a16:creationId xmlns:a16="http://schemas.microsoft.com/office/drawing/2014/main" id="{6CC30E83-F8BB-F668-A76B-258EEA720B9F}"/>
              </a:ext>
            </a:extLst>
          </p:cNvPr>
          <p:cNvSpPr txBox="1"/>
          <p:nvPr/>
        </p:nvSpPr>
        <p:spPr>
          <a:xfrm>
            <a:off x="10553350" y="6288485"/>
            <a:ext cx="951878"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Model</a:t>
            </a:r>
            <a:endParaRPr lang="zh-TW" altLang="en-US" sz="1800" dirty="0">
              <a:latin typeface="Consolas" panose="020B0609020204030204" pitchFamily="49" charset="0"/>
              <a:ea typeface="+mj-ea"/>
            </a:endParaRPr>
          </a:p>
        </p:txBody>
      </p:sp>
    </p:spTree>
    <p:extLst>
      <p:ext uri="{BB962C8B-B14F-4D97-AF65-F5344CB8AC3E}">
        <p14:creationId xmlns:p14="http://schemas.microsoft.com/office/powerpoint/2010/main" val="13918349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641131" y="872359"/>
            <a:ext cx="10669997" cy="4866289"/>
          </a:xfrm>
        </p:spPr>
        <p:txBody>
          <a:bodyPr>
            <a:normAutofit/>
          </a:bodyPr>
          <a:lstStyle/>
          <a:p>
            <a:pPr marL="342900" lvl="1" indent="-342900" algn="just"/>
            <a:r>
              <a:rPr lang="zh-TW" altLang="en-US" sz="2600" dirty="0">
                <a:latin typeface="Consolas" panose="020B0609020204030204" pitchFamily="49" charset="0"/>
                <a:ea typeface="+mj-ea"/>
              </a:rPr>
              <a:t>主要負責渲染</a:t>
            </a:r>
            <a:r>
              <a:rPr lang="en-US" altLang="zh-TW" sz="2600" dirty="0">
                <a:latin typeface="Consolas" panose="020B0609020204030204" pitchFamily="49" charset="0"/>
                <a:ea typeface="+mj-ea"/>
              </a:rPr>
              <a:t>(</a:t>
            </a:r>
            <a:r>
              <a:rPr lang="zh-TW" altLang="en-US" sz="2600" dirty="0">
                <a:latin typeface="Consolas" panose="020B0609020204030204" pitchFamily="49" charset="0"/>
                <a:ea typeface="+mj-ea"/>
              </a:rPr>
              <a:t>回應</a:t>
            </a:r>
            <a:r>
              <a:rPr lang="en-US" altLang="zh-TW" sz="2600" dirty="0">
                <a:latin typeface="Consolas" panose="020B0609020204030204" pitchFamily="49" charset="0"/>
                <a:ea typeface="+mj-ea"/>
              </a:rPr>
              <a:t>)</a:t>
            </a:r>
            <a:r>
              <a:rPr lang="zh-TW" altLang="en-US" sz="2600" dirty="0">
                <a:latin typeface="Consolas" panose="020B0609020204030204" pitchFamily="49" charset="0"/>
                <a:ea typeface="+mj-ea"/>
              </a:rPr>
              <a:t>畫面給使用者，直白的可理解成「使用者看到的畫面」，不論這個畫面是由</a:t>
            </a:r>
            <a:r>
              <a:rPr lang="en-US" altLang="zh-TW" sz="2600" dirty="0">
                <a:latin typeface="Consolas" panose="020B0609020204030204" pitchFamily="49" charset="0"/>
                <a:ea typeface="+mj-ea"/>
              </a:rPr>
              <a:t>JSP</a:t>
            </a:r>
            <a:r>
              <a:rPr lang="zh-TW" altLang="en-US" sz="2600" dirty="0">
                <a:latin typeface="Consolas" panose="020B0609020204030204" pitchFamily="49" charset="0"/>
                <a:ea typeface="+mj-ea"/>
              </a:rPr>
              <a:t>、</a:t>
            </a:r>
            <a:r>
              <a:rPr lang="en-US" altLang="zh-TW" sz="2600" dirty="0">
                <a:latin typeface="Consolas" panose="020B0609020204030204" pitchFamily="49" charset="0"/>
                <a:ea typeface="+mj-ea"/>
              </a:rPr>
              <a:t>HTML</a:t>
            </a:r>
            <a:r>
              <a:rPr lang="zh-TW" altLang="en-US" sz="2600" dirty="0">
                <a:latin typeface="Consolas" panose="020B0609020204030204" pitchFamily="49" charset="0"/>
                <a:ea typeface="+mj-ea"/>
              </a:rPr>
              <a:t>或</a:t>
            </a:r>
            <a:r>
              <a:rPr lang="en-US" altLang="zh-TW" sz="2600" dirty="0">
                <a:latin typeface="Consolas" panose="020B0609020204030204" pitchFamily="49" charset="0"/>
                <a:ea typeface="+mj-ea"/>
              </a:rPr>
              <a:t>Servlet</a:t>
            </a:r>
            <a:r>
              <a:rPr lang="zh-TW" altLang="en-US" sz="2600" dirty="0">
                <a:latin typeface="Consolas" panose="020B0609020204030204" pitchFamily="49" charset="0"/>
                <a:ea typeface="+mj-ea"/>
              </a:rPr>
              <a:t>產生。</a:t>
            </a:r>
            <a:endParaRPr lang="en-US" altLang="zh-TW" sz="2600" dirty="0">
              <a:latin typeface="Consolas" panose="020B0609020204030204" pitchFamily="49" charset="0"/>
              <a:ea typeface="+mj-ea"/>
            </a:endParaRPr>
          </a:p>
          <a:p>
            <a:pPr marL="342900" lvl="1" indent="-342900" algn="just"/>
            <a:r>
              <a:rPr lang="zh-TW" altLang="en-US" sz="2600" dirty="0">
                <a:latin typeface="Consolas" panose="020B0609020204030204" pitchFamily="49" charset="0"/>
                <a:ea typeface="+mj-ea"/>
              </a:rPr>
              <a:t>負責產生「使用者看到的畫面」的程式稱之為</a:t>
            </a:r>
            <a:r>
              <a:rPr lang="en-US" altLang="zh-TW" sz="2600" dirty="0">
                <a:latin typeface="Consolas" panose="020B0609020204030204" pitchFamily="49" charset="0"/>
                <a:ea typeface="+mj-ea"/>
              </a:rPr>
              <a:t>View</a:t>
            </a:r>
            <a:r>
              <a:rPr lang="zh-TW" altLang="en-US" sz="2600" dirty="0">
                <a:latin typeface="Consolas" panose="020B0609020204030204" pitchFamily="49" charset="0"/>
                <a:ea typeface="+mj-ea"/>
              </a:rPr>
              <a:t>。</a:t>
            </a:r>
            <a:endParaRPr lang="en-US" altLang="zh-TW" sz="2600" dirty="0">
              <a:latin typeface="Consolas" panose="020B0609020204030204" pitchFamily="49" charset="0"/>
              <a:ea typeface="+mj-ea"/>
            </a:endParaRPr>
          </a:p>
          <a:p>
            <a:pPr marL="342900" lvl="1" indent="-342900" algn="just"/>
            <a:r>
              <a:rPr lang="zh-TW" altLang="en-US" sz="2600" dirty="0">
                <a:latin typeface="Consolas" panose="020B0609020204030204" pitchFamily="49" charset="0"/>
                <a:ea typeface="+mj-ea"/>
              </a:rPr>
              <a:t>在</a:t>
            </a:r>
            <a:r>
              <a:rPr lang="en-US" altLang="zh-TW" sz="2600" dirty="0">
                <a:latin typeface="Consolas" panose="020B0609020204030204" pitchFamily="49" charset="0"/>
                <a:ea typeface="+mj-ea"/>
              </a:rPr>
              <a:t>Java web</a:t>
            </a:r>
            <a:r>
              <a:rPr lang="zh-TW" altLang="en-US" sz="2600" dirty="0">
                <a:latin typeface="Consolas" panose="020B0609020204030204" pitchFamily="49" charset="0"/>
                <a:ea typeface="+mj-ea"/>
              </a:rPr>
              <a:t>中，通常是由</a:t>
            </a:r>
            <a:r>
              <a:rPr lang="en-US" altLang="zh-TW" sz="2600" dirty="0">
                <a:latin typeface="Consolas" panose="020B0609020204030204" pitchFamily="49" charset="0"/>
                <a:ea typeface="+mj-ea"/>
              </a:rPr>
              <a:t>JSP</a:t>
            </a:r>
            <a:r>
              <a:rPr lang="zh-TW" altLang="en-US" sz="2600" dirty="0">
                <a:latin typeface="Consolas" panose="020B0609020204030204" pitchFamily="49" charset="0"/>
                <a:ea typeface="+mj-ea"/>
              </a:rPr>
              <a:t>扮演此角色。</a:t>
            </a:r>
            <a:endParaRPr lang="en-US" altLang="zh-TW" sz="2600" dirty="0">
              <a:latin typeface="Consolas" panose="020B0609020204030204" pitchFamily="49" charset="0"/>
              <a:ea typeface="+mj-ea"/>
            </a:endParaRPr>
          </a:p>
          <a:p>
            <a:pPr marL="400050" lvl="2" indent="0" algn="just">
              <a:buNone/>
            </a:pPr>
            <a:endParaRPr lang="en-US" altLang="zh-TW" sz="2600" dirty="0">
              <a:latin typeface="Consolas" panose="020B0609020204030204" pitchFamily="49" charset="0"/>
              <a:ea typeface="+mj-ea"/>
            </a:endParaRPr>
          </a:p>
          <a:p>
            <a:pPr marL="125730" lvl="1" indent="0" algn="just">
              <a:buNone/>
            </a:pPr>
            <a:r>
              <a:rPr lang="en-US" altLang="zh-TW" sz="2600" dirty="0">
                <a:latin typeface="Consolas" panose="020B0609020204030204" pitchFamily="49" charset="0"/>
                <a:ea typeface="+mj-ea"/>
              </a:rPr>
              <a:t>【</a:t>
            </a:r>
            <a:r>
              <a:rPr lang="zh-TW" altLang="en-US" sz="2600" dirty="0">
                <a:latin typeface="Consolas" panose="020B0609020204030204" pitchFamily="49" charset="0"/>
                <a:ea typeface="+mj-ea"/>
              </a:rPr>
              <a:t>渲染</a:t>
            </a:r>
            <a:r>
              <a:rPr lang="en-US" altLang="zh-TW" sz="2600" dirty="0">
                <a:latin typeface="Consolas" panose="020B0609020204030204" pitchFamily="49" charset="0"/>
                <a:ea typeface="+mj-ea"/>
              </a:rPr>
              <a:t>】</a:t>
            </a:r>
          </a:p>
          <a:p>
            <a:pPr marL="742950" lvl="2" indent="-342900" algn="just"/>
            <a:r>
              <a:rPr lang="zh-TW" altLang="en-US" sz="2600" dirty="0">
                <a:latin typeface="Consolas" panose="020B0609020204030204" pitchFamily="49" charset="0"/>
                <a:ea typeface="+mj-ea"/>
              </a:rPr>
              <a:t>原指在電腦繪圖中，以軟體由模型生成圖像的過程。</a:t>
            </a:r>
            <a:endParaRPr lang="en-US" altLang="zh-TW" sz="2600" dirty="0">
              <a:latin typeface="Consolas" panose="020B0609020204030204" pitchFamily="49" charset="0"/>
              <a:ea typeface="+mj-ea"/>
            </a:endParaRPr>
          </a:p>
          <a:p>
            <a:pPr marL="742950" lvl="2" indent="-342900" algn="just"/>
            <a:r>
              <a:rPr lang="zh-TW" altLang="en-US" sz="2600" dirty="0">
                <a:latin typeface="Consolas" panose="020B0609020204030204" pitchFamily="49" charset="0"/>
                <a:ea typeface="+mj-ea"/>
              </a:rPr>
              <a:t>在網頁設計中，也被拿來指「把超文本</a:t>
            </a:r>
            <a:r>
              <a:rPr lang="en-US" altLang="zh-TW" sz="2600" dirty="0">
                <a:latin typeface="Consolas" panose="020B0609020204030204" pitchFamily="49" charset="0"/>
                <a:ea typeface="+mj-ea"/>
              </a:rPr>
              <a:t>(HTML)</a:t>
            </a:r>
            <a:r>
              <a:rPr lang="zh-TW" altLang="en-US" sz="2600" dirty="0">
                <a:latin typeface="Consolas" panose="020B0609020204030204" pitchFamily="49" charset="0"/>
                <a:ea typeface="+mj-ea"/>
              </a:rPr>
              <a:t>的文字轉成畫面，呈現在瀏覽器上」的行為。</a:t>
            </a:r>
            <a:endParaRPr lang="en-US" altLang="zh-TW" sz="2600" dirty="0">
              <a:latin typeface="Consolas" panose="020B0609020204030204" pitchFamily="49" charset="0"/>
              <a:ea typeface="+mj-ea"/>
            </a:endParaRPr>
          </a:p>
          <a:p>
            <a:pPr marL="742950" lvl="2" indent="-342900" algn="just"/>
            <a:r>
              <a:rPr lang="zh-TW" altLang="en-US" sz="2600" dirty="0">
                <a:latin typeface="Consolas" panose="020B0609020204030204" pitchFamily="49" charset="0"/>
                <a:ea typeface="+mj-ea"/>
              </a:rPr>
              <a:t>在</a:t>
            </a:r>
            <a:r>
              <a:rPr lang="en-US" altLang="zh-TW" sz="2600" dirty="0">
                <a:latin typeface="Consolas" panose="020B0609020204030204" pitchFamily="49" charset="0"/>
                <a:ea typeface="+mj-ea"/>
              </a:rPr>
              <a:t>JSP</a:t>
            </a:r>
            <a:r>
              <a:rPr lang="zh-TW" altLang="en-US" sz="2600" dirty="0">
                <a:latin typeface="Consolas" panose="020B0609020204030204" pitchFamily="49" charset="0"/>
                <a:ea typeface="+mj-ea"/>
              </a:rPr>
              <a:t>中，後端渲染是指「把資料填入挖好洞的</a:t>
            </a:r>
            <a:r>
              <a:rPr lang="en-US" altLang="zh-TW" sz="2600" dirty="0">
                <a:latin typeface="Consolas" panose="020B0609020204030204" pitchFamily="49" charset="0"/>
                <a:ea typeface="+mj-ea"/>
              </a:rPr>
              <a:t>JSP</a:t>
            </a:r>
            <a:r>
              <a:rPr lang="zh-TW" altLang="en-US" sz="2600" dirty="0">
                <a:latin typeface="Consolas" panose="020B0609020204030204" pitchFamily="49" charset="0"/>
                <a:ea typeface="+mj-ea"/>
              </a:rPr>
              <a:t>頁面」，完成後回應成</a:t>
            </a:r>
            <a:r>
              <a:rPr lang="en-US" altLang="zh-TW" sz="2600" dirty="0">
                <a:latin typeface="Consolas" panose="020B0609020204030204" pitchFamily="49" charset="0"/>
                <a:ea typeface="+mj-ea"/>
              </a:rPr>
              <a:t>HTML</a:t>
            </a:r>
            <a:r>
              <a:rPr lang="zh-TW" altLang="en-US" sz="2600" dirty="0">
                <a:latin typeface="Consolas" panose="020B0609020204030204" pitchFamily="49" charset="0"/>
                <a:ea typeface="+mj-ea"/>
              </a:rPr>
              <a:t>給客戶端。</a:t>
            </a:r>
            <a:endParaRPr lang="en-US" altLang="zh-TW" sz="2600" dirty="0">
              <a:latin typeface="Consolas" panose="020B0609020204030204" pitchFamily="49" charset="0"/>
              <a:ea typeface="+mj-ea"/>
            </a:endParaRPr>
          </a:p>
          <a:p>
            <a:pPr marL="742950" lvl="2" indent="-342900" algn="just"/>
            <a:endParaRPr lang="en-US" altLang="zh-TW" sz="2600" dirty="0">
              <a:latin typeface="Consolas" panose="020B0609020204030204" pitchFamily="49" charset="0"/>
              <a:ea typeface="+mj-ea"/>
            </a:endParaRPr>
          </a:p>
          <a:p>
            <a:pPr marL="468630" lvl="1" indent="-342900" algn="just"/>
            <a:endParaRPr lang="en-US" altLang="zh-TW" sz="26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21BD539D-EA2E-4485-955C-2638A83B7B82}"/>
              </a:ext>
            </a:extLst>
          </p:cNvPr>
          <p:cNvSpPr txBox="1"/>
          <p:nvPr/>
        </p:nvSpPr>
        <p:spPr>
          <a:xfrm>
            <a:off x="204969" y="117822"/>
            <a:ext cx="116149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dirty="0">
                <a:latin typeface="Consolas" panose="020B0609020204030204" pitchFamily="49" charset="0"/>
                <a:ea typeface="+mj-ea"/>
              </a:rPr>
              <a:t>View</a:t>
            </a:r>
            <a:endParaRPr lang="zh-TW" altLang="en-US" sz="32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8EB81F3-7E12-4A0C-977D-B9D3B3D64571}"/>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123</a:t>
            </a:fld>
            <a:endParaRPr lang="zh-TW" altLang="en-US" dirty="0">
              <a:latin typeface="Consolas" panose="020B0609020204030204" pitchFamily="49" charset="0"/>
            </a:endParaRPr>
          </a:p>
        </p:txBody>
      </p:sp>
      <p:sp>
        <p:nvSpPr>
          <p:cNvPr id="4" name="文字方塊 3">
            <a:extLst>
              <a:ext uri="{FF2B5EF4-FFF2-40B4-BE49-F238E27FC236}">
                <a16:creationId xmlns:a16="http://schemas.microsoft.com/office/drawing/2014/main" id="{AE48F657-B50D-E254-6B52-44DA47498137}"/>
              </a:ext>
            </a:extLst>
          </p:cNvPr>
          <p:cNvSpPr txBox="1"/>
          <p:nvPr/>
        </p:nvSpPr>
        <p:spPr>
          <a:xfrm>
            <a:off x="10528182" y="6288485"/>
            <a:ext cx="977045"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View</a:t>
            </a:r>
          </a:p>
        </p:txBody>
      </p:sp>
    </p:spTree>
    <p:extLst>
      <p:ext uri="{BB962C8B-B14F-4D97-AF65-F5344CB8AC3E}">
        <p14:creationId xmlns:p14="http://schemas.microsoft.com/office/powerpoint/2010/main" val="747645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8"/>
            <a:ext cx="11550869" cy="5474076"/>
          </a:xfrm>
        </p:spPr>
        <p:txBody>
          <a:bodyPr>
            <a:normAutofit/>
          </a:bodyPr>
          <a:lstStyle/>
          <a:p>
            <a:pPr marL="342900" lvl="1" indent="-342900" algn="just"/>
            <a:r>
              <a:rPr lang="zh-TW" altLang="en-US" sz="2700" dirty="0">
                <a:latin typeface="Consolas" panose="020B0609020204030204" pitchFamily="49" charset="0"/>
                <a:ea typeface="+mj-ea"/>
              </a:rPr>
              <a:t>負責接受使用者的動作，讀取使用者輸入的資料、進行資料的檢核、呼叫</a:t>
            </a:r>
            <a:r>
              <a:rPr lang="en-US" altLang="zh-TW" sz="2700" dirty="0">
                <a:latin typeface="Consolas" panose="020B0609020204030204" pitchFamily="49" charset="0"/>
                <a:ea typeface="+mj-ea"/>
              </a:rPr>
              <a:t>Model</a:t>
            </a:r>
            <a:r>
              <a:rPr lang="zh-TW" altLang="en-US" sz="2700" dirty="0">
                <a:latin typeface="Consolas" panose="020B0609020204030204" pitchFamily="49" charset="0"/>
                <a:ea typeface="+mj-ea"/>
              </a:rPr>
              <a:t>中元件執行處理並選擇所要呈現的</a:t>
            </a:r>
            <a:r>
              <a:rPr lang="en-US" altLang="zh-TW" sz="2700" dirty="0">
                <a:latin typeface="Consolas" panose="020B0609020204030204" pitchFamily="49" charset="0"/>
                <a:ea typeface="+mj-ea"/>
              </a:rPr>
              <a:t>View</a:t>
            </a:r>
            <a:r>
              <a:rPr lang="zh-TW" altLang="en-US" sz="2700" dirty="0">
                <a:latin typeface="Consolas" panose="020B0609020204030204" pitchFamily="49" charset="0"/>
                <a:ea typeface="+mj-ea"/>
              </a:rPr>
              <a:t>畫面等等。</a:t>
            </a:r>
          </a:p>
          <a:p>
            <a:pPr marL="914400" lvl="2" indent="-514350" algn="just">
              <a:buFont typeface="+mj-lt"/>
              <a:buAutoNum type="arabicPeriod"/>
            </a:pPr>
            <a:r>
              <a:rPr lang="zh-TW" altLang="en-US" sz="2700" dirty="0">
                <a:latin typeface="Consolas" panose="020B0609020204030204" pitchFamily="49" charset="0"/>
                <a:ea typeface="+mj-ea"/>
              </a:rPr>
              <a:t>讀取使用者輸入的資料</a:t>
            </a:r>
          </a:p>
          <a:p>
            <a:pPr marL="1200150" lvl="3" indent="-342900" algn="just"/>
            <a:r>
              <a:rPr lang="en-US" altLang="zh-TW" sz="2700" dirty="0">
                <a:latin typeface="Consolas" panose="020B0609020204030204" pitchFamily="49" charset="0"/>
                <a:ea typeface="+mj-ea"/>
              </a:rPr>
              <a:t>String=</a:t>
            </a:r>
            <a:r>
              <a:rPr lang="en-US" altLang="zh-TW" sz="2700" dirty="0" err="1">
                <a:latin typeface="Consolas" panose="020B0609020204030204" pitchFamily="49" charset="0"/>
                <a:ea typeface="+mj-ea"/>
              </a:rPr>
              <a:t>request.getParameter</a:t>
            </a:r>
            <a:r>
              <a:rPr lang="en-US" altLang="zh-TW" sz="2700" dirty="0">
                <a:latin typeface="Consolas" panose="020B0609020204030204" pitchFamily="49" charset="0"/>
                <a:ea typeface="+mj-ea"/>
              </a:rPr>
              <a:t>("name");</a:t>
            </a:r>
          </a:p>
          <a:p>
            <a:pPr marL="914400" lvl="2" indent="-514350" algn="just">
              <a:buFont typeface="+mj-lt"/>
              <a:buAutoNum type="arabicPeriod"/>
            </a:pPr>
            <a:r>
              <a:rPr lang="zh-TW" altLang="en-US" sz="2700" dirty="0">
                <a:latin typeface="Consolas" panose="020B0609020204030204" pitchFamily="49" charset="0"/>
                <a:ea typeface="+mj-ea"/>
              </a:rPr>
              <a:t>進行資料的檢核</a:t>
            </a:r>
          </a:p>
          <a:p>
            <a:pPr marL="1200150" lvl="3" indent="-342900" algn="just"/>
            <a:r>
              <a:rPr lang="zh-TW" altLang="en-US" sz="2700" dirty="0">
                <a:latin typeface="Consolas" panose="020B0609020204030204" pitchFamily="49" charset="0"/>
                <a:ea typeface="+mj-ea"/>
              </a:rPr>
              <a:t>檢查使用者輸入的資料是否有錯誤，若資料正確則送至後端元件處理，若資料不正確則將頁面導向錯誤頁面的</a:t>
            </a:r>
            <a:r>
              <a:rPr lang="en-US" altLang="zh-TW" sz="2700" dirty="0">
                <a:latin typeface="Consolas" panose="020B0609020204030204" pitchFamily="49" charset="0"/>
                <a:ea typeface="+mj-ea"/>
              </a:rPr>
              <a:t>View</a:t>
            </a:r>
            <a:r>
              <a:rPr lang="zh-TW" altLang="en-US" sz="2700" dirty="0">
                <a:latin typeface="Consolas" panose="020B0609020204030204" pitchFamily="49" charset="0"/>
                <a:ea typeface="+mj-ea"/>
              </a:rPr>
              <a:t>。</a:t>
            </a:r>
          </a:p>
          <a:p>
            <a:pPr marL="914400" lvl="2" indent="-514350" algn="just">
              <a:buFont typeface="+mj-lt"/>
              <a:buAutoNum type="arabicPeriod"/>
            </a:pPr>
            <a:r>
              <a:rPr lang="zh-TW" altLang="en-US" sz="2700" dirty="0">
                <a:latin typeface="Consolas" panose="020B0609020204030204" pitchFamily="49" charset="0"/>
                <a:ea typeface="+mj-ea"/>
              </a:rPr>
              <a:t>呼叫</a:t>
            </a:r>
            <a:r>
              <a:rPr lang="en-US" altLang="zh-TW" sz="2700" dirty="0">
                <a:latin typeface="Consolas" panose="020B0609020204030204" pitchFamily="49" charset="0"/>
                <a:ea typeface="+mj-ea"/>
              </a:rPr>
              <a:t>Model</a:t>
            </a:r>
            <a:r>
              <a:rPr lang="zh-TW" altLang="en-US" sz="2700" dirty="0">
                <a:latin typeface="Consolas" panose="020B0609020204030204" pitchFamily="49" charset="0"/>
                <a:ea typeface="+mj-ea"/>
              </a:rPr>
              <a:t>中元件執行處理</a:t>
            </a:r>
          </a:p>
          <a:p>
            <a:pPr marL="1200150" lvl="3" indent="-342900" algn="just"/>
            <a:r>
              <a:rPr lang="zh-TW" altLang="en-US" sz="2700" dirty="0">
                <a:latin typeface="Consolas" panose="020B0609020204030204" pitchFamily="49" charset="0"/>
                <a:ea typeface="+mj-ea"/>
              </a:rPr>
              <a:t>進行資料的資料的判讀並選擇呼叫對應的</a:t>
            </a:r>
            <a:r>
              <a:rPr lang="en-US" altLang="zh-TW" sz="2700" dirty="0">
                <a:latin typeface="Consolas" panose="020B0609020204030204" pitchFamily="49" charset="0"/>
                <a:ea typeface="+mj-ea"/>
              </a:rPr>
              <a:t>Model</a:t>
            </a:r>
            <a:r>
              <a:rPr lang="zh-TW" altLang="en-US" sz="2700" dirty="0">
                <a:latin typeface="Consolas" panose="020B0609020204030204" pitchFamily="49" charset="0"/>
                <a:ea typeface="+mj-ea"/>
              </a:rPr>
              <a:t>元件。</a:t>
            </a:r>
          </a:p>
          <a:p>
            <a:pPr marL="914400" lvl="2" indent="-514350" algn="just">
              <a:buFont typeface="+mj-lt"/>
              <a:buAutoNum type="arabicPeriod"/>
            </a:pPr>
            <a:r>
              <a:rPr lang="zh-TW" altLang="en-US" sz="2700" dirty="0">
                <a:latin typeface="Consolas" panose="020B0609020204030204" pitchFamily="49" charset="0"/>
                <a:ea typeface="+mj-ea"/>
              </a:rPr>
              <a:t>選擇所要呈現的</a:t>
            </a:r>
            <a:r>
              <a:rPr lang="en-US" altLang="zh-TW" sz="2700" dirty="0">
                <a:latin typeface="Consolas" panose="020B0609020204030204" pitchFamily="49" charset="0"/>
                <a:ea typeface="+mj-ea"/>
              </a:rPr>
              <a:t>View</a:t>
            </a:r>
            <a:r>
              <a:rPr lang="zh-TW" altLang="en-US" sz="2700" dirty="0">
                <a:latin typeface="Consolas" panose="020B0609020204030204" pitchFamily="49" charset="0"/>
                <a:ea typeface="+mj-ea"/>
              </a:rPr>
              <a:t>畫面</a:t>
            </a:r>
          </a:p>
          <a:p>
            <a:pPr marL="1200150" lvl="3" indent="-342900" algn="just"/>
            <a:r>
              <a:rPr lang="zh-TW" altLang="en-US" sz="2700" dirty="0">
                <a:latin typeface="Consolas" panose="020B0609020204030204" pitchFamily="49" charset="0"/>
                <a:ea typeface="+mj-ea"/>
              </a:rPr>
              <a:t>根據執行的結果選擇適當的</a:t>
            </a:r>
            <a:r>
              <a:rPr lang="en-US" altLang="zh-TW" sz="2700" dirty="0">
                <a:latin typeface="Consolas" panose="020B0609020204030204" pitchFamily="49" charset="0"/>
                <a:ea typeface="+mj-ea"/>
              </a:rPr>
              <a:t>View</a:t>
            </a:r>
            <a:r>
              <a:rPr lang="zh-TW" altLang="en-US" sz="2700" dirty="0">
                <a:latin typeface="Consolas" panose="020B0609020204030204" pitchFamily="49" charset="0"/>
                <a:ea typeface="+mj-ea"/>
              </a:rPr>
              <a:t>元件。</a:t>
            </a:r>
            <a:endParaRPr lang="en-US" altLang="zh-TW" sz="2700" dirty="0">
              <a:latin typeface="Consolas" panose="020B0609020204030204" pitchFamily="49" charset="0"/>
              <a:ea typeface="+mj-ea"/>
            </a:endParaRPr>
          </a:p>
          <a:p>
            <a:pPr marL="308610" lvl="1" indent="0" algn="just">
              <a:buNone/>
            </a:pPr>
            <a:r>
              <a:rPr lang="zh-TW" altLang="en-US" sz="2700" dirty="0">
                <a:latin typeface="Consolas" panose="020B0609020204030204" pitchFamily="49" charset="0"/>
                <a:ea typeface="+mj-ea"/>
              </a:rPr>
              <a:t>在前後端分離的設計模式中，會直接回應客戶端資料，而非導向</a:t>
            </a:r>
            <a:r>
              <a:rPr lang="en-US" altLang="zh-TW" sz="2700" dirty="0">
                <a:latin typeface="Consolas" panose="020B0609020204030204" pitchFamily="49" charset="0"/>
                <a:ea typeface="+mj-ea"/>
              </a:rPr>
              <a:t>View</a:t>
            </a:r>
            <a:r>
              <a:rPr lang="zh-TW" altLang="en-US" sz="2700" dirty="0">
                <a:latin typeface="Consolas" panose="020B0609020204030204" pitchFamily="49" charset="0"/>
                <a:ea typeface="+mj-ea"/>
              </a:rPr>
              <a:t>。</a:t>
            </a:r>
            <a:endParaRPr lang="en-US" altLang="zh-TW" sz="27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9" y="117822"/>
            <a:ext cx="242248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Controller</a:t>
            </a:r>
            <a:endParaRPr lang="zh-TW" altLang="en-US" sz="32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E8F64F12-C8AC-4EC8-BA72-5CFF3F9D1E25}"/>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124</a:t>
            </a:fld>
            <a:endParaRPr lang="zh-TW" altLang="en-US">
              <a:latin typeface="Consolas" panose="020B0609020204030204" pitchFamily="49" charset="0"/>
            </a:endParaRPr>
          </a:p>
        </p:txBody>
      </p:sp>
      <p:sp>
        <p:nvSpPr>
          <p:cNvPr id="4" name="文字方塊 3">
            <a:extLst>
              <a:ext uri="{FF2B5EF4-FFF2-40B4-BE49-F238E27FC236}">
                <a16:creationId xmlns:a16="http://schemas.microsoft.com/office/drawing/2014/main" id="{46A28657-D807-C591-5BA9-02AE66B6A509}"/>
              </a:ext>
            </a:extLst>
          </p:cNvPr>
          <p:cNvSpPr txBox="1"/>
          <p:nvPr/>
        </p:nvSpPr>
        <p:spPr>
          <a:xfrm>
            <a:off x="9940954" y="6288485"/>
            <a:ext cx="1564273"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Controller</a:t>
            </a:r>
          </a:p>
        </p:txBody>
      </p:sp>
    </p:spTree>
    <p:extLst>
      <p:ext uri="{BB962C8B-B14F-4D97-AF65-F5344CB8AC3E}">
        <p14:creationId xmlns:p14="http://schemas.microsoft.com/office/powerpoint/2010/main" val="36513051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p>
          <a:p>
            <a:pPr defTabSz="914400">
              <a:lnSpc>
                <a:spcPct val="80000"/>
              </a:lnSpc>
              <a:spcBef>
                <a:spcPct val="0"/>
              </a:spcBef>
              <a:spcAft>
                <a:spcPts val="600"/>
              </a:spcAft>
            </a:pPr>
            <a:r>
              <a:rPr lang="en-US" altLang="zh-TW" sz="9600" b="1" cap="all">
                <a:latin typeface="+mj-lt"/>
                <a:ea typeface="+mj-ea"/>
                <a:cs typeface="+mj-cs"/>
              </a:rPr>
              <a:t>Listener</a:t>
            </a: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125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90790454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08653"/>
            <a:ext cx="3860800" cy="6249347"/>
          </a:xfrm>
        </p:spPr>
        <p:txBody>
          <a:bodyPr>
            <a:noAutofit/>
          </a:bodyPr>
          <a:lstStyle/>
          <a:p>
            <a:pPr algn="just">
              <a:spcBef>
                <a:spcPts val="1200"/>
              </a:spcBef>
            </a:pPr>
            <a:r>
              <a:rPr lang="zh-TW" altLang="en-US" sz="1900" b="1" dirty="0">
                <a:latin typeface="Consolas" panose="020B0609020204030204" pitchFamily="49" charset="0"/>
                <a:ea typeface="+mj-ea"/>
              </a:rPr>
              <a:t>在</a:t>
            </a:r>
            <a:r>
              <a:rPr lang="en-US" altLang="zh-TW" sz="1900" b="1" dirty="0">
                <a:latin typeface="Consolas" panose="020B0609020204030204" pitchFamily="49" charset="0"/>
                <a:ea typeface="+mj-ea"/>
              </a:rPr>
              <a:t>Servlet</a:t>
            </a:r>
            <a:r>
              <a:rPr lang="zh-TW" altLang="en-US" sz="1900" b="1" dirty="0">
                <a:latin typeface="Consolas" panose="020B0609020204030204" pitchFamily="49" charset="0"/>
                <a:ea typeface="+mj-ea"/>
              </a:rPr>
              <a:t>技術中，</a:t>
            </a:r>
            <a:r>
              <a:rPr lang="en-US" altLang="zh-TW" sz="1900" b="1" dirty="0">
                <a:latin typeface="Consolas" panose="020B0609020204030204" pitchFamily="49" charset="0"/>
                <a:ea typeface="+mj-ea"/>
              </a:rPr>
              <a:t>Listener</a:t>
            </a:r>
            <a:r>
              <a:rPr lang="zh-TW" altLang="en-US" sz="1900" b="1" dirty="0">
                <a:latin typeface="Consolas" panose="020B0609020204030204" pitchFamily="49" charset="0"/>
                <a:ea typeface="+mj-ea"/>
              </a:rPr>
              <a:t>介面的主要功能是監聽</a:t>
            </a:r>
            <a:r>
              <a:rPr lang="en-US" altLang="zh-TW" sz="1900" b="1" dirty="0">
                <a:latin typeface="Consolas" panose="020B0609020204030204" pitchFamily="49" charset="0"/>
                <a:ea typeface="+mj-ea"/>
              </a:rPr>
              <a:t>WebApp</a:t>
            </a:r>
            <a:r>
              <a:rPr lang="zh-TW" altLang="en-US" sz="1900" b="1" dirty="0">
                <a:latin typeface="Consolas" panose="020B0609020204030204" pitchFamily="49" charset="0"/>
                <a:ea typeface="+mj-ea"/>
              </a:rPr>
              <a:t>中的事件，並在這些事件發生時執行特定的操作。這些事件通常與</a:t>
            </a:r>
            <a:r>
              <a:rPr lang="en-US" altLang="zh-TW" sz="1900" b="1" dirty="0">
                <a:latin typeface="Consolas" panose="020B0609020204030204" pitchFamily="49" charset="0"/>
                <a:ea typeface="+mj-ea"/>
              </a:rPr>
              <a:t>Servlet</a:t>
            </a:r>
            <a:r>
              <a:rPr lang="zh-TW" altLang="en-US" sz="1900" b="1" dirty="0">
                <a:latin typeface="Consolas" panose="020B0609020204030204" pitchFamily="49" charset="0"/>
                <a:ea typeface="+mj-ea"/>
              </a:rPr>
              <a:t>生命週期、</a:t>
            </a:r>
            <a:r>
              <a:rPr lang="en-US" altLang="zh-TW" sz="1900" b="1" dirty="0">
                <a:latin typeface="Consolas" panose="020B0609020204030204" pitchFamily="49" charset="0"/>
                <a:ea typeface="+mj-ea"/>
              </a:rPr>
              <a:t>Session</a:t>
            </a:r>
            <a:r>
              <a:rPr lang="zh-TW" altLang="en-US" sz="1900" b="1" dirty="0">
                <a:latin typeface="Consolas" panose="020B0609020204030204" pitchFamily="49" charset="0"/>
                <a:ea typeface="+mj-ea"/>
              </a:rPr>
              <a:t>生命週期或者</a:t>
            </a:r>
            <a:r>
              <a:rPr lang="en-US" altLang="zh-TW" sz="1900" b="1" dirty="0">
                <a:latin typeface="Consolas" panose="020B0609020204030204" pitchFamily="49" charset="0"/>
                <a:ea typeface="+mj-ea"/>
              </a:rPr>
              <a:t>WebApp context</a:t>
            </a:r>
            <a:r>
              <a:rPr lang="zh-TW" altLang="en-US" sz="1900" b="1" dirty="0">
                <a:latin typeface="Consolas" panose="020B0609020204030204" pitchFamily="49" charset="0"/>
                <a:ea typeface="+mj-ea"/>
              </a:rPr>
              <a:t>的變化有關。</a:t>
            </a:r>
            <a:r>
              <a:rPr lang="en-US" altLang="zh-TW" sz="1900" b="1" dirty="0">
                <a:latin typeface="Consolas" panose="020B0609020204030204" pitchFamily="49" charset="0"/>
                <a:ea typeface="+mj-ea"/>
              </a:rPr>
              <a:t>Listener</a:t>
            </a:r>
            <a:r>
              <a:rPr lang="zh-TW" altLang="en-US" sz="1900" b="1" dirty="0">
                <a:latin typeface="Consolas" panose="020B0609020204030204" pitchFamily="49" charset="0"/>
                <a:ea typeface="+mj-ea"/>
              </a:rPr>
              <a:t>介面使得開發者可以在這些事件發生時，對它們作出反應，從而在應用程式中實現特定的業務邏輯。</a:t>
            </a:r>
          </a:p>
          <a:p>
            <a:pPr algn="just">
              <a:spcBef>
                <a:spcPts val="1200"/>
              </a:spcBef>
            </a:pPr>
            <a:r>
              <a:rPr lang="zh-TW" altLang="en-US" sz="1900" b="1" dirty="0">
                <a:latin typeface="Consolas" panose="020B0609020204030204" pitchFamily="49" charset="0"/>
                <a:ea typeface="+mj-ea"/>
              </a:rPr>
              <a:t>這些</a:t>
            </a:r>
            <a:r>
              <a:rPr lang="en-US" altLang="zh-TW" sz="1900" b="1" dirty="0">
                <a:latin typeface="Consolas" panose="020B0609020204030204" pitchFamily="49" charset="0"/>
                <a:ea typeface="+mj-ea"/>
              </a:rPr>
              <a:t>Listener</a:t>
            </a:r>
            <a:r>
              <a:rPr lang="zh-TW" altLang="en-US" sz="1900" b="1" dirty="0">
                <a:latin typeface="Consolas" panose="020B0609020204030204" pitchFamily="49" charset="0"/>
                <a:ea typeface="+mj-ea"/>
              </a:rPr>
              <a:t>介面提供了一種機制，讓開發者可以在應用程式的不同階段（如啟動、請求處理、</a:t>
            </a:r>
            <a:r>
              <a:rPr lang="en-US" altLang="zh-TW" sz="1900" b="1" dirty="0">
                <a:latin typeface="Consolas" panose="020B0609020204030204" pitchFamily="49" charset="0"/>
                <a:ea typeface="+mj-ea"/>
              </a:rPr>
              <a:t>Session</a:t>
            </a:r>
            <a:r>
              <a:rPr lang="zh-TW" altLang="en-US" sz="1900" b="1" dirty="0">
                <a:latin typeface="Consolas" panose="020B0609020204030204" pitchFamily="49" charset="0"/>
                <a:ea typeface="+mj-ea"/>
              </a:rPr>
              <a:t>管理）插入自定義的行為和處理邏輯。這增加了</a:t>
            </a:r>
            <a:r>
              <a:rPr lang="en-US" altLang="zh-TW" sz="1900" b="1" dirty="0">
                <a:latin typeface="Consolas" panose="020B0609020204030204" pitchFamily="49" charset="0"/>
                <a:ea typeface="+mj-ea"/>
              </a:rPr>
              <a:t>WebApp</a:t>
            </a:r>
            <a:r>
              <a:rPr lang="zh-TW" altLang="en-US" sz="1900" b="1" dirty="0">
                <a:latin typeface="Consolas" panose="020B0609020204030204" pitchFamily="49" charset="0"/>
                <a:ea typeface="+mj-ea"/>
              </a:rPr>
              <a:t>的靈活性和可擴展性。</a:t>
            </a:r>
          </a:p>
          <a:p>
            <a:pPr algn="just">
              <a:spcBef>
                <a:spcPts val="1200"/>
              </a:spcBef>
            </a:pPr>
            <a:endParaRPr lang="zh-TW" altLang="en-US" sz="1900" b="1" dirty="0">
              <a:latin typeface="Consolas" panose="020B0609020204030204" pitchFamily="49" charset="0"/>
              <a:ea typeface="+mj-ea"/>
            </a:endParaRPr>
          </a:p>
          <a:p>
            <a:pPr algn="just">
              <a:spcBef>
                <a:spcPts val="1200"/>
              </a:spcBef>
            </a:pPr>
            <a:endParaRPr lang="en-US" altLang="zh-TW" sz="19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126</a:t>
            </a:fld>
            <a:endParaRPr lang="zh-TW" altLang="en-US"/>
          </a:p>
        </p:txBody>
      </p:sp>
      <p:sp>
        <p:nvSpPr>
          <p:cNvPr id="9" name="矩形 8"/>
          <p:cNvSpPr/>
          <p:nvPr/>
        </p:nvSpPr>
        <p:spPr>
          <a:xfrm>
            <a:off x="8331200" y="100822"/>
            <a:ext cx="3860800" cy="507831"/>
          </a:xfrm>
          <a:prstGeom prst="rect">
            <a:avLst/>
          </a:prstGeom>
        </p:spPr>
        <p:txBody>
          <a:bodyPr wrap="square">
            <a:spAutoFit/>
          </a:bodyPr>
          <a:lstStyle/>
          <a:p>
            <a:pPr algn="ctr" defTabSz="914400">
              <a:lnSpc>
                <a:spcPct val="90000"/>
              </a:lnSpc>
              <a:spcBef>
                <a:spcPct val="0"/>
              </a:spcBef>
            </a:pPr>
            <a:r>
              <a:rPr lang="en-US" altLang="zh-TW" sz="3000" b="1" dirty="0">
                <a:latin typeface="+mj-lt"/>
                <a:ea typeface="+mj-ea"/>
                <a:cs typeface="+mj-cs"/>
              </a:rPr>
              <a:t>Listener</a:t>
            </a:r>
            <a:r>
              <a:rPr lang="zh-TW" altLang="en-US" sz="3000" b="1" dirty="0">
                <a:latin typeface="+mj-lt"/>
                <a:ea typeface="+mj-ea"/>
                <a:cs typeface="+mj-cs"/>
              </a:rPr>
              <a:t>介面</a:t>
            </a:r>
            <a:endParaRPr lang="en-US" altLang="zh-TW" sz="3000" b="1" dirty="0">
              <a:latin typeface="+mj-lt"/>
              <a:ea typeface="+mj-ea"/>
              <a:cs typeface="+mj-cs"/>
            </a:endParaRPr>
          </a:p>
        </p:txBody>
      </p:sp>
      <p:sp>
        <p:nvSpPr>
          <p:cNvPr id="2" name="文字方塊 1">
            <a:extLst>
              <a:ext uri="{FF2B5EF4-FFF2-40B4-BE49-F238E27FC236}">
                <a16:creationId xmlns:a16="http://schemas.microsoft.com/office/drawing/2014/main" id="{A6E8AD52-9AF5-1A41-6670-956A93632B5C}"/>
              </a:ext>
            </a:extLst>
          </p:cNvPr>
          <p:cNvSpPr txBox="1"/>
          <p:nvPr/>
        </p:nvSpPr>
        <p:spPr>
          <a:xfrm>
            <a:off x="10099192" y="6269524"/>
            <a:ext cx="121193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Listener</a:t>
            </a:r>
            <a:endParaRPr lang="zh-TW" altLang="en-US" sz="1800" dirty="0">
              <a:latin typeface="Consolas" panose="020B0609020204030204" pitchFamily="49" charset="0"/>
              <a:ea typeface="+mj-ea"/>
            </a:endParaRPr>
          </a:p>
        </p:txBody>
      </p:sp>
      <p:sp>
        <p:nvSpPr>
          <p:cNvPr id="29" name="文字方塊 28">
            <a:extLst>
              <a:ext uri="{FF2B5EF4-FFF2-40B4-BE49-F238E27FC236}">
                <a16:creationId xmlns:a16="http://schemas.microsoft.com/office/drawing/2014/main" id="{A7092DE6-B8AE-EF49-BBBE-3207DEB1028F}"/>
              </a:ext>
            </a:extLst>
          </p:cNvPr>
          <p:cNvSpPr txBox="1"/>
          <p:nvPr/>
        </p:nvSpPr>
        <p:spPr>
          <a:xfrm>
            <a:off x="147638" y="49937"/>
            <a:ext cx="7942770" cy="6524863"/>
          </a:xfrm>
          <a:prstGeom prst="rect">
            <a:avLst/>
          </a:prstGeom>
          <a:noFill/>
        </p:spPr>
        <p:txBody>
          <a:bodyPr wrap="square">
            <a:spAutoFit/>
          </a:bodyPr>
          <a:lstStyle/>
          <a:p>
            <a:r>
              <a:rPr lang="zh-TW" altLang="en-US" sz="2200" dirty="0">
                <a:latin typeface="Consolas" panose="020B0609020204030204" pitchFamily="49" charset="0"/>
                <a:ea typeface="+mj-ea"/>
              </a:rPr>
              <a:t>主要的</a:t>
            </a:r>
            <a:r>
              <a:rPr lang="en-US" altLang="zh-TW" sz="2200" dirty="0">
                <a:latin typeface="Consolas" panose="020B0609020204030204" pitchFamily="49" charset="0"/>
                <a:ea typeface="+mj-ea"/>
              </a:rPr>
              <a:t>Listener</a:t>
            </a:r>
            <a:r>
              <a:rPr lang="zh-TW" altLang="en-US" sz="2200" dirty="0">
                <a:latin typeface="Consolas" panose="020B0609020204030204" pitchFamily="49" charset="0"/>
                <a:ea typeface="+mj-ea"/>
              </a:rPr>
              <a:t>介面包括：</a:t>
            </a:r>
          </a:p>
          <a:p>
            <a:endParaRPr lang="zh-TW" altLang="en-US" sz="2200" dirty="0">
              <a:latin typeface="Consolas" panose="020B0609020204030204" pitchFamily="49" charset="0"/>
              <a:ea typeface="+mj-ea"/>
            </a:endParaRPr>
          </a:p>
          <a:p>
            <a:r>
              <a:rPr lang="en-US" altLang="zh-TW" sz="2200" dirty="0">
                <a:latin typeface="Consolas" panose="020B0609020204030204" pitchFamily="49" charset="0"/>
                <a:ea typeface="+mj-ea"/>
              </a:rPr>
              <a:t>ServletContextListener: </a:t>
            </a:r>
          </a:p>
          <a:p>
            <a:r>
              <a:rPr lang="zh-TW" altLang="en-US" sz="2200" dirty="0">
                <a:latin typeface="Consolas" panose="020B0609020204030204" pitchFamily="49" charset="0"/>
                <a:ea typeface="+mj-ea"/>
              </a:rPr>
              <a:t>監聽</a:t>
            </a:r>
            <a:r>
              <a:rPr lang="en-US" altLang="zh-TW" sz="2200" dirty="0">
                <a:latin typeface="Consolas" panose="020B0609020204030204" pitchFamily="49" charset="0"/>
                <a:ea typeface="+mj-ea"/>
              </a:rPr>
              <a:t>WebApp</a:t>
            </a:r>
            <a:r>
              <a:rPr lang="zh-TW" altLang="en-US" sz="2200" dirty="0">
                <a:latin typeface="Consolas" panose="020B0609020204030204" pitchFamily="49" charset="0"/>
                <a:ea typeface="+mj-ea"/>
              </a:rPr>
              <a:t>的啟動和結束事件。可以用來在應用程式啟動時初始化資源，以及在應用程式結束時釋放資源。</a:t>
            </a:r>
          </a:p>
          <a:p>
            <a:endParaRPr lang="zh-TW" altLang="en-US" sz="2200" dirty="0">
              <a:latin typeface="Consolas" panose="020B0609020204030204" pitchFamily="49" charset="0"/>
              <a:ea typeface="+mj-ea"/>
            </a:endParaRPr>
          </a:p>
          <a:p>
            <a:r>
              <a:rPr lang="en-US" altLang="zh-TW" sz="2200" dirty="0">
                <a:latin typeface="Consolas" panose="020B0609020204030204" pitchFamily="49" charset="0"/>
                <a:ea typeface="+mj-ea"/>
              </a:rPr>
              <a:t>HttpSessionListener: </a:t>
            </a:r>
          </a:p>
          <a:p>
            <a:r>
              <a:rPr lang="zh-TW" altLang="en-US" sz="2200" dirty="0">
                <a:latin typeface="Consolas" panose="020B0609020204030204" pitchFamily="49" charset="0"/>
                <a:ea typeface="+mj-ea"/>
              </a:rPr>
              <a:t>監聽</a:t>
            </a:r>
            <a:r>
              <a:rPr lang="en-US" altLang="zh-TW" sz="2200" dirty="0">
                <a:latin typeface="Consolas" panose="020B0609020204030204" pitchFamily="49" charset="0"/>
                <a:ea typeface="+mj-ea"/>
              </a:rPr>
              <a:t>Session</a:t>
            </a:r>
            <a:r>
              <a:rPr lang="zh-TW" altLang="en-US" sz="2200" dirty="0">
                <a:latin typeface="Consolas" panose="020B0609020204030204" pitchFamily="49" charset="0"/>
                <a:ea typeface="+mj-ea"/>
              </a:rPr>
              <a:t>的創建和銷毀事件。可以用來追蹤用戶會話的開始和結束。</a:t>
            </a:r>
          </a:p>
          <a:p>
            <a:endParaRPr lang="zh-TW" altLang="en-US" sz="2200" dirty="0">
              <a:latin typeface="Consolas" panose="020B0609020204030204" pitchFamily="49" charset="0"/>
              <a:ea typeface="+mj-ea"/>
            </a:endParaRPr>
          </a:p>
          <a:p>
            <a:r>
              <a:rPr lang="en-US" altLang="zh-TW" sz="2200" dirty="0" err="1">
                <a:latin typeface="Consolas" panose="020B0609020204030204" pitchFamily="49" charset="0"/>
                <a:ea typeface="+mj-ea"/>
              </a:rPr>
              <a:t>ServletRequestListener</a:t>
            </a:r>
            <a:r>
              <a:rPr lang="en-US" altLang="zh-TW" sz="2200" dirty="0">
                <a:latin typeface="Consolas" panose="020B0609020204030204" pitchFamily="49" charset="0"/>
                <a:ea typeface="+mj-ea"/>
              </a:rPr>
              <a:t>: </a:t>
            </a:r>
          </a:p>
          <a:p>
            <a:r>
              <a:rPr lang="zh-TW" altLang="en-US" sz="2200" dirty="0">
                <a:latin typeface="Consolas" panose="020B0609020204030204" pitchFamily="49" charset="0"/>
                <a:ea typeface="+mj-ea"/>
              </a:rPr>
              <a:t>監聽請求對象的創建和銷毀事件。可以用於記錄請求數據或進行請求前的初始化工作。</a:t>
            </a:r>
          </a:p>
          <a:p>
            <a:endParaRPr lang="zh-TW" altLang="en-US" sz="2200" dirty="0">
              <a:latin typeface="Consolas" panose="020B0609020204030204" pitchFamily="49" charset="0"/>
              <a:ea typeface="+mj-ea"/>
            </a:endParaRPr>
          </a:p>
          <a:p>
            <a:r>
              <a:rPr lang="en-US" altLang="zh-TW" sz="2200" dirty="0">
                <a:latin typeface="Consolas" panose="020B0609020204030204" pitchFamily="49" charset="0"/>
                <a:ea typeface="+mj-ea"/>
              </a:rPr>
              <a:t>ServletContextAttributeListener, HttpSessionAttributeListener, </a:t>
            </a:r>
            <a:r>
              <a:rPr lang="en-US" altLang="zh-TW" sz="2200" dirty="0" err="1">
                <a:latin typeface="Consolas" panose="020B0609020204030204" pitchFamily="49" charset="0"/>
                <a:ea typeface="+mj-ea"/>
              </a:rPr>
              <a:t>ServletRequestAttributeListener</a:t>
            </a:r>
            <a:r>
              <a:rPr lang="en-US" altLang="zh-TW" sz="2200" dirty="0">
                <a:latin typeface="Consolas" panose="020B0609020204030204" pitchFamily="49" charset="0"/>
                <a:ea typeface="+mj-ea"/>
              </a:rPr>
              <a:t>: </a:t>
            </a:r>
          </a:p>
          <a:p>
            <a:r>
              <a:rPr lang="zh-TW" altLang="en-US" sz="2200" dirty="0">
                <a:latin typeface="Consolas" panose="020B0609020204030204" pitchFamily="49" charset="0"/>
                <a:ea typeface="+mj-ea"/>
              </a:rPr>
              <a:t>分別監聽</a:t>
            </a:r>
            <a:r>
              <a:rPr lang="en-US" altLang="zh-TW" sz="2200" dirty="0">
                <a:latin typeface="Consolas" panose="020B0609020204030204" pitchFamily="49" charset="0"/>
                <a:ea typeface="+mj-ea"/>
              </a:rPr>
              <a:t>context</a:t>
            </a:r>
            <a:r>
              <a:rPr lang="zh-TW" altLang="en-US" sz="2200" dirty="0">
                <a:latin typeface="Consolas" panose="020B0609020204030204" pitchFamily="49" charset="0"/>
                <a:ea typeface="+mj-ea"/>
              </a:rPr>
              <a:t>、</a:t>
            </a:r>
            <a:r>
              <a:rPr lang="en-US" altLang="zh-TW" sz="2200" dirty="0">
                <a:latin typeface="Consolas" panose="020B0609020204030204" pitchFamily="49" charset="0"/>
                <a:ea typeface="+mj-ea"/>
              </a:rPr>
              <a:t>session</a:t>
            </a:r>
            <a:r>
              <a:rPr lang="zh-TW" altLang="en-US" sz="2200" dirty="0">
                <a:latin typeface="Consolas" panose="020B0609020204030204" pitchFamily="49" charset="0"/>
                <a:ea typeface="+mj-ea"/>
              </a:rPr>
              <a:t>和</a:t>
            </a:r>
            <a:r>
              <a:rPr lang="en-US" altLang="zh-TW" sz="2200" dirty="0">
                <a:latin typeface="Consolas" panose="020B0609020204030204" pitchFamily="49" charset="0"/>
                <a:ea typeface="+mj-ea"/>
              </a:rPr>
              <a:t>request</a:t>
            </a:r>
            <a:r>
              <a:rPr lang="zh-TW" altLang="en-US" sz="2200" dirty="0">
                <a:latin typeface="Consolas" panose="020B0609020204030204" pitchFamily="49" charset="0"/>
                <a:ea typeface="+mj-ea"/>
              </a:rPr>
              <a:t>範圍內屬性的更改（添加、移除、替換）事件。</a:t>
            </a:r>
          </a:p>
        </p:txBody>
      </p:sp>
    </p:spTree>
    <p:extLst>
      <p:ext uri="{BB962C8B-B14F-4D97-AF65-F5344CB8AC3E}">
        <p14:creationId xmlns:p14="http://schemas.microsoft.com/office/powerpoint/2010/main" val="7023115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40792" y="76200"/>
            <a:ext cx="11710416" cy="6858000"/>
          </a:xfrm>
        </p:spPr>
        <p:txBody>
          <a:bodyPr>
            <a:noAutofit/>
          </a:bodyPr>
          <a:lstStyle/>
          <a:p>
            <a:pPr marL="0" lvl="1" indent="0" algn="just">
              <a:spcBef>
                <a:spcPts val="200"/>
              </a:spcBef>
              <a:buNone/>
            </a:pPr>
            <a:r>
              <a:rPr lang="zh-TW" altLang="en-US" dirty="0">
                <a:latin typeface="Consolas" panose="020B0609020204030204" pitchFamily="49" charset="0"/>
                <a:ea typeface="+mj-ea"/>
              </a:rPr>
              <a:t>在</a:t>
            </a:r>
            <a:r>
              <a:rPr lang="en-US" altLang="zh-TW" dirty="0">
                <a:latin typeface="Consolas" panose="020B0609020204030204" pitchFamily="49" charset="0"/>
                <a:ea typeface="+mj-ea"/>
              </a:rPr>
              <a:t>ServletContextListener</a:t>
            </a:r>
            <a:r>
              <a:rPr lang="zh-TW" altLang="en-US" dirty="0">
                <a:latin typeface="Consolas" panose="020B0609020204030204" pitchFamily="49" charset="0"/>
                <a:ea typeface="+mj-ea"/>
              </a:rPr>
              <a:t>中，開發者通常會執行與</a:t>
            </a:r>
            <a:r>
              <a:rPr lang="en-US" altLang="zh-TW" dirty="0">
                <a:latin typeface="Consolas" panose="020B0609020204030204" pitchFamily="49" charset="0"/>
                <a:ea typeface="+mj-ea"/>
              </a:rPr>
              <a:t>WebApp</a:t>
            </a:r>
            <a:r>
              <a:rPr lang="zh-TW" altLang="en-US" dirty="0">
                <a:latin typeface="Consolas" panose="020B0609020204030204" pitchFamily="49" charset="0"/>
                <a:ea typeface="+mj-ea"/>
              </a:rPr>
              <a:t>的整體生命週期相關的任務。這個介面主要用於在</a:t>
            </a:r>
            <a:r>
              <a:rPr lang="en-US" altLang="zh-TW" dirty="0">
                <a:latin typeface="Consolas" panose="020B0609020204030204" pitchFamily="49" charset="0"/>
                <a:ea typeface="+mj-ea"/>
              </a:rPr>
              <a:t>WebApp</a:t>
            </a:r>
            <a:r>
              <a:rPr lang="zh-TW" altLang="en-US" dirty="0">
                <a:latin typeface="Consolas" panose="020B0609020204030204" pitchFamily="49" charset="0"/>
                <a:ea typeface="+mj-ea"/>
              </a:rPr>
              <a:t>啟動和停止時執行特定的操作。下面是一些在</a:t>
            </a:r>
            <a:r>
              <a:rPr lang="en-US" altLang="zh-TW" dirty="0">
                <a:latin typeface="Consolas" panose="020B0609020204030204" pitchFamily="49" charset="0"/>
                <a:ea typeface="+mj-ea"/>
              </a:rPr>
              <a:t>ServletContextListener</a:t>
            </a:r>
            <a:r>
              <a:rPr lang="zh-TW" altLang="en-US" dirty="0">
                <a:latin typeface="Consolas" panose="020B0609020204030204" pitchFamily="49" charset="0"/>
                <a:ea typeface="+mj-ea"/>
              </a:rPr>
              <a:t>中常見的用途：</a:t>
            </a:r>
          </a:p>
          <a:p>
            <a:pPr marL="342900" lvl="1" indent="-342900" algn="just">
              <a:spcBef>
                <a:spcPts val="200"/>
              </a:spcBef>
            </a:pPr>
            <a:endParaRPr lang="zh-TW" altLang="en-US" dirty="0">
              <a:latin typeface="Consolas" panose="020B0609020204030204" pitchFamily="49" charset="0"/>
              <a:ea typeface="+mj-ea"/>
            </a:endParaRPr>
          </a:p>
          <a:p>
            <a:pPr marL="342900" lvl="1" indent="-342900" algn="just">
              <a:spcBef>
                <a:spcPts val="600"/>
              </a:spcBef>
            </a:pPr>
            <a:r>
              <a:rPr lang="zh-TW" altLang="en-US" dirty="0">
                <a:latin typeface="Consolas" panose="020B0609020204030204" pitchFamily="49" charset="0"/>
                <a:ea typeface="+mj-ea"/>
              </a:rPr>
              <a:t>資源初始化：</a:t>
            </a:r>
            <a:endParaRPr lang="en-US" altLang="zh-TW" dirty="0">
              <a:latin typeface="Consolas" panose="020B0609020204030204" pitchFamily="49" charset="0"/>
              <a:ea typeface="+mj-ea"/>
            </a:endParaRPr>
          </a:p>
          <a:p>
            <a:pPr marL="342000" lvl="1" indent="0" algn="just">
              <a:spcBef>
                <a:spcPts val="200"/>
              </a:spcBef>
              <a:buNone/>
            </a:pPr>
            <a:r>
              <a:rPr lang="zh-TW" altLang="en-US" dirty="0">
                <a:latin typeface="Consolas" panose="020B0609020204030204" pitchFamily="49" charset="0"/>
                <a:ea typeface="+mj-ea"/>
              </a:rPr>
              <a:t>在應用程式啟動時初始化共享資源，如資料庫連接池、配置文件的載入、第三方服務的初始化等。</a:t>
            </a:r>
          </a:p>
          <a:p>
            <a:pPr marL="342900" lvl="1" indent="-342900" algn="just">
              <a:spcBef>
                <a:spcPts val="600"/>
              </a:spcBef>
            </a:pPr>
            <a:r>
              <a:rPr lang="zh-TW" altLang="en-US" dirty="0">
                <a:latin typeface="Consolas" panose="020B0609020204030204" pitchFamily="49" charset="0"/>
                <a:ea typeface="+mj-ea"/>
              </a:rPr>
              <a:t>系統配置設置：</a:t>
            </a:r>
          </a:p>
          <a:p>
            <a:pPr marL="342000" lvl="1" indent="0" algn="just">
              <a:lnSpc>
                <a:spcPct val="100000"/>
              </a:lnSpc>
              <a:spcBef>
                <a:spcPts val="200"/>
              </a:spcBef>
              <a:buNone/>
            </a:pPr>
            <a:r>
              <a:rPr lang="zh-TW" altLang="en-US" dirty="0">
                <a:latin typeface="Consolas" panose="020B0609020204030204" pitchFamily="49" charset="0"/>
                <a:ea typeface="+mj-ea"/>
              </a:rPr>
              <a:t>設置應用程式需要的各種配置參數或環境變量。</a:t>
            </a:r>
          </a:p>
          <a:p>
            <a:pPr marL="342900" lvl="1" indent="-342900" algn="just">
              <a:spcBef>
                <a:spcPts val="600"/>
              </a:spcBef>
            </a:pPr>
            <a:r>
              <a:rPr lang="zh-TW" altLang="en-US" dirty="0">
                <a:latin typeface="Consolas" panose="020B0609020204030204" pitchFamily="49" charset="0"/>
                <a:ea typeface="+mj-ea"/>
              </a:rPr>
              <a:t>啟動背景任務：</a:t>
            </a:r>
          </a:p>
          <a:p>
            <a:pPr marL="342000" lvl="1" indent="0" algn="just">
              <a:lnSpc>
                <a:spcPct val="100000"/>
              </a:lnSpc>
              <a:spcBef>
                <a:spcPts val="200"/>
              </a:spcBef>
              <a:buNone/>
            </a:pPr>
            <a:r>
              <a:rPr lang="zh-TW" altLang="en-US" dirty="0">
                <a:latin typeface="Consolas" panose="020B0609020204030204" pitchFamily="49" charset="0"/>
                <a:ea typeface="+mj-ea"/>
              </a:rPr>
              <a:t>啟動定時任務或背景程式，例如日誌清理、資料同步等。</a:t>
            </a:r>
          </a:p>
          <a:p>
            <a:pPr marL="342900" lvl="1" indent="-342900" algn="just">
              <a:spcBef>
                <a:spcPts val="600"/>
              </a:spcBef>
            </a:pPr>
            <a:r>
              <a:rPr lang="zh-TW" altLang="en-US" dirty="0">
                <a:latin typeface="Consolas" panose="020B0609020204030204" pitchFamily="49" charset="0"/>
                <a:ea typeface="+mj-ea"/>
              </a:rPr>
              <a:t>預載入資料：</a:t>
            </a:r>
          </a:p>
          <a:p>
            <a:pPr marL="342000" lvl="1" indent="0" algn="just">
              <a:lnSpc>
                <a:spcPct val="100000"/>
              </a:lnSpc>
              <a:spcBef>
                <a:spcPts val="200"/>
              </a:spcBef>
              <a:buNone/>
            </a:pPr>
            <a:r>
              <a:rPr lang="zh-TW" altLang="en-US" dirty="0">
                <a:latin typeface="Consolas" panose="020B0609020204030204" pitchFamily="49" charset="0"/>
                <a:ea typeface="+mj-ea"/>
              </a:rPr>
              <a:t>預載入應用程式啟動時需要的資料，比如暫存一些常用的資料。</a:t>
            </a:r>
          </a:p>
          <a:p>
            <a:pPr marL="342900" lvl="1" indent="-342900" algn="just">
              <a:spcBef>
                <a:spcPts val="600"/>
              </a:spcBef>
            </a:pPr>
            <a:r>
              <a:rPr lang="zh-TW" altLang="en-US" dirty="0">
                <a:latin typeface="Consolas" panose="020B0609020204030204" pitchFamily="49" charset="0"/>
                <a:ea typeface="+mj-ea"/>
              </a:rPr>
              <a:t>記錄日誌：</a:t>
            </a:r>
          </a:p>
          <a:p>
            <a:pPr marL="342000" lvl="1" indent="0" algn="just">
              <a:lnSpc>
                <a:spcPct val="100000"/>
              </a:lnSpc>
              <a:spcBef>
                <a:spcPts val="200"/>
              </a:spcBef>
              <a:buNone/>
            </a:pPr>
            <a:r>
              <a:rPr lang="zh-TW" altLang="en-US" dirty="0">
                <a:latin typeface="Consolas" panose="020B0609020204030204" pitchFamily="49" charset="0"/>
                <a:ea typeface="+mj-ea"/>
              </a:rPr>
              <a:t>記錄應用程式啟動和停止的相關訊息。</a:t>
            </a:r>
          </a:p>
          <a:p>
            <a:pPr marL="342900" lvl="1" indent="-342900" algn="just">
              <a:spcBef>
                <a:spcPts val="600"/>
              </a:spcBef>
            </a:pPr>
            <a:r>
              <a:rPr lang="zh-TW" altLang="en-US" dirty="0">
                <a:latin typeface="Consolas" panose="020B0609020204030204" pitchFamily="49" charset="0"/>
                <a:ea typeface="+mj-ea"/>
              </a:rPr>
              <a:t>釋放資源：</a:t>
            </a:r>
          </a:p>
          <a:p>
            <a:pPr marL="342000" lvl="1" indent="0" algn="just">
              <a:lnSpc>
                <a:spcPct val="100000"/>
              </a:lnSpc>
              <a:spcBef>
                <a:spcPts val="200"/>
              </a:spcBef>
              <a:buNone/>
            </a:pPr>
            <a:r>
              <a:rPr lang="zh-TW" altLang="en-US" dirty="0">
                <a:latin typeface="Consolas" panose="020B0609020204030204" pitchFamily="49" charset="0"/>
                <a:ea typeface="+mj-ea"/>
              </a:rPr>
              <a:t>在應用程式停止時，釋放初始化的資源，如關閉資料庫連接、停止後台程式等。</a:t>
            </a:r>
          </a:p>
          <a:p>
            <a:pPr marL="342900" lvl="1" indent="-342900" algn="just">
              <a:spcBef>
                <a:spcPts val="200"/>
              </a:spcBef>
            </a:pPr>
            <a:endParaRPr lang="zh-TW" altLang="en-US" sz="1100" dirty="0">
              <a:latin typeface="Consolas" panose="020B0609020204030204" pitchFamily="49" charset="0"/>
              <a:ea typeface="+mj-ea"/>
            </a:endParaRPr>
          </a:p>
          <a:p>
            <a:pPr marL="0" lvl="1" indent="0" algn="just">
              <a:spcBef>
                <a:spcPts val="200"/>
              </a:spcBef>
              <a:buNone/>
            </a:pPr>
            <a:r>
              <a:rPr lang="en-US" altLang="zh-TW" dirty="0">
                <a:latin typeface="Consolas" panose="020B0609020204030204" pitchFamily="49" charset="0"/>
                <a:ea typeface="+mj-ea"/>
              </a:rPr>
              <a:t>ServletContextListener</a:t>
            </a:r>
            <a:r>
              <a:rPr lang="zh-TW" altLang="en-US" dirty="0">
                <a:latin typeface="Consolas" panose="020B0609020204030204" pitchFamily="49" charset="0"/>
                <a:ea typeface="+mj-ea"/>
              </a:rPr>
              <a:t>提供了兩個主要方法：</a:t>
            </a:r>
          </a:p>
          <a:p>
            <a:pPr marL="342900" lvl="1" indent="-342900" algn="just">
              <a:spcBef>
                <a:spcPts val="200"/>
              </a:spcBef>
            </a:pPr>
            <a:r>
              <a:rPr lang="en-US" altLang="zh-TW" dirty="0">
                <a:latin typeface="Consolas" panose="020B0609020204030204" pitchFamily="49" charset="0"/>
                <a:ea typeface="+mj-ea"/>
              </a:rPr>
              <a:t>contextInitialized(ServletContextEvent sce)</a:t>
            </a:r>
            <a:r>
              <a:rPr lang="zh-TW" altLang="en-US" dirty="0">
                <a:latin typeface="Consolas" panose="020B0609020204030204" pitchFamily="49" charset="0"/>
                <a:ea typeface="+mj-ea"/>
              </a:rPr>
              <a:t>：</a:t>
            </a:r>
          </a:p>
          <a:p>
            <a:pPr marL="342000" lvl="1" indent="0" algn="just">
              <a:lnSpc>
                <a:spcPct val="100000"/>
              </a:lnSpc>
              <a:spcBef>
                <a:spcPts val="200"/>
              </a:spcBef>
              <a:buNone/>
            </a:pPr>
            <a:r>
              <a:rPr lang="zh-TW" altLang="en-US" dirty="0">
                <a:latin typeface="Consolas" panose="020B0609020204030204" pitchFamily="49" charset="0"/>
                <a:ea typeface="+mj-ea"/>
              </a:rPr>
              <a:t>在</a:t>
            </a:r>
            <a:r>
              <a:rPr lang="en-US" altLang="zh-TW" dirty="0">
                <a:latin typeface="Consolas" panose="020B0609020204030204" pitchFamily="49" charset="0"/>
                <a:ea typeface="+mj-ea"/>
              </a:rPr>
              <a:t>WebApp</a:t>
            </a:r>
            <a:r>
              <a:rPr lang="zh-TW" altLang="en-US" dirty="0">
                <a:latin typeface="Consolas" panose="020B0609020204030204" pitchFamily="49" charset="0"/>
                <a:ea typeface="+mj-ea"/>
              </a:rPr>
              <a:t>啟動並且所有</a:t>
            </a:r>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初始化完成後被呼叫。</a:t>
            </a:r>
          </a:p>
          <a:p>
            <a:pPr marL="342900" lvl="1" indent="-342900" algn="just">
              <a:spcBef>
                <a:spcPts val="200"/>
              </a:spcBef>
            </a:pPr>
            <a:r>
              <a:rPr lang="en-US" altLang="zh-TW" dirty="0">
                <a:latin typeface="Consolas" panose="020B0609020204030204" pitchFamily="49" charset="0"/>
                <a:ea typeface="+mj-ea"/>
              </a:rPr>
              <a:t>contextDestroyed(ServletContextEvent sce)</a:t>
            </a:r>
            <a:r>
              <a:rPr lang="zh-TW" altLang="en-US" dirty="0">
                <a:latin typeface="Consolas" panose="020B0609020204030204" pitchFamily="49" charset="0"/>
                <a:ea typeface="+mj-ea"/>
              </a:rPr>
              <a:t>：</a:t>
            </a:r>
          </a:p>
          <a:p>
            <a:pPr marL="342000" lvl="1" indent="0" algn="just">
              <a:lnSpc>
                <a:spcPct val="100000"/>
              </a:lnSpc>
              <a:spcBef>
                <a:spcPts val="200"/>
              </a:spcBef>
              <a:buNone/>
            </a:pPr>
            <a:r>
              <a:rPr lang="zh-TW" altLang="en-US" dirty="0">
                <a:latin typeface="Consolas" panose="020B0609020204030204" pitchFamily="49" charset="0"/>
                <a:ea typeface="+mj-ea"/>
              </a:rPr>
              <a:t>在</a:t>
            </a:r>
            <a:r>
              <a:rPr lang="en-US" altLang="zh-TW" dirty="0">
                <a:latin typeface="Consolas" panose="020B0609020204030204" pitchFamily="49" charset="0"/>
                <a:ea typeface="+mj-ea"/>
              </a:rPr>
              <a:t>WebApp</a:t>
            </a:r>
            <a:r>
              <a:rPr lang="zh-TW" altLang="en-US" dirty="0">
                <a:latin typeface="Consolas" panose="020B0609020204030204" pitchFamily="49" charset="0"/>
                <a:ea typeface="+mj-ea"/>
              </a:rPr>
              <a:t>即將停止前被呼叫。</a:t>
            </a:r>
            <a:endParaRPr lang="en-US" altLang="zh-TW"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CF7AA0A5-201A-4FAD-B5A1-C519B252A885}"/>
              </a:ext>
            </a:extLst>
          </p:cNvPr>
          <p:cNvSpPr>
            <a:spLocks noGrp="1"/>
          </p:cNvSpPr>
          <p:nvPr>
            <p:ph type="sldNum" sz="quarter" idx="12"/>
          </p:nvPr>
        </p:nvSpPr>
        <p:spPr/>
        <p:txBody>
          <a:bodyPr/>
          <a:lstStyle/>
          <a:p>
            <a:fld id="{B521127C-0C56-461F-B517-0D483F216F7D}" type="slidenum">
              <a:rPr lang="zh-TW" altLang="en-US" smtClean="0"/>
              <a:t>127</a:t>
            </a:fld>
            <a:endParaRPr lang="zh-TW" altLang="en-US"/>
          </a:p>
        </p:txBody>
      </p:sp>
      <p:sp>
        <p:nvSpPr>
          <p:cNvPr id="4" name="文字方塊 3">
            <a:extLst>
              <a:ext uri="{FF2B5EF4-FFF2-40B4-BE49-F238E27FC236}">
                <a16:creationId xmlns:a16="http://schemas.microsoft.com/office/drawing/2014/main" id="{CA7E7083-B606-7136-E9B7-7B2EFF62C9D7}"/>
              </a:ext>
            </a:extLst>
          </p:cNvPr>
          <p:cNvSpPr txBox="1"/>
          <p:nvPr/>
        </p:nvSpPr>
        <p:spPr>
          <a:xfrm>
            <a:off x="8456104" y="6288485"/>
            <a:ext cx="3049124"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ServletContextListener</a:t>
            </a:r>
          </a:p>
        </p:txBody>
      </p:sp>
    </p:spTree>
    <p:extLst>
      <p:ext uri="{BB962C8B-B14F-4D97-AF65-F5344CB8AC3E}">
        <p14:creationId xmlns:p14="http://schemas.microsoft.com/office/powerpoint/2010/main" val="2340678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7"/>
            <a:ext cx="11550869" cy="6344863"/>
          </a:xfrm>
        </p:spPr>
        <p:txBody>
          <a:bodyPr>
            <a:normAutofit/>
          </a:bodyPr>
          <a:lstStyle/>
          <a:p>
            <a:pPr marL="342900" lvl="1" indent="-342900" algn="just"/>
            <a:r>
              <a:rPr lang="zh-TW" altLang="en-US" sz="2500" dirty="0">
                <a:latin typeface="Consolas" panose="020B0609020204030204" pitchFamily="49" charset="0"/>
                <a:ea typeface="+mj-ea"/>
              </a:rPr>
              <a:t>介面用法</a:t>
            </a:r>
            <a:r>
              <a:rPr lang="en-US" altLang="zh-TW" sz="2500" dirty="0">
                <a:latin typeface="Consolas" panose="020B0609020204030204" pitchFamily="49" charset="0"/>
                <a:ea typeface="+mj-ea"/>
              </a:rPr>
              <a:t>:</a:t>
            </a:r>
          </a:p>
          <a:p>
            <a:pPr marL="617220" lvl="2" indent="-342900" algn="just"/>
            <a:r>
              <a:rPr lang="zh-TW" altLang="en-US" sz="2500" dirty="0">
                <a:latin typeface="Consolas" panose="020B0609020204030204" pitchFamily="49" charset="0"/>
                <a:ea typeface="+mj-ea"/>
              </a:rPr>
              <a:t>實作此介面為物件，在此物件「綁定</a:t>
            </a:r>
            <a:r>
              <a:rPr lang="en-US" altLang="zh-TW" sz="2500" dirty="0">
                <a:latin typeface="Consolas" panose="020B0609020204030204" pitchFamily="49" charset="0"/>
                <a:ea typeface="+mj-ea"/>
              </a:rPr>
              <a:t>bind</a:t>
            </a:r>
            <a:r>
              <a:rPr lang="zh-TW" altLang="en-US" sz="2500" dirty="0">
                <a:latin typeface="Consolas" panose="020B0609020204030204" pitchFamily="49" charset="0"/>
                <a:ea typeface="+mj-ea"/>
              </a:rPr>
              <a:t>」或「脫離</a:t>
            </a:r>
            <a:r>
              <a:rPr lang="en-US" altLang="zh-TW" sz="2500" dirty="0">
                <a:latin typeface="Consolas" panose="020B0609020204030204" pitchFamily="49" charset="0"/>
                <a:ea typeface="+mj-ea"/>
              </a:rPr>
              <a:t>unbind</a:t>
            </a:r>
            <a:r>
              <a:rPr lang="zh-TW" altLang="en-US" sz="2500" dirty="0">
                <a:latin typeface="Consolas" panose="020B0609020204030204" pitchFamily="49" charset="0"/>
                <a:ea typeface="+mj-ea"/>
              </a:rPr>
              <a:t>」自某個</a:t>
            </a:r>
            <a:r>
              <a:rPr lang="en-US" altLang="zh-TW" sz="2500" dirty="0">
                <a:latin typeface="Consolas" panose="020B0609020204030204" pitchFamily="49" charset="0"/>
                <a:ea typeface="+mj-ea"/>
              </a:rPr>
              <a:t>session</a:t>
            </a:r>
            <a:r>
              <a:rPr lang="zh-TW" altLang="en-US" sz="2500" dirty="0">
                <a:latin typeface="Consolas" panose="020B0609020204030204" pitchFamily="49" charset="0"/>
                <a:ea typeface="+mj-ea"/>
              </a:rPr>
              <a:t>時，即會得到通知、並能夠進行某種動作。</a:t>
            </a:r>
            <a:endParaRPr lang="en-US" altLang="zh-TW" sz="2500" dirty="0">
              <a:latin typeface="Consolas" panose="020B0609020204030204" pitchFamily="49" charset="0"/>
              <a:ea typeface="+mj-ea"/>
            </a:endParaRPr>
          </a:p>
          <a:p>
            <a:pPr marL="891540" lvl="3" indent="-342900" algn="just"/>
            <a:r>
              <a:rPr lang="en-US" altLang="zh-TW" sz="2500" dirty="0">
                <a:latin typeface="Consolas" panose="020B0609020204030204" pitchFamily="49" charset="0"/>
                <a:ea typeface="+mj-ea"/>
              </a:rPr>
              <a:t>implements HttpSessionBindingListener</a:t>
            </a:r>
          </a:p>
          <a:p>
            <a:pPr marL="342900" lvl="1" indent="-342900" algn="just"/>
            <a:r>
              <a:rPr lang="zh-TW" altLang="en-US" sz="2500" dirty="0">
                <a:latin typeface="Consolas" panose="020B0609020204030204" pitchFamily="49" charset="0"/>
                <a:ea typeface="+mj-ea"/>
              </a:rPr>
              <a:t>可實作以下兩個方法</a:t>
            </a:r>
            <a:endParaRPr lang="en-US" altLang="zh-TW" sz="2500" dirty="0">
              <a:latin typeface="Consolas" panose="020B0609020204030204" pitchFamily="49" charset="0"/>
              <a:ea typeface="+mj-ea"/>
            </a:endParaRPr>
          </a:p>
          <a:p>
            <a:pPr marL="617220" lvl="2" indent="-342900" algn="just"/>
            <a:r>
              <a:rPr lang="en-US" altLang="zh-TW" sz="2500" dirty="0">
                <a:latin typeface="Consolas" panose="020B0609020204030204" pitchFamily="49" charset="0"/>
                <a:ea typeface="+mj-ea"/>
              </a:rPr>
              <a:t>public void valueBound(HttpSessionBindingEvent event)</a:t>
            </a:r>
          </a:p>
          <a:p>
            <a:pPr marL="891540" lvl="3" indent="-342900" algn="just"/>
            <a:r>
              <a:rPr lang="zh-TW" altLang="en-US" sz="2500" dirty="0">
                <a:latin typeface="Consolas" panose="020B0609020204030204" pitchFamily="49" charset="0"/>
                <a:ea typeface="+mj-ea"/>
              </a:rPr>
              <a:t>當此物件被綁定</a:t>
            </a:r>
            <a:r>
              <a:rPr lang="en-US" altLang="zh-TW" sz="2500" dirty="0">
                <a:latin typeface="Consolas" panose="020B0609020204030204" pitchFamily="49" charset="0"/>
                <a:ea typeface="+mj-ea"/>
              </a:rPr>
              <a:t>(bind)</a:t>
            </a:r>
            <a:r>
              <a:rPr lang="zh-TW" altLang="en-US" sz="2500" dirty="0">
                <a:latin typeface="Consolas" panose="020B0609020204030204" pitchFamily="49" charset="0"/>
                <a:ea typeface="+mj-ea"/>
              </a:rPr>
              <a:t>到</a:t>
            </a:r>
            <a:r>
              <a:rPr lang="en-US" altLang="zh-TW" sz="2500" dirty="0">
                <a:latin typeface="Consolas" panose="020B0609020204030204" pitchFamily="49" charset="0"/>
                <a:ea typeface="+mj-ea"/>
              </a:rPr>
              <a:t>session</a:t>
            </a:r>
            <a:r>
              <a:rPr lang="zh-TW" altLang="en-US" sz="2500" dirty="0">
                <a:latin typeface="Consolas" panose="020B0609020204030204" pitchFamily="49" charset="0"/>
                <a:ea typeface="+mj-ea"/>
              </a:rPr>
              <a:t>時，此方法會啟動</a:t>
            </a:r>
            <a:endParaRPr lang="en-US" altLang="zh-TW" sz="2500" dirty="0">
              <a:latin typeface="Consolas" panose="020B0609020204030204" pitchFamily="49" charset="0"/>
              <a:ea typeface="+mj-ea"/>
            </a:endParaRPr>
          </a:p>
          <a:p>
            <a:pPr marL="617220" lvl="2" indent="-342900" algn="just"/>
            <a:r>
              <a:rPr lang="en-US" altLang="zh-TW" sz="2500" dirty="0">
                <a:latin typeface="Consolas" panose="020B0609020204030204" pitchFamily="49" charset="0"/>
                <a:ea typeface="+mj-ea"/>
              </a:rPr>
              <a:t>public void valueUnBound(HttpSessionBindingEvent event)</a:t>
            </a:r>
          </a:p>
          <a:p>
            <a:pPr marL="891540" lvl="3" indent="-342900" algn="just"/>
            <a:r>
              <a:rPr lang="zh-TW" altLang="en-US" sz="2500" dirty="0">
                <a:latin typeface="Consolas" panose="020B0609020204030204" pitchFamily="49" charset="0"/>
                <a:ea typeface="+mj-ea"/>
              </a:rPr>
              <a:t>當此物件脫離</a:t>
            </a:r>
            <a:r>
              <a:rPr lang="en-US" altLang="zh-TW" sz="2500" dirty="0">
                <a:latin typeface="Consolas" panose="020B0609020204030204" pitchFamily="49" charset="0"/>
                <a:ea typeface="+mj-ea"/>
              </a:rPr>
              <a:t>(unbind)</a:t>
            </a:r>
            <a:r>
              <a:rPr lang="zh-TW" altLang="en-US" sz="2500" dirty="0">
                <a:latin typeface="Consolas" panose="020B0609020204030204" pitchFamily="49" charset="0"/>
                <a:ea typeface="+mj-ea"/>
              </a:rPr>
              <a:t> </a:t>
            </a:r>
            <a:r>
              <a:rPr lang="en-US" altLang="zh-TW" sz="2500" dirty="0">
                <a:latin typeface="Consolas" panose="020B0609020204030204" pitchFamily="49" charset="0"/>
                <a:ea typeface="+mj-ea"/>
              </a:rPr>
              <a:t>session</a:t>
            </a:r>
            <a:r>
              <a:rPr lang="zh-TW" altLang="en-US" sz="2500" dirty="0">
                <a:latin typeface="Consolas" panose="020B0609020204030204" pitchFamily="49" charset="0"/>
                <a:ea typeface="+mj-ea"/>
              </a:rPr>
              <a:t>時，此方法會啟動</a:t>
            </a:r>
            <a:endParaRPr lang="en-US" altLang="zh-TW" sz="2500" dirty="0">
              <a:latin typeface="Consolas" panose="020B0609020204030204" pitchFamily="49" charset="0"/>
              <a:ea typeface="+mj-ea"/>
            </a:endParaRPr>
          </a:p>
          <a:p>
            <a:pPr marL="891540" lvl="3" indent="-342900" algn="just"/>
            <a:r>
              <a:rPr lang="zh-TW" altLang="en-US" sz="2500" dirty="0">
                <a:latin typeface="Consolas" panose="020B0609020204030204" pitchFamily="49" charset="0"/>
                <a:ea typeface="+mj-ea"/>
              </a:rPr>
              <a:t>不管是此物件自</a:t>
            </a:r>
            <a:r>
              <a:rPr lang="en-US" altLang="zh-TW" sz="2500" dirty="0">
                <a:latin typeface="Consolas" panose="020B0609020204030204" pitchFamily="49" charset="0"/>
                <a:ea typeface="+mj-ea"/>
              </a:rPr>
              <a:t>session</a:t>
            </a:r>
            <a:r>
              <a:rPr lang="zh-TW" altLang="en-US" sz="2500" dirty="0">
                <a:latin typeface="Consolas" panose="020B0609020204030204" pitchFamily="49" charset="0"/>
                <a:ea typeface="+mj-ea"/>
              </a:rPr>
              <a:t>中被移除；或此物件消失、被取代；或</a:t>
            </a:r>
            <a:r>
              <a:rPr lang="en-US" altLang="zh-TW" sz="2500" dirty="0">
                <a:latin typeface="Consolas" panose="020B0609020204030204" pitchFamily="49" charset="0"/>
                <a:ea typeface="+mj-ea"/>
              </a:rPr>
              <a:t>session</a:t>
            </a:r>
            <a:r>
              <a:rPr lang="zh-TW" altLang="en-US" sz="2500" dirty="0">
                <a:latin typeface="Consolas" panose="020B0609020204030204" pitchFamily="49" charset="0"/>
                <a:ea typeface="+mj-ea"/>
              </a:rPr>
              <a:t>本身失效，都算是脫離</a:t>
            </a:r>
            <a:r>
              <a:rPr lang="en-US" altLang="zh-TW" sz="2500" dirty="0">
                <a:latin typeface="Consolas" panose="020B0609020204030204" pitchFamily="49" charset="0"/>
                <a:ea typeface="+mj-ea"/>
              </a:rPr>
              <a:t>session</a:t>
            </a:r>
          </a:p>
          <a:p>
            <a:pPr marL="617220" lvl="2" indent="-342900" algn="just"/>
            <a:endParaRPr lang="en-US" altLang="zh-TW" sz="25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687392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dirty="0">
                <a:latin typeface="Consolas" panose="020B0609020204030204" pitchFamily="49" charset="0"/>
                <a:ea typeface="+mj-ea"/>
              </a:rPr>
              <a:t>HttpSessionBindingListener</a:t>
            </a:r>
            <a:r>
              <a:rPr lang="zh-TW" altLang="en-US" sz="3200" dirty="0">
                <a:latin typeface="Consolas" panose="020B0609020204030204" pitchFamily="49" charset="0"/>
                <a:ea typeface="+mj-ea"/>
              </a:rPr>
              <a:t>介面</a:t>
            </a: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128</a:t>
            </a:fld>
            <a:endParaRPr lang="zh-TW" altLang="en-US"/>
          </a:p>
        </p:txBody>
      </p:sp>
      <p:sp>
        <p:nvSpPr>
          <p:cNvPr id="4" name="文字方塊 3">
            <a:extLst>
              <a:ext uri="{FF2B5EF4-FFF2-40B4-BE49-F238E27FC236}">
                <a16:creationId xmlns:a16="http://schemas.microsoft.com/office/drawing/2014/main" id="{5F4AEDAC-ACD7-C3D9-0893-B52E08E5B8F8}"/>
              </a:ext>
            </a:extLst>
          </p:cNvPr>
          <p:cNvSpPr txBox="1"/>
          <p:nvPr/>
        </p:nvSpPr>
        <p:spPr>
          <a:xfrm>
            <a:off x="7919208" y="6272784"/>
            <a:ext cx="3569242"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HttpSessionBindingListener</a:t>
            </a:r>
          </a:p>
        </p:txBody>
      </p:sp>
    </p:spTree>
    <p:extLst>
      <p:ext uri="{BB962C8B-B14F-4D97-AF65-F5344CB8AC3E}">
        <p14:creationId xmlns:p14="http://schemas.microsoft.com/office/powerpoint/2010/main" val="31483126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5" y="1068237"/>
            <a:ext cx="11550869" cy="6344863"/>
          </a:xfrm>
        </p:spPr>
        <p:txBody>
          <a:bodyPr>
            <a:normAutofit/>
          </a:bodyPr>
          <a:lstStyle/>
          <a:p>
            <a:pPr marL="342900" lvl="1" indent="-342900" algn="just"/>
            <a:r>
              <a:rPr lang="en-US" altLang="zh-TW" sz="2500" dirty="0">
                <a:latin typeface="Consolas" panose="020B0609020204030204" pitchFamily="49" charset="0"/>
                <a:ea typeface="+mj-ea"/>
              </a:rPr>
              <a:t>ServletContextAttributeListener</a:t>
            </a:r>
          </a:p>
          <a:p>
            <a:pPr marL="617220" lvl="2" indent="-342900" algn="just"/>
            <a:r>
              <a:rPr lang="en-US" altLang="zh-TW" sz="2500" dirty="0">
                <a:latin typeface="Consolas" panose="020B0609020204030204" pitchFamily="49" charset="0"/>
                <a:ea typeface="+mj-ea"/>
              </a:rPr>
              <a:t>ServletContext</a:t>
            </a:r>
            <a:r>
              <a:rPr lang="zh-TW" altLang="en-US" sz="2500" dirty="0">
                <a:latin typeface="Consolas" panose="020B0609020204030204" pitchFamily="49" charset="0"/>
                <a:ea typeface="+mj-ea"/>
              </a:rPr>
              <a:t>某屬性</a:t>
            </a:r>
            <a:r>
              <a:rPr lang="en-US" altLang="zh-TW" sz="2500" dirty="0">
                <a:latin typeface="Consolas" panose="020B0609020204030204" pitchFamily="49" charset="0"/>
                <a:ea typeface="+mj-ea"/>
              </a:rPr>
              <a:t>(Attribute)</a:t>
            </a:r>
            <a:r>
              <a:rPr lang="zh-TW" altLang="en-US" sz="2500" dirty="0">
                <a:latin typeface="Consolas" panose="020B0609020204030204" pitchFamily="49" charset="0"/>
                <a:ea typeface="+mj-ea"/>
              </a:rPr>
              <a:t>加入、移除、被取代時的</a:t>
            </a:r>
            <a:r>
              <a:rPr lang="en-US" altLang="zh-TW" sz="2500" dirty="0">
                <a:latin typeface="Consolas" panose="020B0609020204030204" pitchFamily="49" charset="0"/>
                <a:ea typeface="+mj-ea"/>
              </a:rPr>
              <a:t>Listener</a:t>
            </a:r>
          </a:p>
          <a:p>
            <a:pPr marL="617220" lvl="2" indent="-342900" algn="just"/>
            <a:endParaRPr lang="en-US" altLang="zh-TW" sz="2500" dirty="0">
              <a:latin typeface="Consolas" panose="020B0609020204030204" pitchFamily="49" charset="0"/>
              <a:ea typeface="+mj-ea"/>
            </a:endParaRPr>
          </a:p>
          <a:p>
            <a:pPr marL="342900" lvl="1" indent="-342900" algn="just"/>
            <a:r>
              <a:rPr lang="en-US" altLang="zh-TW" sz="2500" dirty="0">
                <a:latin typeface="Consolas" panose="020B0609020204030204" pitchFamily="49" charset="0"/>
                <a:ea typeface="+mj-ea"/>
              </a:rPr>
              <a:t>HttpSessionAttributeListener</a:t>
            </a:r>
          </a:p>
          <a:p>
            <a:pPr marL="617220" lvl="2" indent="-342900" algn="just"/>
            <a:r>
              <a:rPr lang="en-US" altLang="zh-TW" sz="2500" dirty="0">
                <a:latin typeface="Consolas" panose="020B0609020204030204" pitchFamily="49" charset="0"/>
                <a:ea typeface="+mj-ea"/>
              </a:rPr>
              <a:t>HttpSession</a:t>
            </a:r>
            <a:r>
              <a:rPr lang="zh-TW" altLang="en-US" sz="2500" dirty="0">
                <a:latin typeface="Consolas" panose="020B0609020204030204" pitchFamily="49" charset="0"/>
                <a:ea typeface="+mj-ea"/>
              </a:rPr>
              <a:t>某屬性</a:t>
            </a:r>
            <a:r>
              <a:rPr lang="en-US" altLang="zh-TW" sz="2500" dirty="0">
                <a:latin typeface="Consolas" panose="020B0609020204030204" pitchFamily="49" charset="0"/>
                <a:ea typeface="+mj-ea"/>
              </a:rPr>
              <a:t>(Attribute)</a:t>
            </a:r>
            <a:r>
              <a:rPr lang="zh-TW" altLang="en-US" sz="2500" dirty="0">
                <a:latin typeface="Consolas" panose="020B0609020204030204" pitchFamily="49" charset="0"/>
                <a:ea typeface="+mj-ea"/>
              </a:rPr>
              <a:t>加入、移除、被取代時的</a:t>
            </a:r>
            <a:r>
              <a:rPr lang="en-US" altLang="zh-TW" sz="2500" dirty="0">
                <a:latin typeface="Consolas" panose="020B0609020204030204" pitchFamily="49" charset="0"/>
                <a:ea typeface="+mj-ea"/>
              </a:rPr>
              <a:t>Listener</a:t>
            </a:r>
          </a:p>
          <a:p>
            <a:pPr marL="617220" lvl="2" indent="-342900" algn="just"/>
            <a:endParaRPr lang="en-US" altLang="zh-TW" sz="2500" dirty="0">
              <a:latin typeface="Consolas" panose="020B0609020204030204" pitchFamily="49" charset="0"/>
              <a:ea typeface="+mj-ea"/>
            </a:endParaRPr>
          </a:p>
          <a:p>
            <a:pPr marL="342900" lvl="1" indent="-342900" algn="just"/>
            <a:r>
              <a:rPr lang="en-US" altLang="zh-TW" sz="2500" dirty="0">
                <a:latin typeface="Consolas" panose="020B0609020204030204" pitchFamily="49" charset="0"/>
                <a:ea typeface="+mj-ea"/>
              </a:rPr>
              <a:t>HttpSessionListener</a:t>
            </a:r>
          </a:p>
          <a:p>
            <a:pPr marL="617220" lvl="2" indent="-342900" algn="just"/>
            <a:r>
              <a:rPr lang="en-US" altLang="zh-TW" sz="2500" dirty="0">
                <a:latin typeface="Consolas" panose="020B0609020204030204" pitchFamily="49" charset="0"/>
                <a:ea typeface="+mj-ea"/>
              </a:rPr>
              <a:t>HttpSession</a:t>
            </a:r>
            <a:r>
              <a:rPr lang="zh-TW" altLang="en-US" sz="2500" dirty="0">
                <a:latin typeface="Consolas" panose="020B0609020204030204" pitchFamily="49" charset="0"/>
                <a:ea typeface="+mj-ea"/>
              </a:rPr>
              <a:t>建立或銷毀時的</a:t>
            </a:r>
            <a:r>
              <a:rPr lang="en-US" altLang="zh-TW" sz="2500" dirty="0">
                <a:latin typeface="Consolas" panose="020B0609020204030204" pitchFamily="49" charset="0"/>
                <a:ea typeface="+mj-ea"/>
              </a:rPr>
              <a:t>Listener</a:t>
            </a:r>
          </a:p>
          <a:p>
            <a:pPr marL="617220" lvl="2" indent="-342900" algn="just"/>
            <a:endParaRPr lang="en-US" altLang="zh-TW" sz="25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7" y="117822"/>
            <a:ext cx="291837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dirty="0">
                <a:latin typeface="Consolas" panose="020B0609020204030204" pitchFamily="49" charset="0"/>
                <a:ea typeface="+mj-ea"/>
              </a:rPr>
              <a:t>其他</a:t>
            </a:r>
            <a:r>
              <a:rPr lang="en-US" altLang="zh-TW" sz="3200" dirty="0">
                <a:latin typeface="Consolas" panose="020B0609020204030204" pitchFamily="49" charset="0"/>
                <a:ea typeface="+mj-ea"/>
              </a:rPr>
              <a:t>Listener</a:t>
            </a:r>
            <a:endParaRPr lang="zh-TW" altLang="en-US" sz="32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FC249013-D36C-4391-8408-0BC5C70161E3}"/>
              </a:ext>
            </a:extLst>
          </p:cNvPr>
          <p:cNvSpPr>
            <a:spLocks noGrp="1"/>
          </p:cNvSpPr>
          <p:nvPr>
            <p:ph type="sldNum" sz="quarter" idx="12"/>
          </p:nvPr>
        </p:nvSpPr>
        <p:spPr/>
        <p:txBody>
          <a:bodyPr/>
          <a:lstStyle/>
          <a:p>
            <a:fld id="{B521127C-0C56-461F-B517-0D483F216F7D}" type="slidenum">
              <a:rPr lang="zh-TW" altLang="en-US" smtClean="0"/>
              <a:t>129</a:t>
            </a:fld>
            <a:endParaRPr lang="zh-TW" altLang="en-US"/>
          </a:p>
        </p:txBody>
      </p:sp>
      <p:sp>
        <p:nvSpPr>
          <p:cNvPr id="4" name="文字方塊 3">
            <a:extLst>
              <a:ext uri="{FF2B5EF4-FFF2-40B4-BE49-F238E27FC236}">
                <a16:creationId xmlns:a16="http://schemas.microsoft.com/office/drawing/2014/main" id="{30DFA4B2-7741-259F-F2A3-346C72B85403}"/>
              </a:ext>
            </a:extLst>
          </p:cNvPr>
          <p:cNvSpPr txBox="1"/>
          <p:nvPr/>
        </p:nvSpPr>
        <p:spPr>
          <a:xfrm>
            <a:off x="9731228" y="6272784"/>
            <a:ext cx="1757221" cy="369332"/>
          </a:xfrm>
          <a:prstGeom prst="rect">
            <a:avLst/>
          </a:prstGeom>
          <a:noFill/>
        </p:spPr>
        <p:txBody>
          <a:bodyPr wrap="square">
            <a:spAutoFit/>
          </a:bodyPr>
          <a:lstStyle/>
          <a:p>
            <a:pPr marL="0" indent="0" algn="ctr">
              <a:buNone/>
            </a:pPr>
            <a:r>
              <a:rPr lang="zh-TW" altLang="en-US" sz="1800" dirty="0">
                <a:latin typeface="Consolas" panose="020B0609020204030204" pitchFamily="49" charset="0"/>
                <a:ea typeface="+mj-ea"/>
              </a:rPr>
              <a:t>其他</a:t>
            </a:r>
            <a:r>
              <a:rPr lang="en-US" altLang="zh-TW" sz="1800" dirty="0">
                <a:latin typeface="Consolas" panose="020B0609020204030204" pitchFamily="49" charset="0"/>
                <a:ea typeface="+mj-ea"/>
              </a:rPr>
              <a:t>Listener</a:t>
            </a:r>
          </a:p>
        </p:txBody>
      </p:sp>
    </p:spTree>
    <p:extLst>
      <p:ext uri="{BB962C8B-B14F-4D97-AF65-F5344CB8AC3E}">
        <p14:creationId xmlns:p14="http://schemas.microsoft.com/office/powerpoint/2010/main" val="23669633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13</a:t>
            </a:fld>
            <a:endParaRPr lang="zh-TW" altLang="en-US">
              <a:latin typeface="+mj-ea"/>
              <a:ea typeface="+mj-ea"/>
            </a:endParaRPr>
          </a:p>
        </p:txBody>
      </p:sp>
      <p:sp>
        <p:nvSpPr>
          <p:cNvPr id="17" name="標題 1">
            <a:extLst>
              <a:ext uri="{FF2B5EF4-FFF2-40B4-BE49-F238E27FC236}">
                <a16:creationId xmlns:a16="http://schemas.microsoft.com/office/drawing/2014/main" id="{633DFB78-E532-45E1-BE86-EEE62FB430DD}"/>
              </a:ext>
            </a:extLst>
          </p:cNvPr>
          <p:cNvSpPr>
            <a:spLocks noGrp="1"/>
          </p:cNvSpPr>
          <p:nvPr>
            <p:ph type="title"/>
          </p:nvPr>
        </p:nvSpPr>
        <p:spPr>
          <a:xfrm>
            <a:off x="240791" y="-39592"/>
            <a:ext cx="10178336" cy="1320800"/>
          </a:xfrm>
        </p:spPr>
        <p:txBody>
          <a:bodyPr>
            <a:normAutofit/>
          </a:bodyPr>
          <a:lstStyle/>
          <a:p>
            <a:r>
              <a:rPr lang="zh-TW" altLang="en-US" sz="3000" cap="none">
                <a:solidFill>
                  <a:schemeClr val="tx1"/>
                </a:solidFill>
                <a:latin typeface="+mj-ea"/>
                <a:cs typeface="+mn-cs"/>
              </a:rPr>
              <a:t>需要有個環境把</a:t>
            </a:r>
            <a:r>
              <a:rPr lang="en-US" altLang="zh-TW" sz="3000" cap="none">
                <a:solidFill>
                  <a:schemeClr val="tx1"/>
                </a:solidFill>
                <a:latin typeface="+mj-ea"/>
                <a:cs typeface="+mn-cs"/>
              </a:rPr>
              <a:t>Http</a:t>
            </a:r>
            <a:r>
              <a:rPr lang="zh-TW" altLang="en-US" sz="3000" cap="none">
                <a:solidFill>
                  <a:schemeClr val="tx1"/>
                </a:solidFill>
                <a:latin typeface="+mj-ea"/>
                <a:cs typeface="+mn-cs"/>
              </a:rPr>
              <a:t>請求資訊，轉換成</a:t>
            </a:r>
            <a:r>
              <a:rPr lang="en-US" altLang="zh-TW" sz="3000" cap="none">
                <a:solidFill>
                  <a:schemeClr val="tx1"/>
                </a:solidFill>
                <a:latin typeface="+mj-ea"/>
                <a:cs typeface="+mn-cs"/>
              </a:rPr>
              <a:t>Java</a:t>
            </a:r>
            <a:r>
              <a:rPr lang="zh-TW" altLang="en-US" sz="3000" cap="none">
                <a:solidFill>
                  <a:schemeClr val="tx1"/>
                </a:solidFill>
                <a:latin typeface="+mj-ea"/>
                <a:cs typeface="+mn-cs"/>
              </a:rPr>
              <a:t>可使用的物件</a:t>
            </a:r>
          </a:p>
        </p:txBody>
      </p:sp>
      <p:cxnSp>
        <p:nvCxnSpPr>
          <p:cNvPr id="24" name="直線單箭頭接點 23">
            <a:extLst>
              <a:ext uri="{FF2B5EF4-FFF2-40B4-BE49-F238E27FC236}">
                <a16:creationId xmlns:a16="http://schemas.microsoft.com/office/drawing/2014/main" id="{10854E00-F209-4FF8-8784-DBFB1008FAA6}"/>
              </a:ext>
            </a:extLst>
          </p:cNvPr>
          <p:cNvCxnSpPr>
            <a:cxnSpLocks/>
          </p:cNvCxnSpPr>
          <p:nvPr/>
        </p:nvCxnSpPr>
        <p:spPr>
          <a:xfrm>
            <a:off x="3382580" y="3475730"/>
            <a:ext cx="15995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CDCA62DC-A45B-413A-B3C4-4A3999BF8AD0}"/>
              </a:ext>
            </a:extLst>
          </p:cNvPr>
          <p:cNvCxnSpPr>
            <a:cxnSpLocks/>
          </p:cNvCxnSpPr>
          <p:nvPr/>
        </p:nvCxnSpPr>
        <p:spPr>
          <a:xfrm flipH="1">
            <a:off x="3382582" y="3910773"/>
            <a:ext cx="1599532" cy="116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a:extLst>
              <a:ext uri="{FF2B5EF4-FFF2-40B4-BE49-F238E27FC236}">
                <a16:creationId xmlns:a16="http://schemas.microsoft.com/office/drawing/2014/main" id="{D016A723-C95D-4113-BC6E-B37A51BA9698}"/>
              </a:ext>
            </a:extLst>
          </p:cNvPr>
          <p:cNvSpPr txBox="1"/>
          <p:nvPr/>
        </p:nvSpPr>
        <p:spPr>
          <a:xfrm>
            <a:off x="1035560" y="1947585"/>
            <a:ext cx="1784463" cy="369332"/>
          </a:xfrm>
          <a:prstGeom prst="rect">
            <a:avLst/>
          </a:prstGeom>
          <a:noFill/>
        </p:spPr>
        <p:txBody>
          <a:bodyPr wrap="none" rtlCol="0">
            <a:spAutoFit/>
          </a:bodyPr>
          <a:lstStyle/>
          <a:p>
            <a:r>
              <a:rPr lang="zh-TW" altLang="en-US">
                <a:latin typeface="+mj-ea"/>
                <a:ea typeface="+mj-ea"/>
              </a:rPr>
              <a:t>瀏覽器</a:t>
            </a:r>
            <a:r>
              <a:rPr lang="en-US" altLang="zh-TW">
                <a:latin typeface="+mj-ea"/>
                <a:ea typeface="+mj-ea"/>
              </a:rPr>
              <a:t>(</a:t>
            </a:r>
            <a:r>
              <a:rPr lang="en-US" altLang="zh-TW">
                <a:latin typeface="Consolas" panose="020B0609020204030204" pitchFamily="49" charset="0"/>
                <a:ea typeface="+mj-ea"/>
              </a:rPr>
              <a:t>Client</a:t>
            </a:r>
            <a:r>
              <a:rPr lang="en-US" altLang="zh-TW">
                <a:latin typeface="+mj-ea"/>
                <a:ea typeface="+mj-ea"/>
              </a:rPr>
              <a:t>)</a:t>
            </a:r>
          </a:p>
        </p:txBody>
      </p:sp>
      <p:sp>
        <p:nvSpPr>
          <p:cNvPr id="28" name="矩形: 圓角 27">
            <a:extLst>
              <a:ext uri="{FF2B5EF4-FFF2-40B4-BE49-F238E27FC236}">
                <a16:creationId xmlns:a16="http://schemas.microsoft.com/office/drawing/2014/main" id="{101CD54A-583A-475F-88C1-F998717203C4}"/>
              </a:ext>
            </a:extLst>
          </p:cNvPr>
          <p:cNvSpPr/>
          <p:nvPr/>
        </p:nvSpPr>
        <p:spPr>
          <a:xfrm>
            <a:off x="5790463" y="2667858"/>
            <a:ext cx="3715683" cy="20830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mj-ea"/>
              <a:ea typeface="+mj-ea"/>
            </a:endParaRPr>
          </a:p>
        </p:txBody>
      </p:sp>
      <p:sp>
        <p:nvSpPr>
          <p:cNvPr id="29" name="矩形: 圓角 28">
            <a:extLst>
              <a:ext uri="{FF2B5EF4-FFF2-40B4-BE49-F238E27FC236}">
                <a16:creationId xmlns:a16="http://schemas.microsoft.com/office/drawing/2014/main" id="{DE6F784C-C695-485D-92DA-F9AABA5F9628}"/>
              </a:ext>
            </a:extLst>
          </p:cNvPr>
          <p:cNvSpPr/>
          <p:nvPr/>
        </p:nvSpPr>
        <p:spPr>
          <a:xfrm>
            <a:off x="6580648" y="2770022"/>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Container</a:t>
            </a:r>
            <a:endParaRPr lang="zh-TW" altLang="en-US">
              <a:latin typeface="Consolas" panose="020B0609020204030204" pitchFamily="49" charset="0"/>
              <a:ea typeface="+mj-ea"/>
            </a:endParaRPr>
          </a:p>
        </p:txBody>
      </p:sp>
      <p:cxnSp>
        <p:nvCxnSpPr>
          <p:cNvPr id="30" name="直線單箭頭接點 29">
            <a:extLst>
              <a:ext uri="{FF2B5EF4-FFF2-40B4-BE49-F238E27FC236}">
                <a16:creationId xmlns:a16="http://schemas.microsoft.com/office/drawing/2014/main" id="{BD104A16-22D1-4002-8B69-19D15870CD75}"/>
              </a:ext>
            </a:extLst>
          </p:cNvPr>
          <p:cNvCxnSpPr/>
          <p:nvPr/>
        </p:nvCxnSpPr>
        <p:spPr>
          <a:xfrm flipH="1">
            <a:off x="6580648" y="3359158"/>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BD0940E7-C0F1-4CEB-9736-85B359DE4EAA}"/>
              </a:ext>
            </a:extLst>
          </p:cNvPr>
          <p:cNvCxnSpPr>
            <a:cxnSpLocks/>
          </p:cNvCxnSpPr>
          <p:nvPr/>
        </p:nvCxnSpPr>
        <p:spPr>
          <a:xfrm>
            <a:off x="8560058" y="3359158"/>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10BB044D-E6CA-4AE1-94EC-A03F654BC96A}"/>
              </a:ext>
            </a:extLst>
          </p:cNvPr>
          <p:cNvCxnSpPr>
            <a:cxnSpLocks/>
          </p:cNvCxnSpPr>
          <p:nvPr/>
        </p:nvCxnSpPr>
        <p:spPr>
          <a:xfrm>
            <a:off x="7663985" y="3373075"/>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矩形: 圓角 40">
            <a:extLst>
              <a:ext uri="{FF2B5EF4-FFF2-40B4-BE49-F238E27FC236}">
                <a16:creationId xmlns:a16="http://schemas.microsoft.com/office/drawing/2014/main" id="{CECC361C-E29B-451E-B992-0053B1866966}"/>
              </a:ext>
            </a:extLst>
          </p:cNvPr>
          <p:cNvSpPr/>
          <p:nvPr/>
        </p:nvSpPr>
        <p:spPr>
          <a:xfrm>
            <a:off x="5970520" y="4102087"/>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Consolas" panose="020B0609020204030204" pitchFamily="49" charset="0"/>
                <a:ea typeface="+mj-ea"/>
              </a:rPr>
              <a:t>Servlet</a:t>
            </a:r>
            <a:endParaRPr lang="zh-TW" altLang="en-US" sz="1600" dirty="0">
              <a:latin typeface="Consolas" panose="020B0609020204030204" pitchFamily="49" charset="0"/>
              <a:ea typeface="+mj-ea"/>
            </a:endParaRPr>
          </a:p>
        </p:txBody>
      </p:sp>
      <p:sp>
        <p:nvSpPr>
          <p:cNvPr id="42" name="矩形: 圓角 41">
            <a:extLst>
              <a:ext uri="{FF2B5EF4-FFF2-40B4-BE49-F238E27FC236}">
                <a16:creationId xmlns:a16="http://schemas.microsoft.com/office/drawing/2014/main" id="{DC7A6EAC-66A8-460B-A5AE-6B316A4CDC92}"/>
              </a:ext>
            </a:extLst>
          </p:cNvPr>
          <p:cNvSpPr/>
          <p:nvPr/>
        </p:nvSpPr>
        <p:spPr>
          <a:xfrm>
            <a:off x="8324936" y="4100054"/>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Consolas" panose="020B0609020204030204" pitchFamily="49" charset="0"/>
                <a:ea typeface="+mj-ea"/>
              </a:rPr>
              <a:t>Servlet</a:t>
            </a:r>
            <a:endParaRPr lang="zh-TW" altLang="en-US" sz="1600" dirty="0">
              <a:latin typeface="Consolas" panose="020B0609020204030204" pitchFamily="49" charset="0"/>
              <a:ea typeface="+mj-ea"/>
            </a:endParaRPr>
          </a:p>
        </p:txBody>
      </p:sp>
      <p:sp>
        <p:nvSpPr>
          <p:cNvPr id="43" name="矩形: 圓角 42">
            <a:extLst>
              <a:ext uri="{FF2B5EF4-FFF2-40B4-BE49-F238E27FC236}">
                <a16:creationId xmlns:a16="http://schemas.microsoft.com/office/drawing/2014/main" id="{BA04BBF9-D982-440C-BCD8-0C5B6EE5ECD2}"/>
              </a:ext>
            </a:extLst>
          </p:cNvPr>
          <p:cNvSpPr/>
          <p:nvPr/>
        </p:nvSpPr>
        <p:spPr>
          <a:xfrm>
            <a:off x="7147728" y="4100055"/>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Consolas" panose="020B0609020204030204" pitchFamily="49" charset="0"/>
                <a:ea typeface="+mj-ea"/>
              </a:rPr>
              <a:t>Servlet</a:t>
            </a:r>
            <a:endParaRPr lang="zh-TW" altLang="en-US" sz="1600" dirty="0">
              <a:latin typeface="Consolas" panose="020B0609020204030204" pitchFamily="49" charset="0"/>
              <a:ea typeface="+mj-ea"/>
            </a:endParaRPr>
          </a:p>
        </p:txBody>
      </p:sp>
      <p:sp>
        <p:nvSpPr>
          <p:cNvPr id="44" name="文字方塊 43">
            <a:extLst>
              <a:ext uri="{FF2B5EF4-FFF2-40B4-BE49-F238E27FC236}">
                <a16:creationId xmlns:a16="http://schemas.microsoft.com/office/drawing/2014/main" id="{F92C9ED9-F43C-48B4-8376-7BBBE8643628}"/>
              </a:ext>
            </a:extLst>
          </p:cNvPr>
          <p:cNvSpPr txBox="1"/>
          <p:nvPr/>
        </p:nvSpPr>
        <p:spPr>
          <a:xfrm>
            <a:off x="2938975" y="2972674"/>
            <a:ext cx="2786836" cy="369332"/>
          </a:xfrm>
          <a:prstGeom prst="rect">
            <a:avLst/>
          </a:prstGeom>
          <a:noFill/>
        </p:spPr>
        <p:txBody>
          <a:bodyPr wrap="square" rtlCol="0">
            <a:spAutoFit/>
          </a:bodyPr>
          <a:lstStyle/>
          <a:p>
            <a:r>
              <a:rPr lang="en-US" altLang="zh-TW">
                <a:latin typeface="Consolas" panose="020B0609020204030204" pitchFamily="49" charset="0"/>
                <a:ea typeface="+mj-ea"/>
              </a:rPr>
              <a:t>HTTP Request(</a:t>
            </a:r>
            <a:r>
              <a:rPr lang="zh-TW" altLang="en-US">
                <a:latin typeface="Consolas" panose="020B0609020204030204" pitchFamily="49" charset="0"/>
                <a:ea typeface="+mj-ea"/>
              </a:rPr>
              <a:t>文字資訊</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
        <p:nvSpPr>
          <p:cNvPr id="46" name="文字方塊 45">
            <a:extLst>
              <a:ext uri="{FF2B5EF4-FFF2-40B4-BE49-F238E27FC236}">
                <a16:creationId xmlns:a16="http://schemas.microsoft.com/office/drawing/2014/main" id="{5A98D835-E9A8-4C87-B9E4-42371588AE7D}"/>
              </a:ext>
            </a:extLst>
          </p:cNvPr>
          <p:cNvSpPr txBox="1"/>
          <p:nvPr/>
        </p:nvSpPr>
        <p:spPr>
          <a:xfrm>
            <a:off x="6858050" y="1049451"/>
            <a:ext cx="1784463" cy="369332"/>
          </a:xfrm>
          <a:prstGeom prst="rect">
            <a:avLst/>
          </a:prstGeom>
          <a:noFill/>
        </p:spPr>
        <p:txBody>
          <a:bodyPr wrap="none" rtlCol="0">
            <a:spAutoFit/>
          </a:bodyPr>
          <a:lstStyle/>
          <a:p>
            <a:r>
              <a:rPr lang="zh-TW" altLang="en-US">
                <a:latin typeface="+mj-ea"/>
                <a:ea typeface="+mj-ea"/>
              </a:rPr>
              <a:t>伺服器</a:t>
            </a:r>
            <a:r>
              <a:rPr lang="en-US" altLang="zh-TW">
                <a:latin typeface="+mj-ea"/>
                <a:ea typeface="+mj-ea"/>
              </a:rPr>
              <a:t>(</a:t>
            </a:r>
            <a:r>
              <a:rPr lang="en-US" altLang="zh-TW">
                <a:latin typeface="Consolas" panose="020B0609020204030204" pitchFamily="49" charset="0"/>
                <a:ea typeface="+mj-ea"/>
              </a:rPr>
              <a:t>Server</a:t>
            </a:r>
            <a:r>
              <a:rPr lang="en-US" altLang="zh-TW">
                <a:latin typeface="+mj-ea"/>
                <a:ea typeface="+mj-ea"/>
              </a:rPr>
              <a:t>)</a:t>
            </a:r>
            <a:endParaRPr lang="zh-TW" altLang="en-US">
              <a:latin typeface="+mj-ea"/>
              <a:ea typeface="+mj-ea"/>
            </a:endParaRPr>
          </a:p>
        </p:txBody>
      </p:sp>
      <p:sp>
        <p:nvSpPr>
          <p:cNvPr id="47" name="標題 1">
            <a:extLst>
              <a:ext uri="{FF2B5EF4-FFF2-40B4-BE49-F238E27FC236}">
                <a16:creationId xmlns:a16="http://schemas.microsoft.com/office/drawing/2014/main" id="{BB8BD569-B4D7-4664-B027-F66AD684186B}"/>
              </a:ext>
            </a:extLst>
          </p:cNvPr>
          <p:cNvSpPr txBox="1">
            <a:spLocks/>
          </p:cNvSpPr>
          <p:nvPr/>
        </p:nvSpPr>
        <p:spPr>
          <a:xfrm>
            <a:off x="240792" y="5317109"/>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altLang="zh-TW">
                <a:latin typeface="Consolas" panose="020B0609020204030204" pitchFamily="49" charset="0"/>
              </a:rPr>
              <a:t>…</a:t>
            </a:r>
            <a:r>
              <a:rPr lang="zh-TW" altLang="en-US">
                <a:latin typeface="Consolas" panose="020B0609020204030204" pitchFamily="49" charset="0"/>
              </a:rPr>
              <a:t>但好像還不夠？</a:t>
            </a:r>
            <a:endParaRPr lang="en-US" altLang="zh-TW">
              <a:latin typeface="Consolas" panose="020B0609020204030204" pitchFamily="49" charset="0"/>
            </a:endParaRPr>
          </a:p>
          <a:p>
            <a:pPr algn="r"/>
            <a:r>
              <a:rPr lang="zh-TW" altLang="en-US">
                <a:latin typeface="Consolas" panose="020B0609020204030204" pitchFamily="49" charset="0"/>
              </a:rPr>
              <a:t>後端的語言不只有</a:t>
            </a:r>
            <a:r>
              <a:rPr lang="en-US" altLang="zh-TW">
                <a:latin typeface="Consolas" panose="020B0609020204030204" pitchFamily="49" charset="0"/>
              </a:rPr>
              <a:t>JAVA!</a:t>
            </a:r>
            <a:endParaRPr lang="zh-TW" altLang="en-US">
              <a:latin typeface="Consolas" panose="020B0609020204030204" pitchFamily="49" charset="0"/>
            </a:endParaRPr>
          </a:p>
        </p:txBody>
      </p:sp>
      <p:sp>
        <p:nvSpPr>
          <p:cNvPr id="48" name="文字方塊 47">
            <a:extLst>
              <a:ext uri="{FF2B5EF4-FFF2-40B4-BE49-F238E27FC236}">
                <a16:creationId xmlns:a16="http://schemas.microsoft.com/office/drawing/2014/main" id="{CD2E82D2-BDD9-429A-B918-74D0231DB19F}"/>
              </a:ext>
            </a:extLst>
          </p:cNvPr>
          <p:cNvSpPr txBox="1"/>
          <p:nvPr/>
        </p:nvSpPr>
        <p:spPr>
          <a:xfrm>
            <a:off x="9506146" y="3272483"/>
            <a:ext cx="2654493" cy="646331"/>
          </a:xfrm>
          <a:prstGeom prst="rect">
            <a:avLst/>
          </a:prstGeom>
          <a:noFill/>
        </p:spPr>
        <p:txBody>
          <a:bodyPr wrap="square" rtlCol="0">
            <a:spAutoFit/>
          </a:bodyPr>
          <a:lstStyle/>
          <a:p>
            <a:r>
              <a:rPr lang="en-US" altLang="zh-TW" i="0" dirty="0" err="1">
                <a:solidFill>
                  <a:srgbClr val="000000"/>
                </a:solidFill>
                <a:effectLst/>
                <a:latin typeface="Consolas" panose="020B0609020204030204" pitchFamily="49" charset="0"/>
                <a:ea typeface="+mj-ea"/>
              </a:rPr>
              <a:t>HttpServletRequest</a:t>
            </a:r>
            <a:endParaRPr lang="en-US" altLang="zh-TW" i="0" dirty="0">
              <a:solidFill>
                <a:srgbClr val="000000"/>
              </a:solidFill>
              <a:effectLst/>
              <a:latin typeface="Consolas" panose="020B0609020204030204" pitchFamily="49" charset="0"/>
              <a:ea typeface="+mj-ea"/>
            </a:endParaRPr>
          </a:p>
          <a:p>
            <a:r>
              <a:rPr lang="en-US" altLang="zh-TW" dirty="0">
                <a:latin typeface="Consolas" panose="020B0609020204030204" pitchFamily="49" charset="0"/>
                <a:ea typeface="+mj-ea"/>
              </a:rPr>
              <a:t>(JAVA</a:t>
            </a:r>
            <a:r>
              <a:rPr lang="zh-TW" altLang="en-US" dirty="0">
                <a:latin typeface="Consolas" panose="020B0609020204030204" pitchFamily="49" charset="0"/>
                <a:ea typeface="+mj-ea"/>
              </a:rPr>
              <a:t>看得懂的物件</a:t>
            </a:r>
            <a:r>
              <a:rPr lang="en-US" altLang="zh-TW" dirty="0">
                <a:latin typeface="Consolas" panose="020B0609020204030204" pitchFamily="49" charset="0"/>
                <a:ea typeface="+mj-ea"/>
              </a:rPr>
              <a:t>)</a:t>
            </a:r>
            <a:endParaRPr lang="zh-TW" altLang="en-US" dirty="0">
              <a:latin typeface="Consolas" panose="020B0609020204030204" pitchFamily="49" charset="0"/>
              <a:ea typeface="+mj-ea"/>
            </a:endParaRPr>
          </a:p>
        </p:txBody>
      </p:sp>
      <p:sp>
        <p:nvSpPr>
          <p:cNvPr id="49" name="文字方塊 48">
            <a:extLst>
              <a:ext uri="{FF2B5EF4-FFF2-40B4-BE49-F238E27FC236}">
                <a16:creationId xmlns:a16="http://schemas.microsoft.com/office/drawing/2014/main" id="{41ABF505-7EE2-4B61-AD75-2774F6026D05}"/>
              </a:ext>
            </a:extLst>
          </p:cNvPr>
          <p:cNvSpPr txBox="1"/>
          <p:nvPr/>
        </p:nvSpPr>
        <p:spPr>
          <a:xfrm>
            <a:off x="884077" y="4664246"/>
            <a:ext cx="1954381" cy="369332"/>
          </a:xfrm>
          <a:prstGeom prst="rect">
            <a:avLst/>
          </a:prstGeom>
          <a:noFill/>
        </p:spPr>
        <p:txBody>
          <a:bodyPr wrap="none" rtlCol="0">
            <a:spAutoFit/>
          </a:bodyPr>
          <a:lstStyle/>
          <a:p>
            <a:r>
              <a:rPr lang="zh-TW" altLang="en-US" dirty="0">
                <a:latin typeface="Consolas" panose="020B0609020204030204" pitchFamily="49" charset="0"/>
                <a:ea typeface="+mj-ea"/>
              </a:rPr>
              <a:t>使用</a:t>
            </a:r>
            <a:r>
              <a:rPr lang="en-US" altLang="zh-TW" dirty="0">
                <a:latin typeface="Consolas" panose="020B0609020204030204" pitchFamily="49" charset="0"/>
                <a:ea typeface="+mj-ea"/>
              </a:rPr>
              <a:t>URI</a:t>
            </a:r>
            <a:r>
              <a:rPr lang="zh-TW" altLang="en-US" dirty="0">
                <a:latin typeface="Consolas" panose="020B0609020204030204" pitchFamily="49" charset="0"/>
                <a:ea typeface="+mj-ea"/>
              </a:rPr>
              <a:t>定位資源</a:t>
            </a:r>
          </a:p>
        </p:txBody>
      </p:sp>
      <p:pic>
        <p:nvPicPr>
          <p:cNvPr id="52" name="圖片 51">
            <a:extLst>
              <a:ext uri="{FF2B5EF4-FFF2-40B4-BE49-F238E27FC236}">
                <a16:creationId xmlns:a16="http://schemas.microsoft.com/office/drawing/2014/main" id="{3F3832AE-3952-4AE1-9F3C-A6509D504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188" y="2522152"/>
            <a:ext cx="1920208" cy="1920208"/>
          </a:xfrm>
          <a:prstGeom prst="rect">
            <a:avLst/>
          </a:prstGeom>
        </p:spPr>
      </p:pic>
      <p:pic>
        <p:nvPicPr>
          <p:cNvPr id="54" name="圖片 53">
            <a:extLst>
              <a:ext uri="{FF2B5EF4-FFF2-40B4-BE49-F238E27FC236}">
                <a16:creationId xmlns:a16="http://schemas.microsoft.com/office/drawing/2014/main" id="{9C501065-3A75-4F28-A168-C8B7CE240FC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858050" y="1344474"/>
            <a:ext cx="1651415" cy="1271589"/>
          </a:xfrm>
          <a:prstGeom prst="rect">
            <a:avLst/>
          </a:prstGeom>
        </p:spPr>
      </p:pic>
      <p:sp>
        <p:nvSpPr>
          <p:cNvPr id="2" name="文字方塊 1">
            <a:extLst>
              <a:ext uri="{FF2B5EF4-FFF2-40B4-BE49-F238E27FC236}">
                <a16:creationId xmlns:a16="http://schemas.microsoft.com/office/drawing/2014/main" id="{FA55E3A9-61D5-61AB-DE01-90DE306F9E20}"/>
              </a:ext>
            </a:extLst>
          </p:cNvPr>
          <p:cNvSpPr txBox="1"/>
          <p:nvPr/>
        </p:nvSpPr>
        <p:spPr>
          <a:xfrm>
            <a:off x="9739618" y="6272784"/>
            <a:ext cx="1673604"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Tomcat</a:t>
            </a:r>
            <a:r>
              <a:rPr lang="zh-TW" altLang="en-US">
                <a:latin typeface="Consolas" panose="020B0609020204030204" pitchFamily="49" charset="0"/>
                <a:ea typeface="+mj-ea"/>
              </a:rPr>
              <a:t>的作用</a:t>
            </a:r>
            <a:endParaRPr lang="en-US" altLang="zh-TW" sz="1800">
              <a:latin typeface="Consolas" panose="020B0609020204030204" pitchFamily="49" charset="0"/>
              <a:ea typeface="+mj-ea"/>
            </a:endParaRPr>
          </a:p>
        </p:txBody>
      </p:sp>
    </p:spTree>
    <p:extLst>
      <p:ext uri="{BB962C8B-B14F-4D97-AF65-F5344CB8AC3E}">
        <p14:creationId xmlns:p14="http://schemas.microsoft.com/office/powerpoint/2010/main" val="154888119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第三節</a:t>
            </a:r>
          </a:p>
          <a:p>
            <a:pPr defTabSz="914400">
              <a:lnSpc>
                <a:spcPct val="80000"/>
              </a:lnSpc>
              <a:spcBef>
                <a:spcPct val="0"/>
              </a:spcBef>
              <a:spcAft>
                <a:spcPts val="600"/>
              </a:spcAft>
            </a:pPr>
            <a:r>
              <a:rPr lang="en-US" altLang="zh-TW" sz="9600" b="1" cap="all">
                <a:latin typeface="+mj-lt"/>
                <a:ea typeface="+mj-ea"/>
                <a:cs typeface="+mj-cs"/>
              </a:rPr>
              <a:t>Filters</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130</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1014158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320566" y="1068237"/>
            <a:ext cx="11630642" cy="6344863"/>
          </a:xfrm>
        </p:spPr>
        <p:txBody>
          <a:bodyPr>
            <a:normAutofit/>
          </a:bodyPr>
          <a:lstStyle/>
          <a:p>
            <a:pPr marL="342900" lvl="1" indent="-342900" algn="just"/>
            <a:r>
              <a:rPr lang="en-US" altLang="zh-TW" sz="2500" dirty="0">
                <a:latin typeface="Consolas" panose="020B0609020204030204" pitchFamily="49" charset="0"/>
                <a:ea typeface="+mj-ea"/>
              </a:rPr>
              <a:t>Servlet</a:t>
            </a:r>
            <a:r>
              <a:rPr lang="zh-TW" altLang="en-US" sz="2500" dirty="0">
                <a:latin typeface="Consolas" panose="020B0609020204030204" pitchFamily="49" charset="0"/>
                <a:ea typeface="+mj-ea"/>
              </a:rPr>
              <a:t>中十分實用的功能，過濾器</a:t>
            </a:r>
            <a:r>
              <a:rPr lang="en-US" altLang="zh-TW" sz="2500" dirty="0">
                <a:latin typeface="Consolas" panose="020B0609020204030204" pitchFamily="49" charset="0"/>
                <a:ea typeface="+mj-ea"/>
              </a:rPr>
              <a:t>Filters</a:t>
            </a:r>
          </a:p>
          <a:p>
            <a:pPr marL="617220" lvl="2" indent="-342900" algn="just"/>
            <a:r>
              <a:rPr lang="zh-TW" altLang="en-US" sz="2500" dirty="0">
                <a:latin typeface="Consolas" panose="020B0609020204030204" pitchFamily="49" charset="0"/>
                <a:ea typeface="+mj-ea"/>
              </a:rPr>
              <a:t>可對</a:t>
            </a:r>
            <a:r>
              <a:rPr lang="en-US" altLang="zh-TW" sz="2500" dirty="0">
                <a:latin typeface="Consolas" panose="020B0609020204030204" pitchFamily="49" charset="0"/>
                <a:ea typeface="+mj-ea"/>
              </a:rPr>
              <a:t>request</a:t>
            </a:r>
            <a:r>
              <a:rPr lang="zh-TW" altLang="en-US" sz="2500" dirty="0">
                <a:latin typeface="Consolas" panose="020B0609020204030204" pitchFamily="49" charset="0"/>
                <a:ea typeface="+mj-ea"/>
              </a:rPr>
              <a:t>做前置處理</a:t>
            </a:r>
            <a:r>
              <a:rPr lang="en-US" altLang="zh-TW" sz="2500" dirty="0">
                <a:latin typeface="Consolas" panose="020B0609020204030204" pitchFamily="49" charset="0"/>
                <a:ea typeface="+mj-ea"/>
              </a:rPr>
              <a:t>:</a:t>
            </a:r>
          </a:p>
          <a:p>
            <a:pPr marL="891540" lvl="3" indent="-342900" algn="just"/>
            <a:r>
              <a:rPr lang="en-US" altLang="zh-TW" sz="2500" dirty="0">
                <a:latin typeface="Consolas" panose="020B0609020204030204" pitchFamily="49" charset="0"/>
                <a:ea typeface="+mj-ea"/>
              </a:rPr>
              <a:t>Filters</a:t>
            </a:r>
            <a:r>
              <a:rPr lang="zh-TW" altLang="en-US" sz="2500" dirty="0">
                <a:latin typeface="Consolas" panose="020B0609020204030204" pitchFamily="49" charset="0"/>
                <a:ea typeface="+mj-ea"/>
              </a:rPr>
              <a:t>可在</a:t>
            </a:r>
            <a:r>
              <a:rPr lang="en-US" altLang="zh-TW" sz="2500" dirty="0">
                <a:latin typeface="Consolas" panose="020B0609020204030204" pitchFamily="49" charset="0"/>
                <a:ea typeface="+mj-ea"/>
              </a:rPr>
              <a:t>request</a:t>
            </a:r>
            <a:r>
              <a:rPr lang="zh-TW" altLang="en-US" sz="2500" dirty="0">
                <a:latin typeface="Consolas" panose="020B0609020204030204" pitchFamily="49" charset="0"/>
                <a:ea typeface="+mj-ea"/>
              </a:rPr>
              <a:t>抵達</a:t>
            </a:r>
            <a:r>
              <a:rPr lang="en-US" altLang="zh-TW" sz="2500" dirty="0">
                <a:latin typeface="Consolas" panose="020B0609020204030204" pitchFamily="49" charset="0"/>
                <a:ea typeface="+mj-ea"/>
              </a:rPr>
              <a:t>Servlet</a:t>
            </a:r>
            <a:r>
              <a:rPr lang="zh-TW" altLang="en-US" sz="2500" dirty="0">
                <a:latin typeface="Consolas" panose="020B0609020204030204" pitchFamily="49" charset="0"/>
                <a:ea typeface="+mj-ea"/>
              </a:rPr>
              <a:t>之前，對</a:t>
            </a:r>
            <a:r>
              <a:rPr lang="en-US" altLang="zh-TW" sz="2500" dirty="0">
                <a:latin typeface="Consolas" panose="020B0609020204030204" pitchFamily="49" charset="0"/>
                <a:ea typeface="+mj-ea"/>
              </a:rPr>
              <a:t>request</a:t>
            </a:r>
            <a:r>
              <a:rPr lang="zh-TW" altLang="en-US" sz="2500" dirty="0">
                <a:latin typeface="Consolas" panose="020B0609020204030204" pitchFamily="49" charset="0"/>
                <a:ea typeface="+mj-ea"/>
              </a:rPr>
              <a:t>做一些前置處理</a:t>
            </a:r>
            <a:endParaRPr lang="en-US" altLang="zh-TW" sz="2500" dirty="0">
              <a:latin typeface="Consolas" panose="020B0609020204030204" pitchFamily="49" charset="0"/>
              <a:ea typeface="+mj-ea"/>
            </a:endParaRPr>
          </a:p>
          <a:p>
            <a:pPr marL="891540" lvl="3" indent="-342900" algn="just"/>
            <a:r>
              <a:rPr lang="zh-TW" altLang="en-US" sz="2500" dirty="0">
                <a:latin typeface="Consolas" panose="020B0609020204030204" pitchFamily="49" charset="0"/>
                <a:ea typeface="+mj-ea"/>
              </a:rPr>
              <a:t>例如身分驗證、過濾字元</a:t>
            </a:r>
            <a:r>
              <a:rPr lang="en-US" altLang="zh-TW" sz="2500" dirty="0">
                <a:latin typeface="Consolas" panose="020B0609020204030204" pitchFamily="49" charset="0"/>
                <a:ea typeface="+mj-ea"/>
              </a:rPr>
              <a:t>…</a:t>
            </a:r>
            <a:r>
              <a:rPr lang="zh-TW" altLang="en-US" sz="2500" dirty="0">
                <a:latin typeface="Consolas" panose="020B0609020204030204" pitchFamily="49" charset="0"/>
                <a:ea typeface="+mj-ea"/>
              </a:rPr>
              <a:t>等</a:t>
            </a:r>
            <a:endParaRPr lang="en-US" altLang="zh-TW" sz="2500" dirty="0">
              <a:latin typeface="Consolas" panose="020B0609020204030204" pitchFamily="49" charset="0"/>
              <a:ea typeface="+mj-ea"/>
            </a:endParaRPr>
          </a:p>
          <a:p>
            <a:pPr marL="617220" lvl="2" indent="-342900" algn="just"/>
            <a:r>
              <a:rPr lang="zh-TW" altLang="en-US" sz="2500" dirty="0">
                <a:latin typeface="Consolas" panose="020B0609020204030204" pitchFamily="49" charset="0"/>
                <a:ea typeface="+mj-ea"/>
              </a:rPr>
              <a:t>可對</a:t>
            </a:r>
            <a:r>
              <a:rPr lang="en-US" altLang="zh-TW" sz="2500" dirty="0">
                <a:latin typeface="Consolas" panose="020B0609020204030204" pitchFamily="49" charset="0"/>
                <a:ea typeface="+mj-ea"/>
              </a:rPr>
              <a:t>request</a:t>
            </a:r>
            <a:r>
              <a:rPr lang="zh-TW" altLang="en-US" sz="2500" dirty="0">
                <a:latin typeface="Consolas" panose="020B0609020204030204" pitchFamily="49" charset="0"/>
                <a:ea typeface="+mj-ea"/>
              </a:rPr>
              <a:t>做後置處理</a:t>
            </a:r>
            <a:r>
              <a:rPr lang="en-US" altLang="zh-TW" sz="2500" dirty="0">
                <a:latin typeface="Consolas" panose="020B0609020204030204" pitchFamily="49" charset="0"/>
                <a:ea typeface="+mj-ea"/>
              </a:rPr>
              <a:t>:</a:t>
            </a:r>
          </a:p>
          <a:p>
            <a:pPr marL="891540" lvl="3" indent="-342900" algn="just"/>
            <a:r>
              <a:rPr lang="en-US" altLang="zh-TW" sz="2500" dirty="0">
                <a:latin typeface="Consolas" panose="020B0609020204030204" pitchFamily="49" charset="0"/>
                <a:ea typeface="+mj-ea"/>
              </a:rPr>
              <a:t>Filters</a:t>
            </a:r>
            <a:r>
              <a:rPr lang="zh-TW" altLang="en-US" sz="2500" dirty="0">
                <a:latin typeface="Consolas" panose="020B0609020204030204" pitchFamily="49" charset="0"/>
                <a:ea typeface="+mj-ea"/>
              </a:rPr>
              <a:t>可在</a:t>
            </a:r>
            <a:r>
              <a:rPr lang="en-US" altLang="zh-TW" sz="2500" dirty="0">
                <a:latin typeface="Consolas" panose="020B0609020204030204" pitchFamily="49" charset="0"/>
                <a:ea typeface="+mj-ea"/>
              </a:rPr>
              <a:t>request</a:t>
            </a:r>
            <a:r>
              <a:rPr lang="zh-TW" altLang="en-US" sz="2500" dirty="0">
                <a:latin typeface="Consolas" panose="020B0609020204030204" pitchFamily="49" charset="0"/>
                <a:ea typeface="+mj-ea"/>
              </a:rPr>
              <a:t>離開</a:t>
            </a:r>
            <a:r>
              <a:rPr lang="en-US" altLang="zh-TW" sz="2500" dirty="0">
                <a:latin typeface="Consolas" panose="020B0609020204030204" pitchFamily="49" charset="0"/>
                <a:ea typeface="+mj-ea"/>
              </a:rPr>
              <a:t>Servlet</a:t>
            </a:r>
            <a:r>
              <a:rPr lang="zh-TW" altLang="en-US" sz="2500" dirty="0">
                <a:latin typeface="Consolas" panose="020B0609020204030204" pitchFamily="49" charset="0"/>
                <a:ea typeface="+mj-ea"/>
              </a:rPr>
              <a:t>之後，對</a:t>
            </a:r>
            <a:r>
              <a:rPr lang="en-US" altLang="zh-TW" sz="2500" dirty="0">
                <a:latin typeface="Consolas" panose="020B0609020204030204" pitchFamily="49" charset="0"/>
                <a:ea typeface="+mj-ea"/>
              </a:rPr>
              <a:t>response</a:t>
            </a:r>
            <a:r>
              <a:rPr lang="zh-TW" altLang="en-US" sz="2500" dirty="0">
                <a:latin typeface="Consolas" panose="020B0609020204030204" pitchFamily="49" charset="0"/>
                <a:ea typeface="+mj-ea"/>
              </a:rPr>
              <a:t>做一些後置處理</a:t>
            </a:r>
            <a:endParaRPr lang="en-US" altLang="zh-TW" sz="2500" dirty="0">
              <a:latin typeface="Consolas" panose="020B0609020204030204" pitchFamily="49" charset="0"/>
              <a:ea typeface="+mj-ea"/>
            </a:endParaRPr>
          </a:p>
          <a:p>
            <a:pPr marL="891540" lvl="3" indent="-342900" algn="just"/>
            <a:r>
              <a:rPr lang="zh-TW" altLang="en-US" sz="2500" dirty="0">
                <a:latin typeface="Consolas" panose="020B0609020204030204" pitchFamily="49" charset="0"/>
                <a:ea typeface="+mj-ea"/>
              </a:rPr>
              <a:t>例如對輸出進行壓縮、對</a:t>
            </a:r>
            <a:r>
              <a:rPr lang="en-US" altLang="zh-TW" sz="2500" dirty="0">
                <a:latin typeface="Consolas" panose="020B0609020204030204" pitchFamily="49" charset="0"/>
                <a:ea typeface="+mj-ea"/>
              </a:rPr>
              <a:t>XML</a:t>
            </a:r>
            <a:r>
              <a:rPr lang="zh-TW" altLang="en-US" sz="2500" dirty="0">
                <a:latin typeface="Consolas" panose="020B0609020204030204" pitchFamily="49" charset="0"/>
                <a:ea typeface="+mj-ea"/>
              </a:rPr>
              <a:t>的呈現進行轉換</a:t>
            </a:r>
            <a:r>
              <a:rPr lang="en-US" altLang="zh-TW" sz="2500" dirty="0">
                <a:latin typeface="Consolas" panose="020B0609020204030204" pitchFamily="49" charset="0"/>
                <a:ea typeface="+mj-ea"/>
              </a:rPr>
              <a:t>…</a:t>
            </a:r>
            <a:r>
              <a:rPr lang="zh-TW" altLang="en-US" sz="2500" dirty="0">
                <a:latin typeface="Consolas" panose="020B0609020204030204" pitchFamily="49" charset="0"/>
                <a:ea typeface="+mj-ea"/>
              </a:rPr>
              <a:t>等</a:t>
            </a:r>
            <a:endParaRPr lang="en-US" altLang="zh-TW" sz="2500" dirty="0">
              <a:latin typeface="Consolas" panose="020B0609020204030204" pitchFamily="49" charset="0"/>
              <a:ea typeface="+mj-ea"/>
            </a:endParaRPr>
          </a:p>
          <a:p>
            <a:pPr marL="617220" lvl="2" indent="-342900" algn="just"/>
            <a:r>
              <a:rPr lang="en-US" altLang="zh-TW" sz="2500" dirty="0" err="1">
                <a:latin typeface="Consolas" panose="020B0609020204030204" pitchFamily="49" charset="0"/>
                <a:ea typeface="+mj-ea"/>
              </a:rPr>
              <a:t>javax.servlet.Filter</a:t>
            </a:r>
            <a:r>
              <a:rPr lang="zh-TW" altLang="en-US" sz="2500" dirty="0">
                <a:latin typeface="Consolas" panose="020B0609020204030204" pitchFamily="49" charset="0"/>
                <a:ea typeface="+mj-ea"/>
              </a:rPr>
              <a:t>並不是</a:t>
            </a:r>
            <a:r>
              <a:rPr lang="en-US" altLang="zh-TW" sz="2500" dirty="0">
                <a:latin typeface="Consolas" panose="020B0609020204030204" pitchFamily="49" charset="0"/>
                <a:ea typeface="+mj-ea"/>
              </a:rPr>
              <a:t>Servlet</a:t>
            </a:r>
            <a:r>
              <a:rPr lang="zh-TW" altLang="en-US" sz="2500" dirty="0">
                <a:latin typeface="Consolas" panose="020B0609020204030204" pitchFamily="49" charset="0"/>
                <a:ea typeface="+mj-ea"/>
              </a:rPr>
              <a:t>，它是一種可以轉換</a:t>
            </a:r>
            <a:r>
              <a:rPr lang="en-US" altLang="zh-TW" sz="2500" dirty="0">
                <a:latin typeface="Consolas" panose="020B0609020204030204" pitchFamily="49" charset="0"/>
                <a:ea typeface="+mj-ea"/>
              </a:rPr>
              <a:t>request</a:t>
            </a:r>
            <a:r>
              <a:rPr lang="zh-TW" altLang="en-US" sz="2500" dirty="0">
                <a:latin typeface="Consolas" panose="020B0609020204030204" pitchFamily="49" charset="0"/>
                <a:ea typeface="+mj-ea"/>
              </a:rPr>
              <a:t>或修改</a:t>
            </a:r>
            <a:r>
              <a:rPr lang="en-US" altLang="zh-TW" sz="2500" dirty="0">
                <a:latin typeface="Consolas" panose="020B0609020204030204" pitchFamily="49" charset="0"/>
                <a:ea typeface="+mj-ea"/>
              </a:rPr>
              <a:t>response</a:t>
            </a:r>
            <a:r>
              <a:rPr lang="zh-TW" altLang="en-US" sz="2500" dirty="0">
                <a:latin typeface="Consolas" panose="020B0609020204030204" pitchFamily="49" charset="0"/>
                <a:ea typeface="+mj-ea"/>
              </a:rPr>
              <a:t>的</a:t>
            </a:r>
            <a:r>
              <a:rPr lang="en-US" altLang="zh-TW" sz="2500" dirty="0">
                <a:latin typeface="Consolas" panose="020B0609020204030204" pitchFamily="49" charset="0"/>
                <a:ea typeface="+mj-ea"/>
              </a:rPr>
              <a:t>Java</a:t>
            </a:r>
            <a:r>
              <a:rPr lang="zh-TW" altLang="en-US" sz="2500" dirty="0">
                <a:latin typeface="Consolas" panose="020B0609020204030204" pitchFamily="49" charset="0"/>
                <a:ea typeface="+mj-ea"/>
              </a:rPr>
              <a:t>物件</a:t>
            </a:r>
            <a:endParaRPr lang="en-US" altLang="zh-TW" sz="2500" dirty="0">
              <a:latin typeface="Consolas" panose="020B0609020204030204" pitchFamily="49" charset="0"/>
              <a:ea typeface="+mj-ea"/>
            </a:endParaRPr>
          </a:p>
          <a:p>
            <a:pPr marL="617220" lvl="2" indent="-342900" algn="just"/>
            <a:endParaRPr lang="en-US" altLang="zh-TW" sz="25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723167"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sz="3200" dirty="0">
                <a:latin typeface="Consolas" panose="020B0609020204030204" pitchFamily="49" charset="0"/>
                <a:ea typeface="+mj-ea"/>
              </a:rPr>
              <a:t>何謂</a:t>
            </a:r>
            <a:r>
              <a:rPr lang="en-US" altLang="zh-TW" sz="3200" dirty="0">
                <a:latin typeface="Consolas" panose="020B0609020204030204" pitchFamily="49" charset="0"/>
                <a:ea typeface="+mj-ea"/>
              </a:rPr>
              <a:t>Filters</a:t>
            </a:r>
            <a:endParaRPr lang="zh-TW" altLang="en-US" sz="32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131</a:t>
            </a:fld>
            <a:endParaRPr lang="zh-TW" altLang="en-US"/>
          </a:p>
        </p:txBody>
      </p:sp>
      <p:sp>
        <p:nvSpPr>
          <p:cNvPr id="4" name="文字方塊 3">
            <a:extLst>
              <a:ext uri="{FF2B5EF4-FFF2-40B4-BE49-F238E27FC236}">
                <a16:creationId xmlns:a16="http://schemas.microsoft.com/office/drawing/2014/main" id="{E1532D5B-BAC0-DEAD-1B4F-A2427FF33420}"/>
              </a:ext>
            </a:extLst>
          </p:cNvPr>
          <p:cNvSpPr txBox="1"/>
          <p:nvPr/>
        </p:nvSpPr>
        <p:spPr>
          <a:xfrm>
            <a:off x="10419127" y="6272784"/>
            <a:ext cx="1069322"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Filter</a:t>
            </a:r>
          </a:p>
        </p:txBody>
      </p:sp>
    </p:spTree>
    <p:extLst>
      <p:ext uri="{BB962C8B-B14F-4D97-AF65-F5344CB8AC3E}">
        <p14:creationId xmlns:p14="http://schemas.microsoft.com/office/powerpoint/2010/main" val="13421313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507410"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Filter</a:t>
            </a:r>
            <a:r>
              <a:rPr lang="zh-TW" altLang="en-US" sz="3200">
                <a:latin typeface="Consolas" panose="020B0609020204030204" pitchFamily="49" charset="0"/>
                <a:ea typeface="+mj-ea"/>
              </a:rPr>
              <a:t> </a:t>
            </a:r>
            <a:r>
              <a:rPr lang="en-US" altLang="zh-TW" sz="3200">
                <a:latin typeface="Consolas" panose="020B0609020204030204" pitchFamily="49" charset="0"/>
                <a:ea typeface="+mj-ea"/>
              </a:rPr>
              <a:t>API</a:t>
            </a:r>
            <a:endParaRPr lang="zh-TW" altLang="en-US" sz="32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132</a:t>
            </a:fld>
            <a:endParaRPr lang="zh-TW" altLang="en-US"/>
          </a:p>
        </p:txBody>
      </p:sp>
      <p:sp>
        <p:nvSpPr>
          <p:cNvPr id="8" name="內容版面配置區 2">
            <a:extLst>
              <a:ext uri="{FF2B5EF4-FFF2-40B4-BE49-F238E27FC236}">
                <a16:creationId xmlns:a16="http://schemas.microsoft.com/office/drawing/2014/main" id="{50221C51-F4B0-4B4D-ACF9-415DDF80A69F}"/>
              </a:ext>
            </a:extLst>
          </p:cNvPr>
          <p:cNvSpPr>
            <a:spLocks noGrp="1"/>
          </p:cNvSpPr>
          <p:nvPr>
            <p:ph idx="1"/>
          </p:nvPr>
        </p:nvSpPr>
        <p:spPr>
          <a:xfrm>
            <a:off x="204968" y="1081026"/>
            <a:ext cx="11630642" cy="5073193"/>
          </a:xfrm>
        </p:spPr>
        <p:txBody>
          <a:bodyPr>
            <a:normAutofit/>
          </a:bodyPr>
          <a:lstStyle/>
          <a:p>
            <a:pPr marL="617220" lvl="2" indent="-342900" algn="just"/>
            <a:r>
              <a:rPr lang="en-US" altLang="zh-TW" sz="2200" dirty="0">
                <a:latin typeface="Consolas" panose="020B0609020204030204" pitchFamily="49" charset="0"/>
                <a:ea typeface="+mj-ea"/>
              </a:rPr>
              <a:t>init(FilterConfig fig)</a:t>
            </a:r>
          </a:p>
          <a:p>
            <a:pPr marL="891540" lvl="3" indent="-342900" algn="just"/>
            <a:r>
              <a:rPr lang="zh-TW" altLang="en-US" sz="2200" dirty="0">
                <a:latin typeface="Consolas" panose="020B0609020204030204" pitchFamily="49" charset="0"/>
                <a:ea typeface="+mj-ea"/>
              </a:rPr>
              <a:t>此方法只在該</a:t>
            </a:r>
            <a:r>
              <a:rPr lang="en-US" altLang="zh-TW" sz="2200" dirty="0">
                <a:latin typeface="Consolas" panose="020B0609020204030204" pitchFamily="49" charset="0"/>
                <a:ea typeface="+mj-ea"/>
              </a:rPr>
              <a:t>Filter</a:t>
            </a:r>
            <a:r>
              <a:rPr lang="zh-TW" altLang="en-US" sz="2200" dirty="0">
                <a:latin typeface="Consolas" panose="020B0609020204030204" pitchFamily="49" charset="0"/>
                <a:ea typeface="+mj-ea"/>
              </a:rPr>
              <a:t>初始化時執行一次</a:t>
            </a:r>
            <a:endParaRPr lang="en-US" altLang="zh-TW" sz="2200" dirty="0">
              <a:latin typeface="Consolas" panose="020B0609020204030204" pitchFamily="49" charset="0"/>
              <a:ea typeface="+mj-ea"/>
            </a:endParaRPr>
          </a:p>
          <a:p>
            <a:pPr marL="891540" lvl="3" indent="-342900" algn="just"/>
            <a:r>
              <a:rPr lang="en-US" altLang="zh-TW" sz="2200" dirty="0">
                <a:latin typeface="Consolas" panose="020B0609020204030204" pitchFamily="49" charset="0"/>
                <a:ea typeface="+mj-ea"/>
              </a:rPr>
              <a:t>FilterConfig</a:t>
            </a:r>
            <a:r>
              <a:rPr lang="zh-TW" altLang="en-US" sz="2200" dirty="0">
                <a:latin typeface="Consolas" panose="020B0609020204030204" pitchFamily="49" charset="0"/>
                <a:ea typeface="+mj-ea"/>
              </a:rPr>
              <a:t>的</a:t>
            </a:r>
            <a:r>
              <a:rPr lang="en-US" altLang="zh-TW" sz="2200" dirty="0">
                <a:latin typeface="Consolas" panose="020B0609020204030204" pitchFamily="49" charset="0"/>
                <a:ea typeface="+mj-ea"/>
              </a:rPr>
              <a:t>getInitParameter(String)</a:t>
            </a:r>
            <a:r>
              <a:rPr lang="zh-TW" altLang="en-US" sz="2200" dirty="0">
                <a:latin typeface="Consolas" panose="020B0609020204030204" pitchFamily="49" charset="0"/>
                <a:ea typeface="+mj-ea"/>
              </a:rPr>
              <a:t>方法，能夠取得</a:t>
            </a:r>
            <a:r>
              <a:rPr lang="en-US" altLang="zh-TW" sz="2200" dirty="0">
                <a:latin typeface="Consolas" panose="020B0609020204030204" pitchFamily="49" charset="0"/>
                <a:ea typeface="+mj-ea"/>
              </a:rPr>
              <a:t>web.xml</a:t>
            </a:r>
            <a:r>
              <a:rPr lang="zh-TW" altLang="en-US" sz="2200" dirty="0">
                <a:latin typeface="Consolas" panose="020B0609020204030204" pitchFamily="49" charset="0"/>
                <a:ea typeface="+mj-ea"/>
              </a:rPr>
              <a:t>中的初始參數值</a:t>
            </a:r>
            <a:endParaRPr lang="en-US" altLang="zh-TW" sz="2200" dirty="0">
              <a:latin typeface="Consolas" panose="020B0609020204030204" pitchFamily="49" charset="0"/>
              <a:ea typeface="+mj-ea"/>
            </a:endParaRPr>
          </a:p>
          <a:p>
            <a:pPr marL="617220" lvl="2" indent="-342900" algn="just"/>
            <a:r>
              <a:rPr lang="en-US" altLang="zh-TW" sz="2200" dirty="0">
                <a:latin typeface="Consolas" panose="020B0609020204030204" pitchFamily="49" charset="0"/>
                <a:ea typeface="+mj-ea"/>
              </a:rPr>
              <a:t>doFilter(ServletRequest, ServletResponse, Filter)</a:t>
            </a:r>
          </a:p>
          <a:p>
            <a:pPr marL="891540" lvl="3" indent="-342900" algn="just"/>
            <a:r>
              <a:rPr lang="zh-TW" altLang="en-US" sz="2200" dirty="0">
                <a:latin typeface="Consolas" panose="020B0609020204030204" pitchFamily="49" charset="0"/>
                <a:ea typeface="+mj-ea"/>
              </a:rPr>
              <a:t>此方法執行實際的過濾動作</a:t>
            </a:r>
            <a:endParaRPr lang="en-US" altLang="zh-TW" sz="2200" dirty="0">
              <a:latin typeface="Consolas" panose="020B0609020204030204" pitchFamily="49" charset="0"/>
              <a:ea typeface="+mj-ea"/>
            </a:endParaRPr>
          </a:p>
          <a:p>
            <a:pPr marL="891540" lvl="3" indent="-342900" algn="just"/>
            <a:r>
              <a:rPr lang="en-US" altLang="zh-TW" sz="2200" dirty="0">
                <a:latin typeface="Consolas" panose="020B0609020204030204" pitchFamily="49" charset="0"/>
                <a:ea typeface="+mj-ea"/>
              </a:rPr>
              <a:t>FilterChain</a:t>
            </a:r>
            <a:r>
              <a:rPr lang="zh-TW" altLang="en-US" sz="2200" dirty="0">
                <a:latin typeface="Consolas" panose="020B0609020204030204" pitchFamily="49" charset="0"/>
                <a:ea typeface="+mj-ea"/>
              </a:rPr>
              <a:t>是關於</a:t>
            </a:r>
            <a:r>
              <a:rPr lang="en-US" altLang="zh-TW" sz="2200" dirty="0">
                <a:latin typeface="Consolas" panose="020B0609020204030204" pitchFamily="49" charset="0"/>
                <a:ea typeface="+mj-ea"/>
              </a:rPr>
              <a:t>Filter</a:t>
            </a:r>
            <a:r>
              <a:rPr lang="zh-TW" altLang="en-US" sz="2200" dirty="0">
                <a:latin typeface="Consolas" panose="020B0609020204030204" pitchFamily="49" charset="0"/>
                <a:ea typeface="+mj-ea"/>
              </a:rPr>
              <a:t>執行順序的物件，這個順序設定在</a:t>
            </a:r>
            <a:r>
              <a:rPr lang="en-US" altLang="zh-TW" sz="2200" dirty="0">
                <a:latin typeface="Consolas" panose="020B0609020204030204" pitchFamily="49" charset="0"/>
                <a:ea typeface="+mj-ea"/>
              </a:rPr>
              <a:t>web.xml</a:t>
            </a:r>
            <a:r>
              <a:rPr lang="zh-TW" altLang="en-US" sz="2200" dirty="0">
                <a:latin typeface="Consolas" panose="020B0609020204030204" pitchFamily="49" charset="0"/>
                <a:ea typeface="+mj-ea"/>
              </a:rPr>
              <a:t>中</a:t>
            </a:r>
            <a:endParaRPr lang="en-US" altLang="zh-TW" sz="2200" dirty="0">
              <a:latin typeface="Consolas" panose="020B0609020204030204" pitchFamily="49" charset="0"/>
              <a:ea typeface="+mj-ea"/>
            </a:endParaRPr>
          </a:p>
          <a:p>
            <a:pPr marL="891540" lvl="3" indent="-342900" algn="just"/>
            <a:r>
              <a:rPr lang="en-US" altLang="zh-TW" sz="2200" dirty="0">
                <a:latin typeface="Consolas" panose="020B0609020204030204" pitchFamily="49" charset="0"/>
                <a:ea typeface="+mj-ea"/>
              </a:rPr>
              <a:t>FilterChain</a:t>
            </a:r>
            <a:r>
              <a:rPr lang="zh-TW" altLang="en-US" sz="2200" dirty="0">
                <a:latin typeface="Consolas" panose="020B0609020204030204" pitchFamily="49" charset="0"/>
                <a:ea typeface="+mj-ea"/>
              </a:rPr>
              <a:t>的</a:t>
            </a:r>
            <a:r>
              <a:rPr lang="en-US" altLang="zh-TW" sz="2200" dirty="0">
                <a:latin typeface="Consolas" panose="020B0609020204030204" pitchFamily="49" charset="0"/>
                <a:ea typeface="+mj-ea"/>
              </a:rPr>
              <a:t>doFilter(req, resp)</a:t>
            </a:r>
            <a:r>
              <a:rPr lang="zh-TW" altLang="en-US" sz="2200" dirty="0">
                <a:latin typeface="Consolas" panose="020B0609020204030204" pitchFamily="49" charset="0"/>
                <a:ea typeface="+mj-ea"/>
              </a:rPr>
              <a:t>方法，會將程式控制權交給後續的過濾器</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如沒有後續的</a:t>
            </a:r>
            <a:r>
              <a:rPr lang="en-US" altLang="zh-TW" sz="2200" dirty="0">
                <a:latin typeface="Consolas" panose="020B0609020204030204" pitchFamily="49" charset="0"/>
                <a:ea typeface="+mj-ea"/>
              </a:rPr>
              <a:t>Filter</a:t>
            </a:r>
            <a:r>
              <a:rPr lang="zh-TW" altLang="en-US" sz="2200" dirty="0">
                <a:latin typeface="Consolas" panose="020B0609020204030204" pitchFamily="49" charset="0"/>
                <a:ea typeface="+mj-ea"/>
              </a:rPr>
              <a:t>，則是要請求的目標網頁</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，返回後，再繼續執行原來的程式</a:t>
            </a:r>
            <a:endParaRPr lang="en-US" altLang="zh-TW" sz="2200" dirty="0">
              <a:latin typeface="Consolas" panose="020B0609020204030204" pitchFamily="49" charset="0"/>
              <a:ea typeface="+mj-ea"/>
            </a:endParaRPr>
          </a:p>
          <a:p>
            <a:pPr marL="617220" lvl="2" indent="-342900" algn="just"/>
            <a:r>
              <a:rPr lang="en-US" altLang="zh-TW" sz="2200" dirty="0">
                <a:latin typeface="Consolas" panose="020B0609020204030204" pitchFamily="49" charset="0"/>
                <a:ea typeface="+mj-ea"/>
              </a:rPr>
              <a:t>destroy()</a:t>
            </a:r>
          </a:p>
          <a:p>
            <a:pPr marL="891540" lvl="3" indent="-342900" algn="just"/>
            <a:r>
              <a:rPr lang="zh-TW" altLang="en-US" sz="2200" dirty="0">
                <a:latin typeface="Consolas" panose="020B0609020204030204" pitchFamily="49" charset="0"/>
                <a:ea typeface="+mj-ea"/>
              </a:rPr>
              <a:t>銷毀</a:t>
            </a:r>
            <a:r>
              <a:rPr lang="en-US" altLang="zh-TW" sz="2200" dirty="0">
                <a:latin typeface="Consolas" panose="020B0609020204030204" pitchFamily="49" charset="0"/>
                <a:ea typeface="+mj-ea"/>
              </a:rPr>
              <a:t>Filter</a:t>
            </a:r>
            <a:r>
              <a:rPr lang="zh-TW" altLang="en-US" sz="2200" dirty="0">
                <a:latin typeface="Consolas" panose="020B0609020204030204" pitchFamily="49" charset="0"/>
                <a:ea typeface="+mj-ea"/>
              </a:rPr>
              <a:t>時呼叫</a:t>
            </a:r>
            <a:endParaRPr lang="en-US" altLang="zh-TW" sz="2200" dirty="0">
              <a:latin typeface="Consolas" panose="020B0609020204030204" pitchFamily="49" charset="0"/>
              <a:ea typeface="+mj-ea"/>
            </a:endParaRPr>
          </a:p>
        </p:txBody>
      </p:sp>
      <p:cxnSp>
        <p:nvCxnSpPr>
          <p:cNvPr id="11" name="直線單箭頭接點 10">
            <a:extLst>
              <a:ext uri="{FF2B5EF4-FFF2-40B4-BE49-F238E27FC236}">
                <a16:creationId xmlns:a16="http://schemas.microsoft.com/office/drawing/2014/main" id="{38811F9B-6A42-409A-9064-F22475391529}"/>
              </a:ext>
            </a:extLst>
          </p:cNvPr>
          <p:cNvCxnSpPr/>
          <p:nvPr/>
        </p:nvCxnSpPr>
        <p:spPr>
          <a:xfrm>
            <a:off x="4695290" y="5424755"/>
            <a:ext cx="3452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4449B485-3D73-4DD1-AC34-B7D292069B48}"/>
              </a:ext>
            </a:extLst>
          </p:cNvPr>
          <p:cNvCxnSpPr>
            <a:cxnSpLocks/>
          </p:cNvCxnSpPr>
          <p:nvPr/>
        </p:nvCxnSpPr>
        <p:spPr>
          <a:xfrm flipH="1">
            <a:off x="4695290" y="5803186"/>
            <a:ext cx="34521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FAAE286A-40EF-4059-8520-0B48E90C33CF}"/>
              </a:ext>
            </a:extLst>
          </p:cNvPr>
          <p:cNvSpPr/>
          <p:nvPr/>
        </p:nvSpPr>
        <p:spPr>
          <a:xfrm>
            <a:off x="573811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7B0F8C79-CC4A-4FFE-93F8-6028FEAC5A0C}"/>
              </a:ext>
            </a:extLst>
          </p:cNvPr>
          <p:cNvSpPr/>
          <p:nvPr/>
        </p:nvSpPr>
        <p:spPr>
          <a:xfrm>
            <a:off x="617184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DB6AA631-3C5B-48B0-BFD9-61D60328C29F}"/>
              </a:ext>
            </a:extLst>
          </p:cNvPr>
          <p:cNvSpPr/>
          <p:nvPr/>
        </p:nvSpPr>
        <p:spPr>
          <a:xfrm>
            <a:off x="6605577" y="4790486"/>
            <a:ext cx="133564" cy="16233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E348657D-5EBC-4BBA-AE6E-361FDBD32EB9}"/>
              </a:ext>
            </a:extLst>
          </p:cNvPr>
          <p:cNvSpPr/>
          <p:nvPr/>
        </p:nvSpPr>
        <p:spPr>
          <a:xfrm>
            <a:off x="8403548" y="5114126"/>
            <a:ext cx="1243173" cy="9760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Servlet</a:t>
            </a:r>
            <a:endParaRPr lang="zh-TW" altLang="en-US" dirty="0"/>
          </a:p>
        </p:txBody>
      </p:sp>
      <p:sp>
        <p:nvSpPr>
          <p:cNvPr id="17" name="文字方塊 16">
            <a:extLst>
              <a:ext uri="{FF2B5EF4-FFF2-40B4-BE49-F238E27FC236}">
                <a16:creationId xmlns:a16="http://schemas.microsoft.com/office/drawing/2014/main" id="{73F4C7F2-1055-4F25-B395-A51544ACA3CE}"/>
              </a:ext>
            </a:extLst>
          </p:cNvPr>
          <p:cNvSpPr txBox="1"/>
          <p:nvPr/>
        </p:nvSpPr>
        <p:spPr>
          <a:xfrm>
            <a:off x="4569719" y="4931796"/>
            <a:ext cx="982705" cy="369332"/>
          </a:xfrm>
          <a:prstGeom prst="rect">
            <a:avLst/>
          </a:prstGeom>
          <a:noFill/>
        </p:spPr>
        <p:txBody>
          <a:bodyPr wrap="none" rtlCol="0">
            <a:spAutoFit/>
          </a:bodyPr>
          <a:lstStyle/>
          <a:p>
            <a:r>
              <a:rPr lang="en-US" altLang="zh-TW"/>
              <a:t>request</a:t>
            </a:r>
            <a:endParaRPr lang="zh-TW" altLang="en-US"/>
          </a:p>
        </p:txBody>
      </p:sp>
      <p:sp>
        <p:nvSpPr>
          <p:cNvPr id="18" name="文字方塊 17">
            <a:extLst>
              <a:ext uri="{FF2B5EF4-FFF2-40B4-BE49-F238E27FC236}">
                <a16:creationId xmlns:a16="http://schemas.microsoft.com/office/drawing/2014/main" id="{24A22116-4B08-4B3C-B850-4931B9E21E6C}"/>
              </a:ext>
            </a:extLst>
          </p:cNvPr>
          <p:cNvSpPr txBox="1"/>
          <p:nvPr/>
        </p:nvSpPr>
        <p:spPr>
          <a:xfrm>
            <a:off x="4478744" y="5928372"/>
            <a:ext cx="1157433" cy="369332"/>
          </a:xfrm>
          <a:prstGeom prst="rect">
            <a:avLst/>
          </a:prstGeom>
          <a:noFill/>
        </p:spPr>
        <p:txBody>
          <a:bodyPr wrap="none" rtlCol="0">
            <a:spAutoFit/>
          </a:bodyPr>
          <a:lstStyle/>
          <a:p>
            <a:r>
              <a:rPr lang="en-US" altLang="zh-TW"/>
              <a:t>response</a:t>
            </a:r>
            <a:endParaRPr lang="zh-TW" altLang="en-US"/>
          </a:p>
        </p:txBody>
      </p:sp>
      <p:sp>
        <p:nvSpPr>
          <p:cNvPr id="19" name="文字方塊 18">
            <a:extLst>
              <a:ext uri="{FF2B5EF4-FFF2-40B4-BE49-F238E27FC236}">
                <a16:creationId xmlns:a16="http://schemas.microsoft.com/office/drawing/2014/main" id="{191DBF07-7F5C-4FFF-95CD-7F48B3183C74}"/>
              </a:ext>
            </a:extLst>
          </p:cNvPr>
          <p:cNvSpPr txBox="1"/>
          <p:nvPr/>
        </p:nvSpPr>
        <p:spPr>
          <a:xfrm>
            <a:off x="5432842" y="4368700"/>
            <a:ext cx="744114" cy="369332"/>
          </a:xfrm>
          <a:prstGeom prst="rect">
            <a:avLst/>
          </a:prstGeom>
          <a:noFill/>
        </p:spPr>
        <p:txBody>
          <a:bodyPr wrap="none" rtlCol="0">
            <a:spAutoFit/>
          </a:bodyPr>
          <a:lstStyle/>
          <a:p>
            <a:r>
              <a:rPr lang="en-US" altLang="zh-TW"/>
              <a:t>Filter</a:t>
            </a:r>
            <a:endParaRPr lang="zh-TW" altLang="en-US"/>
          </a:p>
        </p:txBody>
      </p:sp>
      <p:sp>
        <p:nvSpPr>
          <p:cNvPr id="20" name="文字方塊 19">
            <a:extLst>
              <a:ext uri="{FF2B5EF4-FFF2-40B4-BE49-F238E27FC236}">
                <a16:creationId xmlns:a16="http://schemas.microsoft.com/office/drawing/2014/main" id="{433C221E-882C-4604-9532-0E72BBCDDAE9}"/>
              </a:ext>
            </a:extLst>
          </p:cNvPr>
          <p:cNvSpPr txBox="1"/>
          <p:nvPr/>
        </p:nvSpPr>
        <p:spPr>
          <a:xfrm>
            <a:off x="5562699" y="6442342"/>
            <a:ext cx="1372358" cy="369332"/>
          </a:xfrm>
          <a:prstGeom prst="rect">
            <a:avLst/>
          </a:prstGeom>
          <a:noFill/>
        </p:spPr>
        <p:txBody>
          <a:bodyPr wrap="square" rtlCol="0">
            <a:spAutoFit/>
          </a:bodyPr>
          <a:lstStyle/>
          <a:p>
            <a:r>
              <a:rPr lang="en-US" altLang="zh-TW"/>
              <a:t>Filter chain</a:t>
            </a:r>
            <a:endParaRPr lang="zh-TW" altLang="en-US"/>
          </a:p>
        </p:txBody>
      </p:sp>
      <p:sp>
        <p:nvSpPr>
          <p:cNvPr id="3" name="文字方塊 2">
            <a:extLst>
              <a:ext uri="{FF2B5EF4-FFF2-40B4-BE49-F238E27FC236}">
                <a16:creationId xmlns:a16="http://schemas.microsoft.com/office/drawing/2014/main" id="{F7ED487A-5E41-811A-3DF0-EBB6453DD77B}"/>
              </a:ext>
            </a:extLst>
          </p:cNvPr>
          <p:cNvSpPr txBox="1"/>
          <p:nvPr/>
        </p:nvSpPr>
        <p:spPr>
          <a:xfrm>
            <a:off x="9840286" y="6272784"/>
            <a:ext cx="1648163"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Filter</a:t>
            </a:r>
            <a:r>
              <a:rPr lang="zh-TW" altLang="en-US" sz="1800" dirty="0">
                <a:latin typeface="Consolas" panose="020B0609020204030204" pitchFamily="49" charset="0"/>
                <a:ea typeface="+mj-ea"/>
              </a:rPr>
              <a:t>方法</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26206629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DAEF7909-B75E-48BA-AF94-57DC47945746}"/>
              </a:ext>
            </a:extLst>
          </p:cNvPr>
          <p:cNvSpPr txBox="1"/>
          <p:nvPr/>
        </p:nvSpPr>
        <p:spPr>
          <a:xfrm>
            <a:off x="204968" y="117822"/>
            <a:ext cx="2692344"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3200">
                <a:latin typeface="Consolas" panose="020B0609020204030204" pitchFamily="49" charset="0"/>
                <a:ea typeface="+mj-ea"/>
              </a:rPr>
              <a:t>web.xml</a:t>
            </a:r>
            <a:r>
              <a:rPr lang="zh-TW" altLang="en-US" sz="3200">
                <a:latin typeface="Consolas" panose="020B0609020204030204" pitchFamily="49" charset="0"/>
                <a:ea typeface="+mj-ea"/>
              </a:rPr>
              <a:t>設定</a:t>
            </a:r>
          </a:p>
        </p:txBody>
      </p:sp>
      <p:sp>
        <p:nvSpPr>
          <p:cNvPr id="2" name="投影片編號版面配置區 1">
            <a:extLst>
              <a:ext uri="{FF2B5EF4-FFF2-40B4-BE49-F238E27FC236}">
                <a16:creationId xmlns:a16="http://schemas.microsoft.com/office/drawing/2014/main" id="{63A4B6CE-C5B0-42F2-8656-BC29930E6C4F}"/>
              </a:ext>
            </a:extLst>
          </p:cNvPr>
          <p:cNvSpPr>
            <a:spLocks noGrp="1"/>
          </p:cNvSpPr>
          <p:nvPr>
            <p:ph type="sldNum" sz="quarter" idx="12"/>
          </p:nvPr>
        </p:nvSpPr>
        <p:spPr/>
        <p:txBody>
          <a:bodyPr/>
          <a:lstStyle/>
          <a:p>
            <a:fld id="{B521127C-0C56-461F-B517-0D483F216F7D}" type="slidenum">
              <a:rPr lang="zh-TW" altLang="en-US" smtClean="0"/>
              <a:t>133</a:t>
            </a:fld>
            <a:endParaRPr lang="zh-TW" altLang="en-US"/>
          </a:p>
        </p:txBody>
      </p:sp>
      <p:sp>
        <p:nvSpPr>
          <p:cNvPr id="8" name="內容版面配置區 2">
            <a:extLst>
              <a:ext uri="{FF2B5EF4-FFF2-40B4-BE49-F238E27FC236}">
                <a16:creationId xmlns:a16="http://schemas.microsoft.com/office/drawing/2014/main" id="{50221C51-F4B0-4B4D-ACF9-415DDF80A69F}"/>
              </a:ext>
            </a:extLst>
          </p:cNvPr>
          <p:cNvSpPr>
            <a:spLocks noGrp="1"/>
          </p:cNvSpPr>
          <p:nvPr>
            <p:ph idx="1"/>
          </p:nvPr>
        </p:nvSpPr>
        <p:spPr>
          <a:xfrm>
            <a:off x="204968" y="1081026"/>
            <a:ext cx="11630642" cy="5073193"/>
          </a:xfrm>
        </p:spPr>
        <p:txBody>
          <a:bodyPr>
            <a:normAutofit/>
          </a:bodyPr>
          <a:lstStyle/>
          <a:p>
            <a:pPr marL="274320" lvl="2" indent="0" algn="just">
              <a:buNone/>
            </a:pPr>
            <a:r>
              <a:rPr lang="en-US" altLang="zh-TW" sz="2200" dirty="0">
                <a:latin typeface="Consolas" panose="020B0609020204030204" pitchFamily="49" charset="0"/>
                <a:ea typeface="+mj-ea"/>
              </a:rPr>
              <a:t>&lt;filter&gt;</a:t>
            </a:r>
          </a:p>
          <a:p>
            <a:pPr marL="274320" lvl="2" indent="0" algn="just">
              <a:buNone/>
            </a:pPr>
            <a:r>
              <a:rPr lang="en-US" altLang="zh-TW" sz="2200" dirty="0">
                <a:latin typeface="Consolas" panose="020B0609020204030204" pitchFamily="49" charset="0"/>
                <a:ea typeface="+mj-ea"/>
              </a:rPr>
              <a:t>	&lt;filter-name&gt;</a:t>
            </a:r>
            <a:r>
              <a:rPr lang="en-US" altLang="zh-TW" sz="2200" dirty="0">
                <a:solidFill>
                  <a:srgbClr val="0070C0"/>
                </a:solidFill>
                <a:latin typeface="Consolas" panose="020B0609020204030204" pitchFamily="49" charset="0"/>
                <a:ea typeface="+mj-ea"/>
              </a:rPr>
              <a:t>Filter</a:t>
            </a:r>
            <a:r>
              <a:rPr lang="zh-TW" altLang="en-US" sz="2200" dirty="0">
                <a:solidFill>
                  <a:srgbClr val="0070C0"/>
                </a:solidFill>
                <a:latin typeface="Consolas" panose="020B0609020204030204" pitchFamily="49" charset="0"/>
                <a:ea typeface="+mj-ea"/>
              </a:rPr>
              <a:t>註冊名稱</a:t>
            </a:r>
            <a:r>
              <a:rPr lang="en-US" altLang="zh-TW" sz="2200" dirty="0">
                <a:latin typeface="Consolas" panose="020B0609020204030204" pitchFamily="49" charset="0"/>
                <a:ea typeface="+mj-ea"/>
              </a:rPr>
              <a:t>&lt;/filter-name&gt;</a:t>
            </a:r>
          </a:p>
          <a:p>
            <a:pPr marL="274320" lvl="2" indent="0" algn="just">
              <a:buNone/>
            </a:pPr>
            <a:r>
              <a:rPr lang="en-US" altLang="zh-TW" sz="2200" dirty="0">
                <a:latin typeface="Consolas" panose="020B0609020204030204" pitchFamily="49" charset="0"/>
                <a:ea typeface="+mj-ea"/>
              </a:rPr>
              <a:t>	&lt;filter-class&gt;</a:t>
            </a:r>
            <a:r>
              <a:rPr lang="en-US" altLang="zh-TW" sz="2200" dirty="0">
                <a:solidFill>
                  <a:srgbClr val="0070C0"/>
                </a:solidFill>
                <a:latin typeface="Consolas" panose="020B0609020204030204" pitchFamily="49" charset="0"/>
                <a:ea typeface="+mj-ea"/>
              </a:rPr>
              <a:t>package.class</a:t>
            </a:r>
            <a:r>
              <a:rPr lang="en-US" altLang="zh-TW" sz="2200" dirty="0">
                <a:latin typeface="Consolas" panose="020B0609020204030204" pitchFamily="49" charset="0"/>
                <a:ea typeface="+mj-ea"/>
              </a:rPr>
              <a:t>&lt;/filter-class&gt;</a:t>
            </a:r>
          </a:p>
          <a:p>
            <a:pPr marL="274320" lvl="2" indent="0" algn="just">
              <a:buNone/>
            </a:pPr>
            <a:r>
              <a:rPr lang="en-US" altLang="zh-TW" sz="2200" dirty="0">
                <a:latin typeface="Consolas" panose="020B0609020204030204" pitchFamily="49" charset="0"/>
                <a:ea typeface="+mj-ea"/>
              </a:rPr>
              <a:t>&lt;/filter&gt;</a:t>
            </a:r>
          </a:p>
          <a:p>
            <a:pPr marL="274320" lvl="2" indent="0" algn="just">
              <a:buNone/>
            </a:pPr>
            <a:r>
              <a:rPr lang="en-US" altLang="zh-TW" sz="2200" dirty="0">
                <a:latin typeface="Consolas" panose="020B0609020204030204" pitchFamily="49" charset="0"/>
                <a:ea typeface="+mj-ea"/>
              </a:rPr>
              <a:t>&lt;filter-mapping&gt;</a:t>
            </a:r>
          </a:p>
          <a:p>
            <a:pPr marL="274320" lvl="2" indent="0" algn="just">
              <a:buNone/>
            </a:pPr>
            <a:r>
              <a:rPr lang="en-US" altLang="zh-TW" sz="2200" dirty="0">
                <a:latin typeface="Consolas" panose="020B0609020204030204" pitchFamily="49" charset="0"/>
                <a:ea typeface="+mj-ea"/>
              </a:rPr>
              <a:t>	&lt;filter-name&gt;</a:t>
            </a:r>
            <a:r>
              <a:rPr lang="en-US" altLang="zh-TW" sz="2200" dirty="0">
                <a:solidFill>
                  <a:srgbClr val="0070C0"/>
                </a:solidFill>
                <a:latin typeface="Consolas" panose="020B0609020204030204" pitchFamily="49" charset="0"/>
                <a:ea typeface="+mj-ea"/>
              </a:rPr>
              <a:t>Filter</a:t>
            </a:r>
            <a:r>
              <a:rPr lang="zh-TW" altLang="en-US" sz="2200" dirty="0">
                <a:solidFill>
                  <a:srgbClr val="0070C0"/>
                </a:solidFill>
                <a:latin typeface="Consolas" panose="020B0609020204030204" pitchFamily="49" charset="0"/>
                <a:ea typeface="+mj-ea"/>
              </a:rPr>
              <a:t>註冊名稱</a:t>
            </a:r>
            <a:r>
              <a:rPr lang="en-US" altLang="zh-TW" sz="2200" dirty="0">
                <a:latin typeface="Consolas" panose="020B0609020204030204" pitchFamily="49" charset="0"/>
                <a:ea typeface="+mj-ea"/>
              </a:rPr>
              <a:t>&lt;/filter-name&gt;</a:t>
            </a:r>
          </a:p>
          <a:p>
            <a:pPr marL="274320" lvl="2" indent="0" algn="just">
              <a:buNone/>
            </a:pPr>
            <a:r>
              <a:rPr lang="en-US" altLang="zh-TW" sz="2200" dirty="0">
                <a:latin typeface="Consolas" panose="020B0609020204030204" pitchFamily="49" charset="0"/>
                <a:ea typeface="+mj-ea"/>
              </a:rPr>
              <a:t>	&lt;url-pattern&gt;</a:t>
            </a:r>
            <a:r>
              <a:rPr lang="en-US" altLang="zh-TW" sz="2200" dirty="0">
                <a:solidFill>
                  <a:srgbClr val="0070C0"/>
                </a:solidFill>
                <a:latin typeface="Consolas" panose="020B0609020204030204" pitchFamily="49" charset="0"/>
                <a:ea typeface="+mj-ea"/>
              </a:rPr>
              <a:t>/*</a:t>
            </a:r>
            <a:r>
              <a:rPr lang="en-US" altLang="zh-TW" sz="2200" dirty="0">
                <a:latin typeface="Consolas" panose="020B0609020204030204" pitchFamily="49" charset="0"/>
                <a:ea typeface="+mj-ea"/>
              </a:rPr>
              <a:t>&lt;/url-pattern&gt;</a:t>
            </a:r>
          </a:p>
          <a:p>
            <a:pPr marL="274320" lvl="2" indent="0" algn="just">
              <a:buNone/>
            </a:pPr>
            <a:r>
              <a:rPr lang="en-US" altLang="zh-TW" sz="2200" dirty="0">
                <a:latin typeface="Consolas" panose="020B0609020204030204" pitchFamily="49" charset="0"/>
                <a:ea typeface="+mj-ea"/>
              </a:rPr>
              <a:t>	&lt;servlet-name&gt;</a:t>
            </a:r>
            <a:r>
              <a:rPr lang="en-US" altLang="zh-TW" sz="2200" dirty="0">
                <a:solidFill>
                  <a:srgbClr val="0070C0"/>
                </a:solidFill>
                <a:latin typeface="Consolas" panose="020B0609020204030204" pitchFamily="49" charset="0"/>
                <a:ea typeface="+mj-ea"/>
              </a:rPr>
              <a:t>*</a:t>
            </a:r>
            <a:r>
              <a:rPr lang="en-US" altLang="zh-CN" sz="2200" dirty="0">
                <a:latin typeface="Consolas" panose="020B0609020204030204" pitchFamily="49" charset="0"/>
                <a:ea typeface="+mj-ea"/>
              </a:rPr>
              <a:t>&lt;/</a:t>
            </a:r>
            <a:r>
              <a:rPr lang="en-US" altLang="zh-TW" sz="2200" dirty="0">
                <a:latin typeface="Consolas" panose="020B0609020204030204" pitchFamily="49" charset="0"/>
                <a:ea typeface="+mj-ea"/>
              </a:rPr>
              <a:t>servlet-name&gt;</a:t>
            </a:r>
          </a:p>
          <a:p>
            <a:pPr marL="274320" lvl="2" indent="0" algn="just">
              <a:buNone/>
            </a:pPr>
            <a:r>
              <a:rPr lang="en-US" altLang="zh-TW" sz="2200" dirty="0">
                <a:latin typeface="Consolas" panose="020B0609020204030204" pitchFamily="49" charset="0"/>
                <a:ea typeface="+mj-ea"/>
              </a:rPr>
              <a:t>&lt;/filter-mapping&gt;</a:t>
            </a:r>
          </a:p>
        </p:txBody>
      </p:sp>
      <p:cxnSp>
        <p:nvCxnSpPr>
          <p:cNvPr id="4" name="直線單箭頭接點 3">
            <a:extLst>
              <a:ext uri="{FF2B5EF4-FFF2-40B4-BE49-F238E27FC236}">
                <a16:creationId xmlns:a16="http://schemas.microsoft.com/office/drawing/2014/main" id="{9A0C0E58-9B1B-4690-A162-A027FA563A9E}"/>
              </a:ext>
            </a:extLst>
          </p:cNvPr>
          <p:cNvCxnSpPr>
            <a:cxnSpLocks/>
            <a:endCxn id="5" idx="1"/>
          </p:cNvCxnSpPr>
          <p:nvPr/>
        </p:nvCxnSpPr>
        <p:spPr>
          <a:xfrm flipV="1">
            <a:off x="5825447" y="3429000"/>
            <a:ext cx="1828800" cy="105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文字方塊 4">
            <a:extLst>
              <a:ext uri="{FF2B5EF4-FFF2-40B4-BE49-F238E27FC236}">
                <a16:creationId xmlns:a16="http://schemas.microsoft.com/office/drawing/2014/main" id="{7B6A5E18-464A-43E6-8D5C-73AB769B3550}"/>
              </a:ext>
            </a:extLst>
          </p:cNvPr>
          <p:cNvSpPr txBox="1"/>
          <p:nvPr/>
        </p:nvSpPr>
        <p:spPr>
          <a:xfrm>
            <a:off x="7654247" y="3244334"/>
            <a:ext cx="309252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可透過指定</a:t>
            </a:r>
            <a:r>
              <a:rPr lang="en-US" altLang="zh-TW">
                <a:latin typeface="Consolas" panose="020B0609020204030204" pitchFamily="49" charset="0"/>
                <a:ea typeface="+mj-ea"/>
              </a:rPr>
              <a:t>URL</a:t>
            </a:r>
            <a:r>
              <a:rPr lang="zh-TW" altLang="en-US">
                <a:latin typeface="Consolas" panose="020B0609020204030204" pitchFamily="49" charset="0"/>
                <a:ea typeface="+mj-ea"/>
              </a:rPr>
              <a:t>執行</a:t>
            </a:r>
            <a:r>
              <a:rPr lang="en-US" altLang="zh-TW">
                <a:latin typeface="Consolas" panose="020B0609020204030204" pitchFamily="49" charset="0"/>
                <a:ea typeface="+mj-ea"/>
              </a:rPr>
              <a:t>filter</a:t>
            </a:r>
            <a:endParaRPr lang="zh-TW" altLang="en-US">
              <a:latin typeface="Consolas" panose="020B0609020204030204" pitchFamily="49" charset="0"/>
              <a:ea typeface="+mj-ea"/>
            </a:endParaRPr>
          </a:p>
        </p:txBody>
      </p:sp>
      <p:cxnSp>
        <p:nvCxnSpPr>
          <p:cNvPr id="22" name="直線單箭頭接點 21">
            <a:extLst>
              <a:ext uri="{FF2B5EF4-FFF2-40B4-BE49-F238E27FC236}">
                <a16:creationId xmlns:a16="http://schemas.microsoft.com/office/drawing/2014/main" id="{90A07771-C56A-416E-BC65-23B1E395E09A}"/>
              </a:ext>
            </a:extLst>
          </p:cNvPr>
          <p:cNvCxnSpPr>
            <a:cxnSpLocks/>
            <a:endCxn id="23" idx="1"/>
          </p:cNvCxnSpPr>
          <p:nvPr/>
        </p:nvCxnSpPr>
        <p:spPr>
          <a:xfrm>
            <a:off x="5969285" y="3912739"/>
            <a:ext cx="934949" cy="165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C0F2BFB2-FF8E-4EAE-A22A-4F0AA0966B0C}"/>
              </a:ext>
            </a:extLst>
          </p:cNvPr>
          <p:cNvSpPr txBox="1"/>
          <p:nvPr/>
        </p:nvSpPr>
        <p:spPr>
          <a:xfrm>
            <a:off x="6904234" y="3754774"/>
            <a:ext cx="519872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a:latin typeface="Consolas" panose="020B0609020204030204" pitchFamily="49" charset="0"/>
                <a:ea typeface="+mj-ea"/>
              </a:rPr>
              <a:t>也可透過指定註冊的</a:t>
            </a:r>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名字執行</a:t>
            </a:r>
            <a:r>
              <a:rPr lang="en-US" altLang="zh-TW" dirty="0">
                <a:latin typeface="Consolas" panose="020B0609020204030204" pitchFamily="49" charset="0"/>
                <a:ea typeface="+mj-ea"/>
              </a:rPr>
              <a:t>filter</a:t>
            </a:r>
          </a:p>
          <a:p>
            <a:r>
              <a:rPr lang="zh-TW" altLang="en-US" dirty="0">
                <a:latin typeface="Consolas" panose="020B0609020204030204" pitchFamily="49" charset="0"/>
                <a:ea typeface="+mj-ea"/>
              </a:rPr>
              <a:t>若兩者都設定，則優先比對</a:t>
            </a:r>
            <a:r>
              <a:rPr lang="en-US" altLang="zh-TW" dirty="0">
                <a:latin typeface="Consolas" panose="020B0609020204030204" pitchFamily="49" charset="0"/>
                <a:ea typeface="+mj-ea"/>
              </a:rPr>
              <a:t>URL</a:t>
            </a:r>
            <a:r>
              <a:rPr lang="zh-TW" altLang="en-US" dirty="0">
                <a:latin typeface="Consolas" panose="020B0609020204030204" pitchFamily="49" charset="0"/>
                <a:ea typeface="+mj-ea"/>
              </a:rPr>
              <a:t>，再比對</a:t>
            </a:r>
            <a:r>
              <a:rPr lang="en-US" altLang="zh-TW" dirty="0">
                <a:latin typeface="Consolas" panose="020B0609020204030204" pitchFamily="49" charset="0"/>
                <a:ea typeface="+mj-ea"/>
              </a:rPr>
              <a:t>servlet</a:t>
            </a:r>
            <a:endParaRPr lang="zh-TW" altLang="en-US" dirty="0">
              <a:latin typeface="Consolas" panose="020B0609020204030204" pitchFamily="49" charset="0"/>
              <a:ea typeface="+mj-ea"/>
            </a:endParaRPr>
          </a:p>
        </p:txBody>
      </p:sp>
      <p:sp>
        <p:nvSpPr>
          <p:cNvPr id="29" name="文字方塊 28">
            <a:extLst>
              <a:ext uri="{FF2B5EF4-FFF2-40B4-BE49-F238E27FC236}">
                <a16:creationId xmlns:a16="http://schemas.microsoft.com/office/drawing/2014/main" id="{C5D49F32-CF72-41F2-A536-233BA02EC05D}"/>
              </a:ext>
            </a:extLst>
          </p:cNvPr>
          <p:cNvSpPr txBox="1"/>
          <p:nvPr/>
        </p:nvSpPr>
        <p:spPr>
          <a:xfrm>
            <a:off x="789398" y="5297453"/>
            <a:ext cx="57449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a:latin typeface="Consolas" panose="020B0609020204030204" pitchFamily="49" charset="0"/>
                <a:ea typeface="+mj-ea"/>
              </a:rPr>
              <a:t>若某</a:t>
            </a:r>
            <a:r>
              <a:rPr lang="en-US" altLang="zh-TW" dirty="0">
                <a:latin typeface="Consolas" panose="020B0609020204030204" pitchFamily="49" charset="0"/>
                <a:ea typeface="+mj-ea"/>
              </a:rPr>
              <a:t>URL</a:t>
            </a:r>
            <a:r>
              <a:rPr lang="zh-TW" altLang="en-US" dirty="0">
                <a:latin typeface="Consolas" panose="020B0609020204030204" pitchFamily="49" charset="0"/>
                <a:ea typeface="+mj-ea"/>
              </a:rPr>
              <a:t>或</a:t>
            </a:r>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套用多個</a:t>
            </a:r>
            <a:r>
              <a:rPr lang="en-US" altLang="zh-TW" dirty="0">
                <a:latin typeface="Consolas" panose="020B0609020204030204" pitchFamily="49" charset="0"/>
                <a:ea typeface="+mj-ea"/>
              </a:rPr>
              <a:t>Filter</a:t>
            </a:r>
            <a:r>
              <a:rPr lang="zh-TW" altLang="en-US" dirty="0">
                <a:latin typeface="Consolas" panose="020B0609020204030204" pitchFamily="49" charset="0"/>
                <a:ea typeface="+mj-ea"/>
              </a:rPr>
              <a:t>，則以</a:t>
            </a:r>
            <a:r>
              <a:rPr lang="en-US" altLang="zh-TW" dirty="0">
                <a:latin typeface="Consolas" panose="020B0609020204030204" pitchFamily="49" charset="0"/>
                <a:ea typeface="+mj-ea"/>
              </a:rPr>
              <a:t>web.xml</a:t>
            </a:r>
            <a:r>
              <a:rPr lang="zh-TW" altLang="en-US" dirty="0">
                <a:latin typeface="Consolas" panose="020B0609020204030204" pitchFamily="49" charset="0"/>
                <a:ea typeface="+mj-ea"/>
              </a:rPr>
              <a:t>裡出現順序為執行順序</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上方的</a:t>
            </a:r>
            <a:r>
              <a:rPr lang="en-US" altLang="zh-TW" dirty="0">
                <a:latin typeface="Consolas" panose="020B0609020204030204" pitchFamily="49" charset="0"/>
                <a:ea typeface="+mj-ea"/>
              </a:rPr>
              <a:t>Filter</a:t>
            </a:r>
            <a:r>
              <a:rPr lang="zh-TW" altLang="en-US" dirty="0">
                <a:latin typeface="Consolas" panose="020B0609020204030204" pitchFamily="49" charset="0"/>
                <a:ea typeface="+mj-ea"/>
              </a:rPr>
              <a:t>先執行</a:t>
            </a:r>
            <a:r>
              <a:rPr lang="en-US" altLang="zh-TW" dirty="0">
                <a:latin typeface="Consolas" panose="020B0609020204030204" pitchFamily="49" charset="0"/>
                <a:ea typeface="+mj-ea"/>
              </a:rPr>
              <a:t>)</a:t>
            </a:r>
            <a:endParaRPr lang="zh-TW" altLang="en-US" dirty="0">
              <a:latin typeface="Consolas" panose="020B0609020204030204" pitchFamily="49" charset="0"/>
              <a:ea typeface="+mj-ea"/>
            </a:endParaRPr>
          </a:p>
        </p:txBody>
      </p:sp>
      <p:sp>
        <p:nvSpPr>
          <p:cNvPr id="3" name="文字方塊 2">
            <a:extLst>
              <a:ext uri="{FF2B5EF4-FFF2-40B4-BE49-F238E27FC236}">
                <a16:creationId xmlns:a16="http://schemas.microsoft.com/office/drawing/2014/main" id="{C1A8345C-5D38-C3B9-1B4A-9352957864A9}"/>
              </a:ext>
            </a:extLst>
          </p:cNvPr>
          <p:cNvSpPr txBox="1"/>
          <p:nvPr/>
        </p:nvSpPr>
        <p:spPr>
          <a:xfrm>
            <a:off x="9966120" y="6272784"/>
            <a:ext cx="1522329"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Filter</a:t>
            </a:r>
            <a:r>
              <a:rPr lang="zh-TW" altLang="en-US" sz="1800" dirty="0">
                <a:latin typeface="Consolas" panose="020B0609020204030204" pitchFamily="49" charset="0"/>
                <a:ea typeface="+mj-ea"/>
              </a:rPr>
              <a:t>配置</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23097899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33" name="Rectangle 32">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28" name="Rectangle 34">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37" name="Group 36">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9" name="Oval 3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30" name="Oval 38">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32" name="Rectangle 40">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13000" b="1" cap="all">
                <a:latin typeface="+mj-lt"/>
                <a:ea typeface="+mj-ea"/>
                <a:cs typeface="+mj-cs"/>
              </a:rPr>
              <a:t>備註</a:t>
            </a:r>
          </a:p>
        </p:txBody>
      </p:sp>
      <p:sp>
        <p:nvSpPr>
          <p:cNvPr id="43" name="Rectangle 42">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50" name="Oval 49">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414355428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altLang="zh-TW" sz="8900" b="1" cap="all">
                <a:latin typeface="+mj-lt"/>
                <a:ea typeface="+mj-ea"/>
                <a:cs typeface="+mj-cs"/>
              </a:rPr>
              <a:t>WEB Application</a:t>
            </a:r>
          </a:p>
          <a:p>
            <a:pPr defTabSz="914400">
              <a:lnSpc>
                <a:spcPct val="80000"/>
              </a:lnSpc>
              <a:spcBef>
                <a:spcPct val="0"/>
              </a:spcBef>
              <a:spcAft>
                <a:spcPts val="600"/>
              </a:spcAft>
            </a:pPr>
            <a:r>
              <a:rPr lang="zh-TW" altLang="en-US" sz="8900" b="1" cap="all">
                <a:latin typeface="+mj-lt"/>
                <a:ea typeface="+mj-ea"/>
                <a:cs typeface="+mj-cs"/>
              </a:rPr>
              <a:t>環境部署</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692167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136</a:t>
            </a:fld>
            <a:endParaRPr lang="zh-TW" altLang="en-US"/>
          </a:p>
        </p:txBody>
      </p:sp>
      <p:sp>
        <p:nvSpPr>
          <p:cNvPr id="2" name="文字方塊 1">
            <a:extLst>
              <a:ext uri="{FF2B5EF4-FFF2-40B4-BE49-F238E27FC236}">
                <a16:creationId xmlns:a16="http://schemas.microsoft.com/office/drawing/2014/main" id="{F21749F4-57A4-4352-8F56-BE2D3F3ADB6B}"/>
              </a:ext>
            </a:extLst>
          </p:cNvPr>
          <p:cNvSpPr txBox="1"/>
          <p:nvPr/>
        </p:nvSpPr>
        <p:spPr>
          <a:xfrm>
            <a:off x="169682" y="75414"/>
            <a:ext cx="11311128" cy="4247317"/>
          </a:xfrm>
          <a:prstGeom prst="rect">
            <a:avLst/>
          </a:prstGeom>
          <a:noFill/>
        </p:spPr>
        <p:txBody>
          <a:bodyPr wrap="square" rtlCol="0">
            <a:spAutoFit/>
          </a:bodyPr>
          <a:lstStyle/>
          <a:p>
            <a:r>
              <a:rPr lang="zh-TW" altLang="en-US" sz="3000" dirty="0">
                <a:latin typeface="Consolas" panose="020B0609020204030204" pitchFamily="49" charset="0"/>
                <a:ea typeface="+mj-ea"/>
              </a:rPr>
              <a:t>基本觀念</a:t>
            </a:r>
            <a:endParaRPr lang="en-US" altLang="zh-TW" sz="3000" dirty="0">
              <a:latin typeface="Consolas" panose="020B0609020204030204" pitchFamily="49" charset="0"/>
              <a:ea typeface="+mj-ea"/>
            </a:endParaRPr>
          </a:p>
          <a:p>
            <a:r>
              <a:rPr lang="zh-TW" altLang="en-US" sz="3000" dirty="0">
                <a:latin typeface="Consolas" panose="020B0609020204030204" pitchFamily="49" charset="0"/>
                <a:ea typeface="+mj-ea"/>
              </a:rPr>
              <a:t>安裝、設定</a:t>
            </a:r>
            <a:r>
              <a:rPr lang="en-US" altLang="zh-TW" sz="3000" dirty="0">
                <a:latin typeface="Consolas" panose="020B0609020204030204" pitchFamily="49" charset="0"/>
                <a:ea typeface="+mj-ea"/>
              </a:rPr>
              <a:t>Web Application</a:t>
            </a:r>
            <a:r>
              <a:rPr lang="zh-TW" altLang="en-US" sz="3000" dirty="0">
                <a:latin typeface="Consolas" panose="020B0609020204030204" pitchFamily="49" charset="0"/>
                <a:ea typeface="+mj-ea"/>
              </a:rPr>
              <a:t>時，應遵循</a:t>
            </a:r>
            <a:r>
              <a:rPr lang="en-US" altLang="zh-TW" sz="3000" dirty="0">
                <a:latin typeface="Consolas" panose="020B0609020204030204" pitchFamily="49" charset="0"/>
                <a:ea typeface="+mj-ea"/>
              </a:rPr>
              <a:t>Servlet/JSP</a:t>
            </a:r>
            <a:r>
              <a:rPr lang="zh-TW" altLang="en-US" sz="3000" dirty="0">
                <a:latin typeface="Consolas" panose="020B0609020204030204" pitchFamily="49" charset="0"/>
                <a:ea typeface="+mj-ea"/>
              </a:rPr>
              <a:t>規格書之規定，幾個要點如下</a:t>
            </a:r>
            <a:r>
              <a:rPr lang="en-US" altLang="zh-TW" sz="3000" dirty="0">
                <a:latin typeface="Consolas" panose="020B0609020204030204" pitchFamily="49" charset="0"/>
                <a:ea typeface="+mj-ea"/>
              </a:rPr>
              <a:t>:</a:t>
            </a:r>
          </a:p>
          <a:p>
            <a:endParaRPr lang="en-US" altLang="zh-TW" sz="3000" dirty="0">
              <a:latin typeface="Consolas" panose="020B0609020204030204" pitchFamily="49" charset="0"/>
              <a:ea typeface="+mj-ea"/>
            </a:endParaRPr>
          </a:p>
          <a:p>
            <a:pPr marL="514350" indent="-514350">
              <a:buFont typeface="+mj-lt"/>
              <a:buAutoNum type="arabicPeriod"/>
            </a:pPr>
            <a:r>
              <a:rPr lang="zh-TW" altLang="en-US" sz="3000" dirty="0">
                <a:latin typeface="Consolas" panose="020B0609020204030204" pitchFamily="49" charset="0"/>
                <a:ea typeface="+mj-ea"/>
              </a:rPr>
              <a:t>網站應用系統</a:t>
            </a:r>
            <a:r>
              <a:rPr lang="en-US" altLang="zh-TW" sz="3000" dirty="0">
                <a:latin typeface="Consolas" panose="020B0609020204030204" pitchFamily="49" charset="0"/>
                <a:ea typeface="+mj-ea"/>
              </a:rPr>
              <a:t>(Web Application</a:t>
            </a:r>
            <a:r>
              <a:rPr lang="zh-TW" altLang="en-US" sz="3000" dirty="0">
                <a:latin typeface="Consolas" panose="020B0609020204030204" pitchFamily="49" charset="0"/>
                <a:ea typeface="+mj-ea"/>
              </a:rPr>
              <a:t>，簡稱</a:t>
            </a:r>
            <a:r>
              <a:rPr lang="en-US" altLang="zh-TW" sz="3000" dirty="0">
                <a:latin typeface="Consolas" panose="020B0609020204030204" pitchFamily="49" charset="0"/>
                <a:ea typeface="+mj-ea"/>
              </a:rPr>
              <a:t>Web App)</a:t>
            </a:r>
          </a:p>
          <a:p>
            <a:pPr marL="514350" indent="-514350">
              <a:buFont typeface="+mj-lt"/>
              <a:buAutoNum type="arabicPeriod"/>
            </a:pPr>
            <a:r>
              <a:rPr lang="zh-TW" altLang="en-US" sz="3000" dirty="0">
                <a:latin typeface="Consolas" panose="020B0609020204030204" pitchFamily="49" charset="0"/>
                <a:ea typeface="+mj-ea"/>
              </a:rPr>
              <a:t>目錄結構</a:t>
            </a:r>
            <a:endParaRPr lang="en-US" altLang="zh-TW" sz="3000" dirty="0">
              <a:latin typeface="Consolas" panose="020B0609020204030204" pitchFamily="49" charset="0"/>
              <a:ea typeface="+mj-ea"/>
            </a:endParaRPr>
          </a:p>
          <a:p>
            <a:pPr marL="514350" indent="-514350">
              <a:buFont typeface="+mj-lt"/>
              <a:buAutoNum type="arabicPeriod"/>
            </a:pPr>
            <a:r>
              <a:rPr lang="zh-TW" altLang="en-US" sz="3000" dirty="0">
                <a:latin typeface="Consolas" panose="020B0609020204030204" pitchFamily="49" charset="0"/>
                <a:ea typeface="+mj-ea"/>
              </a:rPr>
              <a:t>部署描述檔</a:t>
            </a:r>
            <a:r>
              <a:rPr lang="en-US" altLang="zh-TW" sz="3000" dirty="0">
                <a:latin typeface="Consolas" panose="020B0609020204030204" pitchFamily="49" charset="0"/>
                <a:ea typeface="+mj-ea"/>
              </a:rPr>
              <a:t>web.xml(Deployment Descriptor)</a:t>
            </a:r>
          </a:p>
          <a:p>
            <a:pPr marL="514350" indent="-514350">
              <a:buFont typeface="+mj-lt"/>
              <a:buAutoNum type="arabicPeriod"/>
            </a:pPr>
            <a:r>
              <a:rPr lang="zh-TW" altLang="en-US" sz="3000" dirty="0">
                <a:latin typeface="Consolas" panose="020B0609020204030204" pitchFamily="49" charset="0"/>
                <a:ea typeface="+mj-ea"/>
              </a:rPr>
              <a:t>網站備存檔</a:t>
            </a:r>
            <a:r>
              <a:rPr lang="en-US" altLang="zh-TW" sz="3000" dirty="0">
                <a:latin typeface="Consolas" panose="020B0609020204030204" pitchFamily="49" charset="0"/>
                <a:ea typeface="+mj-ea"/>
              </a:rPr>
              <a:t>.war(Web Archive)</a:t>
            </a:r>
          </a:p>
          <a:p>
            <a:endParaRPr lang="en-US" altLang="zh-TW" sz="3000" dirty="0">
              <a:latin typeface="Consolas" panose="020B0609020204030204" pitchFamily="49" charset="0"/>
              <a:ea typeface="+mj-ea"/>
            </a:endParaRPr>
          </a:p>
        </p:txBody>
      </p:sp>
      <p:sp>
        <p:nvSpPr>
          <p:cNvPr id="3" name="文字方塊 2">
            <a:extLst>
              <a:ext uri="{FF2B5EF4-FFF2-40B4-BE49-F238E27FC236}">
                <a16:creationId xmlns:a16="http://schemas.microsoft.com/office/drawing/2014/main" id="{BA39596B-BEBD-31AE-BE78-B1CEF2B79BA8}"/>
              </a:ext>
            </a:extLst>
          </p:cNvPr>
          <p:cNvSpPr txBox="1"/>
          <p:nvPr/>
        </p:nvSpPr>
        <p:spPr>
          <a:xfrm>
            <a:off x="10452683" y="6272784"/>
            <a:ext cx="103576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war(1)</a:t>
            </a:r>
          </a:p>
        </p:txBody>
      </p:sp>
    </p:spTree>
    <p:extLst>
      <p:ext uri="{BB962C8B-B14F-4D97-AF65-F5344CB8AC3E}">
        <p14:creationId xmlns:p14="http://schemas.microsoft.com/office/powerpoint/2010/main" val="284940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3291840"/>
          </a:xfrm>
        </p:spPr>
        <p:txBody>
          <a:bodyPr>
            <a:normAutofit/>
          </a:bodyPr>
          <a:lstStyle/>
          <a:p>
            <a:r>
              <a:rPr lang="zh-TW" altLang="en-US" sz="1600" b="1" dirty="0">
                <a:latin typeface="Consolas" panose="020B0609020204030204" pitchFamily="49" charset="0"/>
                <a:ea typeface="+mj-ea"/>
              </a:rPr>
              <a:t>一個</a:t>
            </a:r>
            <a:r>
              <a:rPr lang="en-US" altLang="zh-TW" sz="1600" b="1" dirty="0">
                <a:latin typeface="Consolas" panose="020B0609020204030204" pitchFamily="49" charset="0"/>
                <a:ea typeface="+mj-ea"/>
              </a:rPr>
              <a:t>Servlet Container</a:t>
            </a:r>
            <a:r>
              <a:rPr lang="zh-TW" altLang="en-US" sz="1600" b="1" dirty="0">
                <a:latin typeface="Consolas" panose="020B0609020204030204" pitchFamily="49" charset="0"/>
                <a:ea typeface="+mj-ea"/>
              </a:rPr>
              <a:t>可以包含多個</a:t>
            </a:r>
            <a:r>
              <a:rPr lang="en-US" altLang="zh-TW" sz="1600" b="1" dirty="0">
                <a:latin typeface="Consolas" panose="020B0609020204030204" pitchFamily="49" charset="0"/>
                <a:ea typeface="+mj-ea"/>
              </a:rPr>
              <a:t>Web App</a:t>
            </a:r>
            <a:r>
              <a:rPr lang="zh-TW" altLang="en-US" sz="1600" b="1" dirty="0">
                <a:latin typeface="Consolas" panose="020B0609020204030204" pitchFamily="49" charset="0"/>
                <a:ea typeface="+mj-ea"/>
              </a:rPr>
              <a:t>環境，每個環境即稱為一個</a:t>
            </a:r>
            <a:r>
              <a:rPr lang="en-US" altLang="zh-TW" sz="1600" b="1" dirty="0">
                <a:latin typeface="Consolas" panose="020B0609020204030204" pitchFamily="49" charset="0"/>
                <a:ea typeface="+mj-ea"/>
              </a:rPr>
              <a:t>Servlet Context</a:t>
            </a:r>
            <a:r>
              <a:rPr lang="zh-TW" altLang="en-US" sz="1600" b="1" dirty="0">
                <a:latin typeface="Consolas" panose="020B0609020204030204" pitchFamily="49" charset="0"/>
                <a:ea typeface="+mj-ea"/>
              </a:rPr>
              <a:t>。</a:t>
            </a:r>
          </a:p>
          <a:p>
            <a:r>
              <a:rPr lang="zh-TW" altLang="en-US" sz="1600" b="1" dirty="0">
                <a:latin typeface="Consolas" panose="020B0609020204030204" pitchFamily="49" charset="0"/>
                <a:ea typeface="+mj-ea"/>
              </a:rPr>
              <a:t>以</a:t>
            </a:r>
            <a:r>
              <a:rPr lang="en-US" altLang="zh-TW" sz="1600" b="1" dirty="0">
                <a:latin typeface="Consolas" panose="020B0609020204030204" pitchFamily="49" charset="0"/>
                <a:ea typeface="+mj-ea"/>
              </a:rPr>
              <a:t>Tomcat</a:t>
            </a:r>
            <a:r>
              <a:rPr lang="zh-TW" altLang="en-US" sz="1600" b="1" dirty="0">
                <a:latin typeface="Consolas" panose="020B0609020204030204" pitchFamily="49" charset="0"/>
                <a:ea typeface="+mj-ea"/>
              </a:rPr>
              <a:t>為例，資料夾</a:t>
            </a:r>
            <a:r>
              <a:rPr lang="en-US" altLang="zh-TW" sz="1600" b="1" dirty="0">
                <a:latin typeface="Consolas" panose="020B0609020204030204" pitchFamily="49" charset="0"/>
                <a:ea typeface="+mj-ea"/>
              </a:rPr>
              <a:t>webapps</a:t>
            </a:r>
            <a:r>
              <a:rPr lang="zh-TW" altLang="en-US" sz="1600" b="1" dirty="0">
                <a:latin typeface="Consolas" panose="020B0609020204030204" pitchFamily="49" charset="0"/>
                <a:ea typeface="+mj-ea"/>
              </a:rPr>
              <a:t>之下的每個子目錄都被視為一個</a:t>
            </a:r>
            <a:r>
              <a:rPr lang="en-US" altLang="zh-TW" sz="1600" b="1" dirty="0">
                <a:latin typeface="Consolas" panose="020B0609020204030204" pitchFamily="49" charset="0"/>
                <a:ea typeface="+mj-ea"/>
              </a:rPr>
              <a:t>Web App</a:t>
            </a:r>
            <a:r>
              <a:rPr lang="zh-TW" altLang="en-US" sz="1600" b="1" dirty="0">
                <a:latin typeface="Consolas" panose="020B0609020204030204" pitchFamily="49" charset="0"/>
                <a:ea typeface="+mj-ea"/>
              </a:rPr>
              <a:t>。</a:t>
            </a:r>
            <a:endParaRPr lang="en-US" altLang="zh-TW" sz="16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137</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5170646"/>
          </a:xfrm>
          <a:prstGeom prst="rect">
            <a:avLst/>
          </a:prstGeom>
          <a:noFill/>
        </p:spPr>
        <p:txBody>
          <a:bodyPr wrap="square" rtlCol="0">
            <a:spAutoFit/>
          </a:bodyPr>
          <a:lstStyle/>
          <a:p>
            <a:r>
              <a:rPr lang="zh-TW" altLang="en-US" sz="2200" dirty="0">
                <a:latin typeface="Consolas" panose="020B0609020204030204" pitchFamily="49" charset="0"/>
                <a:ea typeface="+mj-ea"/>
              </a:rPr>
              <a:t>當一個</a:t>
            </a:r>
            <a:r>
              <a:rPr lang="en-US" altLang="zh-TW" sz="2200" dirty="0">
                <a:latin typeface="Consolas" panose="020B0609020204030204" pitchFamily="49" charset="0"/>
                <a:ea typeface="+mj-ea"/>
              </a:rPr>
              <a:t>Web</a:t>
            </a:r>
            <a:r>
              <a:rPr lang="zh-TW" altLang="en-US" sz="2200" dirty="0">
                <a:latin typeface="Consolas" panose="020B0609020204030204" pitchFamily="49" charset="0"/>
                <a:ea typeface="+mj-ea"/>
              </a:rPr>
              <a:t>應用系統被部署到</a:t>
            </a:r>
            <a:r>
              <a:rPr lang="en-US" altLang="zh-TW" sz="2200" dirty="0">
                <a:latin typeface="Consolas" panose="020B0609020204030204" pitchFamily="49" charset="0"/>
                <a:ea typeface="+mj-ea"/>
              </a:rPr>
              <a:t>Web</a:t>
            </a:r>
            <a:r>
              <a:rPr lang="zh-TW" altLang="en-US" sz="2200" dirty="0">
                <a:latin typeface="Consolas" panose="020B0609020204030204" pitchFamily="49" charset="0"/>
                <a:ea typeface="+mj-ea"/>
              </a:rPr>
              <a:t>容器時，目錄架構必須符合以下格式</a:t>
            </a:r>
            <a:endParaRPr lang="en-US" altLang="zh-TW" sz="2200" dirty="0">
              <a:latin typeface="Consolas" panose="020B0609020204030204" pitchFamily="49" charset="0"/>
              <a:ea typeface="+mj-ea"/>
            </a:endParaRPr>
          </a:p>
          <a:p>
            <a:endParaRPr lang="en-US" altLang="zh-TW" sz="2200" dirty="0">
              <a:latin typeface="Consolas" panose="020B0609020204030204" pitchFamily="49" charset="0"/>
              <a:ea typeface="+mj-ea"/>
            </a:endParaRPr>
          </a:p>
          <a:p>
            <a:r>
              <a:rPr lang="en-US" altLang="zh-TW" sz="2200" dirty="0">
                <a:latin typeface="Consolas" panose="020B0609020204030204" pitchFamily="49" charset="0"/>
                <a:ea typeface="+mj-ea"/>
              </a:rPr>
              <a:t>Webapps/</a:t>
            </a:r>
          </a:p>
          <a:p>
            <a:pPr lvl="1"/>
            <a:r>
              <a:rPr lang="en-US" altLang="zh-TW" sz="2200" dirty="0">
                <a:latin typeface="Consolas" panose="020B0609020204030204" pitchFamily="49" charset="0"/>
                <a:ea typeface="+mj-ea"/>
              </a:rPr>
              <a:t>|- projectName/</a:t>
            </a:r>
          </a:p>
          <a:p>
            <a:pPr lvl="2"/>
            <a:r>
              <a:rPr lang="en-US" altLang="zh-TW" sz="2200" dirty="0">
                <a:latin typeface="Consolas" panose="020B0609020204030204" pitchFamily="49" charset="0"/>
                <a:ea typeface="+mj-ea"/>
              </a:rPr>
              <a:t>- xxx.html or </a:t>
            </a:r>
            <a:r>
              <a:rPr lang="en-US" altLang="zh-TW" sz="2200" dirty="0" err="1">
                <a:latin typeface="Consolas" panose="020B0609020204030204" pitchFamily="49" charset="0"/>
                <a:ea typeface="+mj-ea"/>
              </a:rPr>
              <a:t>default.jsp</a:t>
            </a:r>
            <a:endParaRPr lang="en-US" altLang="zh-TW" sz="2200" dirty="0">
              <a:latin typeface="Consolas" panose="020B0609020204030204" pitchFamily="49" charset="0"/>
              <a:ea typeface="+mj-ea"/>
            </a:endParaRPr>
          </a:p>
          <a:p>
            <a:pPr lvl="2"/>
            <a:r>
              <a:rPr lang="en-US" altLang="zh-TW" sz="2200" dirty="0">
                <a:latin typeface="Consolas" panose="020B0609020204030204" pitchFamily="49" charset="0"/>
                <a:ea typeface="+mj-ea"/>
              </a:rPr>
              <a:t>- </a:t>
            </a:r>
            <a:r>
              <a:rPr lang="zh-TW" altLang="en-US" sz="2200" dirty="0">
                <a:latin typeface="Consolas" panose="020B0609020204030204" pitchFamily="49" charset="0"/>
                <a:ea typeface="+mj-ea"/>
              </a:rPr>
              <a:t>自訂目錄</a:t>
            </a:r>
            <a:r>
              <a:rPr lang="en-US" altLang="zh-TW" sz="2200" dirty="0">
                <a:latin typeface="Consolas" panose="020B0609020204030204" pitchFamily="49" charset="0"/>
                <a:ea typeface="+mj-ea"/>
              </a:rPr>
              <a:t>/(</a:t>
            </a:r>
            <a:r>
              <a:rPr lang="en-US" altLang="zh-TW" sz="2200" dirty="0" err="1">
                <a:latin typeface="Consolas" panose="020B0609020204030204" pitchFamily="49" charset="0"/>
                <a:ea typeface="+mj-ea"/>
              </a:rPr>
              <a:t>Ex:images</a:t>
            </a:r>
            <a:r>
              <a:rPr lang="zh-TW" altLang="en-US" sz="2200" dirty="0">
                <a:latin typeface="Consolas" panose="020B0609020204030204" pitchFamily="49" charset="0"/>
                <a:ea typeface="+mj-ea"/>
              </a:rPr>
              <a:t>目錄、網頁目錄</a:t>
            </a:r>
            <a:r>
              <a:rPr lang="en-US" altLang="zh-TW" sz="2200" dirty="0">
                <a:latin typeface="Consolas" panose="020B0609020204030204" pitchFamily="49" charset="0"/>
                <a:ea typeface="+mj-ea"/>
              </a:rPr>
              <a:t>)</a:t>
            </a:r>
          </a:p>
          <a:p>
            <a:pPr lvl="2"/>
            <a:r>
              <a:rPr lang="en-US" altLang="zh-TW" sz="2200" dirty="0">
                <a:latin typeface="Consolas" panose="020B0609020204030204" pitchFamily="49" charset="0"/>
                <a:ea typeface="+mj-ea"/>
              </a:rPr>
              <a:t>- WEB-INF/</a:t>
            </a:r>
          </a:p>
          <a:p>
            <a:pPr lvl="3"/>
            <a:r>
              <a:rPr lang="en-US" altLang="zh-TW" sz="2200" dirty="0">
                <a:latin typeface="Consolas" panose="020B0609020204030204" pitchFamily="49" charset="0"/>
                <a:ea typeface="+mj-ea"/>
              </a:rPr>
              <a:t>- web.xml:</a:t>
            </a:r>
            <a:r>
              <a:rPr lang="zh-TW" altLang="en-US" sz="2200" dirty="0">
                <a:latin typeface="Consolas" panose="020B0609020204030204" pitchFamily="49" charset="0"/>
                <a:ea typeface="+mj-ea"/>
              </a:rPr>
              <a:t>部署描述檔</a:t>
            </a:r>
            <a:r>
              <a:rPr lang="en-US" altLang="zh-TW" sz="2200" dirty="0">
                <a:latin typeface="Consolas" panose="020B0609020204030204" pitchFamily="49" charset="0"/>
                <a:ea typeface="+mj-ea"/>
              </a:rPr>
              <a:t>DD(Deployment Descriptor)</a:t>
            </a:r>
          </a:p>
          <a:p>
            <a:pPr lvl="3"/>
            <a:r>
              <a:rPr lang="en-US" altLang="zh-TW" sz="2200" dirty="0">
                <a:latin typeface="Consolas" panose="020B0609020204030204" pitchFamily="49" charset="0"/>
                <a:ea typeface="+mj-ea"/>
              </a:rPr>
              <a:t>- classes/</a:t>
            </a:r>
          </a:p>
          <a:p>
            <a:pPr lvl="4"/>
            <a:r>
              <a:rPr lang="en-US" altLang="zh-TW" sz="2200" dirty="0">
                <a:latin typeface="Consolas" panose="020B0609020204030204" pitchFamily="49" charset="0"/>
                <a:ea typeface="+mj-ea"/>
              </a:rPr>
              <a:t>- packagename/</a:t>
            </a:r>
          </a:p>
          <a:p>
            <a:pPr lvl="4"/>
            <a:r>
              <a:rPr lang="en-US" altLang="zh-TW" sz="2200" dirty="0">
                <a:latin typeface="Consolas" panose="020B0609020204030204" pitchFamily="49" charset="0"/>
                <a:ea typeface="+mj-ea"/>
              </a:rPr>
              <a:t>  </a:t>
            </a:r>
            <a:r>
              <a:rPr lang="en-US" altLang="zh-TW" sz="2200" dirty="0" err="1">
                <a:latin typeface="Consolas" panose="020B0609020204030204" pitchFamily="49" charset="0"/>
                <a:ea typeface="+mj-ea"/>
              </a:rPr>
              <a:t>xxx.class</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放置類別檔的位置</a:t>
            </a:r>
            <a:endParaRPr lang="en-US" altLang="zh-TW" sz="2200" dirty="0">
              <a:latin typeface="Consolas" panose="020B0609020204030204" pitchFamily="49" charset="0"/>
              <a:ea typeface="+mj-ea"/>
            </a:endParaRPr>
          </a:p>
          <a:p>
            <a:pPr lvl="3"/>
            <a:r>
              <a:rPr lang="en-US" altLang="zh-TW" sz="2200" dirty="0">
                <a:latin typeface="Consolas" panose="020B0609020204030204" pitchFamily="49" charset="0"/>
                <a:ea typeface="+mj-ea"/>
              </a:rPr>
              <a:t>- lib/</a:t>
            </a:r>
          </a:p>
          <a:p>
            <a:pPr lvl="3"/>
            <a:r>
              <a:rPr lang="en-US" altLang="zh-TW" sz="2200" dirty="0">
                <a:latin typeface="Consolas" panose="020B0609020204030204" pitchFamily="49" charset="0"/>
                <a:ea typeface="+mj-ea"/>
              </a:rPr>
              <a:t>  xxx.jar:</a:t>
            </a:r>
            <a:r>
              <a:rPr lang="zh-TW" altLang="en-US" sz="2200" dirty="0">
                <a:latin typeface="Consolas" panose="020B0609020204030204" pitchFamily="49" charset="0"/>
                <a:ea typeface="+mj-ea"/>
              </a:rPr>
              <a:t>放置</a:t>
            </a:r>
            <a:r>
              <a:rPr lang="en-US" altLang="zh-TW" sz="2200" dirty="0">
                <a:latin typeface="Consolas" panose="020B0609020204030204" pitchFamily="49" charset="0"/>
                <a:ea typeface="+mj-ea"/>
              </a:rPr>
              <a:t>Jar Library</a:t>
            </a:r>
            <a:r>
              <a:rPr lang="zh-TW" altLang="en-US" sz="2200" dirty="0">
                <a:latin typeface="Consolas" panose="020B0609020204030204" pitchFamily="49" charset="0"/>
                <a:ea typeface="+mj-ea"/>
              </a:rPr>
              <a:t>函數庫檔案的位置</a:t>
            </a:r>
            <a:endParaRPr lang="en-US" altLang="zh-TW" sz="2200" dirty="0">
              <a:latin typeface="Consolas" panose="020B0609020204030204" pitchFamily="49" charset="0"/>
              <a:ea typeface="+mj-ea"/>
            </a:endParaRPr>
          </a:p>
          <a:p>
            <a:endParaRPr lang="en-US" altLang="zh-TW" sz="2200" dirty="0">
              <a:latin typeface="Consolas" panose="020B0609020204030204" pitchFamily="49" charset="0"/>
              <a:ea typeface="+mj-ea"/>
            </a:endParaRPr>
          </a:p>
        </p:txBody>
      </p:sp>
      <p:sp>
        <p:nvSpPr>
          <p:cNvPr id="9" name="矩形 8"/>
          <p:cNvSpPr/>
          <p:nvPr/>
        </p:nvSpPr>
        <p:spPr>
          <a:xfrm>
            <a:off x="8331201" y="649566"/>
            <a:ext cx="3860800" cy="493981"/>
          </a:xfrm>
          <a:prstGeom prst="rect">
            <a:avLst/>
          </a:prstGeom>
        </p:spPr>
        <p:txBody>
          <a:bodyPr wrap="square">
            <a:spAutoFit/>
          </a:bodyPr>
          <a:lstStyle/>
          <a:p>
            <a:pPr algn="ctr" defTabSz="914400">
              <a:lnSpc>
                <a:spcPct val="90000"/>
              </a:lnSpc>
              <a:spcBef>
                <a:spcPct val="0"/>
              </a:spcBef>
            </a:pPr>
            <a:r>
              <a:rPr lang="en-US" altLang="zh-TW" sz="2900" b="1">
                <a:latin typeface="+mj-lt"/>
                <a:ea typeface="+mj-ea"/>
                <a:cs typeface="+mj-cs"/>
              </a:rPr>
              <a:t>Web</a:t>
            </a:r>
            <a:r>
              <a:rPr lang="zh-TW" altLang="en-US" sz="2900" b="1">
                <a:latin typeface="+mj-lt"/>
                <a:ea typeface="+mj-ea"/>
                <a:cs typeface="+mj-cs"/>
              </a:rPr>
              <a:t> </a:t>
            </a:r>
            <a:r>
              <a:rPr lang="en-US" altLang="zh-TW" sz="2900" b="1">
                <a:latin typeface="+mj-lt"/>
                <a:ea typeface="+mj-ea"/>
                <a:cs typeface="+mj-cs"/>
              </a:rPr>
              <a:t>App(</a:t>
            </a:r>
            <a:r>
              <a:rPr lang="zh-TW" altLang="en-US" sz="2900" b="1">
                <a:latin typeface="+mj-lt"/>
                <a:ea typeface="+mj-ea"/>
                <a:cs typeface="+mj-cs"/>
              </a:rPr>
              <a:t>網路應用程式</a:t>
            </a:r>
            <a:r>
              <a:rPr lang="en-US" altLang="zh-TW" sz="2900" b="1">
                <a:latin typeface="+mj-lt"/>
                <a:ea typeface="+mj-ea"/>
                <a:cs typeface="+mj-cs"/>
              </a:rPr>
              <a:t>)</a:t>
            </a:r>
            <a:endParaRPr lang="en-US" altLang="zh-TW" sz="2900" b="1" cap="all">
              <a:latin typeface="+mj-lt"/>
              <a:ea typeface="+mj-ea"/>
              <a:cs typeface="+mj-cs"/>
            </a:endParaRPr>
          </a:p>
        </p:txBody>
      </p:sp>
      <p:sp>
        <p:nvSpPr>
          <p:cNvPr id="2" name="文字方塊 1">
            <a:extLst>
              <a:ext uri="{FF2B5EF4-FFF2-40B4-BE49-F238E27FC236}">
                <a16:creationId xmlns:a16="http://schemas.microsoft.com/office/drawing/2014/main" id="{B973DCB7-52E2-FC51-5EA5-5414210D0B6C}"/>
              </a:ext>
            </a:extLst>
          </p:cNvPr>
          <p:cNvSpPr txBox="1"/>
          <p:nvPr/>
        </p:nvSpPr>
        <p:spPr>
          <a:xfrm>
            <a:off x="10452683" y="6272784"/>
            <a:ext cx="103576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war(2)</a:t>
            </a:r>
          </a:p>
        </p:txBody>
      </p:sp>
    </p:spTree>
    <p:extLst>
      <p:ext uri="{BB962C8B-B14F-4D97-AF65-F5344CB8AC3E}">
        <p14:creationId xmlns:p14="http://schemas.microsoft.com/office/powerpoint/2010/main" val="378660758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83302" y="1345583"/>
            <a:ext cx="3892551" cy="4791733"/>
          </a:xfrm>
        </p:spPr>
        <p:txBody>
          <a:bodyPr>
            <a:noAutofit/>
          </a:bodyPr>
          <a:lstStyle/>
          <a:p>
            <a:r>
              <a:rPr lang="zh-TW" altLang="en-US" sz="1500" b="1" dirty="0">
                <a:latin typeface="Consolas" panose="020B0609020204030204" pitchFamily="49" charset="0"/>
                <a:ea typeface="+mj-ea"/>
              </a:rPr>
              <a:t>在軟體工程中，</a:t>
            </a:r>
            <a:r>
              <a:rPr lang="en-US" altLang="zh-TW" sz="1500" b="1" dirty="0">
                <a:latin typeface="Consolas" panose="020B0609020204030204" pitchFamily="49" charset="0"/>
                <a:ea typeface="+mj-ea"/>
              </a:rPr>
              <a:t>WAR</a:t>
            </a:r>
            <a:r>
              <a:rPr lang="zh-TW" altLang="en-US" sz="1500" b="1" dirty="0">
                <a:latin typeface="Consolas" panose="020B0609020204030204" pitchFamily="49" charset="0"/>
                <a:ea typeface="+mj-ea"/>
              </a:rPr>
              <a:t>檔案（</a:t>
            </a:r>
            <a:r>
              <a:rPr lang="zh-TW" altLang="en-US" sz="1600" b="1" dirty="0">
                <a:latin typeface="+mj-lt"/>
                <a:ea typeface="+mj-ea"/>
                <a:cs typeface="+mj-cs"/>
              </a:rPr>
              <a:t>網頁程式檔</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web archive</a:t>
            </a:r>
            <a:r>
              <a:rPr lang="zh-TW" altLang="en-US" sz="1500" b="1" dirty="0">
                <a:latin typeface="Consolas" panose="020B0609020204030204" pitchFamily="49" charset="0"/>
                <a:ea typeface="+mj-ea"/>
              </a:rPr>
              <a:t>）是一種</a:t>
            </a:r>
            <a:r>
              <a:rPr lang="en-US" altLang="zh-TW" sz="1500" b="1" dirty="0">
                <a:latin typeface="Consolas" panose="020B0609020204030204" pitchFamily="49" charset="0"/>
                <a:ea typeface="+mj-ea"/>
              </a:rPr>
              <a:t>JAR</a:t>
            </a:r>
            <a:r>
              <a:rPr lang="zh-TW" altLang="en-US" sz="1500" b="1" dirty="0">
                <a:latin typeface="Consolas" panose="020B0609020204030204" pitchFamily="49" charset="0"/>
                <a:ea typeface="+mj-ea"/>
              </a:rPr>
              <a:t>檔案，其中包含用來分發的</a:t>
            </a:r>
            <a:r>
              <a:rPr lang="en-US" altLang="zh-TW" sz="1500" b="1" dirty="0">
                <a:latin typeface="Consolas" panose="020B0609020204030204" pitchFamily="49" charset="0"/>
                <a:ea typeface="+mj-ea"/>
              </a:rPr>
              <a:t>JSP</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Java Servlet</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Java</a:t>
            </a:r>
            <a:r>
              <a:rPr lang="zh-TW" altLang="en-US" sz="1500" b="1" dirty="0">
                <a:latin typeface="Consolas" panose="020B0609020204030204" pitchFamily="49" charset="0"/>
                <a:ea typeface="+mj-ea"/>
              </a:rPr>
              <a:t>類、</a:t>
            </a:r>
            <a:r>
              <a:rPr lang="en-US" altLang="zh-TW" sz="1500" b="1" dirty="0">
                <a:latin typeface="Consolas" panose="020B0609020204030204" pitchFamily="49" charset="0"/>
                <a:ea typeface="+mj-ea"/>
              </a:rPr>
              <a:t>XML</a:t>
            </a:r>
            <a:r>
              <a:rPr lang="zh-TW" altLang="en-US" sz="1500" b="1" dirty="0">
                <a:latin typeface="Consolas" panose="020B0609020204030204" pitchFamily="49" charset="0"/>
                <a:ea typeface="+mj-ea"/>
              </a:rPr>
              <a:t>檔案、標籤庫、靜態網頁（</a:t>
            </a:r>
            <a:r>
              <a:rPr lang="en-US" altLang="zh-TW" sz="1500" b="1" dirty="0">
                <a:latin typeface="Consolas" panose="020B0609020204030204" pitchFamily="49" charset="0"/>
                <a:ea typeface="+mj-ea"/>
              </a:rPr>
              <a:t>HTML</a:t>
            </a:r>
            <a:r>
              <a:rPr lang="zh-TW" altLang="en-US" sz="1500" b="1" dirty="0">
                <a:latin typeface="Consolas" panose="020B0609020204030204" pitchFamily="49" charset="0"/>
                <a:ea typeface="+mj-ea"/>
              </a:rPr>
              <a:t>和相關檔案），以及構成</a:t>
            </a:r>
            <a:r>
              <a:rPr lang="en-US" altLang="zh-TW" sz="1500" b="1" dirty="0">
                <a:latin typeface="Consolas" panose="020B0609020204030204" pitchFamily="49" charset="0"/>
                <a:ea typeface="+mj-ea"/>
              </a:rPr>
              <a:t>Web</a:t>
            </a:r>
            <a:r>
              <a:rPr lang="zh-TW" altLang="en-US" sz="1500" b="1" dirty="0">
                <a:latin typeface="Consolas" panose="020B0609020204030204" pitchFamily="49" charset="0"/>
                <a:ea typeface="+mj-ea"/>
              </a:rPr>
              <a:t>應用程式的其他資源。</a:t>
            </a:r>
            <a:endParaRPr lang="en-US" altLang="zh-TW" sz="1500" b="1" dirty="0">
              <a:latin typeface="Consolas" panose="020B0609020204030204" pitchFamily="49" charset="0"/>
              <a:ea typeface="+mj-ea"/>
            </a:endParaRPr>
          </a:p>
          <a:p>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優缺點</a:t>
            </a:r>
            <a:r>
              <a:rPr lang="en-US" altLang="zh-TW" sz="1500" b="1" dirty="0">
                <a:latin typeface="Consolas" panose="020B0609020204030204" pitchFamily="49" charset="0"/>
                <a:ea typeface="+mj-ea"/>
              </a:rPr>
              <a:t>】</a:t>
            </a:r>
          </a:p>
          <a:p>
            <a:r>
              <a:rPr lang="en-US" altLang="zh-TW" sz="1500" b="1" dirty="0">
                <a:latin typeface="Consolas" panose="020B0609020204030204" pitchFamily="49" charset="0"/>
                <a:ea typeface="+mj-ea"/>
              </a:rPr>
              <a:t>WAR</a:t>
            </a:r>
            <a:r>
              <a:rPr lang="zh-TW" altLang="en-US" sz="1500" b="1" dirty="0">
                <a:latin typeface="Consolas" panose="020B0609020204030204" pitchFamily="49" charset="0"/>
                <a:ea typeface="+mj-ea"/>
              </a:rPr>
              <a:t>檔案有如下優點：</a:t>
            </a:r>
          </a:p>
          <a:p>
            <a:pPr marL="285750" indent="-285750">
              <a:buFont typeface="Arial" panose="020B0604020202020204" pitchFamily="34" charset="0"/>
              <a:buChar char="•"/>
            </a:pPr>
            <a:r>
              <a:rPr lang="zh-TW" altLang="en-US" sz="1500" b="1" dirty="0">
                <a:latin typeface="Consolas" panose="020B0609020204030204" pitchFamily="49" charset="0"/>
                <a:ea typeface="+mj-ea"/>
              </a:rPr>
              <a:t>易於部署和測試</a:t>
            </a:r>
          </a:p>
          <a:p>
            <a:pPr marL="285750" indent="-285750">
              <a:buFont typeface="Arial" panose="020B0604020202020204" pitchFamily="34" charset="0"/>
              <a:buChar char="•"/>
            </a:pPr>
            <a:r>
              <a:rPr lang="zh-TW" altLang="en-US" sz="1500" b="1" dirty="0">
                <a:latin typeface="Consolas" panose="020B0609020204030204" pitchFamily="49" charset="0"/>
                <a:ea typeface="+mj-ea"/>
              </a:rPr>
              <a:t>已部署的應用程式，其版本很容易辨別</a:t>
            </a:r>
          </a:p>
          <a:p>
            <a:pPr marL="285750" indent="-285750">
              <a:buFont typeface="Arial" panose="020B0604020202020204" pitchFamily="34" charset="0"/>
              <a:buChar char="•"/>
            </a:pPr>
            <a:r>
              <a:rPr lang="zh-TW" altLang="en-US" sz="1500" b="1" dirty="0">
                <a:latin typeface="Consolas" panose="020B0609020204030204" pitchFamily="49" charset="0"/>
                <a:ea typeface="+mj-ea"/>
              </a:rPr>
              <a:t>所有的</a:t>
            </a:r>
            <a:r>
              <a:rPr lang="en-US" altLang="zh-TW" sz="1500" b="1" dirty="0">
                <a:latin typeface="Consolas" panose="020B0609020204030204" pitchFamily="49" charset="0"/>
                <a:ea typeface="+mj-ea"/>
              </a:rPr>
              <a:t>Java EE</a:t>
            </a:r>
            <a:r>
              <a:rPr lang="zh-TW" altLang="en-US" sz="1500" b="1" dirty="0">
                <a:latin typeface="Consolas" panose="020B0609020204030204" pitchFamily="49" charset="0"/>
                <a:ea typeface="+mj-ea"/>
              </a:rPr>
              <a:t>容器都支援</a:t>
            </a:r>
            <a:r>
              <a:rPr lang="en-US" altLang="zh-TW" sz="1500" b="1" dirty="0">
                <a:latin typeface="Consolas" panose="020B0609020204030204" pitchFamily="49" charset="0"/>
                <a:ea typeface="+mj-ea"/>
              </a:rPr>
              <a:t>.WAR</a:t>
            </a:r>
            <a:r>
              <a:rPr lang="zh-TW" altLang="en-US" sz="1500" b="1" dirty="0">
                <a:latin typeface="Consolas" panose="020B0609020204030204" pitchFamily="49" charset="0"/>
                <a:ea typeface="+mj-ea"/>
              </a:rPr>
              <a:t>檔案</a:t>
            </a:r>
          </a:p>
          <a:p>
            <a:r>
              <a:rPr lang="zh-TW" altLang="en-US" sz="1500" b="1" dirty="0">
                <a:latin typeface="Consolas" panose="020B0609020204030204" pitchFamily="49" charset="0"/>
                <a:ea typeface="+mj-ea"/>
              </a:rPr>
              <a:t>使用</a:t>
            </a:r>
            <a:r>
              <a:rPr lang="en-US" altLang="zh-TW" sz="1500" b="1" dirty="0">
                <a:latin typeface="Consolas" panose="020B0609020204030204" pitchFamily="49" charset="0"/>
                <a:ea typeface="+mj-ea"/>
              </a:rPr>
              <a:t>WAR</a:t>
            </a:r>
            <a:r>
              <a:rPr lang="zh-TW" altLang="en-US" sz="1500" b="1" dirty="0">
                <a:latin typeface="Consolas" panose="020B0609020204030204" pitchFamily="49" charset="0"/>
                <a:ea typeface="+mj-ea"/>
              </a:rPr>
              <a:t>檔案進行</a:t>
            </a:r>
            <a:r>
              <a:rPr lang="en-US" altLang="zh-TW" sz="1500" b="1" dirty="0">
                <a:latin typeface="Consolas" panose="020B0609020204030204" pitchFamily="49" charset="0"/>
                <a:ea typeface="+mj-ea"/>
              </a:rPr>
              <a:t>Web</a:t>
            </a:r>
            <a:r>
              <a:rPr lang="zh-TW" altLang="en-US" sz="1500" b="1" dirty="0">
                <a:latin typeface="Consolas" panose="020B0609020204030204" pitchFamily="49" charset="0"/>
                <a:ea typeface="+mj-ea"/>
              </a:rPr>
              <a:t>部署的一個缺點是，即便是細微的修改，也不能在程式執行時進行。任何修改都需要重新生成和部署整個</a:t>
            </a:r>
            <a:r>
              <a:rPr lang="en-US" altLang="zh-TW" sz="1500" b="1" dirty="0">
                <a:latin typeface="Consolas" panose="020B0609020204030204" pitchFamily="49" charset="0"/>
                <a:ea typeface="+mj-ea"/>
              </a:rPr>
              <a:t>WAR</a:t>
            </a:r>
            <a:r>
              <a:rPr lang="zh-TW" altLang="en-US" sz="1500" b="1" dirty="0">
                <a:latin typeface="Consolas" panose="020B0609020204030204" pitchFamily="49" charset="0"/>
                <a:ea typeface="+mj-ea"/>
              </a:rPr>
              <a:t>檔案。</a:t>
            </a:r>
            <a:endParaRPr lang="en-US" altLang="zh-TW" sz="1500" b="1" dirty="0">
              <a:latin typeface="Consolas" panose="020B0609020204030204" pitchFamily="49" charset="0"/>
              <a:ea typeface="+mj-ea"/>
            </a:endParaRPr>
          </a:p>
          <a:p>
            <a:pPr algn="r"/>
            <a:r>
              <a:rPr lang="en-US" altLang="zh-TW" sz="1500" b="1" dirty="0">
                <a:latin typeface="Consolas" panose="020B0609020204030204" pitchFamily="49" charset="0"/>
                <a:ea typeface="+mj-ea"/>
              </a:rPr>
              <a:t>&lt;</a:t>
            </a:r>
            <a:r>
              <a:rPr lang="zh-TW" altLang="en-US" sz="1500" b="1" dirty="0">
                <a:latin typeface="Consolas" panose="020B0609020204030204" pitchFamily="49" charset="0"/>
                <a:ea typeface="+mj-ea"/>
              </a:rPr>
              <a:t>維基百科</a:t>
            </a:r>
            <a:r>
              <a:rPr lang="en-US" altLang="zh-TW" sz="1500" b="1" dirty="0">
                <a:latin typeface="Consolas" panose="020B0609020204030204" pitchFamily="49" charset="0"/>
                <a:ea typeface="+mj-ea"/>
              </a:rPr>
              <a:t>&gt;</a:t>
            </a:r>
            <a:endParaRPr lang="zh-TW" altLang="en-US" sz="1500" b="1" dirty="0">
              <a:latin typeface="Consolas" panose="020B0609020204030204" pitchFamily="49" charset="0"/>
              <a:ea typeface="+mj-ea"/>
            </a:endParaRPr>
          </a:p>
          <a:p>
            <a:endParaRPr lang="zh-TW" altLang="en-US" sz="1500" b="1" dirty="0">
              <a:latin typeface="Consolas" panose="020B0609020204030204" pitchFamily="49" charset="0"/>
              <a:ea typeface="+mj-ea"/>
            </a:endParaRPr>
          </a:p>
          <a:p>
            <a:endParaRPr lang="zh-TW" altLang="en-US" sz="15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138</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16148" y="48258"/>
            <a:ext cx="8299450" cy="4939814"/>
          </a:xfrm>
          <a:prstGeom prst="rect">
            <a:avLst/>
          </a:prstGeom>
          <a:noFill/>
        </p:spPr>
        <p:txBody>
          <a:bodyPr wrap="square" rtlCol="0">
            <a:spAutoFit/>
          </a:bodyPr>
          <a:lstStyle/>
          <a:p>
            <a:pPr marL="342900" indent="-342900">
              <a:spcBef>
                <a:spcPts val="600"/>
              </a:spcBef>
              <a:buFont typeface="Arial" panose="020B0604020202020204" pitchFamily="34" charset="0"/>
              <a:buChar char="•"/>
            </a:pPr>
            <a:r>
              <a:rPr lang="zh-TW" altLang="en-US" sz="2000" dirty="0">
                <a:latin typeface="Consolas" panose="020B0609020204030204" pitchFamily="49" charset="0"/>
                <a:ea typeface="+mj-ea"/>
              </a:rPr>
              <a:t>將寫好的程式輸出成</a:t>
            </a:r>
            <a:r>
              <a:rPr lang="en-US" altLang="zh-TW" sz="2000" dirty="0">
                <a:latin typeface="Consolas" panose="020B0609020204030204" pitchFamily="49" charset="0"/>
                <a:ea typeface="+mj-ea"/>
              </a:rPr>
              <a:t>war</a:t>
            </a:r>
            <a:r>
              <a:rPr lang="zh-TW" altLang="en-US" sz="2000" dirty="0">
                <a:latin typeface="Consolas" panose="020B0609020204030204" pitchFamily="49" charset="0"/>
                <a:ea typeface="+mj-ea"/>
              </a:rPr>
              <a:t>檔，以便部署到其他</a:t>
            </a:r>
            <a:r>
              <a:rPr lang="en-US" altLang="zh-TW" sz="2000" dirty="0">
                <a:latin typeface="Consolas" panose="020B0609020204030204" pitchFamily="49" charset="0"/>
                <a:ea typeface="+mj-ea"/>
              </a:rPr>
              <a:t>Server</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dirty="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dirty="0">
                <a:latin typeface="Consolas" panose="020B0609020204030204" pitchFamily="49" charset="0"/>
                <a:ea typeface="+mj-ea"/>
              </a:rPr>
              <a:t>可使用</a:t>
            </a:r>
            <a:r>
              <a:rPr lang="en-US" altLang="zh-TW" sz="2000" dirty="0">
                <a:latin typeface="Consolas" panose="020B0609020204030204" pitchFamily="49" charset="0"/>
                <a:ea typeface="+mj-ea"/>
              </a:rPr>
              <a:t>Eclipse</a:t>
            </a:r>
            <a:r>
              <a:rPr lang="zh-TW" altLang="en-US" sz="2000" dirty="0">
                <a:latin typeface="Consolas" panose="020B0609020204030204" pitchFamily="49" charset="0"/>
                <a:ea typeface="+mj-ea"/>
              </a:rPr>
              <a:t>，對專案點選右鍵 → </a:t>
            </a:r>
            <a:r>
              <a:rPr lang="en-US" altLang="zh-TW" sz="2000" dirty="0">
                <a:latin typeface="Consolas" panose="020B0609020204030204" pitchFamily="49" charset="0"/>
                <a:ea typeface="+mj-ea"/>
              </a:rPr>
              <a:t>Export</a:t>
            </a:r>
            <a:r>
              <a:rPr lang="zh-TW" altLang="en-US" sz="2000" dirty="0">
                <a:latin typeface="Consolas" panose="020B0609020204030204" pitchFamily="49" charset="0"/>
                <a:ea typeface="+mj-ea"/>
              </a:rPr>
              <a:t> </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 </a:t>
            </a:r>
            <a:r>
              <a:rPr lang="en-US" altLang="zh-TW" sz="2000" dirty="0">
                <a:latin typeface="Consolas" panose="020B0609020204030204" pitchFamily="49" charset="0"/>
                <a:ea typeface="+mj-ea"/>
              </a:rPr>
              <a:t>WAR file</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dirty="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dirty="0">
                <a:latin typeface="Consolas" panose="020B0609020204030204" pitchFamily="49" charset="0"/>
                <a:ea typeface="+mj-ea"/>
              </a:rPr>
              <a:t>也可使用</a:t>
            </a:r>
            <a:r>
              <a:rPr lang="en-US" altLang="zh-TW" sz="2000" dirty="0" err="1">
                <a:latin typeface="Consolas" panose="020B0609020204030204" pitchFamily="49" charset="0"/>
                <a:ea typeface="+mj-ea"/>
              </a:rPr>
              <a:t>jdk</a:t>
            </a:r>
            <a:r>
              <a:rPr lang="zh-TW" altLang="en-US" sz="2000" dirty="0">
                <a:latin typeface="Consolas" panose="020B0609020204030204" pitchFamily="49" charset="0"/>
                <a:ea typeface="+mj-ea"/>
              </a:rPr>
              <a:t>的</a:t>
            </a:r>
            <a:r>
              <a:rPr lang="en-US" altLang="zh-TW" sz="2000" dirty="0">
                <a:latin typeface="Consolas" panose="020B0609020204030204" pitchFamily="49" charset="0"/>
                <a:ea typeface="+mj-ea"/>
              </a:rPr>
              <a:t>jar.exe</a:t>
            </a:r>
            <a:r>
              <a:rPr lang="zh-TW" altLang="en-US" sz="2000" dirty="0">
                <a:latin typeface="Consolas" panose="020B0609020204030204" pitchFamily="49" charset="0"/>
                <a:ea typeface="+mj-ea"/>
              </a:rPr>
              <a:t>命令建立</a:t>
            </a:r>
            <a:r>
              <a:rPr lang="en-US" altLang="zh-TW" sz="2000" dirty="0">
                <a:latin typeface="Consolas" panose="020B0609020204030204" pitchFamily="49" charset="0"/>
                <a:ea typeface="+mj-ea"/>
              </a:rPr>
              <a:t>:</a:t>
            </a:r>
          </a:p>
          <a:p>
            <a:pPr lvl="1">
              <a:spcBef>
                <a:spcPts val="600"/>
              </a:spcBef>
            </a:pPr>
            <a:r>
              <a:rPr lang="zh-TW" altLang="en-US" sz="2000" dirty="0">
                <a:latin typeface="Consolas" panose="020B0609020204030204" pitchFamily="49" charset="0"/>
                <a:ea typeface="+mj-ea"/>
              </a:rPr>
              <a:t>到</a:t>
            </a:r>
            <a:r>
              <a:rPr lang="en-US" altLang="zh-TW" sz="2000" dirty="0">
                <a:latin typeface="Consolas" panose="020B0609020204030204" pitchFamily="49" charset="0"/>
                <a:ea typeface="+mj-ea"/>
              </a:rPr>
              <a:t>Web App</a:t>
            </a:r>
            <a:r>
              <a:rPr lang="zh-TW" altLang="en-US" sz="2000" dirty="0">
                <a:latin typeface="Consolas" panose="020B0609020204030204" pitchFamily="49" charset="0"/>
                <a:ea typeface="+mj-ea"/>
              </a:rPr>
              <a:t>目錄</a:t>
            </a:r>
            <a:r>
              <a:rPr lang="en-US" altLang="zh-TW" sz="2000" dirty="0">
                <a:latin typeface="Consolas" panose="020B0609020204030204" pitchFamily="49" charset="0"/>
                <a:ea typeface="+mj-ea"/>
              </a:rPr>
              <a:t>&gt;</a:t>
            </a:r>
            <a:r>
              <a:rPr lang="zh-TW" altLang="en-US" sz="2000" dirty="0">
                <a:latin typeface="Consolas" panose="020B0609020204030204" pitchFamily="49" charset="0"/>
                <a:ea typeface="+mj-ea"/>
              </a:rPr>
              <a:t>使用</a:t>
            </a:r>
            <a:r>
              <a:rPr lang="en-US" altLang="zh-TW" sz="2000" dirty="0" err="1">
                <a:latin typeface="Consolas" panose="020B0609020204030204" pitchFamily="49" charset="0"/>
                <a:ea typeface="+mj-ea"/>
              </a:rPr>
              <a:t>cmd</a:t>
            </a:r>
            <a:r>
              <a:rPr lang="zh-TW" altLang="en-US" sz="2000" dirty="0">
                <a:latin typeface="Consolas" panose="020B0609020204030204" pitchFamily="49" charset="0"/>
                <a:ea typeface="+mj-ea"/>
              </a:rPr>
              <a:t>輸入 </a:t>
            </a:r>
            <a:r>
              <a:rPr lang="en-US" altLang="zh-TW" sz="2000" dirty="0">
                <a:latin typeface="Consolas" panose="020B0609020204030204" pitchFamily="49" charset="0"/>
                <a:ea typeface="+mj-ea"/>
              </a:rPr>
              <a:t>jar </a:t>
            </a:r>
            <a:r>
              <a:rPr lang="en-US" altLang="zh-TW" sz="2000" dirty="0" err="1">
                <a:latin typeface="Consolas" panose="020B0609020204030204" pitchFamily="49" charset="0"/>
                <a:ea typeface="+mj-ea"/>
              </a:rPr>
              <a:t>cvf</a:t>
            </a:r>
            <a:r>
              <a:rPr lang="en-US" altLang="zh-TW" sz="2000" dirty="0">
                <a:latin typeface="Consolas" panose="020B0609020204030204" pitchFamily="49" charset="0"/>
                <a:ea typeface="+mj-ea"/>
              </a:rPr>
              <a:t> </a:t>
            </a:r>
            <a:r>
              <a:rPr lang="en-US" altLang="zh-TW" sz="2000" dirty="0" err="1">
                <a:latin typeface="Consolas" panose="020B0609020204030204" pitchFamily="49" charset="0"/>
                <a:ea typeface="+mj-ea"/>
              </a:rPr>
              <a:t>MyWebApp.war</a:t>
            </a:r>
            <a:r>
              <a:rPr lang="en-US" altLang="zh-TW" sz="2000" dirty="0">
                <a:latin typeface="Consolas" panose="020B0609020204030204" pitchFamily="49" charset="0"/>
                <a:ea typeface="+mj-ea"/>
              </a:rPr>
              <a:t> *</a:t>
            </a:r>
          </a:p>
          <a:p>
            <a:pPr lvl="1">
              <a:spcBef>
                <a:spcPts val="600"/>
              </a:spcBef>
            </a:pPr>
            <a:endParaRPr lang="en-US" altLang="zh-TW" sz="2000" dirty="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dirty="0">
                <a:latin typeface="Consolas" panose="020B0609020204030204" pitchFamily="49" charset="0"/>
                <a:ea typeface="+mj-ea"/>
              </a:rPr>
              <a:t>放置到</a:t>
            </a:r>
            <a:r>
              <a:rPr lang="en-US" altLang="zh-TW" sz="2000" dirty="0">
                <a:latin typeface="Consolas" panose="020B0609020204030204" pitchFamily="49" charset="0"/>
                <a:ea typeface="+mj-ea"/>
              </a:rPr>
              <a:t>Web Container</a:t>
            </a:r>
            <a:r>
              <a:rPr lang="zh-TW" altLang="en-US" sz="2000" dirty="0">
                <a:latin typeface="Consolas" panose="020B0609020204030204" pitchFamily="49" charset="0"/>
                <a:ea typeface="+mj-ea"/>
              </a:rPr>
              <a:t>之下的</a:t>
            </a:r>
            <a:r>
              <a:rPr lang="en-US" altLang="zh-TW" sz="2000" dirty="0">
                <a:latin typeface="Consolas" panose="020B0609020204030204" pitchFamily="49" charset="0"/>
                <a:ea typeface="+mj-ea"/>
              </a:rPr>
              <a:t>webapps</a:t>
            </a:r>
            <a:r>
              <a:rPr lang="zh-TW" altLang="en-US" sz="2000" dirty="0">
                <a:latin typeface="Consolas" panose="020B0609020204030204" pitchFamily="49" charset="0"/>
                <a:ea typeface="+mj-ea"/>
              </a:rPr>
              <a:t>目錄下，當啟動</a:t>
            </a:r>
            <a:r>
              <a:rPr lang="en-US" altLang="zh-TW" sz="2000" dirty="0">
                <a:latin typeface="Consolas" panose="020B0609020204030204" pitchFamily="49" charset="0"/>
                <a:ea typeface="+mj-ea"/>
              </a:rPr>
              <a:t>Sever</a:t>
            </a:r>
            <a:r>
              <a:rPr lang="zh-TW" altLang="en-US" sz="2000" dirty="0">
                <a:latin typeface="Consolas" panose="020B0609020204030204" pitchFamily="49" charset="0"/>
                <a:ea typeface="+mj-ea"/>
              </a:rPr>
              <a:t>時會自動被解壓縮。</a:t>
            </a:r>
            <a:endParaRPr lang="en-US" altLang="zh-TW" sz="2000" dirty="0">
              <a:latin typeface="Consolas" panose="020B0609020204030204" pitchFamily="49" charset="0"/>
              <a:ea typeface="+mj-ea"/>
            </a:endParaRPr>
          </a:p>
          <a:p>
            <a:pPr marL="342900" indent="-342900">
              <a:spcBef>
                <a:spcPts val="600"/>
              </a:spcBef>
              <a:buFont typeface="Arial" panose="020B0604020202020204" pitchFamily="34" charset="0"/>
              <a:buChar char="•"/>
            </a:pPr>
            <a:endParaRPr lang="zh-TW" altLang="en-US" sz="2000" dirty="0">
              <a:latin typeface="Consolas" panose="020B0609020204030204" pitchFamily="49" charset="0"/>
              <a:ea typeface="+mj-ea"/>
            </a:endParaRPr>
          </a:p>
          <a:p>
            <a:pPr marL="342900" indent="-342900">
              <a:spcBef>
                <a:spcPts val="600"/>
              </a:spcBef>
              <a:buFont typeface="Arial" panose="020B0604020202020204" pitchFamily="34" charset="0"/>
              <a:buChar char="•"/>
            </a:pPr>
            <a:r>
              <a:rPr lang="zh-TW" altLang="en-US" sz="2000" dirty="0">
                <a:latin typeface="Consolas" panose="020B0609020204030204" pitchFamily="49" charset="0"/>
                <a:ea typeface="+mj-ea"/>
              </a:rPr>
              <a:t>輸出時要注意</a:t>
            </a:r>
            <a:r>
              <a:rPr lang="en-US" altLang="zh-TW" sz="2000" dirty="0">
                <a:latin typeface="Consolas" panose="020B0609020204030204" pitchFamily="49" charset="0"/>
                <a:ea typeface="+mj-ea"/>
              </a:rPr>
              <a:t>Source Files</a:t>
            </a:r>
            <a:r>
              <a:rPr lang="zh-TW" altLang="en-US" sz="2000" dirty="0">
                <a:latin typeface="Consolas" panose="020B0609020204030204" pitchFamily="49" charset="0"/>
                <a:ea typeface="+mj-ea"/>
              </a:rPr>
              <a:t>有沒有需要輸出。</a:t>
            </a:r>
            <a:endParaRPr lang="en-US" altLang="zh-TW" sz="2000" dirty="0">
              <a:latin typeface="Consolas" panose="020B0609020204030204" pitchFamily="49" charset="0"/>
              <a:ea typeface="+mj-ea"/>
            </a:endParaRPr>
          </a:p>
          <a:p>
            <a:pPr marL="342900" indent="-342900">
              <a:spcBef>
                <a:spcPts val="600"/>
              </a:spcBef>
              <a:buFont typeface="Arial" panose="020B0604020202020204" pitchFamily="34" charset="0"/>
              <a:buChar char="•"/>
            </a:pPr>
            <a:endParaRPr lang="en-US" altLang="zh-TW" sz="2000" dirty="0">
              <a:latin typeface="Consolas" panose="020B0609020204030204" pitchFamily="49" charset="0"/>
              <a:ea typeface="+mj-ea"/>
            </a:endParaRPr>
          </a:p>
          <a:p>
            <a:pPr marL="342900" indent="-342900">
              <a:spcBef>
                <a:spcPts val="600"/>
              </a:spcBef>
              <a:buFont typeface="Arial" panose="020B0604020202020204" pitchFamily="34" charset="0"/>
              <a:buChar char="•"/>
            </a:pPr>
            <a:r>
              <a:rPr lang="en-US" altLang="zh-TW" sz="2000" dirty="0">
                <a:latin typeface="Consolas" panose="020B0609020204030204" pitchFamily="49" charset="0"/>
                <a:ea typeface="+mj-ea"/>
              </a:rPr>
              <a:t>Server</a:t>
            </a:r>
            <a:r>
              <a:rPr lang="zh-TW" altLang="en-US" sz="2000" dirty="0">
                <a:latin typeface="Consolas" panose="020B0609020204030204" pitchFamily="49" charset="0"/>
                <a:ea typeface="+mj-ea"/>
              </a:rPr>
              <a:t>在執行期間，請勿刪除</a:t>
            </a:r>
            <a:r>
              <a:rPr lang="en-US" altLang="zh-TW" sz="2000" dirty="0">
                <a:latin typeface="Consolas" panose="020B0609020204030204" pitchFamily="49" charset="0"/>
                <a:ea typeface="+mj-ea"/>
              </a:rPr>
              <a:t>war</a:t>
            </a:r>
            <a:r>
              <a:rPr lang="zh-TW" altLang="en-US" sz="2000" dirty="0">
                <a:latin typeface="Consolas" panose="020B0609020204030204" pitchFamily="49" charset="0"/>
                <a:ea typeface="+mj-ea"/>
              </a:rPr>
              <a:t>檔案，會連專案一併移除。</a:t>
            </a:r>
          </a:p>
        </p:txBody>
      </p:sp>
      <p:sp>
        <p:nvSpPr>
          <p:cNvPr id="9" name="矩形 8"/>
          <p:cNvSpPr/>
          <p:nvPr/>
        </p:nvSpPr>
        <p:spPr>
          <a:xfrm>
            <a:off x="8315325" y="179155"/>
            <a:ext cx="3860800" cy="867930"/>
          </a:xfrm>
          <a:prstGeom prst="rect">
            <a:avLst/>
          </a:prstGeom>
        </p:spPr>
        <p:txBody>
          <a:bodyPr wrap="square">
            <a:spAutoFit/>
          </a:bodyPr>
          <a:lstStyle/>
          <a:p>
            <a:pPr algn="ctr" defTabSz="914400">
              <a:lnSpc>
                <a:spcPct val="90000"/>
              </a:lnSpc>
              <a:spcBef>
                <a:spcPct val="0"/>
              </a:spcBef>
            </a:pPr>
            <a:r>
              <a:rPr lang="zh-TW" altLang="en-US" sz="2800" b="1" dirty="0">
                <a:latin typeface="+mj-lt"/>
                <a:ea typeface="+mj-ea"/>
                <a:cs typeface="+mj-cs"/>
              </a:rPr>
              <a:t>網頁程式檔</a:t>
            </a:r>
            <a:r>
              <a:rPr lang="en-US" altLang="zh-TW" sz="2800" b="1" dirty="0">
                <a:latin typeface="+mj-lt"/>
                <a:ea typeface="+mj-ea"/>
                <a:cs typeface="+mj-cs"/>
              </a:rPr>
              <a:t>(.war)</a:t>
            </a:r>
          </a:p>
          <a:p>
            <a:pPr algn="ctr" defTabSz="914400">
              <a:lnSpc>
                <a:spcPct val="90000"/>
              </a:lnSpc>
              <a:spcBef>
                <a:spcPct val="0"/>
              </a:spcBef>
            </a:pPr>
            <a:r>
              <a:rPr lang="en-US" altLang="zh-TW" sz="2800" b="1" dirty="0">
                <a:latin typeface="+mj-lt"/>
                <a:ea typeface="+mj-ea"/>
                <a:cs typeface="+mj-cs"/>
              </a:rPr>
              <a:t>Web Archive</a:t>
            </a:r>
            <a:endParaRPr lang="zh-TW" altLang="en-US" sz="2800" b="1" dirty="0">
              <a:latin typeface="+mj-lt"/>
              <a:ea typeface="+mj-ea"/>
              <a:cs typeface="+mj-cs"/>
            </a:endParaRPr>
          </a:p>
        </p:txBody>
      </p:sp>
      <p:sp>
        <p:nvSpPr>
          <p:cNvPr id="2" name="文字方塊 1">
            <a:extLst>
              <a:ext uri="{FF2B5EF4-FFF2-40B4-BE49-F238E27FC236}">
                <a16:creationId xmlns:a16="http://schemas.microsoft.com/office/drawing/2014/main" id="{89530B29-1698-E8C6-4466-7A3500E5A9A4}"/>
              </a:ext>
            </a:extLst>
          </p:cNvPr>
          <p:cNvSpPr txBox="1"/>
          <p:nvPr/>
        </p:nvSpPr>
        <p:spPr>
          <a:xfrm>
            <a:off x="10452683" y="6272784"/>
            <a:ext cx="103576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war(3)</a:t>
            </a:r>
          </a:p>
        </p:txBody>
      </p:sp>
    </p:spTree>
    <p:extLst>
      <p:ext uri="{BB962C8B-B14F-4D97-AF65-F5344CB8AC3E}">
        <p14:creationId xmlns:p14="http://schemas.microsoft.com/office/powerpoint/2010/main" val="11200161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504496" y="643467"/>
            <a:ext cx="11382703"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en-US" altLang="zh-TW" sz="8900" b="1" cap="all">
                <a:latin typeface="+mj-lt"/>
                <a:ea typeface="+mj-ea"/>
                <a:cs typeface="+mj-cs"/>
              </a:rPr>
              <a:t>MVC</a:t>
            </a:r>
            <a:r>
              <a:rPr lang="zh-TW" altLang="en-US" sz="8900" b="1" cap="all">
                <a:latin typeface="+mj-lt"/>
                <a:ea typeface="+mj-ea"/>
                <a:cs typeface="+mj-cs"/>
              </a:rPr>
              <a:t>架構與前後端分離</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139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615502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14</a:t>
            </a:fld>
            <a:endParaRPr lang="zh-TW" altLang="en-US">
              <a:latin typeface="Consolas" panose="020B0609020204030204" pitchFamily="49" charset="0"/>
              <a:ea typeface="+mj-ea"/>
            </a:endParaRPr>
          </a:p>
        </p:txBody>
      </p:sp>
      <p:cxnSp>
        <p:nvCxnSpPr>
          <p:cNvPr id="34" name="直線單箭頭接點 33">
            <a:extLst>
              <a:ext uri="{FF2B5EF4-FFF2-40B4-BE49-F238E27FC236}">
                <a16:creationId xmlns:a16="http://schemas.microsoft.com/office/drawing/2014/main" id="{C6F27664-FFDF-4FB7-A91A-471DFD5CEAF6}"/>
              </a:ext>
            </a:extLst>
          </p:cNvPr>
          <p:cNvCxnSpPr>
            <a:cxnSpLocks/>
          </p:cNvCxnSpPr>
          <p:nvPr/>
        </p:nvCxnSpPr>
        <p:spPr>
          <a:xfrm>
            <a:off x="3459017" y="3111340"/>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D60DAD42-132C-496D-9F52-378A7BA54CA4}"/>
              </a:ext>
            </a:extLst>
          </p:cNvPr>
          <p:cNvCxnSpPr>
            <a:cxnSpLocks/>
          </p:cNvCxnSpPr>
          <p:nvPr/>
        </p:nvCxnSpPr>
        <p:spPr>
          <a:xfrm rot="10800000">
            <a:off x="3459017" y="3558028"/>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圓角 36">
            <a:extLst>
              <a:ext uri="{FF2B5EF4-FFF2-40B4-BE49-F238E27FC236}">
                <a16:creationId xmlns:a16="http://schemas.microsoft.com/office/drawing/2014/main" id="{3B989D97-D443-4265-9CF3-82F9EFBD5767}"/>
              </a:ext>
            </a:extLst>
          </p:cNvPr>
          <p:cNvSpPr/>
          <p:nvPr/>
        </p:nvSpPr>
        <p:spPr>
          <a:xfrm>
            <a:off x="5447653" y="2152581"/>
            <a:ext cx="4599398" cy="275658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Consolas" panose="020B0609020204030204" pitchFamily="49" charset="0"/>
              <a:ea typeface="+mj-ea"/>
            </a:endParaRPr>
          </a:p>
        </p:txBody>
      </p:sp>
      <p:sp>
        <p:nvSpPr>
          <p:cNvPr id="38" name="矩形: 圓角 37">
            <a:extLst>
              <a:ext uri="{FF2B5EF4-FFF2-40B4-BE49-F238E27FC236}">
                <a16:creationId xmlns:a16="http://schemas.microsoft.com/office/drawing/2014/main" id="{0102DA94-8C43-4404-9298-162FB219BAA5}"/>
              </a:ext>
            </a:extLst>
          </p:cNvPr>
          <p:cNvSpPr/>
          <p:nvPr/>
        </p:nvSpPr>
        <p:spPr>
          <a:xfrm>
            <a:off x="5886960" y="2684310"/>
            <a:ext cx="3715683" cy="2083063"/>
          </a:xfrm>
          <a:prstGeom prst="round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latin typeface="Consolas" panose="020B0609020204030204" pitchFamily="49" charset="0"/>
              <a:ea typeface="+mj-ea"/>
            </a:endParaRPr>
          </a:p>
        </p:txBody>
      </p:sp>
      <p:sp>
        <p:nvSpPr>
          <p:cNvPr id="39" name="文字方塊 38">
            <a:extLst>
              <a:ext uri="{FF2B5EF4-FFF2-40B4-BE49-F238E27FC236}">
                <a16:creationId xmlns:a16="http://schemas.microsoft.com/office/drawing/2014/main" id="{AC3D94FA-C669-422B-8975-ACB76CB59E45}"/>
              </a:ext>
            </a:extLst>
          </p:cNvPr>
          <p:cNvSpPr txBox="1"/>
          <p:nvPr/>
        </p:nvSpPr>
        <p:spPr>
          <a:xfrm>
            <a:off x="6238541" y="2233780"/>
            <a:ext cx="3210308" cy="369332"/>
          </a:xfrm>
          <a:prstGeom prst="rect">
            <a:avLst/>
          </a:prstGeom>
          <a:noFill/>
        </p:spPr>
        <p:txBody>
          <a:bodyPr wrap="square" rtlCol="0">
            <a:spAutoFit/>
          </a:bodyPr>
          <a:lstStyle/>
          <a:p>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Server(Http</a:t>
            </a:r>
            <a:r>
              <a:rPr lang="zh-TW" altLang="en-US">
                <a:latin typeface="Consolas" panose="020B0609020204030204" pitchFamily="49" charset="0"/>
                <a:ea typeface="+mj-ea"/>
              </a:rPr>
              <a:t> </a:t>
            </a: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45" name="矩形: 圓角 44">
            <a:extLst>
              <a:ext uri="{FF2B5EF4-FFF2-40B4-BE49-F238E27FC236}">
                <a16:creationId xmlns:a16="http://schemas.microsoft.com/office/drawing/2014/main" id="{ECBF423F-35A6-4EB2-9C8A-FFDF0DA5B5F9}"/>
              </a:ext>
            </a:extLst>
          </p:cNvPr>
          <p:cNvSpPr/>
          <p:nvPr/>
        </p:nvSpPr>
        <p:spPr>
          <a:xfrm>
            <a:off x="6677145" y="2786474"/>
            <a:ext cx="2166675" cy="43579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latin typeface="Consolas" panose="020B0609020204030204" pitchFamily="49" charset="0"/>
                <a:ea typeface="+mj-ea"/>
              </a:rPr>
              <a:t>Web</a:t>
            </a:r>
            <a:r>
              <a:rPr lang="zh-TW" altLang="en-US">
                <a:latin typeface="Consolas" panose="020B0609020204030204" pitchFamily="49" charset="0"/>
                <a:ea typeface="+mj-ea"/>
              </a:rPr>
              <a:t> </a:t>
            </a:r>
            <a:r>
              <a:rPr lang="en-US" altLang="zh-TW">
                <a:latin typeface="Consolas" panose="020B0609020204030204" pitchFamily="49" charset="0"/>
                <a:ea typeface="+mj-ea"/>
              </a:rPr>
              <a:t>Container</a:t>
            </a:r>
            <a:endParaRPr lang="zh-TW" altLang="en-US">
              <a:latin typeface="Consolas" panose="020B0609020204030204" pitchFamily="49" charset="0"/>
              <a:ea typeface="+mj-ea"/>
            </a:endParaRPr>
          </a:p>
        </p:txBody>
      </p:sp>
      <p:cxnSp>
        <p:nvCxnSpPr>
          <p:cNvPr id="51" name="直線單箭頭接點 50">
            <a:extLst>
              <a:ext uri="{FF2B5EF4-FFF2-40B4-BE49-F238E27FC236}">
                <a16:creationId xmlns:a16="http://schemas.microsoft.com/office/drawing/2014/main" id="{9D07B652-85F2-4E32-963C-D740454E95A2}"/>
              </a:ext>
            </a:extLst>
          </p:cNvPr>
          <p:cNvCxnSpPr/>
          <p:nvPr/>
        </p:nvCxnSpPr>
        <p:spPr>
          <a:xfrm flipH="1">
            <a:off x="6677145" y="3375610"/>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C3E935F0-D683-49DB-B29B-3F463BF11B8B}"/>
              </a:ext>
            </a:extLst>
          </p:cNvPr>
          <p:cNvCxnSpPr>
            <a:cxnSpLocks/>
          </p:cNvCxnSpPr>
          <p:nvPr/>
        </p:nvCxnSpPr>
        <p:spPr>
          <a:xfrm>
            <a:off x="8656555" y="3375610"/>
            <a:ext cx="277402" cy="620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6B8EFB25-2B81-44F1-976E-59EA1BFC2C9F}"/>
              </a:ext>
            </a:extLst>
          </p:cNvPr>
          <p:cNvCxnSpPr>
            <a:cxnSpLocks/>
          </p:cNvCxnSpPr>
          <p:nvPr/>
        </p:nvCxnSpPr>
        <p:spPr>
          <a:xfrm>
            <a:off x="7760482" y="3389527"/>
            <a:ext cx="0" cy="60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矩形: 圓角 54">
            <a:extLst>
              <a:ext uri="{FF2B5EF4-FFF2-40B4-BE49-F238E27FC236}">
                <a16:creationId xmlns:a16="http://schemas.microsoft.com/office/drawing/2014/main" id="{C7D15EB5-0D25-40EA-BDE7-FCC6219366B1}"/>
              </a:ext>
            </a:extLst>
          </p:cNvPr>
          <p:cNvSpPr/>
          <p:nvPr/>
        </p:nvSpPr>
        <p:spPr>
          <a:xfrm>
            <a:off x="6067017" y="4118539"/>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Consolas" panose="020B0609020204030204" pitchFamily="49" charset="0"/>
                <a:ea typeface="+mj-ea"/>
              </a:rPr>
              <a:t>Servlet</a:t>
            </a:r>
            <a:endParaRPr lang="zh-TW" altLang="en-US" sz="1600" dirty="0">
              <a:latin typeface="Consolas" panose="020B0609020204030204" pitchFamily="49" charset="0"/>
              <a:ea typeface="+mj-ea"/>
            </a:endParaRPr>
          </a:p>
        </p:txBody>
      </p:sp>
      <p:sp>
        <p:nvSpPr>
          <p:cNvPr id="56" name="矩形: 圓角 55">
            <a:extLst>
              <a:ext uri="{FF2B5EF4-FFF2-40B4-BE49-F238E27FC236}">
                <a16:creationId xmlns:a16="http://schemas.microsoft.com/office/drawing/2014/main" id="{CFBE44C4-6967-4389-B333-D36F02A3A9CB}"/>
              </a:ext>
            </a:extLst>
          </p:cNvPr>
          <p:cNvSpPr/>
          <p:nvPr/>
        </p:nvSpPr>
        <p:spPr>
          <a:xfrm>
            <a:off x="8421433" y="4116506"/>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Consolas" panose="020B0609020204030204" pitchFamily="49" charset="0"/>
                <a:ea typeface="+mj-ea"/>
              </a:rPr>
              <a:t>Servlet</a:t>
            </a:r>
            <a:endParaRPr lang="zh-TW" altLang="en-US" sz="1600" dirty="0">
              <a:latin typeface="Consolas" panose="020B0609020204030204" pitchFamily="49" charset="0"/>
              <a:ea typeface="+mj-ea"/>
            </a:endParaRPr>
          </a:p>
        </p:txBody>
      </p:sp>
      <p:sp>
        <p:nvSpPr>
          <p:cNvPr id="57" name="矩形: 圓角 56">
            <a:extLst>
              <a:ext uri="{FF2B5EF4-FFF2-40B4-BE49-F238E27FC236}">
                <a16:creationId xmlns:a16="http://schemas.microsoft.com/office/drawing/2014/main" id="{7453716C-8C7C-43C1-A231-FE1A9149BE9B}"/>
              </a:ext>
            </a:extLst>
          </p:cNvPr>
          <p:cNvSpPr/>
          <p:nvPr/>
        </p:nvSpPr>
        <p:spPr>
          <a:xfrm>
            <a:off x="7244225" y="4116507"/>
            <a:ext cx="1027416" cy="5034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latin typeface="Consolas" panose="020B0609020204030204" pitchFamily="49" charset="0"/>
                <a:ea typeface="+mj-ea"/>
              </a:rPr>
              <a:t>Servlet</a:t>
            </a:r>
            <a:endParaRPr lang="zh-TW" altLang="en-US" sz="1600" dirty="0">
              <a:latin typeface="Consolas" panose="020B0609020204030204" pitchFamily="49" charset="0"/>
              <a:ea typeface="+mj-ea"/>
            </a:endParaRPr>
          </a:p>
        </p:txBody>
      </p:sp>
      <p:sp>
        <p:nvSpPr>
          <p:cNvPr id="58" name="文字方塊 57">
            <a:extLst>
              <a:ext uri="{FF2B5EF4-FFF2-40B4-BE49-F238E27FC236}">
                <a16:creationId xmlns:a16="http://schemas.microsoft.com/office/drawing/2014/main" id="{02FBD569-EF65-4F75-A500-7A793174E186}"/>
              </a:ext>
            </a:extLst>
          </p:cNvPr>
          <p:cNvSpPr txBox="1"/>
          <p:nvPr/>
        </p:nvSpPr>
        <p:spPr>
          <a:xfrm>
            <a:off x="3304567" y="2488364"/>
            <a:ext cx="169886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59" name="文字方塊 58">
            <a:extLst>
              <a:ext uri="{FF2B5EF4-FFF2-40B4-BE49-F238E27FC236}">
                <a16:creationId xmlns:a16="http://schemas.microsoft.com/office/drawing/2014/main" id="{11141992-1510-40C9-B0ED-7DC432314756}"/>
              </a:ext>
            </a:extLst>
          </p:cNvPr>
          <p:cNvSpPr txBox="1"/>
          <p:nvPr/>
        </p:nvSpPr>
        <p:spPr>
          <a:xfrm>
            <a:off x="3129042" y="3829676"/>
            <a:ext cx="1966492" cy="369332"/>
          </a:xfrm>
          <a:prstGeom prst="rect">
            <a:avLst/>
          </a:prstGeom>
          <a:noFill/>
        </p:spPr>
        <p:txBody>
          <a:bodyPr wrap="square">
            <a:spAutoFit/>
          </a:bodyPr>
          <a:lstStyle/>
          <a:p>
            <a:pPr algn="ctr"/>
            <a:r>
              <a:rPr lang="en-US" altLang="zh-TW">
                <a:latin typeface="Consolas" panose="020B0609020204030204" pitchFamily="49" charset="0"/>
                <a:ea typeface="+mj-ea"/>
              </a:rPr>
              <a:t>HTTP</a:t>
            </a:r>
            <a:r>
              <a:rPr lang="zh-TW" altLang="en-US">
                <a:latin typeface="Consolas" panose="020B0609020204030204" pitchFamily="49" charset="0"/>
                <a:ea typeface="+mj-ea"/>
              </a:rPr>
              <a:t> </a:t>
            </a:r>
            <a:r>
              <a:rPr lang="en-US" altLang="zh-TW">
                <a:latin typeface="Consolas" panose="020B0609020204030204" pitchFamily="49" charset="0"/>
                <a:ea typeface="+mj-ea"/>
              </a:rPr>
              <a:t>Response</a:t>
            </a:r>
            <a:endParaRPr lang="zh-TW" altLang="en-US">
              <a:latin typeface="Consolas" panose="020B0609020204030204" pitchFamily="49" charset="0"/>
              <a:ea typeface="+mj-ea"/>
            </a:endParaRPr>
          </a:p>
        </p:txBody>
      </p:sp>
      <p:sp>
        <p:nvSpPr>
          <p:cNvPr id="61" name="文字方塊 60">
            <a:extLst>
              <a:ext uri="{FF2B5EF4-FFF2-40B4-BE49-F238E27FC236}">
                <a16:creationId xmlns:a16="http://schemas.microsoft.com/office/drawing/2014/main" id="{4E5E8F5F-AD62-4FFC-8512-094B8F984A6C}"/>
              </a:ext>
            </a:extLst>
          </p:cNvPr>
          <p:cNvSpPr txBox="1"/>
          <p:nvPr/>
        </p:nvSpPr>
        <p:spPr>
          <a:xfrm>
            <a:off x="6839250" y="463664"/>
            <a:ext cx="1890261" cy="369332"/>
          </a:xfrm>
          <a:prstGeom prst="rect">
            <a:avLst/>
          </a:prstGeom>
          <a:noFill/>
        </p:spPr>
        <p:txBody>
          <a:bodyPr wrap="none" rtlCol="0">
            <a:spAutoFit/>
          </a:bodyPr>
          <a:lstStyle/>
          <a:p>
            <a:r>
              <a:rPr lang="zh-TW" altLang="en-US">
                <a:latin typeface="Consolas" panose="020B0609020204030204" pitchFamily="49" charset="0"/>
                <a:ea typeface="+mj-ea"/>
              </a:rPr>
              <a:t>伺服器</a:t>
            </a: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62" name="文字方塊 61">
            <a:extLst>
              <a:ext uri="{FF2B5EF4-FFF2-40B4-BE49-F238E27FC236}">
                <a16:creationId xmlns:a16="http://schemas.microsoft.com/office/drawing/2014/main" id="{F5E0F5D1-7014-4F5A-8448-4FF717C5454D}"/>
              </a:ext>
            </a:extLst>
          </p:cNvPr>
          <p:cNvSpPr txBox="1"/>
          <p:nvPr/>
        </p:nvSpPr>
        <p:spPr>
          <a:xfrm>
            <a:off x="5908547" y="3483706"/>
            <a:ext cx="1890261" cy="369332"/>
          </a:xfrm>
          <a:prstGeom prst="rect">
            <a:avLst/>
          </a:prstGeom>
          <a:noFill/>
        </p:spPr>
        <p:txBody>
          <a:bodyPr wrap="none" rtlCol="0">
            <a:spAutoFit/>
          </a:bodyPr>
          <a:lstStyle/>
          <a:p>
            <a:r>
              <a:rPr lang="zh-TW" altLang="en-US">
                <a:latin typeface="Consolas" panose="020B0609020204030204" pitchFamily="49" charset="0"/>
                <a:ea typeface="+mj-ea"/>
              </a:rPr>
              <a:t>執行緒</a:t>
            </a:r>
            <a:r>
              <a:rPr lang="en-US" altLang="zh-TW">
                <a:latin typeface="Consolas" panose="020B0609020204030204" pitchFamily="49" charset="0"/>
                <a:ea typeface="+mj-ea"/>
              </a:rPr>
              <a:t>(thread)</a:t>
            </a:r>
            <a:endParaRPr lang="zh-TW" altLang="en-US">
              <a:latin typeface="Consolas" panose="020B0609020204030204" pitchFamily="49" charset="0"/>
              <a:ea typeface="+mj-ea"/>
            </a:endParaRPr>
          </a:p>
        </p:txBody>
      </p:sp>
      <p:sp>
        <p:nvSpPr>
          <p:cNvPr id="63" name="文字方塊 62">
            <a:extLst>
              <a:ext uri="{FF2B5EF4-FFF2-40B4-BE49-F238E27FC236}">
                <a16:creationId xmlns:a16="http://schemas.microsoft.com/office/drawing/2014/main" id="{0DA0FC15-D224-4E0C-AB20-70085E2C3096}"/>
              </a:ext>
            </a:extLst>
          </p:cNvPr>
          <p:cNvSpPr txBox="1"/>
          <p:nvPr/>
        </p:nvSpPr>
        <p:spPr>
          <a:xfrm>
            <a:off x="3052279" y="3168712"/>
            <a:ext cx="2149884" cy="369332"/>
          </a:xfrm>
          <a:prstGeom prst="rect">
            <a:avLst/>
          </a:prstGeom>
          <a:noFill/>
        </p:spPr>
        <p:txBody>
          <a:bodyPr wrap="none" rtlCol="0">
            <a:spAutoFit/>
          </a:bodyPr>
          <a:lstStyle/>
          <a:p>
            <a:r>
              <a:rPr lang="zh-TW" altLang="en-US">
                <a:latin typeface="Consolas" panose="020B0609020204030204" pitchFamily="49" charset="0"/>
                <a:ea typeface="+mj-ea"/>
              </a:rPr>
              <a:t>根據</a:t>
            </a:r>
            <a:r>
              <a:rPr lang="en-US" altLang="zh-TW">
                <a:latin typeface="Consolas" panose="020B0609020204030204" pitchFamily="49" charset="0"/>
                <a:ea typeface="+mj-ea"/>
              </a:rPr>
              <a:t>HTTP</a:t>
            </a:r>
            <a:r>
              <a:rPr lang="zh-TW" altLang="en-US">
                <a:latin typeface="Consolas" panose="020B0609020204030204" pitchFamily="49" charset="0"/>
                <a:ea typeface="+mj-ea"/>
              </a:rPr>
              <a:t>協定溝通</a:t>
            </a:r>
          </a:p>
        </p:txBody>
      </p:sp>
      <p:sp>
        <p:nvSpPr>
          <p:cNvPr id="65" name="文字方塊 64">
            <a:extLst>
              <a:ext uri="{FF2B5EF4-FFF2-40B4-BE49-F238E27FC236}">
                <a16:creationId xmlns:a16="http://schemas.microsoft.com/office/drawing/2014/main" id="{BD47A226-CB82-4CE0-836B-43E1DF10D6C4}"/>
              </a:ext>
            </a:extLst>
          </p:cNvPr>
          <p:cNvSpPr txBox="1"/>
          <p:nvPr/>
        </p:nvSpPr>
        <p:spPr>
          <a:xfrm>
            <a:off x="1006745" y="5180811"/>
            <a:ext cx="10664145" cy="923330"/>
          </a:xfrm>
          <a:prstGeom prst="rect">
            <a:avLst/>
          </a:prstGeom>
          <a:noFill/>
        </p:spPr>
        <p:txBody>
          <a:bodyPr wrap="square" rtlCol="0">
            <a:spAutoFit/>
          </a:bodyPr>
          <a:lstStyle/>
          <a:p>
            <a:r>
              <a:rPr lang="zh-TW" altLang="en-US" dirty="0">
                <a:latin typeface="Consolas" panose="020B0609020204030204" pitchFamily="49" charset="0"/>
                <a:ea typeface="+mj-ea"/>
              </a:rPr>
              <a:t>在此，我們使用的 </a:t>
            </a:r>
            <a:r>
              <a:rPr lang="en-US" altLang="zh-TW" dirty="0">
                <a:latin typeface="Consolas" panose="020B0609020204030204" pitchFamily="49" charset="0"/>
                <a:ea typeface="+mj-ea"/>
              </a:rPr>
              <a:t>HTTP Server</a:t>
            </a:r>
            <a:r>
              <a:rPr lang="zh-TW" altLang="en-US" dirty="0">
                <a:latin typeface="Consolas" panose="020B0609020204030204" pitchFamily="49" charset="0"/>
                <a:ea typeface="+mj-ea"/>
              </a:rPr>
              <a:t>為 </a:t>
            </a:r>
            <a:r>
              <a:rPr lang="en-US" altLang="zh-TW" dirty="0">
                <a:latin typeface="Consolas" panose="020B0609020204030204" pitchFamily="49" charset="0"/>
                <a:ea typeface="+mj-ea"/>
              </a:rPr>
              <a:t>Tomcat</a:t>
            </a:r>
            <a:r>
              <a:rPr lang="zh-TW" altLang="en-US" dirty="0">
                <a:latin typeface="Consolas" panose="020B0609020204030204" pitchFamily="49" charset="0"/>
                <a:ea typeface="+mj-ea"/>
              </a:rPr>
              <a:t>，它同時也是一個 </a:t>
            </a:r>
            <a:r>
              <a:rPr lang="en-US" altLang="zh-TW" dirty="0">
                <a:latin typeface="Consolas" panose="020B0609020204030204" pitchFamily="49" charset="0"/>
                <a:ea typeface="+mj-ea"/>
              </a:rPr>
              <a:t>Web Container</a:t>
            </a:r>
            <a:r>
              <a:rPr lang="zh-TW" altLang="en-US" dirty="0">
                <a:latin typeface="Consolas" panose="020B0609020204030204" pitchFamily="49" charset="0"/>
                <a:ea typeface="+mj-ea"/>
              </a:rPr>
              <a:t>。未來根據工作需求，你可能會改用其他伺服器，如 </a:t>
            </a:r>
            <a:r>
              <a:rPr lang="en-US" altLang="zh-TW" dirty="0" err="1">
                <a:latin typeface="Consolas" panose="020B0609020204030204" pitchFamily="49" charset="0"/>
                <a:ea typeface="+mj-ea"/>
              </a:rPr>
              <a:t>Jboss</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現稱為 </a:t>
            </a:r>
            <a:r>
              <a:rPr lang="en-US" altLang="zh-TW" dirty="0" err="1">
                <a:latin typeface="Consolas" panose="020B0609020204030204" pitchFamily="49" charset="0"/>
                <a:ea typeface="+mj-ea"/>
              </a:rPr>
              <a:t>WildFly</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a:t>
            </a:r>
            <a:r>
              <a:rPr lang="en-US" altLang="zh-TW" dirty="0" err="1">
                <a:latin typeface="Consolas" panose="020B0609020204030204" pitchFamily="49" charset="0"/>
                <a:ea typeface="+mj-ea"/>
              </a:rPr>
              <a:t>GlassFish</a:t>
            </a:r>
            <a:r>
              <a:rPr lang="zh-TW" altLang="en-US" dirty="0">
                <a:latin typeface="Consolas" panose="020B0609020204030204" pitchFamily="49" charset="0"/>
                <a:ea typeface="+mj-ea"/>
              </a:rPr>
              <a:t>、</a:t>
            </a:r>
            <a:r>
              <a:rPr lang="en-US" altLang="zh-TW" dirty="0">
                <a:latin typeface="Consolas" panose="020B0609020204030204" pitchFamily="49" charset="0"/>
                <a:ea typeface="+mj-ea"/>
              </a:rPr>
              <a:t>Oracle WebLogic </a:t>
            </a:r>
            <a:r>
              <a:rPr lang="zh-TW" altLang="en-US" dirty="0">
                <a:latin typeface="Consolas" panose="020B0609020204030204" pitchFamily="49" charset="0"/>
                <a:ea typeface="+mj-ea"/>
              </a:rPr>
              <a:t>等等，這些伺服器提供更廣泛的 </a:t>
            </a:r>
            <a:r>
              <a:rPr lang="en-US" altLang="zh-TW" dirty="0">
                <a:latin typeface="Consolas" panose="020B0609020204030204" pitchFamily="49" charset="0"/>
                <a:ea typeface="+mj-ea"/>
              </a:rPr>
              <a:t>Java EE </a:t>
            </a:r>
            <a:r>
              <a:rPr lang="zh-TW" altLang="en-US" dirty="0">
                <a:latin typeface="Consolas" panose="020B0609020204030204" pitchFamily="49" charset="0"/>
                <a:ea typeface="+mj-ea"/>
              </a:rPr>
              <a:t>支持和企業級功能。</a:t>
            </a:r>
          </a:p>
        </p:txBody>
      </p:sp>
      <p:sp>
        <p:nvSpPr>
          <p:cNvPr id="71" name="文字方塊 70">
            <a:extLst>
              <a:ext uri="{FF2B5EF4-FFF2-40B4-BE49-F238E27FC236}">
                <a16:creationId xmlns:a16="http://schemas.microsoft.com/office/drawing/2014/main" id="{9D6D9F5F-F7F6-4CC7-8848-BC9A45B9298B}"/>
              </a:ext>
            </a:extLst>
          </p:cNvPr>
          <p:cNvSpPr txBox="1"/>
          <p:nvPr/>
        </p:nvSpPr>
        <p:spPr>
          <a:xfrm>
            <a:off x="1021718" y="1668509"/>
            <a:ext cx="1890261" cy="369332"/>
          </a:xfrm>
          <a:prstGeom prst="rect">
            <a:avLst/>
          </a:prstGeom>
          <a:noFill/>
        </p:spPr>
        <p:txBody>
          <a:bodyPr wrap="none" rtlCol="0">
            <a:spAutoFit/>
          </a:bodyPr>
          <a:lstStyle/>
          <a:p>
            <a:r>
              <a:rPr lang="zh-TW" altLang="en-US">
                <a:latin typeface="Consolas" panose="020B0609020204030204" pitchFamily="49" charset="0"/>
                <a:ea typeface="+mj-ea"/>
              </a:rPr>
              <a:t>瀏覽器</a:t>
            </a:r>
            <a:r>
              <a:rPr lang="en-US" altLang="zh-TW">
                <a:latin typeface="Consolas" panose="020B0609020204030204" pitchFamily="49" charset="0"/>
                <a:ea typeface="+mj-ea"/>
              </a:rPr>
              <a:t>(Client)</a:t>
            </a:r>
          </a:p>
        </p:txBody>
      </p:sp>
      <p:sp>
        <p:nvSpPr>
          <p:cNvPr id="72" name="文字方塊 71">
            <a:extLst>
              <a:ext uri="{FF2B5EF4-FFF2-40B4-BE49-F238E27FC236}">
                <a16:creationId xmlns:a16="http://schemas.microsoft.com/office/drawing/2014/main" id="{4E3B2D0D-5DB3-4409-8F91-06028483B42B}"/>
              </a:ext>
            </a:extLst>
          </p:cNvPr>
          <p:cNvSpPr txBox="1"/>
          <p:nvPr/>
        </p:nvSpPr>
        <p:spPr>
          <a:xfrm>
            <a:off x="989657" y="4398041"/>
            <a:ext cx="1954381" cy="369332"/>
          </a:xfrm>
          <a:prstGeom prst="rect">
            <a:avLst/>
          </a:prstGeom>
          <a:noFill/>
        </p:spPr>
        <p:txBody>
          <a:bodyPr wrap="none" rtlCol="0">
            <a:spAutoFit/>
          </a:bodyPr>
          <a:lstStyle/>
          <a:p>
            <a:r>
              <a:rPr lang="zh-TW" altLang="en-US" dirty="0">
                <a:latin typeface="Consolas" panose="020B0609020204030204" pitchFamily="49" charset="0"/>
                <a:ea typeface="+mj-ea"/>
              </a:rPr>
              <a:t>使用</a:t>
            </a:r>
            <a:r>
              <a:rPr lang="en-US" altLang="zh-TW" dirty="0">
                <a:latin typeface="Consolas" panose="020B0609020204030204" pitchFamily="49" charset="0"/>
                <a:ea typeface="+mj-ea"/>
              </a:rPr>
              <a:t>URI</a:t>
            </a:r>
            <a:r>
              <a:rPr lang="zh-TW" altLang="en-US" dirty="0">
                <a:latin typeface="Consolas" panose="020B0609020204030204" pitchFamily="49" charset="0"/>
                <a:ea typeface="+mj-ea"/>
              </a:rPr>
              <a:t>定位資源</a:t>
            </a:r>
          </a:p>
        </p:txBody>
      </p:sp>
      <p:pic>
        <p:nvPicPr>
          <p:cNvPr id="73" name="圖片 72">
            <a:extLst>
              <a:ext uri="{FF2B5EF4-FFF2-40B4-BE49-F238E27FC236}">
                <a16:creationId xmlns:a16="http://schemas.microsoft.com/office/drawing/2014/main" id="{8A262615-623A-4F69-AE1F-9529C5E8E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45" y="2278800"/>
            <a:ext cx="1920208" cy="1920208"/>
          </a:xfrm>
          <a:prstGeom prst="rect">
            <a:avLst/>
          </a:prstGeom>
        </p:spPr>
      </p:pic>
      <p:pic>
        <p:nvPicPr>
          <p:cNvPr id="76" name="圖片 75">
            <a:extLst>
              <a:ext uri="{FF2B5EF4-FFF2-40B4-BE49-F238E27FC236}">
                <a16:creationId xmlns:a16="http://schemas.microsoft.com/office/drawing/2014/main" id="{3D7F99A5-EA3C-45B4-9B18-AC3B206A232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6958674" y="832996"/>
            <a:ext cx="1651415" cy="1271589"/>
          </a:xfrm>
          <a:prstGeom prst="rect">
            <a:avLst/>
          </a:prstGeom>
        </p:spPr>
      </p:pic>
      <p:sp>
        <p:nvSpPr>
          <p:cNvPr id="2" name="文字方塊 1">
            <a:extLst>
              <a:ext uri="{FF2B5EF4-FFF2-40B4-BE49-F238E27FC236}">
                <a16:creationId xmlns:a16="http://schemas.microsoft.com/office/drawing/2014/main" id="{AF4C2016-FED2-53A3-71CB-6822D9B6BA55}"/>
              </a:ext>
            </a:extLst>
          </p:cNvPr>
          <p:cNvSpPr txBox="1"/>
          <p:nvPr/>
        </p:nvSpPr>
        <p:spPr>
          <a:xfrm>
            <a:off x="6067017" y="6272784"/>
            <a:ext cx="5346205"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Tomcat</a:t>
            </a:r>
            <a:r>
              <a:rPr lang="zh-TW" altLang="en-US">
                <a:latin typeface="Consolas" panose="020B0609020204030204" pitchFamily="49" charset="0"/>
                <a:ea typeface="+mj-ea"/>
              </a:rPr>
              <a:t>同時兼任 </a:t>
            </a:r>
            <a:r>
              <a:rPr lang="en-US" altLang="zh-TW">
                <a:latin typeface="Consolas" panose="020B0609020204030204" pitchFamily="49" charset="0"/>
                <a:ea typeface="+mj-ea"/>
              </a:rPr>
              <a:t>Web Server</a:t>
            </a:r>
            <a:r>
              <a:rPr lang="zh-TW" altLang="en-US">
                <a:latin typeface="Consolas" panose="020B0609020204030204" pitchFamily="49" charset="0"/>
                <a:ea typeface="+mj-ea"/>
              </a:rPr>
              <a:t> </a:t>
            </a:r>
            <a:r>
              <a:rPr lang="en-US" altLang="zh-TW">
                <a:latin typeface="Consolas" panose="020B0609020204030204" pitchFamily="49" charset="0"/>
                <a:ea typeface="+mj-ea"/>
              </a:rPr>
              <a:t>&amp; Web Container</a:t>
            </a:r>
            <a:endParaRPr lang="en-US" altLang="zh-TW" sz="1800">
              <a:latin typeface="Consolas" panose="020B0609020204030204" pitchFamily="49" charset="0"/>
              <a:ea typeface="+mj-ea"/>
            </a:endParaRPr>
          </a:p>
        </p:txBody>
      </p:sp>
      <p:cxnSp>
        <p:nvCxnSpPr>
          <p:cNvPr id="4" name="直線單箭頭接點 3">
            <a:extLst>
              <a:ext uri="{FF2B5EF4-FFF2-40B4-BE49-F238E27FC236}">
                <a16:creationId xmlns:a16="http://schemas.microsoft.com/office/drawing/2014/main" id="{C8E94654-B5A2-BCB5-E04E-36578E636D92}"/>
              </a:ext>
            </a:extLst>
          </p:cNvPr>
          <p:cNvCxnSpPr>
            <a:cxnSpLocks/>
            <a:endCxn id="7" idx="2"/>
          </p:cNvCxnSpPr>
          <p:nvPr/>
        </p:nvCxnSpPr>
        <p:spPr>
          <a:xfrm flipH="1" flipV="1">
            <a:off x="2980116" y="971479"/>
            <a:ext cx="2824175" cy="1181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文字方塊 6">
            <a:extLst>
              <a:ext uri="{FF2B5EF4-FFF2-40B4-BE49-F238E27FC236}">
                <a16:creationId xmlns:a16="http://schemas.microsoft.com/office/drawing/2014/main" id="{4A628261-91CC-0210-44A4-87A5ECA9AEC2}"/>
              </a:ext>
            </a:extLst>
          </p:cNvPr>
          <p:cNvSpPr txBox="1"/>
          <p:nvPr/>
        </p:nvSpPr>
        <p:spPr>
          <a:xfrm>
            <a:off x="402672" y="325148"/>
            <a:ext cx="515488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a:latin typeface="Consolas" panose="020B0609020204030204" pitchFamily="49" charset="0"/>
                <a:ea typeface="+mj-ea"/>
              </a:rPr>
              <a:t>外層的叫做</a:t>
            </a:r>
            <a:r>
              <a:rPr lang="en-US" altLang="zh-TW">
                <a:latin typeface="Consolas" panose="020B0609020204030204" pitchFamily="49" charset="0"/>
                <a:ea typeface="+mj-ea"/>
              </a:rPr>
              <a:t>Web Server</a:t>
            </a:r>
            <a:r>
              <a:rPr lang="zh-TW" altLang="en-US">
                <a:latin typeface="Consolas" panose="020B0609020204030204" pitchFamily="49" charset="0"/>
                <a:ea typeface="+mj-ea"/>
              </a:rPr>
              <a:t>，用來處理普通的</a:t>
            </a:r>
            <a:r>
              <a:rPr lang="en-US" altLang="zh-TW">
                <a:latin typeface="Consolas" panose="020B0609020204030204" pitchFamily="49" charset="0"/>
                <a:ea typeface="+mj-ea"/>
              </a:rPr>
              <a:t>Http</a:t>
            </a:r>
            <a:r>
              <a:rPr lang="zh-TW" altLang="en-US">
                <a:latin typeface="Consolas" panose="020B0609020204030204" pitchFamily="49" charset="0"/>
                <a:ea typeface="+mj-ea"/>
              </a:rPr>
              <a:t>請求，如靜態資源</a:t>
            </a:r>
            <a:r>
              <a:rPr lang="en-US" altLang="zh-TW">
                <a:latin typeface="Consolas" panose="020B0609020204030204" pitchFamily="49" charset="0"/>
                <a:ea typeface="+mj-ea"/>
              </a:rPr>
              <a:t>.html</a:t>
            </a:r>
            <a:r>
              <a:rPr lang="zh-TW" altLang="en-US">
                <a:latin typeface="Consolas" panose="020B0609020204030204" pitchFamily="49" charset="0"/>
                <a:ea typeface="+mj-ea"/>
              </a:rPr>
              <a:t>、</a:t>
            </a:r>
            <a:r>
              <a:rPr lang="en-US" altLang="zh-TW">
                <a:latin typeface="Consolas" panose="020B0609020204030204" pitchFamily="49" charset="0"/>
                <a:ea typeface="+mj-ea"/>
              </a:rPr>
              <a:t>.</a:t>
            </a:r>
            <a:r>
              <a:rPr lang="en-US" altLang="zh-TW" err="1">
                <a:latin typeface="Consolas" panose="020B0609020204030204" pitchFamily="49" charset="0"/>
                <a:ea typeface="+mj-ea"/>
              </a:rPr>
              <a:t>css</a:t>
            </a:r>
            <a:r>
              <a:rPr lang="zh-TW" altLang="en-US">
                <a:latin typeface="Consolas" panose="020B0609020204030204" pitchFamily="49" charset="0"/>
                <a:ea typeface="+mj-ea"/>
              </a:rPr>
              <a:t>、</a:t>
            </a:r>
            <a:r>
              <a:rPr lang="en-US" altLang="zh-TW">
                <a:latin typeface="Consolas" panose="020B0609020204030204" pitchFamily="49" charset="0"/>
                <a:ea typeface="+mj-ea"/>
              </a:rPr>
              <a:t>.</a:t>
            </a:r>
            <a:r>
              <a:rPr lang="en-US" altLang="zh-TW" err="1">
                <a:latin typeface="Consolas" panose="020B0609020204030204" pitchFamily="49" charset="0"/>
                <a:ea typeface="+mj-ea"/>
              </a:rPr>
              <a:t>js</a:t>
            </a:r>
            <a:r>
              <a:rPr lang="zh-TW" altLang="en-US">
                <a:latin typeface="Consolas" panose="020B0609020204030204" pitchFamily="49" charset="0"/>
                <a:ea typeface="+mj-ea"/>
              </a:rPr>
              <a:t>的檔案等等</a:t>
            </a:r>
          </a:p>
        </p:txBody>
      </p:sp>
      <p:sp>
        <p:nvSpPr>
          <p:cNvPr id="10" name="文字方塊 9">
            <a:extLst>
              <a:ext uri="{FF2B5EF4-FFF2-40B4-BE49-F238E27FC236}">
                <a16:creationId xmlns:a16="http://schemas.microsoft.com/office/drawing/2014/main" id="{135549D0-2BB8-1DB8-8F26-A66963487C65}"/>
              </a:ext>
            </a:extLst>
          </p:cNvPr>
          <p:cNvSpPr txBox="1"/>
          <p:nvPr/>
        </p:nvSpPr>
        <p:spPr>
          <a:xfrm>
            <a:off x="8933957" y="596681"/>
            <a:ext cx="3071254"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a:latin typeface="Consolas" panose="020B0609020204030204" pitchFamily="49" charset="0"/>
                <a:ea typeface="+mj-ea"/>
              </a:rPr>
              <a:t>內層的叫做</a:t>
            </a:r>
            <a:r>
              <a:rPr lang="en-US" altLang="zh-TW" dirty="0">
                <a:latin typeface="Consolas" panose="020B0609020204030204" pitchFamily="49" charset="0"/>
                <a:ea typeface="+mj-ea"/>
              </a:rPr>
              <a:t>Web Container</a:t>
            </a:r>
            <a:r>
              <a:rPr lang="zh-TW" altLang="en-US" dirty="0">
                <a:latin typeface="Consolas" panose="020B0609020204030204" pitchFamily="49" charset="0"/>
                <a:ea typeface="+mj-ea"/>
              </a:rPr>
              <a:t>，用來處理執行程式的請求，如</a:t>
            </a:r>
            <a:r>
              <a:rPr lang="en-US" altLang="zh-TW" dirty="0">
                <a:latin typeface="Consolas" panose="020B0609020204030204" pitchFamily="49" charset="0"/>
                <a:ea typeface="+mj-ea"/>
              </a:rPr>
              <a:t>Servlet/JSP</a:t>
            </a:r>
            <a:endParaRPr lang="zh-TW" altLang="en-US" dirty="0">
              <a:latin typeface="Consolas" panose="020B0609020204030204" pitchFamily="49" charset="0"/>
              <a:ea typeface="+mj-ea"/>
            </a:endParaRPr>
          </a:p>
        </p:txBody>
      </p:sp>
      <p:cxnSp>
        <p:nvCxnSpPr>
          <p:cNvPr id="11" name="直線單箭頭接點 10">
            <a:extLst>
              <a:ext uri="{FF2B5EF4-FFF2-40B4-BE49-F238E27FC236}">
                <a16:creationId xmlns:a16="http://schemas.microsoft.com/office/drawing/2014/main" id="{01101C15-15B2-CEA2-60C7-D6711B284BDC}"/>
              </a:ext>
            </a:extLst>
          </p:cNvPr>
          <p:cNvCxnSpPr>
            <a:cxnSpLocks/>
            <a:endCxn id="10" idx="2"/>
          </p:cNvCxnSpPr>
          <p:nvPr/>
        </p:nvCxnSpPr>
        <p:spPr>
          <a:xfrm flipV="1">
            <a:off x="9448849" y="1520011"/>
            <a:ext cx="1020735" cy="1220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183557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140</a:t>
            </a:fld>
            <a:endParaRPr lang="zh-TW" altLang="en-US" dirty="0"/>
          </a:p>
        </p:txBody>
      </p:sp>
      <p:grpSp>
        <p:nvGrpSpPr>
          <p:cNvPr id="59" name="群組 58"/>
          <p:cNvGrpSpPr/>
          <p:nvPr/>
        </p:nvGrpSpPr>
        <p:grpSpPr>
          <a:xfrm>
            <a:off x="704193" y="987973"/>
            <a:ext cx="10606935" cy="4629162"/>
            <a:chOff x="3262937" y="2644323"/>
            <a:chExt cx="8048191" cy="3014853"/>
          </a:xfrm>
        </p:grpSpPr>
        <p:sp>
          <p:nvSpPr>
            <p:cNvPr id="32" name="矩形: 圓角 3">
              <a:extLst>
                <a:ext uri="{FF2B5EF4-FFF2-40B4-BE49-F238E27FC236}">
                  <a16:creationId xmlns:a16="http://schemas.microsoft.com/office/drawing/2014/main" id="{4A47D828-F623-4031-89B8-F3303A0D7BD8}"/>
                </a:ext>
              </a:extLst>
            </p:cNvPr>
            <p:cNvSpPr/>
            <p:nvPr/>
          </p:nvSpPr>
          <p:spPr>
            <a:xfrm>
              <a:off x="3262937" y="3930334"/>
              <a:ext cx="1280861" cy="70440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Browser</a:t>
              </a:r>
              <a:endParaRPr lang="zh-TW" altLang="en-US" b="1">
                <a:solidFill>
                  <a:schemeClr val="tx1"/>
                </a:solidFill>
                <a:latin typeface="Consolas" panose="020B0609020204030204" pitchFamily="49" charset="0"/>
              </a:endParaRPr>
            </a:p>
          </p:txBody>
        </p:sp>
        <p:sp>
          <p:nvSpPr>
            <p:cNvPr id="33" name="矩形 32">
              <a:extLst>
                <a:ext uri="{FF2B5EF4-FFF2-40B4-BE49-F238E27FC236}">
                  <a16:creationId xmlns:a16="http://schemas.microsoft.com/office/drawing/2014/main" id="{59D7FACB-74D1-4AE0-AF1F-2C242364E4AB}"/>
                </a:ext>
              </a:extLst>
            </p:cNvPr>
            <p:cNvSpPr/>
            <p:nvPr/>
          </p:nvSpPr>
          <p:spPr>
            <a:xfrm>
              <a:off x="4904504" y="2931744"/>
              <a:ext cx="4811003" cy="272743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4" name="圓柱形 5">
              <a:extLst>
                <a:ext uri="{FF2B5EF4-FFF2-40B4-BE49-F238E27FC236}">
                  <a16:creationId xmlns:a16="http://schemas.microsoft.com/office/drawing/2014/main" id="{948DF13F-B4B8-444C-96F4-4761821C4EC1}"/>
                </a:ext>
              </a:extLst>
            </p:cNvPr>
            <p:cNvSpPr/>
            <p:nvPr/>
          </p:nvSpPr>
          <p:spPr>
            <a:xfrm>
              <a:off x="10094320" y="3599468"/>
              <a:ext cx="1216808" cy="139198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35" name="矩形 34">
              <a:extLst>
                <a:ext uri="{FF2B5EF4-FFF2-40B4-BE49-F238E27FC236}">
                  <a16:creationId xmlns:a16="http://schemas.microsoft.com/office/drawing/2014/main" id="{2C6F6240-5969-40DC-AFFF-27AEDEA3118E}"/>
                </a:ext>
              </a:extLst>
            </p:cNvPr>
            <p:cNvSpPr/>
            <p:nvPr/>
          </p:nvSpPr>
          <p:spPr>
            <a:xfrm>
              <a:off x="5452130" y="3075631"/>
              <a:ext cx="4027269" cy="24482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6" name="矩形: 圓角 7">
              <a:extLst>
                <a:ext uri="{FF2B5EF4-FFF2-40B4-BE49-F238E27FC236}">
                  <a16:creationId xmlns:a16="http://schemas.microsoft.com/office/drawing/2014/main" id="{640AE626-9173-466E-B470-0268987C0EE2}"/>
                </a:ext>
              </a:extLst>
            </p:cNvPr>
            <p:cNvSpPr/>
            <p:nvPr/>
          </p:nvSpPr>
          <p:spPr>
            <a:xfrm>
              <a:off x="5834553" y="3389178"/>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rPr>
                <a:t>Controller</a:t>
              </a:r>
            </a:p>
            <a:p>
              <a:pPr algn="ctr"/>
              <a:r>
                <a:rPr lang="en-US" altLang="zh-TW" b="1" dirty="0">
                  <a:solidFill>
                    <a:schemeClr val="tx1"/>
                  </a:solidFill>
                  <a:latin typeface="Consolas" panose="020B0609020204030204" pitchFamily="49" charset="0"/>
                </a:rPr>
                <a:t>(Servlet)</a:t>
              </a:r>
              <a:endParaRPr lang="zh-TW" altLang="en-US" b="1" dirty="0">
                <a:solidFill>
                  <a:schemeClr val="tx1"/>
                </a:solidFill>
                <a:latin typeface="Consolas" panose="020B0609020204030204" pitchFamily="49" charset="0"/>
              </a:endParaRPr>
            </a:p>
          </p:txBody>
        </p:sp>
        <p:sp>
          <p:nvSpPr>
            <p:cNvPr id="37" name="矩形: 圓角 9">
              <a:extLst>
                <a:ext uri="{FF2B5EF4-FFF2-40B4-BE49-F238E27FC236}">
                  <a16:creationId xmlns:a16="http://schemas.microsoft.com/office/drawing/2014/main" id="{E3AC3D47-FC6D-471D-8BCA-6E372E693079}"/>
                </a:ext>
              </a:extLst>
            </p:cNvPr>
            <p:cNvSpPr/>
            <p:nvPr/>
          </p:nvSpPr>
          <p:spPr>
            <a:xfrm>
              <a:off x="5834553" y="4415723"/>
              <a:ext cx="1513212"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View</a:t>
              </a:r>
            </a:p>
            <a:p>
              <a:pPr algn="ctr"/>
              <a:r>
                <a:rPr lang="en-US" altLang="zh-TW" b="1">
                  <a:solidFill>
                    <a:schemeClr val="tx1"/>
                  </a:solidFill>
                  <a:latin typeface="Consolas" panose="020B0609020204030204" pitchFamily="49" charset="0"/>
                </a:rPr>
                <a:t>(JSP)</a:t>
              </a:r>
              <a:endParaRPr lang="zh-TW" altLang="en-US" b="1">
                <a:solidFill>
                  <a:schemeClr val="tx1"/>
                </a:solidFill>
                <a:latin typeface="Consolas" panose="020B0609020204030204" pitchFamily="49" charset="0"/>
              </a:endParaRPr>
            </a:p>
          </p:txBody>
        </p:sp>
        <p:sp>
          <p:nvSpPr>
            <p:cNvPr id="38" name="矩形: 圓角 11">
              <a:extLst>
                <a:ext uri="{FF2B5EF4-FFF2-40B4-BE49-F238E27FC236}">
                  <a16:creationId xmlns:a16="http://schemas.microsoft.com/office/drawing/2014/main" id="{7CA0F8E8-04AE-4129-ADA3-B2C08D259FC6}"/>
                </a:ext>
              </a:extLst>
            </p:cNvPr>
            <p:cNvSpPr/>
            <p:nvPr/>
          </p:nvSpPr>
          <p:spPr>
            <a:xfrm>
              <a:off x="8001407" y="3921743"/>
              <a:ext cx="1155287" cy="7129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a:solidFill>
                    <a:schemeClr val="tx1"/>
                  </a:solidFill>
                  <a:latin typeface="Consolas" panose="020B0609020204030204" pitchFamily="49" charset="0"/>
                </a:rPr>
                <a:t>(DAO)</a:t>
              </a:r>
            </a:p>
          </p:txBody>
        </p:sp>
        <p:sp>
          <p:nvSpPr>
            <p:cNvPr id="39" name="文字方塊 38">
              <a:extLst>
                <a:ext uri="{FF2B5EF4-FFF2-40B4-BE49-F238E27FC236}">
                  <a16:creationId xmlns:a16="http://schemas.microsoft.com/office/drawing/2014/main" id="{CC15D116-B3EF-4835-A5B6-5FCB811DB3FF}"/>
                </a:ext>
              </a:extLst>
            </p:cNvPr>
            <p:cNvSpPr txBox="1"/>
            <p:nvPr/>
          </p:nvSpPr>
          <p:spPr>
            <a:xfrm>
              <a:off x="4363125" y="2644323"/>
              <a:ext cx="1451038" cy="36933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40" name="文字方塊 39">
              <a:extLst>
                <a:ext uri="{FF2B5EF4-FFF2-40B4-BE49-F238E27FC236}">
                  <a16:creationId xmlns:a16="http://schemas.microsoft.com/office/drawing/2014/main" id="{41D130D4-4550-464D-BA26-202EC3394650}"/>
                </a:ext>
              </a:extLst>
            </p:cNvPr>
            <p:cNvSpPr txBox="1"/>
            <p:nvPr/>
          </p:nvSpPr>
          <p:spPr>
            <a:xfrm>
              <a:off x="8348915" y="3130049"/>
              <a:ext cx="1830950" cy="36933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41" name="直線單箭頭接點 40">
              <a:extLst>
                <a:ext uri="{FF2B5EF4-FFF2-40B4-BE49-F238E27FC236}">
                  <a16:creationId xmlns:a16="http://schemas.microsoft.com/office/drawing/2014/main" id="{57D7CBB7-1648-47AE-B360-BD16D8828E02}"/>
                </a:ext>
              </a:extLst>
            </p:cNvPr>
            <p:cNvCxnSpPr/>
            <p:nvPr/>
          </p:nvCxnSpPr>
          <p:spPr>
            <a:xfrm flipV="1">
              <a:off x="4655072" y="3687668"/>
              <a:ext cx="1080000" cy="3693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D7A440C7-4D08-435D-A324-EF31C4E1BEE7}"/>
                </a:ext>
              </a:extLst>
            </p:cNvPr>
            <p:cNvCxnSpPr>
              <a:cxnSpLocks/>
            </p:cNvCxnSpPr>
            <p:nvPr/>
          </p:nvCxnSpPr>
          <p:spPr>
            <a:xfrm flipH="1" flipV="1">
              <a:off x="4626038" y="4415723"/>
              <a:ext cx="1080000" cy="3693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3" name="直線單箭頭接點 42">
              <a:extLst>
                <a:ext uri="{FF2B5EF4-FFF2-40B4-BE49-F238E27FC236}">
                  <a16:creationId xmlns:a16="http://schemas.microsoft.com/office/drawing/2014/main" id="{DF5D9E09-51DD-475E-87BA-15753F9B2209}"/>
                </a:ext>
              </a:extLst>
            </p:cNvPr>
            <p:cNvCxnSpPr>
              <a:cxnSpLocks/>
              <a:stCxn id="36" idx="2"/>
              <a:endCxn id="37" idx="0"/>
            </p:cNvCxnSpPr>
            <p:nvPr/>
          </p:nvCxnSpPr>
          <p:spPr>
            <a:xfrm>
              <a:off x="6591159" y="4102176"/>
              <a:ext cx="0" cy="3135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a:extLst>
                <a:ext uri="{FF2B5EF4-FFF2-40B4-BE49-F238E27FC236}">
                  <a16:creationId xmlns:a16="http://schemas.microsoft.com/office/drawing/2014/main" id="{8DAFC63C-4E17-40EF-84AB-F5CF997036D3}"/>
                </a:ext>
              </a:extLst>
            </p:cNvPr>
            <p:cNvCxnSpPr>
              <a:cxnSpLocks/>
            </p:cNvCxnSpPr>
            <p:nvPr/>
          </p:nvCxnSpPr>
          <p:spPr>
            <a:xfrm>
              <a:off x="7412254" y="3679986"/>
              <a:ext cx="502062" cy="25203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8E711E46-DB81-4275-80F3-4450920A8703}"/>
                </a:ext>
              </a:extLst>
            </p:cNvPr>
            <p:cNvCxnSpPr>
              <a:cxnSpLocks/>
            </p:cNvCxnSpPr>
            <p:nvPr/>
          </p:nvCxnSpPr>
          <p:spPr>
            <a:xfrm flipH="1" flipV="1">
              <a:off x="7465764" y="3963007"/>
              <a:ext cx="471154" cy="2276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4B7930C-40A3-49EF-913B-99C69E772F97}"/>
                </a:ext>
              </a:extLst>
            </p:cNvPr>
            <p:cNvSpPr txBox="1"/>
            <p:nvPr/>
          </p:nvSpPr>
          <p:spPr>
            <a:xfrm>
              <a:off x="4427586" y="3456723"/>
              <a:ext cx="1071127" cy="36933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47" name="文字方塊 46">
              <a:extLst>
                <a:ext uri="{FF2B5EF4-FFF2-40B4-BE49-F238E27FC236}">
                  <a16:creationId xmlns:a16="http://schemas.microsoft.com/office/drawing/2014/main" id="{2FEC6675-4844-4221-BA7E-989E124DE3B6}"/>
                </a:ext>
              </a:extLst>
            </p:cNvPr>
            <p:cNvSpPr txBox="1"/>
            <p:nvPr/>
          </p:nvSpPr>
          <p:spPr>
            <a:xfrm>
              <a:off x="4363125" y="4677721"/>
              <a:ext cx="1197764" cy="369332"/>
            </a:xfrm>
            <a:prstGeom prst="rect">
              <a:avLst/>
            </a:prstGeom>
            <a:noFill/>
          </p:spPr>
          <p:txBody>
            <a:bodyPr wrap="none" rtlCol="0">
              <a:spAutoFit/>
            </a:bodyPr>
            <a:lstStyle/>
            <a:p>
              <a:r>
                <a:rPr lang="en-US" altLang="zh-TW" b="1">
                  <a:latin typeface="Consolas" panose="020B0609020204030204" pitchFamily="49" charset="0"/>
                </a:rPr>
                <a:t>Response</a:t>
              </a:r>
            </a:p>
          </p:txBody>
        </p:sp>
        <p:cxnSp>
          <p:nvCxnSpPr>
            <p:cNvPr id="48" name="直線單箭頭接點 47">
              <a:extLst>
                <a:ext uri="{FF2B5EF4-FFF2-40B4-BE49-F238E27FC236}">
                  <a16:creationId xmlns:a16="http://schemas.microsoft.com/office/drawing/2014/main" id="{A2880FE0-735B-45A7-9C4F-EA50B1A666E3}"/>
                </a:ext>
              </a:extLst>
            </p:cNvPr>
            <p:cNvCxnSpPr>
              <a:cxnSpLocks/>
            </p:cNvCxnSpPr>
            <p:nvPr/>
          </p:nvCxnSpPr>
          <p:spPr>
            <a:xfrm flipH="1">
              <a:off x="9265507" y="4394453"/>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a:extLst>
                <a:ext uri="{FF2B5EF4-FFF2-40B4-BE49-F238E27FC236}">
                  <a16:creationId xmlns:a16="http://schemas.microsoft.com/office/drawing/2014/main" id="{8D669222-194B-4034-A7E8-E5546909FF91}"/>
                </a:ext>
              </a:extLst>
            </p:cNvPr>
            <p:cNvCxnSpPr>
              <a:cxnSpLocks/>
            </p:cNvCxnSpPr>
            <p:nvPr/>
          </p:nvCxnSpPr>
          <p:spPr>
            <a:xfrm>
              <a:off x="9282027" y="4209232"/>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矩形 49"/>
            <p:cNvSpPr/>
            <p:nvPr/>
          </p:nvSpPr>
          <p:spPr>
            <a:xfrm>
              <a:off x="9288339" y="4477700"/>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51" name="矩形 50"/>
            <p:cNvSpPr/>
            <p:nvPr/>
          </p:nvSpPr>
          <p:spPr>
            <a:xfrm>
              <a:off x="7310193" y="4173949"/>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sp>
          <p:nvSpPr>
            <p:cNvPr id="52" name="矩形 51"/>
            <p:cNvSpPr/>
            <p:nvPr/>
          </p:nvSpPr>
          <p:spPr>
            <a:xfrm>
              <a:off x="6557591" y="4086405"/>
              <a:ext cx="691215" cy="369332"/>
            </a:xfrm>
            <a:prstGeom prst="rect">
              <a:avLst/>
            </a:prstGeom>
          </p:spPr>
          <p:txBody>
            <a:bodyPr wrap="none">
              <a:spAutoFit/>
            </a:bodyPr>
            <a:lstStyle/>
            <a:p>
              <a:pPr algn="ctr"/>
              <a:r>
                <a:rPr lang="en-US" altLang="zh-TW" b="1">
                  <a:latin typeface="Consolas" panose="020B0609020204030204" pitchFamily="49" charset="0"/>
                </a:rPr>
                <a:t>Bean</a:t>
              </a:r>
            </a:p>
          </p:txBody>
        </p:sp>
      </p:grpSp>
      <p:sp>
        <p:nvSpPr>
          <p:cNvPr id="2" name="文字方塊 1">
            <a:extLst>
              <a:ext uri="{FF2B5EF4-FFF2-40B4-BE49-F238E27FC236}">
                <a16:creationId xmlns:a16="http://schemas.microsoft.com/office/drawing/2014/main" id="{2B4365CC-4B2F-9C4C-B167-1F4E58194E80}"/>
              </a:ext>
            </a:extLst>
          </p:cNvPr>
          <p:cNvSpPr txBox="1"/>
          <p:nvPr/>
        </p:nvSpPr>
        <p:spPr>
          <a:xfrm>
            <a:off x="10368793" y="6272784"/>
            <a:ext cx="1119656" cy="369332"/>
          </a:xfrm>
          <a:prstGeom prst="rect">
            <a:avLst/>
          </a:prstGeom>
          <a:noFill/>
        </p:spPr>
        <p:txBody>
          <a:bodyPr wrap="square">
            <a:spAutoFit/>
          </a:bodyPr>
          <a:lstStyle/>
          <a:p>
            <a:pPr marL="0" indent="0" algn="ctr">
              <a:buNone/>
            </a:pPr>
            <a:r>
              <a:rPr lang="en-US" altLang="zh-TW" dirty="0">
                <a:latin typeface="Consolas" panose="020B0609020204030204" pitchFamily="49" charset="0"/>
                <a:ea typeface="+mj-ea"/>
              </a:rPr>
              <a:t>MVC</a:t>
            </a:r>
            <a:r>
              <a:rPr lang="zh-TW" altLang="en-US" dirty="0">
                <a:latin typeface="Consolas" panose="020B0609020204030204" pitchFamily="49" charset="0"/>
                <a:ea typeface="+mj-ea"/>
              </a:rPr>
              <a:t>架構</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26459059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141</a:t>
            </a:fld>
            <a:endParaRPr lang="zh-TW" altLang="en-US"/>
          </a:p>
        </p:txBody>
      </p:sp>
      <p:sp>
        <p:nvSpPr>
          <p:cNvPr id="32" name="矩形: 圓角 3">
            <a:extLst>
              <a:ext uri="{FF2B5EF4-FFF2-40B4-BE49-F238E27FC236}">
                <a16:creationId xmlns:a16="http://schemas.microsoft.com/office/drawing/2014/main" id="{4A47D828-F623-4031-89B8-F3303A0D7BD8}"/>
              </a:ext>
            </a:extLst>
          </p:cNvPr>
          <p:cNvSpPr/>
          <p:nvPr/>
        </p:nvSpPr>
        <p:spPr>
          <a:xfrm>
            <a:off x="269121" y="1424612"/>
            <a:ext cx="2082312" cy="38543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solidFill>
                <a:schemeClr val="tx1"/>
              </a:solidFill>
              <a:latin typeface="Consolas" panose="020B0609020204030204" pitchFamily="49" charset="0"/>
            </a:endParaRPr>
          </a:p>
        </p:txBody>
      </p:sp>
      <p:sp>
        <p:nvSpPr>
          <p:cNvPr id="33" name="矩形 32">
            <a:extLst>
              <a:ext uri="{FF2B5EF4-FFF2-40B4-BE49-F238E27FC236}">
                <a16:creationId xmlns:a16="http://schemas.microsoft.com/office/drawing/2014/main" id="{59D7FACB-74D1-4AE0-AF1F-2C242364E4AB}"/>
              </a:ext>
            </a:extLst>
          </p:cNvPr>
          <p:cNvSpPr/>
          <p:nvPr/>
        </p:nvSpPr>
        <p:spPr>
          <a:xfrm>
            <a:off x="3613895" y="1418784"/>
            <a:ext cx="6340555" cy="418784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4" name="圓柱形 5">
            <a:extLst>
              <a:ext uri="{FF2B5EF4-FFF2-40B4-BE49-F238E27FC236}">
                <a16:creationId xmlns:a16="http://schemas.microsoft.com/office/drawing/2014/main" id="{948DF13F-B4B8-444C-96F4-4761821C4EC1}"/>
              </a:ext>
            </a:extLst>
          </p:cNvPr>
          <p:cNvSpPr/>
          <p:nvPr/>
        </p:nvSpPr>
        <p:spPr>
          <a:xfrm>
            <a:off x="10453698" y="2444042"/>
            <a:ext cx="1603665" cy="2137322"/>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DataBase</a:t>
            </a:r>
            <a:endParaRPr lang="zh-TW" altLang="en-US" b="1">
              <a:solidFill>
                <a:schemeClr val="tx1"/>
              </a:solidFill>
              <a:latin typeface="Consolas" panose="020B0609020204030204" pitchFamily="49" charset="0"/>
            </a:endParaRPr>
          </a:p>
        </p:txBody>
      </p:sp>
      <p:sp>
        <p:nvSpPr>
          <p:cNvPr id="35" name="矩形 34">
            <a:extLst>
              <a:ext uri="{FF2B5EF4-FFF2-40B4-BE49-F238E27FC236}">
                <a16:creationId xmlns:a16="http://schemas.microsoft.com/office/drawing/2014/main" id="{2C6F6240-5969-40DC-AFFF-27AEDEA3118E}"/>
              </a:ext>
            </a:extLst>
          </p:cNvPr>
          <p:cNvSpPr/>
          <p:nvPr/>
        </p:nvSpPr>
        <p:spPr>
          <a:xfrm>
            <a:off x="4335626" y="1639716"/>
            <a:ext cx="5307650" cy="375916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atin typeface="Consolas" panose="020B0609020204030204" pitchFamily="49" charset="0"/>
            </a:endParaRPr>
          </a:p>
        </p:txBody>
      </p:sp>
      <p:sp>
        <p:nvSpPr>
          <p:cNvPr id="36" name="矩形: 圓角 7">
            <a:extLst>
              <a:ext uri="{FF2B5EF4-FFF2-40B4-BE49-F238E27FC236}">
                <a16:creationId xmlns:a16="http://schemas.microsoft.com/office/drawing/2014/main" id="{640AE626-9173-466E-B470-0268987C0EE2}"/>
              </a:ext>
            </a:extLst>
          </p:cNvPr>
          <p:cNvSpPr/>
          <p:nvPr/>
        </p:nvSpPr>
        <p:spPr>
          <a:xfrm>
            <a:off x="4935569" y="2987677"/>
            <a:ext cx="1994304" cy="10947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dirty="0">
                <a:solidFill>
                  <a:schemeClr val="tx1"/>
                </a:solidFill>
                <a:latin typeface="Consolas" panose="020B0609020204030204" pitchFamily="49" charset="0"/>
              </a:rPr>
              <a:t>Controller</a:t>
            </a:r>
          </a:p>
          <a:p>
            <a:pPr algn="ctr"/>
            <a:r>
              <a:rPr lang="en-US" altLang="zh-TW" b="1" dirty="0">
                <a:solidFill>
                  <a:schemeClr val="tx1"/>
                </a:solidFill>
                <a:latin typeface="Consolas" panose="020B0609020204030204" pitchFamily="49" charset="0"/>
              </a:rPr>
              <a:t>(Servlet)</a:t>
            </a:r>
            <a:endParaRPr lang="zh-TW" altLang="en-US" b="1" dirty="0">
              <a:solidFill>
                <a:schemeClr val="tx1"/>
              </a:solidFill>
              <a:latin typeface="Consolas" panose="020B0609020204030204" pitchFamily="49" charset="0"/>
            </a:endParaRPr>
          </a:p>
        </p:txBody>
      </p:sp>
      <p:sp>
        <p:nvSpPr>
          <p:cNvPr id="38" name="矩形: 圓角 11">
            <a:extLst>
              <a:ext uri="{FF2B5EF4-FFF2-40B4-BE49-F238E27FC236}">
                <a16:creationId xmlns:a16="http://schemas.microsoft.com/office/drawing/2014/main" id="{7CA0F8E8-04AE-4129-ADA3-B2C08D259FC6}"/>
              </a:ext>
            </a:extLst>
          </p:cNvPr>
          <p:cNvSpPr/>
          <p:nvPr/>
        </p:nvSpPr>
        <p:spPr>
          <a:xfrm>
            <a:off x="7736830" y="2984994"/>
            <a:ext cx="1522585" cy="109477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Model</a:t>
            </a:r>
          </a:p>
          <a:p>
            <a:pPr algn="ctr"/>
            <a:r>
              <a:rPr lang="en-US" altLang="zh-TW" b="1">
                <a:solidFill>
                  <a:schemeClr val="tx1"/>
                </a:solidFill>
                <a:latin typeface="Consolas" panose="020B0609020204030204" pitchFamily="49" charset="0"/>
              </a:rPr>
              <a:t>(DAO)</a:t>
            </a:r>
          </a:p>
        </p:txBody>
      </p:sp>
      <p:sp>
        <p:nvSpPr>
          <p:cNvPr id="39" name="文字方塊 38">
            <a:extLst>
              <a:ext uri="{FF2B5EF4-FFF2-40B4-BE49-F238E27FC236}">
                <a16:creationId xmlns:a16="http://schemas.microsoft.com/office/drawing/2014/main" id="{CC15D116-B3EF-4835-A5B6-5FCB811DB3FF}"/>
              </a:ext>
            </a:extLst>
          </p:cNvPr>
          <p:cNvSpPr txBox="1"/>
          <p:nvPr/>
        </p:nvSpPr>
        <p:spPr>
          <a:xfrm>
            <a:off x="3613895" y="916323"/>
            <a:ext cx="1912363" cy="567092"/>
          </a:xfrm>
          <a:prstGeom prst="rect">
            <a:avLst/>
          </a:prstGeom>
          <a:noFill/>
        </p:spPr>
        <p:txBody>
          <a:bodyPr wrap="none" rtlCol="0">
            <a:spAutoFit/>
          </a:bodyPr>
          <a:lstStyle/>
          <a:p>
            <a:r>
              <a:rPr lang="en-US" altLang="zh-TW" b="1">
                <a:latin typeface="Consolas" panose="020B0609020204030204" pitchFamily="49" charset="0"/>
              </a:rPr>
              <a:t>Web Server</a:t>
            </a:r>
          </a:p>
        </p:txBody>
      </p:sp>
      <p:sp>
        <p:nvSpPr>
          <p:cNvPr id="40" name="文字方塊 39">
            <a:extLst>
              <a:ext uri="{FF2B5EF4-FFF2-40B4-BE49-F238E27FC236}">
                <a16:creationId xmlns:a16="http://schemas.microsoft.com/office/drawing/2014/main" id="{41D130D4-4550-464D-BA26-202EC3394650}"/>
              </a:ext>
            </a:extLst>
          </p:cNvPr>
          <p:cNvSpPr txBox="1"/>
          <p:nvPr/>
        </p:nvSpPr>
        <p:spPr>
          <a:xfrm>
            <a:off x="8153380" y="1723272"/>
            <a:ext cx="2413060" cy="567092"/>
          </a:xfrm>
          <a:prstGeom prst="rect">
            <a:avLst/>
          </a:prstGeom>
          <a:noFill/>
        </p:spPr>
        <p:txBody>
          <a:bodyPr wrap="none" rtlCol="0">
            <a:spAutoFit/>
          </a:bodyPr>
          <a:lstStyle/>
          <a:p>
            <a:r>
              <a:rPr lang="en-US" altLang="zh-TW" b="1">
                <a:latin typeface="Consolas" panose="020B0609020204030204" pitchFamily="49" charset="0"/>
              </a:rPr>
              <a:t>Web Container</a:t>
            </a:r>
          </a:p>
        </p:txBody>
      </p:sp>
      <p:cxnSp>
        <p:nvCxnSpPr>
          <p:cNvPr id="45" name="直線單箭頭接點 44">
            <a:extLst>
              <a:ext uri="{FF2B5EF4-FFF2-40B4-BE49-F238E27FC236}">
                <a16:creationId xmlns:a16="http://schemas.microsoft.com/office/drawing/2014/main" id="{8E711E46-DB81-4275-80F3-4450920A8703}"/>
              </a:ext>
            </a:extLst>
          </p:cNvPr>
          <p:cNvCxnSpPr>
            <a:cxnSpLocks/>
          </p:cNvCxnSpPr>
          <p:nvPr/>
        </p:nvCxnSpPr>
        <p:spPr>
          <a:xfrm flipH="1">
            <a:off x="6964499" y="3680932"/>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文字方塊 45">
            <a:extLst>
              <a:ext uri="{FF2B5EF4-FFF2-40B4-BE49-F238E27FC236}">
                <a16:creationId xmlns:a16="http://schemas.microsoft.com/office/drawing/2014/main" id="{64B7930C-40A3-49EF-913B-99C69E772F97}"/>
              </a:ext>
            </a:extLst>
          </p:cNvPr>
          <p:cNvSpPr txBox="1"/>
          <p:nvPr/>
        </p:nvSpPr>
        <p:spPr>
          <a:xfrm>
            <a:off x="2799518" y="3197852"/>
            <a:ext cx="1411668" cy="567092"/>
          </a:xfrm>
          <a:prstGeom prst="rect">
            <a:avLst/>
          </a:prstGeom>
          <a:noFill/>
        </p:spPr>
        <p:txBody>
          <a:bodyPr wrap="none" rtlCol="0">
            <a:spAutoFit/>
          </a:bodyPr>
          <a:lstStyle/>
          <a:p>
            <a:r>
              <a:rPr lang="en-US" altLang="zh-TW" b="1">
                <a:latin typeface="Consolas" panose="020B0609020204030204" pitchFamily="49" charset="0"/>
              </a:rPr>
              <a:t>Request</a:t>
            </a:r>
          </a:p>
        </p:txBody>
      </p:sp>
      <p:sp>
        <p:nvSpPr>
          <p:cNvPr id="47" name="文字方塊 46">
            <a:extLst>
              <a:ext uri="{FF2B5EF4-FFF2-40B4-BE49-F238E27FC236}">
                <a16:creationId xmlns:a16="http://schemas.microsoft.com/office/drawing/2014/main" id="{2FEC6675-4844-4221-BA7E-989E124DE3B6}"/>
              </a:ext>
            </a:extLst>
          </p:cNvPr>
          <p:cNvSpPr txBox="1"/>
          <p:nvPr/>
        </p:nvSpPr>
        <p:spPr>
          <a:xfrm>
            <a:off x="2739027" y="4205069"/>
            <a:ext cx="1318588" cy="646331"/>
          </a:xfrm>
          <a:prstGeom prst="rect">
            <a:avLst/>
          </a:prstGeom>
          <a:noFill/>
        </p:spPr>
        <p:txBody>
          <a:bodyPr wrap="square" rtlCol="0">
            <a:spAutoFit/>
          </a:bodyPr>
          <a:lstStyle/>
          <a:p>
            <a:pPr algn="ctr"/>
            <a:r>
              <a:rPr lang="en-US" altLang="zh-TW" b="1">
                <a:latin typeface="Consolas" panose="020B0609020204030204" pitchFamily="49" charset="0"/>
              </a:rPr>
              <a:t>Response</a:t>
            </a:r>
          </a:p>
          <a:p>
            <a:pPr algn="ctr"/>
            <a:r>
              <a:rPr lang="en-US" altLang="zh-TW" b="1">
                <a:latin typeface="Consolas" panose="020B0609020204030204" pitchFamily="49" charset="0"/>
              </a:rPr>
              <a:t>(JSON)</a:t>
            </a:r>
          </a:p>
        </p:txBody>
      </p:sp>
      <p:cxnSp>
        <p:nvCxnSpPr>
          <p:cNvPr id="48" name="直線單箭頭接點 47">
            <a:extLst>
              <a:ext uri="{FF2B5EF4-FFF2-40B4-BE49-F238E27FC236}">
                <a16:creationId xmlns:a16="http://schemas.microsoft.com/office/drawing/2014/main" id="{A2880FE0-735B-45A7-9C4F-EA50B1A666E3}"/>
              </a:ext>
            </a:extLst>
          </p:cNvPr>
          <p:cNvCxnSpPr>
            <a:cxnSpLocks/>
          </p:cNvCxnSpPr>
          <p:nvPr/>
        </p:nvCxnSpPr>
        <p:spPr>
          <a:xfrm flipH="1">
            <a:off x="9342413" y="3677152"/>
            <a:ext cx="94890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直線單箭頭接點 48">
            <a:extLst>
              <a:ext uri="{FF2B5EF4-FFF2-40B4-BE49-F238E27FC236}">
                <a16:creationId xmlns:a16="http://schemas.microsoft.com/office/drawing/2014/main" id="{8D669222-194B-4034-A7E8-E5546909FF91}"/>
              </a:ext>
            </a:extLst>
          </p:cNvPr>
          <p:cNvCxnSpPr>
            <a:cxnSpLocks/>
          </p:cNvCxnSpPr>
          <p:nvPr/>
        </p:nvCxnSpPr>
        <p:spPr>
          <a:xfrm>
            <a:off x="9380350" y="3395318"/>
            <a:ext cx="94890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0" name="矩形 49"/>
          <p:cNvSpPr/>
          <p:nvPr/>
        </p:nvSpPr>
        <p:spPr>
          <a:xfrm>
            <a:off x="9380350" y="3796222"/>
            <a:ext cx="910971" cy="567092"/>
          </a:xfrm>
          <a:prstGeom prst="rect">
            <a:avLst/>
          </a:prstGeom>
        </p:spPr>
        <p:txBody>
          <a:bodyPr wrap="none">
            <a:spAutoFit/>
          </a:bodyPr>
          <a:lstStyle/>
          <a:p>
            <a:pPr algn="ctr"/>
            <a:r>
              <a:rPr lang="en-US" altLang="zh-TW" b="1">
                <a:latin typeface="Consolas" panose="020B0609020204030204" pitchFamily="49" charset="0"/>
              </a:rPr>
              <a:t>Bean</a:t>
            </a:r>
          </a:p>
        </p:txBody>
      </p:sp>
      <p:sp>
        <p:nvSpPr>
          <p:cNvPr id="51" name="矩形 50"/>
          <p:cNvSpPr/>
          <p:nvPr/>
        </p:nvSpPr>
        <p:spPr>
          <a:xfrm>
            <a:off x="6906536" y="3797589"/>
            <a:ext cx="910971" cy="567092"/>
          </a:xfrm>
          <a:prstGeom prst="rect">
            <a:avLst/>
          </a:prstGeom>
        </p:spPr>
        <p:txBody>
          <a:bodyPr wrap="none">
            <a:spAutoFit/>
          </a:bodyPr>
          <a:lstStyle/>
          <a:p>
            <a:pPr algn="ctr"/>
            <a:r>
              <a:rPr lang="en-US" altLang="zh-TW" b="1">
                <a:latin typeface="Consolas" panose="020B0609020204030204" pitchFamily="49" charset="0"/>
              </a:rPr>
              <a:t>Bean</a:t>
            </a:r>
          </a:p>
        </p:txBody>
      </p:sp>
      <p:sp>
        <p:nvSpPr>
          <p:cNvPr id="25" name="矩形: 圓角 3">
            <a:extLst>
              <a:ext uri="{FF2B5EF4-FFF2-40B4-BE49-F238E27FC236}">
                <a16:creationId xmlns:a16="http://schemas.microsoft.com/office/drawing/2014/main" id="{4A47D828-F623-4031-89B8-F3303A0D7BD8}"/>
              </a:ext>
            </a:extLst>
          </p:cNvPr>
          <p:cNvSpPr/>
          <p:nvPr/>
        </p:nvSpPr>
        <p:spPr>
          <a:xfrm>
            <a:off x="362983" y="1516589"/>
            <a:ext cx="1894587" cy="175898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HTML</a:t>
            </a:r>
            <a:endParaRPr lang="zh-TW" altLang="en-US" b="1">
              <a:solidFill>
                <a:schemeClr val="tx1"/>
              </a:solidFill>
              <a:latin typeface="Consolas" panose="020B0609020204030204" pitchFamily="49" charset="0"/>
            </a:endParaRPr>
          </a:p>
        </p:txBody>
      </p:sp>
      <p:sp>
        <p:nvSpPr>
          <p:cNvPr id="26" name="矩形: 圓角 3">
            <a:extLst>
              <a:ext uri="{FF2B5EF4-FFF2-40B4-BE49-F238E27FC236}">
                <a16:creationId xmlns:a16="http://schemas.microsoft.com/office/drawing/2014/main" id="{4A47D828-F623-4031-89B8-F3303A0D7BD8}"/>
              </a:ext>
            </a:extLst>
          </p:cNvPr>
          <p:cNvSpPr/>
          <p:nvPr/>
        </p:nvSpPr>
        <p:spPr>
          <a:xfrm>
            <a:off x="368449" y="3449748"/>
            <a:ext cx="1894587" cy="172535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a:solidFill>
                  <a:schemeClr val="tx1"/>
                </a:solidFill>
                <a:latin typeface="Consolas" panose="020B0609020204030204" pitchFamily="49" charset="0"/>
              </a:rPr>
              <a:t>JavaScript</a:t>
            </a:r>
            <a:endParaRPr lang="zh-TW" altLang="en-US" b="1">
              <a:solidFill>
                <a:schemeClr val="tx1"/>
              </a:solidFill>
              <a:latin typeface="Consolas" panose="020B0609020204030204" pitchFamily="49" charset="0"/>
            </a:endParaRPr>
          </a:p>
        </p:txBody>
      </p:sp>
      <p:cxnSp>
        <p:nvCxnSpPr>
          <p:cNvPr id="53" name="直線單箭頭接點 52">
            <a:extLst>
              <a:ext uri="{FF2B5EF4-FFF2-40B4-BE49-F238E27FC236}">
                <a16:creationId xmlns:a16="http://schemas.microsoft.com/office/drawing/2014/main" id="{8E711E46-DB81-4275-80F3-4450920A8703}"/>
              </a:ext>
            </a:extLst>
          </p:cNvPr>
          <p:cNvCxnSpPr>
            <a:cxnSpLocks/>
          </p:cNvCxnSpPr>
          <p:nvPr/>
        </p:nvCxnSpPr>
        <p:spPr>
          <a:xfrm rot="10800000" flipH="1">
            <a:off x="7010197" y="3395318"/>
            <a:ext cx="720000"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2" name="直線單箭頭接點 41">
            <a:extLst>
              <a:ext uri="{FF2B5EF4-FFF2-40B4-BE49-F238E27FC236}">
                <a16:creationId xmlns:a16="http://schemas.microsoft.com/office/drawing/2014/main" id="{D7A440C7-4D08-435D-A324-EF31C4E1BEE7}"/>
              </a:ext>
            </a:extLst>
          </p:cNvPr>
          <p:cNvCxnSpPr>
            <a:cxnSpLocks/>
          </p:cNvCxnSpPr>
          <p:nvPr/>
        </p:nvCxnSpPr>
        <p:spPr>
          <a:xfrm flipH="1">
            <a:off x="2052400" y="3793096"/>
            <a:ext cx="2760359" cy="51090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直線單箭頭接點 40">
            <a:extLst>
              <a:ext uri="{FF2B5EF4-FFF2-40B4-BE49-F238E27FC236}">
                <a16:creationId xmlns:a16="http://schemas.microsoft.com/office/drawing/2014/main" id="{57D7CBB7-1648-47AE-B360-BD16D8828E02}"/>
              </a:ext>
            </a:extLst>
          </p:cNvPr>
          <p:cNvCxnSpPr/>
          <p:nvPr/>
        </p:nvCxnSpPr>
        <p:spPr>
          <a:xfrm flipV="1">
            <a:off x="2052400" y="3510455"/>
            <a:ext cx="2731190" cy="53593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a:extLst>
              <a:ext uri="{FF2B5EF4-FFF2-40B4-BE49-F238E27FC236}">
                <a16:creationId xmlns:a16="http://schemas.microsoft.com/office/drawing/2014/main" id="{D7A440C7-4D08-435D-A324-EF31C4E1BEE7}"/>
              </a:ext>
            </a:extLst>
          </p:cNvPr>
          <p:cNvCxnSpPr>
            <a:cxnSpLocks/>
          </p:cNvCxnSpPr>
          <p:nvPr/>
        </p:nvCxnSpPr>
        <p:spPr>
          <a:xfrm flipV="1">
            <a:off x="1310276" y="2945318"/>
            <a:ext cx="0" cy="90000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5" name="文字方塊 54">
            <a:extLst>
              <a:ext uri="{FF2B5EF4-FFF2-40B4-BE49-F238E27FC236}">
                <a16:creationId xmlns:a16="http://schemas.microsoft.com/office/drawing/2014/main" id="{CC15D116-B3EF-4835-A5B6-5FCB811DB3FF}"/>
              </a:ext>
            </a:extLst>
          </p:cNvPr>
          <p:cNvSpPr txBox="1"/>
          <p:nvPr/>
        </p:nvSpPr>
        <p:spPr>
          <a:xfrm>
            <a:off x="819324" y="916323"/>
            <a:ext cx="1662738" cy="369332"/>
          </a:xfrm>
          <a:prstGeom prst="rect">
            <a:avLst/>
          </a:prstGeom>
          <a:noFill/>
        </p:spPr>
        <p:txBody>
          <a:bodyPr wrap="square" rtlCol="0">
            <a:spAutoFit/>
          </a:bodyPr>
          <a:lstStyle/>
          <a:p>
            <a:r>
              <a:rPr lang="en-US" altLang="zh-TW" b="1">
                <a:latin typeface="Consolas" panose="020B0609020204030204" pitchFamily="49" charset="0"/>
              </a:rPr>
              <a:t>client</a:t>
            </a:r>
          </a:p>
        </p:txBody>
      </p:sp>
      <p:sp>
        <p:nvSpPr>
          <p:cNvPr id="2" name="文字方塊 1">
            <a:extLst>
              <a:ext uri="{FF2B5EF4-FFF2-40B4-BE49-F238E27FC236}">
                <a16:creationId xmlns:a16="http://schemas.microsoft.com/office/drawing/2014/main" id="{0D33DA6C-58B2-FE3C-6D39-4B4CA4FD60EE}"/>
              </a:ext>
            </a:extLst>
          </p:cNvPr>
          <p:cNvSpPr txBox="1"/>
          <p:nvPr/>
        </p:nvSpPr>
        <p:spPr>
          <a:xfrm>
            <a:off x="10066789" y="6272784"/>
            <a:ext cx="1421660" cy="369332"/>
          </a:xfrm>
          <a:prstGeom prst="rect">
            <a:avLst/>
          </a:prstGeom>
          <a:noFill/>
        </p:spPr>
        <p:txBody>
          <a:bodyPr wrap="square">
            <a:spAutoFit/>
          </a:bodyPr>
          <a:lstStyle/>
          <a:p>
            <a:pPr marL="0" indent="0" algn="ctr">
              <a:buNone/>
            </a:pPr>
            <a:r>
              <a:rPr lang="zh-TW" altLang="en-US" dirty="0">
                <a:latin typeface="Consolas" panose="020B0609020204030204" pitchFamily="49" charset="0"/>
                <a:ea typeface="+mj-ea"/>
              </a:rPr>
              <a:t>前後端分離</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363782557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頁面路徑問題</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142</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667267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521127C-0C56-461F-B517-0D483F216F7D}" type="slidenum">
              <a:rPr lang="zh-TW" altLang="en-US" smtClean="0"/>
              <a:t>143</a:t>
            </a:fld>
            <a:endParaRPr lang="zh-TW" altLang="en-US"/>
          </a:p>
        </p:txBody>
      </p:sp>
      <p:sp>
        <p:nvSpPr>
          <p:cNvPr id="8" name="矩形 7"/>
          <p:cNvSpPr/>
          <p:nvPr/>
        </p:nvSpPr>
        <p:spPr>
          <a:xfrm>
            <a:off x="232366" y="119742"/>
            <a:ext cx="11567748" cy="6247864"/>
          </a:xfrm>
          <a:prstGeom prst="rect">
            <a:avLst/>
          </a:prstGeom>
        </p:spPr>
        <p:txBody>
          <a:bodyPr wrap="square">
            <a:spAutoFit/>
          </a:bodyPr>
          <a:lstStyle/>
          <a:p>
            <a:r>
              <a:rPr lang="en-US" altLang="zh-TW" sz="2500" b="1" dirty="0">
                <a:latin typeface="Consolas" panose="020B0609020204030204" pitchFamily="49" charset="0"/>
              </a:rPr>
              <a:t>&lt;</a:t>
            </a:r>
            <a:r>
              <a:rPr lang="en-US" altLang="zh-TW" sz="2500" b="1" dirty="0" err="1">
                <a:latin typeface="Consolas" panose="020B0609020204030204" pitchFamily="49" charset="0"/>
              </a:rPr>
              <a:t>img</a:t>
            </a:r>
            <a:r>
              <a:rPr lang="en-US" altLang="zh-TW" sz="2500" b="1" dirty="0">
                <a:latin typeface="Consolas" panose="020B0609020204030204" pitchFamily="49" charset="0"/>
              </a:rPr>
              <a:t> </a:t>
            </a:r>
            <a:r>
              <a:rPr lang="en-US" altLang="zh-TW" sz="2500" b="1" dirty="0" err="1">
                <a:latin typeface="Consolas" panose="020B0609020204030204" pitchFamily="49" charset="0"/>
              </a:rPr>
              <a:t>src</a:t>
            </a:r>
            <a:r>
              <a:rPr lang="en-US" altLang="zh-TW" sz="2500" b="1" dirty="0">
                <a:latin typeface="Consolas" panose="020B0609020204030204" pitchFamily="49" charset="0"/>
              </a:rPr>
              <a:t>='${</a:t>
            </a:r>
            <a:r>
              <a:rPr lang="en-US" altLang="zh-TW" sz="2500" b="1" dirty="0" err="1">
                <a:latin typeface="Consolas" panose="020B0609020204030204" pitchFamily="49" charset="0"/>
              </a:rPr>
              <a:t>pageContex.request.contextPath</a:t>
            </a:r>
            <a:r>
              <a:rPr lang="en-US" altLang="zh-TW" sz="2500" b="1" dirty="0">
                <a:latin typeface="Consolas" panose="020B0609020204030204" pitchFamily="49" charset="0"/>
              </a:rPr>
              <a:t>}/</a:t>
            </a:r>
            <a:r>
              <a:rPr lang="en-US" altLang="zh-TW" sz="2500" b="1" dirty="0" err="1">
                <a:latin typeface="Consolas" panose="020B0609020204030204" pitchFamily="49" charset="0"/>
              </a:rPr>
              <a:t>img</a:t>
            </a:r>
            <a:r>
              <a:rPr lang="en-US" altLang="zh-TW" sz="2500" b="1" dirty="0">
                <a:latin typeface="Consolas" panose="020B0609020204030204" pitchFamily="49" charset="0"/>
              </a:rPr>
              <a:t>/doge.jpg'&gt;</a:t>
            </a:r>
          </a:p>
          <a:p>
            <a:endParaRPr lang="en-US" altLang="zh-TW" sz="2500" b="1" dirty="0">
              <a:latin typeface="Consolas" panose="020B0609020204030204" pitchFamily="49" charset="0"/>
            </a:endParaRPr>
          </a:p>
          <a:p>
            <a:endParaRPr lang="en-US" altLang="zh-TW" sz="2500" b="1" dirty="0">
              <a:latin typeface="Consolas" panose="020B0609020204030204" pitchFamily="49" charset="0"/>
            </a:endParaRPr>
          </a:p>
          <a:p>
            <a:r>
              <a:rPr lang="en-US" altLang="zh-TW" sz="2500" b="1" dirty="0">
                <a:latin typeface="Consolas" panose="020B0609020204030204" pitchFamily="49" charset="0"/>
              </a:rPr>
              <a:t>&lt;</a:t>
            </a:r>
            <a:r>
              <a:rPr lang="en-US" altLang="zh-TW" sz="2500" b="1" dirty="0" err="1">
                <a:latin typeface="Consolas" panose="020B0609020204030204" pitchFamily="49" charset="0"/>
              </a:rPr>
              <a:t>c:set</a:t>
            </a:r>
            <a:r>
              <a:rPr lang="en-US" altLang="zh-TW" sz="2500" b="1" dirty="0">
                <a:latin typeface="Consolas" panose="020B0609020204030204" pitchFamily="49" charset="0"/>
              </a:rPr>
              <a:t> var="root"&gt; value="${</a:t>
            </a:r>
            <a:r>
              <a:rPr lang="en-US" altLang="zh-TW" sz="2500" b="1" dirty="0" err="1">
                <a:latin typeface="Consolas" panose="020B0609020204030204" pitchFamily="49" charset="0"/>
              </a:rPr>
              <a:t>pageContex.request.contextPath</a:t>
            </a:r>
            <a:r>
              <a:rPr lang="en-US" altLang="zh-TW" sz="2500" b="1" dirty="0">
                <a:latin typeface="Consolas" panose="020B0609020204030204" pitchFamily="49" charset="0"/>
              </a:rPr>
              <a:t>}/"</a:t>
            </a:r>
          </a:p>
          <a:p>
            <a:r>
              <a:rPr lang="en-US" altLang="zh-TW" sz="2500" b="1" dirty="0">
                <a:latin typeface="Consolas" panose="020B0609020204030204" pitchFamily="49" charset="0"/>
              </a:rPr>
              <a:t>&lt;</a:t>
            </a:r>
            <a:r>
              <a:rPr lang="en-US" altLang="zh-TW" sz="2500" b="1" dirty="0" err="1">
                <a:latin typeface="Consolas" panose="020B0609020204030204" pitchFamily="49" charset="0"/>
              </a:rPr>
              <a:t>img</a:t>
            </a:r>
            <a:r>
              <a:rPr lang="en-US" altLang="zh-TW" sz="2500" b="1" dirty="0">
                <a:latin typeface="Consolas" panose="020B0609020204030204" pitchFamily="49" charset="0"/>
              </a:rPr>
              <a:t> </a:t>
            </a:r>
            <a:r>
              <a:rPr lang="en-US" altLang="zh-TW" sz="2500" b="1" dirty="0" err="1">
                <a:latin typeface="Consolas" panose="020B0609020204030204" pitchFamily="49" charset="0"/>
              </a:rPr>
              <a:t>src</a:t>
            </a:r>
            <a:r>
              <a:rPr lang="en-US" altLang="zh-TW" sz="2500" b="1" dirty="0">
                <a:latin typeface="Consolas" panose="020B0609020204030204" pitchFamily="49" charset="0"/>
              </a:rPr>
              <a:t>='${root}/</a:t>
            </a:r>
            <a:r>
              <a:rPr lang="en-US" altLang="zh-TW" sz="2500" b="1" dirty="0" err="1">
                <a:latin typeface="Consolas" panose="020B0609020204030204" pitchFamily="49" charset="0"/>
              </a:rPr>
              <a:t>img</a:t>
            </a:r>
            <a:r>
              <a:rPr lang="en-US" altLang="zh-TW" sz="2500" b="1" dirty="0">
                <a:latin typeface="Consolas" panose="020B0609020204030204" pitchFamily="49" charset="0"/>
              </a:rPr>
              <a:t>/doge.jpg'&gt;</a:t>
            </a:r>
          </a:p>
          <a:p>
            <a:endParaRPr lang="en-US" altLang="zh-TW" sz="2500" b="1" dirty="0">
              <a:latin typeface="Consolas" panose="020B0609020204030204" pitchFamily="49" charset="0"/>
            </a:endParaRPr>
          </a:p>
          <a:p>
            <a:endParaRPr lang="en-US" altLang="zh-TW" sz="2500" b="1" dirty="0">
              <a:latin typeface="Consolas" panose="020B0609020204030204" pitchFamily="49" charset="0"/>
            </a:endParaRPr>
          </a:p>
          <a:p>
            <a:r>
              <a:rPr lang="en-US" altLang="zh-TW" sz="2500" b="1" dirty="0">
                <a:latin typeface="Consolas" panose="020B0609020204030204" pitchFamily="49" charset="0"/>
              </a:rPr>
              <a:t>@WebListener</a:t>
            </a:r>
          </a:p>
          <a:p>
            <a:r>
              <a:rPr lang="en-US" altLang="zh-TW" sz="2500" b="1" dirty="0">
                <a:latin typeface="Consolas" panose="020B0609020204030204" pitchFamily="49" charset="0"/>
              </a:rPr>
              <a:t>public class Initialize implements ServletContextListener {</a:t>
            </a:r>
          </a:p>
          <a:p>
            <a:r>
              <a:rPr lang="en-US" altLang="zh-TW" sz="2500" b="1" dirty="0">
                <a:latin typeface="Consolas" panose="020B0609020204030204" pitchFamily="49" charset="0"/>
              </a:rPr>
              <a:t>	public void contextInitialized(ServletContextEvent sce) {</a:t>
            </a:r>
          </a:p>
          <a:p>
            <a:r>
              <a:rPr lang="en-US" altLang="zh-TW" sz="2500" b="1" dirty="0">
                <a:latin typeface="Consolas" panose="020B0609020204030204" pitchFamily="49" charset="0"/>
              </a:rPr>
              <a:t>		</a:t>
            </a:r>
            <a:r>
              <a:rPr lang="en-US" altLang="zh-TW" sz="2500" b="1" dirty="0" err="1">
                <a:latin typeface="Consolas" panose="020B0609020204030204" pitchFamily="49" charset="0"/>
              </a:rPr>
              <a:t>ServletContext</a:t>
            </a:r>
            <a:r>
              <a:rPr lang="en-US" altLang="zh-TW" sz="2500" b="1" dirty="0">
                <a:latin typeface="Consolas" panose="020B0609020204030204" pitchFamily="49" charset="0"/>
              </a:rPr>
              <a:t> context=</a:t>
            </a:r>
            <a:r>
              <a:rPr lang="en-US" altLang="zh-TW" sz="2500" b="1" dirty="0" err="1">
                <a:latin typeface="Consolas" panose="020B0609020204030204" pitchFamily="49" charset="0"/>
              </a:rPr>
              <a:t>sce.getServletContext</a:t>
            </a:r>
            <a:r>
              <a:rPr lang="en-US" altLang="zh-TW" sz="2500" b="1" dirty="0">
                <a:latin typeface="Consolas" panose="020B0609020204030204" pitchFamily="49" charset="0"/>
              </a:rPr>
              <a:t>();</a:t>
            </a:r>
          </a:p>
          <a:p>
            <a:r>
              <a:rPr lang="en-US" altLang="zh-TW" sz="2500" b="1" dirty="0">
                <a:latin typeface="Consolas" panose="020B0609020204030204" pitchFamily="49" charset="0"/>
              </a:rPr>
              <a:t>		context.setAttribute("root", </a:t>
            </a:r>
            <a:r>
              <a:rPr lang="en-US" altLang="zh-TW" sz="2500" b="1" dirty="0" err="1">
                <a:latin typeface="Consolas" panose="020B0609020204030204" pitchFamily="49" charset="0"/>
              </a:rPr>
              <a:t>context.getContextPath</a:t>
            </a:r>
            <a:r>
              <a:rPr lang="en-US" altLang="zh-TW" sz="2500" b="1" dirty="0">
                <a:latin typeface="Consolas" panose="020B0609020204030204" pitchFamily="49" charset="0"/>
              </a:rPr>
              <a:t>());</a:t>
            </a:r>
          </a:p>
          <a:p>
            <a:r>
              <a:rPr lang="en-US" altLang="zh-TW" sz="2500" b="1" dirty="0">
                <a:latin typeface="Consolas" panose="020B0609020204030204" pitchFamily="49" charset="0"/>
              </a:rPr>
              <a:t>	}</a:t>
            </a:r>
          </a:p>
          <a:p>
            <a:endParaRPr lang="en-US" altLang="zh-TW" sz="2500" b="1" dirty="0">
              <a:latin typeface="Consolas" panose="020B0609020204030204" pitchFamily="49" charset="0"/>
            </a:endParaRPr>
          </a:p>
          <a:p>
            <a:r>
              <a:rPr lang="en-US" altLang="zh-TW" sz="2500" b="1" dirty="0">
                <a:latin typeface="Consolas" panose="020B0609020204030204" pitchFamily="49" charset="0"/>
              </a:rPr>
              <a:t>}</a:t>
            </a:r>
          </a:p>
          <a:p>
            <a:r>
              <a:rPr lang="en-US" altLang="zh-TW" sz="2500" b="1" dirty="0">
                <a:latin typeface="Consolas" panose="020B0609020204030204" pitchFamily="49" charset="0"/>
              </a:rPr>
              <a:t>&lt;</a:t>
            </a:r>
            <a:r>
              <a:rPr lang="en-US" altLang="zh-TW" sz="2500" b="1" dirty="0" err="1">
                <a:latin typeface="Consolas" panose="020B0609020204030204" pitchFamily="49" charset="0"/>
              </a:rPr>
              <a:t>img</a:t>
            </a:r>
            <a:r>
              <a:rPr lang="en-US" altLang="zh-TW" sz="2500" b="1" dirty="0">
                <a:latin typeface="Consolas" panose="020B0609020204030204" pitchFamily="49" charset="0"/>
              </a:rPr>
              <a:t> </a:t>
            </a:r>
            <a:r>
              <a:rPr lang="en-US" altLang="zh-TW" sz="2500" b="1" dirty="0" err="1">
                <a:latin typeface="Consolas" panose="020B0609020204030204" pitchFamily="49" charset="0"/>
              </a:rPr>
              <a:t>src</a:t>
            </a:r>
            <a:r>
              <a:rPr lang="en-US" altLang="zh-TW" sz="2500" b="1" dirty="0">
                <a:latin typeface="Consolas" panose="020B0609020204030204" pitchFamily="49" charset="0"/>
              </a:rPr>
              <a:t>='${root}/</a:t>
            </a:r>
            <a:r>
              <a:rPr lang="en-US" altLang="zh-TW" sz="2500" b="1" dirty="0" err="1">
                <a:latin typeface="Consolas" panose="020B0609020204030204" pitchFamily="49" charset="0"/>
              </a:rPr>
              <a:t>img</a:t>
            </a:r>
            <a:r>
              <a:rPr lang="en-US" altLang="zh-TW" sz="2500" b="1" dirty="0">
                <a:latin typeface="Consolas" panose="020B0609020204030204" pitchFamily="49" charset="0"/>
              </a:rPr>
              <a:t>/doge.jpg'&gt;</a:t>
            </a:r>
          </a:p>
        </p:txBody>
      </p:sp>
      <p:sp>
        <p:nvSpPr>
          <p:cNvPr id="2" name="文字方塊 1">
            <a:extLst>
              <a:ext uri="{FF2B5EF4-FFF2-40B4-BE49-F238E27FC236}">
                <a16:creationId xmlns:a16="http://schemas.microsoft.com/office/drawing/2014/main" id="{C2011FC9-025F-C4A2-E5C4-C8DEAFC1FAFC}"/>
              </a:ext>
            </a:extLst>
          </p:cNvPr>
          <p:cNvSpPr txBox="1"/>
          <p:nvPr/>
        </p:nvSpPr>
        <p:spPr>
          <a:xfrm>
            <a:off x="9890620" y="6272784"/>
            <a:ext cx="1597829" cy="369332"/>
          </a:xfrm>
          <a:prstGeom prst="rect">
            <a:avLst/>
          </a:prstGeom>
          <a:noFill/>
        </p:spPr>
        <p:txBody>
          <a:bodyPr wrap="square">
            <a:spAutoFit/>
          </a:bodyPr>
          <a:lstStyle/>
          <a:p>
            <a:pPr marL="0" indent="0" algn="ctr">
              <a:buNone/>
            </a:pPr>
            <a:r>
              <a:rPr lang="zh-TW" altLang="en-US" sz="1800" dirty="0">
                <a:latin typeface="Consolas" panose="020B0609020204030204" pitchFamily="49" charset="0"/>
                <a:ea typeface="+mj-ea"/>
              </a:rPr>
              <a:t>頁面路徑問題</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3561418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3B861D5-9CDD-482A-84BE-6B4CA527F529}"/>
              </a:ext>
            </a:extLst>
          </p:cNvPr>
          <p:cNvSpPr/>
          <p:nvPr/>
        </p:nvSpPr>
        <p:spPr>
          <a:xfrm>
            <a:off x="818056" y="305068"/>
            <a:ext cx="10555888" cy="6247864"/>
          </a:xfrm>
          <a:prstGeom prst="rect">
            <a:avLst/>
          </a:prstGeom>
          <a:noFill/>
        </p:spPr>
        <p:txBody>
          <a:bodyPr wrap="square" lIns="91440" tIns="45720" rIns="91440" bIns="45720">
            <a:spAutoFit/>
          </a:bodyPr>
          <a:lstStyle/>
          <a:p>
            <a:pPr algn="ctr"/>
            <a:r>
              <a:rPr lang="en-US" altLang="zh-TW" sz="20000" b="0" cap="none" spc="0" dirty="0">
                <a:ln w="0"/>
                <a:solidFill>
                  <a:schemeClr val="tx1"/>
                </a:solidFill>
                <a:effectLst>
                  <a:outerShdw blurRad="38100" dist="19050" dir="2700000" algn="tl" rotWithShape="0">
                    <a:schemeClr val="dk1">
                      <a:alpha val="40000"/>
                    </a:schemeClr>
                  </a:outerShdw>
                </a:effectLst>
                <a:latin typeface="Rockwell Extra Bold" panose="02060903040505020403" pitchFamily="18" charset="0"/>
              </a:rPr>
              <a:t>Thank you</a:t>
            </a:r>
            <a:endParaRPr lang="zh-TW" altLang="en-US" sz="20000" b="0" cap="none" spc="0" dirty="0">
              <a:ln w="0"/>
              <a:solidFill>
                <a:schemeClr val="tx1"/>
              </a:solidFill>
              <a:effectLst>
                <a:outerShdw blurRad="38100" dist="19050" dir="2700000" algn="tl" rotWithShape="0">
                  <a:schemeClr val="dk1">
                    <a:alpha val="40000"/>
                  </a:schemeClr>
                </a:outerShdw>
              </a:effectLst>
              <a:latin typeface="Rockwell Extra Bold" panose="02060903040505020403" pitchFamily="18" charset="0"/>
            </a:endParaRPr>
          </a:p>
        </p:txBody>
      </p:sp>
      <p:sp>
        <p:nvSpPr>
          <p:cNvPr id="11" name="投影片編號版面配置區 10">
            <a:extLst>
              <a:ext uri="{FF2B5EF4-FFF2-40B4-BE49-F238E27FC236}">
                <a16:creationId xmlns:a16="http://schemas.microsoft.com/office/drawing/2014/main" id="{B26075A4-6F54-4E70-9A71-D992FB02C936}"/>
              </a:ext>
            </a:extLst>
          </p:cNvPr>
          <p:cNvSpPr>
            <a:spLocks noGrp="1"/>
          </p:cNvSpPr>
          <p:nvPr>
            <p:ph type="sldNum" sz="quarter" idx="12"/>
          </p:nvPr>
        </p:nvSpPr>
        <p:spPr/>
        <p:txBody>
          <a:bodyPr/>
          <a:lstStyle/>
          <a:p>
            <a:fld id="{B521127C-0C56-461F-B517-0D483F216F7D}" type="slidenum">
              <a:rPr lang="zh-TW" altLang="en-US" smtClean="0"/>
              <a:t>144</a:t>
            </a:fld>
            <a:endParaRPr lang="zh-TW" altLang="en-US"/>
          </a:p>
        </p:txBody>
      </p:sp>
    </p:spTree>
    <p:extLst>
      <p:ext uri="{BB962C8B-B14F-4D97-AF65-F5344CB8AC3E}">
        <p14:creationId xmlns:p14="http://schemas.microsoft.com/office/powerpoint/2010/main" val="18215497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endParaRPr lang="en-US" altLang="zh-TW" sz="9600" b="1" cap="all">
              <a:latin typeface="+mj-lt"/>
              <a:ea typeface="+mj-ea"/>
              <a:cs typeface="+mj-cs"/>
            </a:endParaRPr>
          </a:p>
          <a:p>
            <a:pPr defTabSz="914400">
              <a:lnSpc>
                <a:spcPct val="80000"/>
              </a:lnSpc>
              <a:spcBef>
                <a:spcPct val="0"/>
              </a:spcBef>
              <a:spcAft>
                <a:spcPts val="600"/>
              </a:spcAft>
            </a:pPr>
            <a:r>
              <a:rPr lang="en-US" altLang="zh-TW" sz="9600" b="1" cap="all">
                <a:latin typeface="+mj-lt"/>
                <a:ea typeface="+mj-ea"/>
                <a:cs typeface="+mj-cs"/>
              </a:rPr>
              <a:t>Server</a:t>
            </a:r>
            <a:r>
              <a:rPr lang="zh-TW" altLang="en-US" sz="9600" b="1" cap="all">
                <a:latin typeface="+mj-lt"/>
                <a:ea typeface="+mj-ea"/>
                <a:cs typeface="+mj-cs"/>
              </a:rPr>
              <a:t>環境安裝</a:t>
            </a:r>
            <a:endParaRPr lang="en-US" altLang="zh-TW" sz="96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15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86221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mj-ea"/>
                <a:ea typeface="+mj-ea"/>
              </a:rPr>
              <a:t>16</a:t>
            </a:fld>
            <a:endParaRPr lang="zh-TW" altLang="en-US">
              <a:latin typeface="+mj-ea"/>
              <a:ea typeface="+mj-ea"/>
            </a:endParaRPr>
          </a:p>
        </p:txBody>
      </p:sp>
      <p:sp>
        <p:nvSpPr>
          <p:cNvPr id="17" name="文字方塊 16">
            <a:extLst>
              <a:ext uri="{FF2B5EF4-FFF2-40B4-BE49-F238E27FC236}">
                <a16:creationId xmlns:a16="http://schemas.microsoft.com/office/drawing/2014/main" id="{F7CB0988-7F3B-4C40-89A7-369FF45D6083}"/>
              </a:ext>
            </a:extLst>
          </p:cNvPr>
          <p:cNvSpPr txBox="1"/>
          <p:nvPr/>
        </p:nvSpPr>
        <p:spPr>
          <a:xfrm>
            <a:off x="121071" y="102066"/>
            <a:ext cx="8105476" cy="65710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spcBef>
                <a:spcPts val="600"/>
              </a:spcBef>
            </a:pPr>
            <a:r>
              <a:rPr lang="en-US" altLang="zh-TW" sz="1900" b="1" dirty="0">
                <a:latin typeface="Consolas" panose="020B0609020204030204" pitchFamily="49" charset="0"/>
                <a:ea typeface="+mj-ea"/>
              </a:rPr>
              <a:t>Tomcat</a:t>
            </a:r>
          </a:p>
          <a:p>
            <a:pPr algn="just">
              <a:spcBef>
                <a:spcPts val="600"/>
              </a:spcBef>
              <a:spcAft>
                <a:spcPts val="600"/>
              </a:spcAft>
            </a:pPr>
            <a:r>
              <a:rPr lang="en-US" altLang="zh-TW" sz="1900" dirty="0">
                <a:latin typeface="Consolas" panose="020B0609020204030204" pitchFamily="49" charset="0"/>
                <a:ea typeface="+mj-ea"/>
              </a:rPr>
              <a:t>Tomcat</a:t>
            </a:r>
            <a:r>
              <a:rPr lang="zh-TW" altLang="en-US" sz="1900" dirty="0">
                <a:latin typeface="Consolas" panose="020B0609020204030204" pitchFamily="49" charset="0"/>
                <a:ea typeface="+mj-ea"/>
              </a:rPr>
              <a:t>是一個純</a:t>
            </a:r>
            <a:r>
              <a:rPr lang="en-US" altLang="zh-TW" sz="1900" dirty="0">
                <a:latin typeface="Consolas" panose="020B0609020204030204" pitchFamily="49" charset="0"/>
                <a:ea typeface="+mj-ea"/>
              </a:rPr>
              <a:t>Java</a:t>
            </a:r>
            <a:r>
              <a:rPr lang="zh-TW" altLang="en-US" sz="1900" dirty="0">
                <a:latin typeface="Consolas" panose="020B0609020204030204" pitchFamily="49" charset="0"/>
                <a:ea typeface="+mj-ea"/>
              </a:rPr>
              <a:t>實現、開源的</a:t>
            </a:r>
            <a:r>
              <a:rPr lang="en-US" altLang="zh-TW" sz="1900" dirty="0">
                <a:latin typeface="Consolas" panose="020B0609020204030204" pitchFamily="49" charset="0"/>
                <a:ea typeface="+mj-ea"/>
              </a:rPr>
              <a:t>Web</a:t>
            </a:r>
            <a:r>
              <a:rPr lang="zh-TW" altLang="en-US" sz="1900" dirty="0">
                <a:latin typeface="Consolas" panose="020B0609020204030204" pitchFamily="49" charset="0"/>
                <a:ea typeface="+mj-ea"/>
              </a:rPr>
              <a:t>容器，遵循並實作</a:t>
            </a:r>
            <a:r>
              <a:rPr lang="en-US" altLang="zh-TW" sz="1900" dirty="0">
                <a:latin typeface="Consolas" panose="020B0609020204030204" pitchFamily="49" charset="0"/>
                <a:ea typeface="+mj-ea"/>
              </a:rPr>
              <a:t>Java EE</a:t>
            </a:r>
            <a:r>
              <a:rPr lang="zh-TW" altLang="en-US" sz="1900" dirty="0">
                <a:latin typeface="Consolas" panose="020B0609020204030204" pitchFamily="49" charset="0"/>
                <a:ea typeface="+mj-ea"/>
              </a:rPr>
              <a:t>（現為</a:t>
            </a:r>
            <a:r>
              <a:rPr lang="en-US" altLang="zh-TW" sz="1900" dirty="0">
                <a:latin typeface="Consolas" panose="020B0609020204030204" pitchFamily="49" charset="0"/>
                <a:ea typeface="+mj-ea"/>
              </a:rPr>
              <a:t>Jakarta EE</a:t>
            </a:r>
            <a:r>
              <a:rPr lang="zh-TW" altLang="en-US" sz="1900" dirty="0">
                <a:latin typeface="Consolas" panose="020B0609020204030204" pitchFamily="49" charset="0"/>
                <a:ea typeface="+mj-ea"/>
              </a:rPr>
              <a:t>）規範，而</a:t>
            </a:r>
            <a:r>
              <a:rPr lang="en-US" altLang="zh-TW" sz="1900" dirty="0">
                <a:latin typeface="Consolas" panose="020B0609020204030204" pitchFamily="49" charset="0"/>
                <a:ea typeface="+mj-ea"/>
              </a:rPr>
              <a:t>Java EE</a:t>
            </a:r>
            <a:r>
              <a:rPr lang="zh-TW" altLang="en-US" sz="1900" dirty="0">
                <a:latin typeface="Consolas" panose="020B0609020204030204" pitchFamily="49" charset="0"/>
                <a:ea typeface="+mj-ea"/>
              </a:rPr>
              <a:t>又建構於</a:t>
            </a:r>
            <a:r>
              <a:rPr lang="en-US" altLang="zh-TW" sz="1900" dirty="0">
                <a:latin typeface="Consolas" panose="020B0609020204030204" pitchFamily="49" charset="0"/>
                <a:ea typeface="+mj-ea"/>
              </a:rPr>
              <a:t>Java SE</a:t>
            </a:r>
            <a:r>
              <a:rPr lang="zh-TW" altLang="en-US" sz="1900" dirty="0">
                <a:latin typeface="Consolas" panose="020B0609020204030204" pitchFamily="49" charset="0"/>
                <a:ea typeface="+mj-ea"/>
              </a:rPr>
              <a:t>之上，也就是說，你想要在</a:t>
            </a:r>
            <a:r>
              <a:rPr lang="en-US" altLang="zh-TW" sz="1900" dirty="0">
                <a:latin typeface="Consolas" panose="020B0609020204030204" pitchFamily="49" charset="0"/>
                <a:ea typeface="+mj-ea"/>
              </a:rPr>
              <a:t>Windows</a:t>
            </a:r>
            <a:r>
              <a:rPr lang="zh-TW" altLang="en-US" sz="1900" dirty="0">
                <a:latin typeface="Consolas" panose="020B0609020204030204" pitchFamily="49" charset="0"/>
                <a:ea typeface="+mj-ea"/>
              </a:rPr>
              <a:t>作業系統上啟動</a:t>
            </a:r>
            <a:r>
              <a:rPr lang="en-US" altLang="zh-TW" sz="1900" dirty="0">
                <a:latin typeface="Consolas" panose="020B0609020204030204" pitchFamily="49" charset="0"/>
                <a:ea typeface="+mj-ea"/>
              </a:rPr>
              <a:t>Tomcat</a:t>
            </a:r>
            <a:r>
              <a:rPr lang="zh-TW" altLang="en-US" sz="1900" dirty="0">
                <a:latin typeface="Consolas" panose="020B0609020204030204" pitchFamily="49" charset="0"/>
                <a:ea typeface="+mj-ea"/>
              </a:rPr>
              <a:t>伺服器，那你的作業系統中必須安裝</a:t>
            </a:r>
            <a:r>
              <a:rPr lang="en-US" altLang="zh-TW" sz="1900" dirty="0">
                <a:latin typeface="Consolas" panose="020B0609020204030204" pitchFamily="49" charset="0"/>
                <a:ea typeface="+mj-ea"/>
              </a:rPr>
              <a:t>(</a:t>
            </a:r>
            <a:r>
              <a:rPr lang="zh-TW" altLang="en-US" sz="1900" dirty="0">
                <a:latin typeface="Consolas" panose="020B0609020204030204" pitchFamily="49" charset="0"/>
                <a:ea typeface="+mj-ea"/>
              </a:rPr>
              <a:t>或擁有</a:t>
            </a:r>
            <a:r>
              <a:rPr lang="en-US" altLang="zh-TW" sz="1900" dirty="0">
                <a:latin typeface="Consolas" panose="020B0609020204030204" pitchFamily="49" charset="0"/>
                <a:ea typeface="+mj-ea"/>
              </a:rPr>
              <a:t>)Java SE</a:t>
            </a:r>
            <a:r>
              <a:rPr lang="zh-TW" altLang="en-US" sz="1900" dirty="0">
                <a:latin typeface="Consolas" panose="020B0609020204030204" pitchFamily="49" charset="0"/>
                <a:ea typeface="+mj-ea"/>
              </a:rPr>
              <a:t>，也就是</a:t>
            </a:r>
            <a:r>
              <a:rPr lang="en-US" altLang="zh-TW" sz="1900" dirty="0">
                <a:latin typeface="Consolas" panose="020B0609020204030204" pitchFamily="49" charset="0"/>
                <a:ea typeface="+mj-ea"/>
              </a:rPr>
              <a:t>Open JDK</a:t>
            </a:r>
            <a:r>
              <a:rPr lang="zh-TW" altLang="en-US" sz="1900" dirty="0">
                <a:latin typeface="Consolas" panose="020B0609020204030204" pitchFamily="49" charset="0"/>
                <a:ea typeface="+mj-ea"/>
              </a:rPr>
              <a:t>。</a:t>
            </a:r>
            <a:endParaRPr lang="en-US" altLang="zh-TW" sz="1900" dirty="0">
              <a:latin typeface="Consolas" panose="020B0609020204030204" pitchFamily="49" charset="0"/>
              <a:ea typeface="+mj-ea"/>
            </a:endParaRPr>
          </a:p>
          <a:p>
            <a:pPr algn="just">
              <a:spcBef>
                <a:spcPts val="600"/>
              </a:spcBef>
            </a:pPr>
            <a:endParaRPr lang="en-US" altLang="zh-TW" sz="1900" dirty="0">
              <a:latin typeface="Consolas" panose="020B0609020204030204" pitchFamily="49" charset="0"/>
              <a:ea typeface="+mj-ea"/>
            </a:endParaRPr>
          </a:p>
          <a:p>
            <a:pPr algn="just">
              <a:spcBef>
                <a:spcPts val="600"/>
              </a:spcBef>
            </a:pPr>
            <a:r>
              <a:rPr lang="en-US" altLang="zh-TW" sz="1900" b="1" dirty="0">
                <a:latin typeface="Consolas" panose="020B0609020204030204" pitchFamily="49" charset="0"/>
                <a:ea typeface="+mj-ea"/>
              </a:rPr>
              <a:t>Jakarta (</a:t>
            </a:r>
            <a:r>
              <a:rPr lang="zh-TW" altLang="en-US" sz="1900" b="1" dirty="0">
                <a:latin typeface="Consolas" panose="020B0609020204030204" pitchFamily="49" charset="0"/>
                <a:ea typeface="+mj-ea"/>
              </a:rPr>
              <a:t>底層仍使用</a:t>
            </a:r>
            <a:r>
              <a:rPr lang="en-US" altLang="zh-TW" sz="1900" b="1" dirty="0">
                <a:latin typeface="Consolas" panose="020B0609020204030204" pitchFamily="49" charset="0"/>
                <a:ea typeface="+mj-ea"/>
              </a:rPr>
              <a:t>Java SE API)</a:t>
            </a:r>
          </a:p>
          <a:p>
            <a:pPr marL="342900" indent="-342900" algn="just">
              <a:spcBef>
                <a:spcPts val="600"/>
              </a:spcBef>
              <a:buFont typeface="Arial" panose="020B0604020202020204" pitchFamily="34" charset="0"/>
              <a:buChar char="•"/>
            </a:pPr>
            <a:r>
              <a:rPr lang="en-US" altLang="zh-TW" sz="1900" dirty="0">
                <a:latin typeface="Consolas" panose="020B0609020204030204" pitchFamily="49" charset="0"/>
                <a:ea typeface="+mj-ea"/>
              </a:rPr>
              <a:t>2017/09</a:t>
            </a:r>
          </a:p>
          <a:p>
            <a:pPr marL="342000" lvl="1" algn="just">
              <a:spcBef>
                <a:spcPts val="600"/>
              </a:spcBef>
            </a:pPr>
            <a:r>
              <a:rPr lang="zh-TW" altLang="en-US" sz="1900" dirty="0">
                <a:latin typeface="Consolas" panose="020B0609020204030204" pitchFamily="49" charset="0"/>
                <a:ea typeface="+mj-ea"/>
              </a:rPr>
              <a:t>甲骨文公司</a:t>
            </a:r>
            <a:r>
              <a:rPr lang="en-US" altLang="zh-TW" sz="1900" dirty="0">
                <a:latin typeface="Consolas" panose="020B0609020204030204" pitchFamily="49" charset="0"/>
                <a:ea typeface="+mj-ea"/>
              </a:rPr>
              <a:t>(Oracle)</a:t>
            </a:r>
            <a:r>
              <a:rPr lang="zh-TW" altLang="en-US" sz="1900" dirty="0">
                <a:latin typeface="Consolas" panose="020B0609020204030204" pitchFamily="49" charset="0"/>
                <a:ea typeface="+mj-ea"/>
              </a:rPr>
              <a:t>宣布要將</a:t>
            </a:r>
            <a:r>
              <a:rPr lang="en-US" altLang="zh-TW" sz="1900" dirty="0">
                <a:latin typeface="Consolas" panose="020B0609020204030204" pitchFamily="49" charset="0"/>
                <a:ea typeface="+mj-ea"/>
              </a:rPr>
              <a:t>Java EE</a:t>
            </a:r>
            <a:r>
              <a:rPr lang="zh-TW" altLang="en-US" sz="1900" dirty="0">
                <a:latin typeface="Consolas" panose="020B0609020204030204" pitchFamily="49" charset="0"/>
                <a:ea typeface="+mj-ea"/>
              </a:rPr>
              <a:t>轉讓給</a:t>
            </a:r>
            <a:r>
              <a:rPr lang="en-US" altLang="zh-TW" sz="1900" dirty="0">
                <a:latin typeface="Consolas" panose="020B0609020204030204" pitchFamily="49" charset="0"/>
                <a:ea typeface="+mj-ea"/>
              </a:rPr>
              <a:t>Eclipse</a:t>
            </a:r>
            <a:r>
              <a:rPr lang="zh-TW" altLang="en-US" sz="1900" dirty="0">
                <a:latin typeface="Consolas" panose="020B0609020204030204" pitchFamily="49" charset="0"/>
                <a:ea typeface="+mj-ea"/>
              </a:rPr>
              <a:t>基金會。</a:t>
            </a:r>
            <a:endParaRPr lang="en-US" altLang="zh-TW" sz="1900" dirty="0">
              <a:latin typeface="Consolas" panose="020B0609020204030204" pitchFamily="49" charset="0"/>
              <a:ea typeface="+mj-ea"/>
            </a:endParaRPr>
          </a:p>
          <a:p>
            <a:pPr marL="342900" indent="-342900" algn="just">
              <a:spcBef>
                <a:spcPts val="600"/>
              </a:spcBef>
              <a:buFont typeface="Arial" panose="020B0604020202020204" pitchFamily="34" charset="0"/>
              <a:buChar char="•"/>
            </a:pPr>
            <a:r>
              <a:rPr lang="en-US" altLang="zh-TW" sz="1900" dirty="0">
                <a:latin typeface="Consolas" panose="020B0609020204030204" pitchFamily="49" charset="0"/>
                <a:ea typeface="+mj-ea"/>
              </a:rPr>
              <a:t>2018/02</a:t>
            </a:r>
          </a:p>
          <a:p>
            <a:pPr marL="342000" lvl="1" algn="just">
              <a:spcBef>
                <a:spcPts val="600"/>
              </a:spcBef>
            </a:pPr>
            <a:r>
              <a:rPr lang="zh-TW" altLang="en-US" sz="1900" dirty="0">
                <a:latin typeface="Consolas" panose="020B0609020204030204" pitchFamily="49" charset="0"/>
                <a:ea typeface="+mj-ea"/>
              </a:rPr>
              <a:t>因</a:t>
            </a:r>
            <a:r>
              <a:rPr lang="en-US" altLang="zh-TW" sz="1900" dirty="0">
                <a:latin typeface="Consolas" panose="020B0609020204030204" pitchFamily="49" charset="0"/>
                <a:ea typeface="+mj-ea"/>
              </a:rPr>
              <a:t>Oracle</a:t>
            </a:r>
            <a:r>
              <a:rPr lang="zh-TW" altLang="en-US" sz="1900" dirty="0">
                <a:latin typeface="Consolas" panose="020B0609020204030204" pitchFamily="49" charset="0"/>
                <a:ea typeface="+mj-ea"/>
              </a:rPr>
              <a:t>持有</a:t>
            </a:r>
            <a:r>
              <a:rPr lang="en-US" altLang="zh-TW" sz="1900" dirty="0">
                <a:latin typeface="Consolas" panose="020B0609020204030204" pitchFamily="49" charset="0"/>
                <a:ea typeface="+mj-ea"/>
              </a:rPr>
              <a:t>Java</a:t>
            </a:r>
            <a:r>
              <a:rPr lang="zh-TW" altLang="en-US" sz="1900" dirty="0">
                <a:latin typeface="Consolas" panose="020B0609020204030204" pitchFamily="49" charset="0"/>
                <a:ea typeface="+mj-ea"/>
              </a:rPr>
              <a:t>商標，故</a:t>
            </a:r>
            <a:r>
              <a:rPr lang="en-US" altLang="zh-TW" sz="1900" dirty="0">
                <a:latin typeface="Consolas" panose="020B0609020204030204" pitchFamily="49" charset="0"/>
                <a:ea typeface="+mj-ea"/>
              </a:rPr>
              <a:t>Eclipse</a:t>
            </a:r>
            <a:r>
              <a:rPr lang="zh-TW" altLang="en-US" sz="1900" dirty="0">
                <a:latin typeface="Consolas" panose="020B0609020204030204" pitchFamily="49" charset="0"/>
                <a:ea typeface="+mj-ea"/>
              </a:rPr>
              <a:t>基金會在經過網路投票後，決定將</a:t>
            </a:r>
            <a:r>
              <a:rPr lang="en-US" altLang="zh-TW" sz="1900" dirty="0">
                <a:latin typeface="Consolas" panose="020B0609020204030204" pitchFamily="49" charset="0"/>
                <a:ea typeface="+mj-ea"/>
              </a:rPr>
              <a:t>Java</a:t>
            </a:r>
            <a:r>
              <a:rPr lang="zh-TW" altLang="en-US" sz="1900" dirty="0">
                <a:latin typeface="Consolas" panose="020B0609020204030204" pitchFamily="49" charset="0"/>
                <a:ea typeface="+mj-ea"/>
              </a:rPr>
              <a:t> </a:t>
            </a:r>
            <a:r>
              <a:rPr lang="en-US" altLang="zh-TW" sz="1900" dirty="0">
                <a:latin typeface="Consolas" panose="020B0609020204030204" pitchFamily="49" charset="0"/>
                <a:ea typeface="+mj-ea"/>
              </a:rPr>
              <a:t>EE</a:t>
            </a:r>
            <a:r>
              <a:rPr lang="zh-TW" altLang="en-US" sz="1900" dirty="0">
                <a:latin typeface="Consolas" panose="020B0609020204030204" pitchFamily="49" charset="0"/>
                <a:ea typeface="+mj-ea"/>
              </a:rPr>
              <a:t>改名為</a:t>
            </a:r>
            <a:r>
              <a:rPr lang="en-US" altLang="zh-TW" sz="1900" dirty="0">
                <a:latin typeface="Consolas" panose="020B0609020204030204" pitchFamily="49" charset="0"/>
                <a:ea typeface="+mj-ea"/>
              </a:rPr>
              <a:t>Jakarta</a:t>
            </a:r>
            <a:r>
              <a:rPr lang="zh-TW" altLang="en-US" sz="1900" dirty="0">
                <a:latin typeface="Consolas" panose="020B0609020204030204" pitchFamily="49" charset="0"/>
                <a:ea typeface="+mj-ea"/>
              </a:rPr>
              <a:t> </a:t>
            </a:r>
            <a:r>
              <a:rPr lang="en-US" altLang="zh-TW" sz="1900" dirty="0">
                <a:latin typeface="Consolas" panose="020B0609020204030204" pitchFamily="49" charset="0"/>
                <a:ea typeface="+mj-ea"/>
              </a:rPr>
              <a:t>EE</a:t>
            </a:r>
            <a:r>
              <a:rPr lang="zh-TW" altLang="en-US" sz="1900" dirty="0">
                <a:latin typeface="Consolas" panose="020B0609020204030204" pitchFamily="49" charset="0"/>
                <a:ea typeface="+mj-ea"/>
              </a:rPr>
              <a:t>。</a:t>
            </a:r>
            <a:endParaRPr lang="en-US" altLang="zh-TW" sz="1900" dirty="0">
              <a:latin typeface="Consolas" panose="020B0609020204030204" pitchFamily="49" charset="0"/>
              <a:ea typeface="+mj-ea"/>
            </a:endParaRPr>
          </a:p>
          <a:p>
            <a:pPr marL="342900" indent="-342900" algn="just">
              <a:spcBef>
                <a:spcPts val="600"/>
              </a:spcBef>
              <a:buFont typeface="Arial" panose="020B0604020202020204" pitchFamily="34" charset="0"/>
              <a:buChar char="•"/>
            </a:pPr>
            <a:r>
              <a:rPr lang="en-US" altLang="zh-TW" sz="1900" dirty="0">
                <a:latin typeface="Consolas" panose="020B0609020204030204" pitchFamily="49" charset="0"/>
                <a:ea typeface="+mj-ea"/>
              </a:rPr>
              <a:t>2019/09</a:t>
            </a:r>
          </a:p>
          <a:p>
            <a:pPr marL="342000" algn="just">
              <a:spcBef>
                <a:spcPts val="600"/>
              </a:spcBef>
            </a:pPr>
            <a:r>
              <a:rPr lang="en-US" altLang="zh-TW" sz="1900" dirty="0">
                <a:latin typeface="Consolas" panose="020B0609020204030204" pitchFamily="49" charset="0"/>
                <a:ea typeface="+mj-ea"/>
              </a:rPr>
              <a:t>Jakarta</a:t>
            </a:r>
            <a:r>
              <a:rPr lang="zh-TW" altLang="en-US" sz="1900" dirty="0">
                <a:latin typeface="Consolas" panose="020B0609020204030204" pitchFamily="49" charset="0"/>
                <a:ea typeface="+mj-ea"/>
              </a:rPr>
              <a:t> </a:t>
            </a:r>
            <a:r>
              <a:rPr lang="en-US" altLang="zh-TW" sz="1900" dirty="0">
                <a:latin typeface="Consolas" panose="020B0609020204030204" pitchFamily="49" charset="0"/>
                <a:ea typeface="+mj-ea"/>
              </a:rPr>
              <a:t>EE 8 </a:t>
            </a:r>
            <a:r>
              <a:rPr lang="zh-TW" altLang="en-US" sz="1900" dirty="0">
                <a:latin typeface="Consolas" panose="020B0609020204030204" pitchFamily="49" charset="0"/>
                <a:ea typeface="+mj-ea"/>
              </a:rPr>
              <a:t>與</a:t>
            </a:r>
            <a:r>
              <a:rPr lang="en-US" altLang="zh-TW" sz="1900" dirty="0">
                <a:latin typeface="Consolas" panose="020B0609020204030204" pitchFamily="49" charset="0"/>
                <a:ea typeface="+mj-ea"/>
              </a:rPr>
              <a:t>Java EE 8</a:t>
            </a:r>
            <a:r>
              <a:rPr lang="zh-TW" altLang="en-US" sz="1900" dirty="0">
                <a:latin typeface="Consolas" panose="020B0609020204030204" pitchFamily="49" charset="0"/>
                <a:ea typeface="+mj-ea"/>
              </a:rPr>
              <a:t>的規範完全一致，但</a:t>
            </a:r>
            <a:r>
              <a:rPr lang="en-US" altLang="zh-TW" sz="1900" dirty="0">
                <a:latin typeface="Consolas" panose="020B0609020204030204" pitchFamily="49" charset="0"/>
                <a:ea typeface="+mj-ea"/>
              </a:rPr>
              <a:t>package</a:t>
            </a:r>
            <a:r>
              <a:rPr lang="zh-TW" altLang="en-US" sz="1900" dirty="0">
                <a:latin typeface="Consolas" panose="020B0609020204030204" pitchFamily="49" charset="0"/>
                <a:ea typeface="+mj-ea"/>
              </a:rPr>
              <a:t>名稱仍然為「</a:t>
            </a:r>
            <a:r>
              <a:rPr lang="en-US" altLang="zh-TW" sz="1900" dirty="0">
                <a:latin typeface="Consolas" panose="020B0609020204030204" pitchFamily="49" charset="0"/>
                <a:ea typeface="+mj-ea"/>
              </a:rPr>
              <a:t>javax.*</a:t>
            </a:r>
            <a:r>
              <a:rPr lang="zh-TW" altLang="en-US" sz="1900" dirty="0">
                <a:latin typeface="Consolas" panose="020B0609020204030204" pitchFamily="49" charset="0"/>
                <a:ea typeface="+mj-ea"/>
              </a:rPr>
              <a:t>」</a:t>
            </a:r>
            <a:endParaRPr lang="en-US" altLang="zh-TW" sz="1900" dirty="0">
              <a:latin typeface="Consolas" panose="020B0609020204030204" pitchFamily="49" charset="0"/>
              <a:ea typeface="+mj-ea"/>
            </a:endParaRPr>
          </a:p>
          <a:p>
            <a:pPr marL="342900" indent="-342900" algn="just">
              <a:spcBef>
                <a:spcPts val="600"/>
              </a:spcBef>
              <a:buFont typeface="Arial" panose="020B0604020202020204" pitchFamily="34" charset="0"/>
              <a:buChar char="•"/>
            </a:pPr>
            <a:r>
              <a:rPr lang="en-US" altLang="zh-TW" sz="1900" dirty="0">
                <a:latin typeface="Consolas" panose="020B0609020204030204" pitchFamily="49" charset="0"/>
                <a:ea typeface="+mj-ea"/>
              </a:rPr>
              <a:t>2020/11</a:t>
            </a:r>
          </a:p>
          <a:p>
            <a:pPr marL="342000" algn="just">
              <a:spcBef>
                <a:spcPts val="600"/>
              </a:spcBef>
            </a:pPr>
            <a:r>
              <a:rPr lang="en-US" altLang="zh-TW" sz="1900" dirty="0">
                <a:latin typeface="Consolas" panose="020B0609020204030204" pitchFamily="49" charset="0"/>
                <a:ea typeface="+mj-ea"/>
              </a:rPr>
              <a:t>Eclipse</a:t>
            </a:r>
            <a:r>
              <a:rPr lang="zh-TW" altLang="en-US" sz="1900" dirty="0">
                <a:latin typeface="Consolas" panose="020B0609020204030204" pitchFamily="49" charset="0"/>
                <a:ea typeface="+mj-ea"/>
              </a:rPr>
              <a:t>基金會推出首個正式版本</a:t>
            </a:r>
            <a:r>
              <a:rPr lang="en-US" altLang="zh-TW" sz="1900" dirty="0">
                <a:latin typeface="Consolas" panose="020B0609020204030204" pitchFamily="49" charset="0"/>
                <a:ea typeface="+mj-ea"/>
              </a:rPr>
              <a:t>Jakarta EE 9</a:t>
            </a:r>
            <a:r>
              <a:rPr lang="zh-TW" altLang="en-US" sz="1900" dirty="0">
                <a:latin typeface="Consolas" panose="020B0609020204030204" pitchFamily="49" charset="0"/>
                <a:ea typeface="+mj-ea"/>
              </a:rPr>
              <a:t>，</a:t>
            </a:r>
            <a:r>
              <a:rPr lang="en-US" altLang="zh-TW" sz="1900" dirty="0">
                <a:latin typeface="Consolas" panose="020B0609020204030204" pitchFamily="49" charset="0"/>
                <a:ea typeface="+mj-ea"/>
              </a:rPr>
              <a:t>package</a:t>
            </a:r>
            <a:r>
              <a:rPr lang="zh-TW" altLang="en-US" sz="1900" dirty="0">
                <a:latin typeface="Consolas" panose="020B0609020204030204" pitchFamily="49" charset="0"/>
                <a:ea typeface="+mj-ea"/>
              </a:rPr>
              <a:t>名稱轉變成「</a:t>
            </a:r>
            <a:r>
              <a:rPr lang="en-US" altLang="zh-TW" sz="1900" dirty="0">
                <a:latin typeface="Consolas" panose="020B0609020204030204" pitchFamily="49" charset="0"/>
                <a:ea typeface="+mj-ea"/>
              </a:rPr>
              <a:t>jakarta.*</a:t>
            </a:r>
            <a:r>
              <a:rPr lang="zh-TW" altLang="en-US" sz="1900" dirty="0">
                <a:latin typeface="Consolas" panose="020B0609020204030204" pitchFamily="49" charset="0"/>
                <a:ea typeface="+mj-ea"/>
              </a:rPr>
              <a:t>」，</a:t>
            </a:r>
            <a:r>
              <a:rPr lang="en-US" altLang="zh-TW" sz="1900" dirty="0">
                <a:latin typeface="Consolas" panose="020B0609020204030204" pitchFamily="49" charset="0"/>
                <a:ea typeface="+mj-ea"/>
              </a:rPr>
              <a:t>Servlet</a:t>
            </a:r>
            <a:r>
              <a:rPr lang="zh-TW" altLang="en-US" sz="1900" dirty="0">
                <a:latin typeface="Consolas" panose="020B0609020204030204" pitchFamily="49" charset="0"/>
                <a:ea typeface="+mj-ea"/>
              </a:rPr>
              <a:t>模組版本從</a:t>
            </a:r>
            <a:r>
              <a:rPr lang="en-US" altLang="zh-TW" sz="1900" dirty="0">
                <a:latin typeface="Consolas" panose="020B0609020204030204" pitchFamily="49" charset="0"/>
                <a:ea typeface="+mj-ea"/>
              </a:rPr>
              <a:t>4.0.2</a:t>
            </a:r>
            <a:r>
              <a:rPr lang="zh-TW" altLang="en-US" sz="1900" dirty="0">
                <a:latin typeface="Consolas" panose="020B0609020204030204" pitchFamily="49" charset="0"/>
                <a:ea typeface="+mj-ea"/>
              </a:rPr>
              <a:t>轉為</a:t>
            </a:r>
            <a:r>
              <a:rPr lang="en-US" altLang="zh-TW" sz="1900" dirty="0">
                <a:latin typeface="Consolas" panose="020B0609020204030204" pitchFamily="49" charset="0"/>
                <a:ea typeface="+mj-ea"/>
              </a:rPr>
              <a:t>5</a:t>
            </a:r>
            <a:r>
              <a:rPr lang="zh-TW" altLang="en-US" sz="1900" dirty="0">
                <a:latin typeface="Consolas" panose="020B0609020204030204" pitchFamily="49" charset="0"/>
                <a:ea typeface="+mj-ea"/>
              </a:rPr>
              <a:t>，從此</a:t>
            </a:r>
            <a:r>
              <a:rPr lang="en-US" altLang="zh-TW" sz="1900" dirty="0">
                <a:latin typeface="Consolas" panose="020B0609020204030204" pitchFamily="49" charset="0"/>
                <a:ea typeface="+mj-ea"/>
              </a:rPr>
              <a:t>Java EE</a:t>
            </a:r>
            <a:r>
              <a:rPr lang="zh-TW" altLang="en-US" sz="1900" dirty="0">
                <a:latin typeface="Consolas" panose="020B0609020204030204" pitchFamily="49" charset="0"/>
                <a:ea typeface="+mj-ea"/>
              </a:rPr>
              <a:t>正式成為歷史。</a:t>
            </a:r>
            <a:endParaRPr lang="en-US" altLang="zh-TW" sz="1900" dirty="0">
              <a:latin typeface="Consolas" panose="020B0609020204030204" pitchFamily="49" charset="0"/>
              <a:ea typeface="+mj-ea"/>
            </a:endParaRPr>
          </a:p>
        </p:txBody>
      </p:sp>
      <p:sp>
        <p:nvSpPr>
          <p:cNvPr id="29" name="標題 1"/>
          <p:cNvSpPr txBox="1">
            <a:spLocks/>
          </p:cNvSpPr>
          <p:nvPr/>
        </p:nvSpPr>
        <p:spPr>
          <a:xfrm>
            <a:off x="8257307" y="76200"/>
            <a:ext cx="3934693" cy="69596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zh-TW" sz="3000">
                <a:solidFill>
                  <a:schemeClr val="tx1"/>
                </a:solidFill>
              </a:rPr>
              <a:t>Apache Tomcat</a:t>
            </a:r>
            <a:endParaRPr lang="zh-TW" altLang="en-US" sz="3000">
              <a:solidFill>
                <a:schemeClr val="tx1"/>
              </a:solidFill>
            </a:endParaRPr>
          </a:p>
        </p:txBody>
      </p:sp>
      <p:sp>
        <p:nvSpPr>
          <p:cNvPr id="30" name="文字版面配置區 4"/>
          <p:cNvSpPr txBox="1">
            <a:spLocks/>
          </p:cNvSpPr>
          <p:nvPr/>
        </p:nvSpPr>
        <p:spPr>
          <a:xfrm>
            <a:off x="8299348" y="955039"/>
            <a:ext cx="3827250" cy="522408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Clr>
                <a:schemeClr val="accent1">
                  <a:lumMod val="75000"/>
                </a:schemeClr>
              </a:buClr>
              <a:buSzPct val="85000"/>
              <a:buFont typeface="Wingdings" pitchFamily="2" charset="2"/>
              <a:buNone/>
              <a:defRPr sz="1400" kern="1200">
                <a:solidFill>
                  <a:schemeClr val="accent1">
                    <a:lumMod val="75000"/>
                  </a:schemeClr>
                </a:solidFill>
                <a:latin typeface="+mn-lt"/>
                <a:ea typeface="+mn-ea"/>
                <a:cs typeface="+mn-cs"/>
              </a:defRPr>
            </a:lvl1pPr>
            <a:lvl2pPr marL="457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200" kern="1200">
                <a:solidFill>
                  <a:schemeClr val="tx1"/>
                </a:solidFill>
                <a:latin typeface="+mn-lt"/>
                <a:ea typeface="+mn-ea"/>
                <a:cs typeface="+mn-cs"/>
              </a:defRPr>
            </a:lvl2pPr>
            <a:lvl3pPr marL="914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1000" kern="1200">
                <a:solidFill>
                  <a:schemeClr val="tx1"/>
                </a:solidFill>
                <a:latin typeface="+mn-lt"/>
                <a:ea typeface="+mn-ea"/>
                <a:cs typeface="+mn-cs"/>
              </a:defRPr>
            </a:lvl3pPr>
            <a:lvl4pPr marL="1371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4pPr>
            <a:lvl5pPr marL="18288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5pPr>
            <a:lvl6pPr marL="22860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6pPr>
            <a:lvl7pPr marL="27432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7pPr>
            <a:lvl8pPr marL="32004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8pPr>
            <a:lvl9pPr marL="3657600" indent="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900" kern="1200">
                <a:solidFill>
                  <a:schemeClr val="tx1"/>
                </a:solidFill>
                <a:latin typeface="+mn-lt"/>
                <a:ea typeface="+mn-ea"/>
                <a:cs typeface="+mn-cs"/>
              </a:defRPr>
            </a:lvl9pPr>
          </a:lstStyle>
          <a:p>
            <a:pPr algn="just"/>
            <a:r>
              <a:rPr lang="en-US" altLang="zh-TW" sz="1900" b="1" dirty="0">
                <a:latin typeface="Consolas" panose="020B0609020204030204" pitchFamily="49" charset="0"/>
                <a:ea typeface="+mj-ea"/>
              </a:rPr>
              <a:t>Tomcat</a:t>
            </a:r>
            <a:r>
              <a:rPr lang="zh-TW" altLang="en-US" sz="1900" b="1" dirty="0">
                <a:latin typeface="Consolas" panose="020B0609020204030204" pitchFamily="49" charset="0"/>
                <a:ea typeface="+mj-ea"/>
              </a:rPr>
              <a:t>是由</a:t>
            </a:r>
            <a:r>
              <a:rPr lang="en-US" altLang="zh-TW" sz="1900" b="1" dirty="0">
                <a:latin typeface="Consolas" panose="020B0609020204030204" pitchFamily="49" charset="0"/>
                <a:ea typeface="+mj-ea"/>
              </a:rPr>
              <a:t>Apache</a:t>
            </a:r>
            <a:r>
              <a:rPr lang="zh-TW" altLang="en-US" sz="1900" b="1" dirty="0">
                <a:latin typeface="Consolas" panose="020B0609020204030204" pitchFamily="49" charset="0"/>
                <a:ea typeface="+mj-ea"/>
              </a:rPr>
              <a:t>軟體基金會屬下</a:t>
            </a:r>
            <a:r>
              <a:rPr lang="en-US" altLang="zh-TW" sz="1900" b="1" dirty="0">
                <a:latin typeface="Consolas" panose="020B0609020204030204" pitchFamily="49" charset="0"/>
                <a:ea typeface="+mj-ea"/>
              </a:rPr>
              <a:t>Jakarta</a:t>
            </a:r>
            <a:r>
              <a:rPr lang="zh-TW" altLang="en-US" sz="1900" b="1" dirty="0">
                <a:latin typeface="Consolas" panose="020B0609020204030204" pitchFamily="49" charset="0"/>
                <a:ea typeface="+mj-ea"/>
              </a:rPr>
              <a:t>專案開發的</a:t>
            </a:r>
            <a:r>
              <a:rPr lang="en-US" altLang="zh-TW" sz="1900" b="1" dirty="0">
                <a:latin typeface="Consolas" panose="020B0609020204030204" pitchFamily="49" charset="0"/>
                <a:ea typeface="+mj-ea"/>
              </a:rPr>
              <a:t>Servlet</a:t>
            </a:r>
            <a:r>
              <a:rPr lang="zh-TW" altLang="en-US" sz="1900" b="1" dirty="0">
                <a:latin typeface="Consolas" panose="020B0609020204030204" pitchFamily="49" charset="0"/>
                <a:ea typeface="+mj-ea"/>
              </a:rPr>
              <a:t>容器，按照</a:t>
            </a:r>
            <a:r>
              <a:rPr lang="en-US" altLang="zh-TW" sz="1900" b="1" dirty="0">
                <a:latin typeface="Consolas" panose="020B0609020204030204" pitchFamily="49" charset="0"/>
                <a:ea typeface="+mj-ea"/>
              </a:rPr>
              <a:t>Sun Microsystems</a:t>
            </a:r>
            <a:r>
              <a:rPr lang="zh-TW" altLang="en-US" sz="1900" b="1" dirty="0">
                <a:latin typeface="Consolas" panose="020B0609020204030204" pitchFamily="49" charset="0"/>
                <a:ea typeface="+mj-ea"/>
              </a:rPr>
              <a:t>提供的技術規範，實現了對</a:t>
            </a:r>
            <a:r>
              <a:rPr lang="en-US" altLang="zh-TW" sz="1900" b="1" dirty="0">
                <a:latin typeface="Consolas" panose="020B0609020204030204" pitchFamily="49" charset="0"/>
                <a:ea typeface="+mj-ea"/>
              </a:rPr>
              <a:t>Servlet</a:t>
            </a:r>
            <a:r>
              <a:rPr lang="zh-TW" altLang="en-US" sz="1900" b="1" dirty="0">
                <a:latin typeface="Consolas" panose="020B0609020204030204" pitchFamily="49" charset="0"/>
                <a:ea typeface="+mj-ea"/>
              </a:rPr>
              <a:t>和</a:t>
            </a:r>
            <a:r>
              <a:rPr lang="en-US" altLang="zh-TW" sz="1900" b="1" dirty="0" err="1">
                <a:latin typeface="Consolas" panose="020B0609020204030204" pitchFamily="49" charset="0"/>
                <a:ea typeface="+mj-ea"/>
              </a:rPr>
              <a:t>JavaServer</a:t>
            </a:r>
            <a:r>
              <a:rPr lang="en-US" altLang="zh-TW" sz="1900" b="1" dirty="0">
                <a:latin typeface="Consolas" panose="020B0609020204030204" pitchFamily="49" charset="0"/>
                <a:ea typeface="+mj-ea"/>
              </a:rPr>
              <a:t> Page</a:t>
            </a:r>
            <a:r>
              <a:rPr lang="zh-TW" altLang="en-US" sz="1900" b="1" dirty="0">
                <a:latin typeface="Consolas" panose="020B0609020204030204" pitchFamily="49" charset="0"/>
                <a:ea typeface="+mj-ea"/>
              </a:rPr>
              <a:t>（</a:t>
            </a:r>
            <a:r>
              <a:rPr lang="en-US" altLang="zh-TW" sz="1900" b="1" dirty="0">
                <a:latin typeface="Consolas" panose="020B0609020204030204" pitchFamily="49" charset="0"/>
                <a:ea typeface="+mj-ea"/>
              </a:rPr>
              <a:t>JSP</a:t>
            </a:r>
            <a:r>
              <a:rPr lang="zh-TW" altLang="en-US" sz="1900" b="1" dirty="0">
                <a:latin typeface="Consolas" panose="020B0609020204030204" pitchFamily="49" charset="0"/>
                <a:ea typeface="+mj-ea"/>
              </a:rPr>
              <a:t>）的支援，並提供了作為</a:t>
            </a:r>
            <a:r>
              <a:rPr lang="en-US" altLang="zh-TW" sz="1900" b="1" dirty="0">
                <a:latin typeface="Consolas" panose="020B0609020204030204" pitchFamily="49" charset="0"/>
                <a:ea typeface="+mj-ea"/>
              </a:rPr>
              <a:t>Web</a:t>
            </a:r>
            <a:r>
              <a:rPr lang="zh-TW" altLang="en-US" sz="1900" b="1" dirty="0">
                <a:latin typeface="Consolas" panose="020B0609020204030204" pitchFamily="49" charset="0"/>
                <a:ea typeface="+mj-ea"/>
              </a:rPr>
              <a:t>伺服器的一些特有功能，如</a:t>
            </a:r>
            <a:r>
              <a:rPr lang="en-US" altLang="zh-TW" sz="1900" b="1" dirty="0">
                <a:latin typeface="Consolas" panose="020B0609020204030204" pitchFamily="49" charset="0"/>
                <a:ea typeface="+mj-ea"/>
              </a:rPr>
              <a:t>Tomcat</a:t>
            </a:r>
            <a:r>
              <a:rPr lang="zh-TW" altLang="en-US" sz="1900" b="1" dirty="0">
                <a:latin typeface="Consolas" panose="020B0609020204030204" pitchFamily="49" charset="0"/>
                <a:ea typeface="+mj-ea"/>
              </a:rPr>
              <a:t>管理和控制平台、安全域管理和</a:t>
            </a:r>
            <a:r>
              <a:rPr lang="en-US" altLang="zh-TW" sz="1900" b="1" dirty="0">
                <a:latin typeface="Consolas" panose="020B0609020204030204" pitchFamily="49" charset="0"/>
                <a:ea typeface="+mj-ea"/>
              </a:rPr>
              <a:t>Tomcat</a:t>
            </a:r>
            <a:r>
              <a:rPr lang="zh-TW" altLang="en-US" sz="1900" b="1" dirty="0">
                <a:latin typeface="Consolas" panose="020B0609020204030204" pitchFamily="49" charset="0"/>
                <a:ea typeface="+mj-ea"/>
              </a:rPr>
              <a:t>閥等。</a:t>
            </a:r>
            <a:endParaRPr lang="en-US" altLang="zh-TW" sz="1900" b="1" dirty="0">
              <a:latin typeface="Consolas" panose="020B0609020204030204" pitchFamily="49" charset="0"/>
              <a:ea typeface="+mj-ea"/>
            </a:endParaRPr>
          </a:p>
          <a:p>
            <a:pPr algn="just"/>
            <a:r>
              <a:rPr lang="zh-TW" altLang="en-US" sz="1900" b="1" dirty="0">
                <a:latin typeface="Consolas" panose="020B0609020204030204" pitchFamily="49" charset="0"/>
                <a:ea typeface="+mj-ea"/>
              </a:rPr>
              <a:t>由於</a:t>
            </a:r>
            <a:r>
              <a:rPr lang="en-US" altLang="zh-TW" sz="1900" b="1" dirty="0">
                <a:latin typeface="Consolas" panose="020B0609020204030204" pitchFamily="49" charset="0"/>
                <a:ea typeface="+mj-ea"/>
              </a:rPr>
              <a:t>Tomcat</a:t>
            </a:r>
            <a:r>
              <a:rPr lang="zh-TW" altLang="en-US" sz="1900" b="1" dirty="0">
                <a:latin typeface="Consolas" panose="020B0609020204030204" pitchFamily="49" charset="0"/>
                <a:ea typeface="+mj-ea"/>
              </a:rPr>
              <a:t>本身也內含了</a:t>
            </a:r>
            <a:r>
              <a:rPr lang="en-US" altLang="zh-TW" sz="1900" b="1" dirty="0">
                <a:latin typeface="Consolas" panose="020B0609020204030204" pitchFamily="49" charset="0"/>
                <a:ea typeface="+mj-ea"/>
              </a:rPr>
              <a:t>HTTP</a:t>
            </a:r>
            <a:r>
              <a:rPr lang="zh-TW" altLang="en-US" sz="1900" b="1" dirty="0">
                <a:latin typeface="Consolas" panose="020B0609020204030204" pitchFamily="49" charset="0"/>
                <a:ea typeface="+mj-ea"/>
              </a:rPr>
              <a:t>伺服器，因此也可以視作單獨的</a:t>
            </a:r>
            <a:r>
              <a:rPr lang="en-US" altLang="zh-TW" sz="1900" b="1" dirty="0">
                <a:latin typeface="Consolas" panose="020B0609020204030204" pitchFamily="49" charset="0"/>
                <a:ea typeface="+mj-ea"/>
              </a:rPr>
              <a:t>Web</a:t>
            </a:r>
            <a:r>
              <a:rPr lang="zh-TW" altLang="en-US" sz="1900" b="1" dirty="0">
                <a:latin typeface="Consolas" panose="020B0609020204030204" pitchFamily="49" charset="0"/>
                <a:ea typeface="+mj-ea"/>
              </a:rPr>
              <a:t>伺服器。</a:t>
            </a:r>
            <a:endParaRPr lang="en-US" altLang="zh-TW" sz="1900" b="1" dirty="0">
              <a:latin typeface="Consolas" panose="020B0609020204030204" pitchFamily="49" charset="0"/>
              <a:ea typeface="+mj-ea"/>
            </a:endParaRPr>
          </a:p>
          <a:p>
            <a:pPr algn="just"/>
            <a:r>
              <a:rPr lang="zh-TW" altLang="en-US" sz="1900" b="1" dirty="0">
                <a:latin typeface="Consolas" panose="020B0609020204030204" pitchFamily="49" charset="0"/>
                <a:ea typeface="+mj-ea"/>
              </a:rPr>
              <a:t>隨著版本的更新，正有越來越多的使用者將其單獨作為</a:t>
            </a:r>
            <a:r>
              <a:rPr lang="en-US" altLang="zh-TW" sz="1900" b="1" dirty="0">
                <a:latin typeface="Consolas" panose="020B0609020204030204" pitchFamily="49" charset="0"/>
                <a:ea typeface="+mj-ea"/>
              </a:rPr>
              <a:t>Web</a:t>
            </a:r>
            <a:r>
              <a:rPr lang="zh-TW" altLang="en-US" sz="1900" b="1" dirty="0">
                <a:latin typeface="Consolas" panose="020B0609020204030204" pitchFamily="49" charset="0"/>
                <a:ea typeface="+mj-ea"/>
              </a:rPr>
              <a:t>伺服器用以那些對速度和可靠性有較高要求的環境中。</a:t>
            </a:r>
            <a:endParaRPr lang="en-US" altLang="zh-TW" sz="1900" b="1" dirty="0">
              <a:latin typeface="Consolas" panose="020B0609020204030204" pitchFamily="49" charset="0"/>
              <a:ea typeface="+mj-ea"/>
            </a:endParaRPr>
          </a:p>
          <a:p>
            <a:pPr algn="r"/>
            <a:r>
              <a:rPr lang="en-US" altLang="zh-TW" sz="1900" b="1" dirty="0">
                <a:latin typeface="Consolas" panose="020B0609020204030204" pitchFamily="49" charset="0"/>
                <a:ea typeface="+mj-ea"/>
              </a:rPr>
              <a:t>&lt;</a:t>
            </a:r>
            <a:r>
              <a:rPr lang="zh-TW" altLang="en-US" sz="1900" b="1" dirty="0">
                <a:latin typeface="Consolas" panose="020B0609020204030204" pitchFamily="49" charset="0"/>
                <a:ea typeface="+mj-ea"/>
              </a:rPr>
              <a:t>維基百科</a:t>
            </a:r>
            <a:r>
              <a:rPr lang="en-US" altLang="zh-TW" sz="1900" b="1" dirty="0">
                <a:latin typeface="Consolas" panose="020B0609020204030204" pitchFamily="49" charset="0"/>
                <a:ea typeface="+mj-ea"/>
              </a:rPr>
              <a:t>&gt;</a:t>
            </a:r>
          </a:p>
        </p:txBody>
      </p:sp>
      <p:pic>
        <p:nvPicPr>
          <p:cNvPr id="1028" name="Picture 4" descr="Apache Tomcat Logo">
            <a:extLst>
              <a:ext uri="{FF2B5EF4-FFF2-40B4-BE49-F238E27FC236}">
                <a16:creationId xmlns:a16="http://schemas.microsoft.com/office/drawing/2014/main" id="{F08641AA-FED8-822C-0D76-5A6C7C80C5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8705" y="5768275"/>
            <a:ext cx="1425472" cy="1009018"/>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a:extLst>
              <a:ext uri="{FF2B5EF4-FFF2-40B4-BE49-F238E27FC236}">
                <a16:creationId xmlns:a16="http://schemas.microsoft.com/office/drawing/2014/main" id="{55BC81D2-0B0D-1C5F-F8BB-B184705D2196}"/>
              </a:ext>
            </a:extLst>
          </p:cNvPr>
          <p:cNvSpPr txBox="1"/>
          <p:nvPr/>
        </p:nvSpPr>
        <p:spPr>
          <a:xfrm>
            <a:off x="10452682" y="6290174"/>
            <a:ext cx="977317"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Tomcat</a:t>
            </a:r>
          </a:p>
        </p:txBody>
      </p:sp>
    </p:spTree>
    <p:extLst>
      <p:ext uri="{BB962C8B-B14F-4D97-AF65-F5344CB8AC3E}">
        <p14:creationId xmlns:p14="http://schemas.microsoft.com/office/powerpoint/2010/main" val="17440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rPr>
              <a:t>17</a:t>
            </a:fld>
            <a:endParaRPr lang="zh-TW" altLang="en-US">
              <a:latin typeface="Consolas" panose="020B0609020204030204" pitchFamily="49" charset="0"/>
            </a:endParaRPr>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621446" y="447730"/>
            <a:ext cx="9668742" cy="2907868"/>
          </a:xfrm>
        </p:spPr>
        <p:txBody>
          <a:bodyPr>
            <a:normAutofit/>
          </a:bodyPr>
          <a:lstStyle/>
          <a:p>
            <a:pPr marL="0" indent="0">
              <a:buNone/>
            </a:pPr>
            <a:r>
              <a:rPr lang="zh-TW" altLang="en-US" sz="4000">
                <a:latin typeface="Consolas" panose="020B0609020204030204" pitchFamily="49" charset="0"/>
                <a:ea typeface="+mj-ea"/>
              </a:rPr>
              <a:t>依序準備以下項目</a:t>
            </a:r>
            <a:r>
              <a:rPr lang="en-US" altLang="zh-TW" sz="4000">
                <a:latin typeface="Consolas" panose="020B0609020204030204" pitchFamily="49" charset="0"/>
                <a:ea typeface="+mj-ea"/>
              </a:rPr>
              <a:t>:</a:t>
            </a:r>
          </a:p>
          <a:p>
            <a:r>
              <a:rPr lang="en-US" altLang="zh-TW" sz="4000">
                <a:latin typeface="Consolas" panose="020B0609020204030204" pitchFamily="49" charset="0"/>
                <a:ea typeface="+mj-ea"/>
              </a:rPr>
              <a:t>Java</a:t>
            </a:r>
            <a:r>
              <a:rPr lang="zh-TW" altLang="en-US" sz="4000">
                <a:latin typeface="Consolas" panose="020B0609020204030204" pitchFamily="49" charset="0"/>
                <a:ea typeface="+mj-ea"/>
              </a:rPr>
              <a:t> </a:t>
            </a:r>
            <a:r>
              <a:rPr lang="en-US" altLang="zh-TW" sz="4000">
                <a:latin typeface="Consolas" panose="020B0609020204030204" pitchFamily="49" charset="0"/>
                <a:ea typeface="+mj-ea"/>
              </a:rPr>
              <a:t>JDK</a:t>
            </a:r>
            <a:r>
              <a:rPr lang="zh-TW" altLang="en-US" sz="4000">
                <a:latin typeface="Consolas" panose="020B0609020204030204" pitchFamily="49" charset="0"/>
                <a:ea typeface="+mj-ea"/>
              </a:rPr>
              <a:t>開發工具</a:t>
            </a:r>
            <a:endParaRPr lang="en-US" altLang="zh-TW" sz="4000">
              <a:latin typeface="Consolas" panose="020B0609020204030204" pitchFamily="49" charset="0"/>
              <a:ea typeface="+mj-ea"/>
            </a:endParaRPr>
          </a:p>
          <a:p>
            <a:r>
              <a:rPr lang="en-US" altLang="zh-TW" sz="4000">
                <a:latin typeface="Consolas" panose="020B0609020204030204" pitchFamily="49" charset="0"/>
                <a:ea typeface="+mj-ea"/>
              </a:rPr>
              <a:t>Tomcat</a:t>
            </a:r>
            <a:r>
              <a:rPr lang="zh-TW" altLang="en-US" sz="4000">
                <a:latin typeface="Consolas" panose="020B0609020204030204" pitchFamily="49" charset="0"/>
                <a:ea typeface="+mj-ea"/>
              </a:rPr>
              <a:t> </a:t>
            </a:r>
            <a:r>
              <a:rPr lang="en-US" altLang="zh-TW" sz="4000">
                <a:latin typeface="Consolas" panose="020B0609020204030204" pitchFamily="49" charset="0"/>
                <a:ea typeface="+mj-ea"/>
              </a:rPr>
              <a:t>Web</a:t>
            </a:r>
            <a:r>
              <a:rPr lang="zh-TW" altLang="en-US" sz="4000">
                <a:latin typeface="Consolas" panose="020B0609020204030204" pitchFamily="49" charset="0"/>
                <a:ea typeface="+mj-ea"/>
              </a:rPr>
              <a:t> </a:t>
            </a:r>
            <a:r>
              <a:rPr lang="en-US" altLang="zh-TW" sz="4000">
                <a:latin typeface="Consolas" panose="020B0609020204030204" pitchFamily="49" charset="0"/>
                <a:ea typeface="+mj-ea"/>
              </a:rPr>
              <a:t>Server</a:t>
            </a:r>
          </a:p>
          <a:p>
            <a:r>
              <a:rPr lang="en-US" altLang="zh-TW" sz="4000">
                <a:latin typeface="Consolas" panose="020B0609020204030204" pitchFamily="49" charset="0"/>
                <a:ea typeface="+mj-ea"/>
              </a:rPr>
              <a:t>Eclipse</a:t>
            </a:r>
            <a:r>
              <a:rPr lang="zh-TW" altLang="en-US" sz="4000">
                <a:latin typeface="Consolas" panose="020B0609020204030204" pitchFamily="49" charset="0"/>
                <a:ea typeface="+mj-ea"/>
              </a:rPr>
              <a:t> </a:t>
            </a:r>
            <a:r>
              <a:rPr lang="en-US" altLang="zh-TW" sz="4000">
                <a:latin typeface="Consolas" panose="020B0609020204030204" pitchFamily="49" charset="0"/>
                <a:ea typeface="+mj-ea"/>
              </a:rPr>
              <a:t>IDE</a:t>
            </a:r>
            <a:r>
              <a:rPr lang="zh-TW" altLang="en-US" sz="4000">
                <a:latin typeface="Consolas" panose="020B0609020204030204" pitchFamily="49" charset="0"/>
                <a:ea typeface="+mj-ea"/>
              </a:rPr>
              <a:t>整合開發工具</a:t>
            </a:r>
            <a:endParaRPr lang="en-US" altLang="zh-TW" sz="4000">
              <a:latin typeface="Consolas" panose="020B0609020204030204" pitchFamily="49" charset="0"/>
              <a:ea typeface="+mj-ea"/>
            </a:endParaRPr>
          </a:p>
        </p:txBody>
      </p:sp>
    </p:spTree>
    <p:extLst>
      <p:ext uri="{BB962C8B-B14F-4D97-AF65-F5344CB8AC3E}">
        <p14:creationId xmlns:p14="http://schemas.microsoft.com/office/powerpoint/2010/main" val="3827553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18</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438515" y="374771"/>
            <a:ext cx="11314969" cy="4977405"/>
          </a:xfrm>
          <a:ln/>
        </p:spPr>
        <p:style>
          <a:lnRef idx="2">
            <a:schemeClr val="dk1"/>
          </a:lnRef>
          <a:fillRef idx="1">
            <a:schemeClr val="lt1"/>
          </a:fillRef>
          <a:effectRef idx="0">
            <a:schemeClr val="dk1"/>
          </a:effectRef>
          <a:fontRef idx="minor">
            <a:schemeClr val="dk1"/>
          </a:fontRef>
        </p:style>
        <p:txBody>
          <a:bodyPr anchor="ctr" anchorCtr="0">
            <a:noAutofit/>
          </a:bodyPr>
          <a:lstStyle/>
          <a:p>
            <a:pPr marL="0" indent="0">
              <a:buNone/>
            </a:pPr>
            <a:r>
              <a:rPr lang="en-US" altLang="zh-TW" sz="3000" dirty="0">
                <a:latin typeface="Consolas" panose="020B0609020204030204" pitchFamily="49" charset="0"/>
                <a:ea typeface="+mj-ea"/>
              </a:rPr>
              <a:t>Open JDK</a:t>
            </a:r>
            <a:r>
              <a:rPr lang="zh-TW" altLang="en-US" sz="3000" dirty="0">
                <a:latin typeface="Consolas" panose="020B0609020204030204" pitchFamily="49" charset="0"/>
                <a:ea typeface="+mj-ea"/>
              </a:rPr>
              <a:t>安裝</a:t>
            </a:r>
            <a:endParaRPr lang="en-US" altLang="zh-TW" sz="3000" dirty="0">
              <a:latin typeface="Consolas" panose="020B0609020204030204" pitchFamily="49" charset="0"/>
              <a:ea typeface="+mj-ea"/>
            </a:endParaRPr>
          </a:p>
          <a:p>
            <a:pPr marL="457200" indent="-457200">
              <a:buFont typeface="+mj-lt"/>
              <a:buAutoNum type="arabicPeriod"/>
            </a:pPr>
            <a:r>
              <a:rPr lang="zh-TW" altLang="en-US" sz="3000" dirty="0">
                <a:latin typeface="Consolas" panose="020B0609020204030204" pitchFamily="49" charset="0"/>
                <a:ea typeface="+mj-ea"/>
              </a:rPr>
              <a:t>下載參考網站</a:t>
            </a:r>
            <a:r>
              <a:rPr lang="en-US" altLang="zh-TW" sz="3000" dirty="0">
                <a:latin typeface="Consolas" panose="020B0609020204030204" pitchFamily="49" charset="0"/>
                <a:ea typeface="+mj-ea"/>
              </a:rPr>
              <a:t>:</a:t>
            </a:r>
            <a:r>
              <a:rPr lang="en-US" altLang="zh-TW" sz="3000" dirty="0">
                <a:latin typeface="Consolas" panose="020B0609020204030204" pitchFamily="49" charset="0"/>
                <a:ea typeface="+mj-ea"/>
                <a:hlinkClick r:id="rId2"/>
              </a:rPr>
              <a:t>https://jdk.java.net/archive/</a:t>
            </a:r>
            <a:endParaRPr lang="en-US" altLang="zh-TW" sz="3000" dirty="0">
              <a:latin typeface="Consolas" panose="020B0609020204030204" pitchFamily="49" charset="0"/>
              <a:ea typeface="+mj-ea"/>
            </a:endParaRPr>
          </a:p>
          <a:p>
            <a:pPr marL="457200" indent="-457200">
              <a:buFont typeface="+mj-lt"/>
              <a:buAutoNum type="arabicPeriod"/>
            </a:pPr>
            <a:r>
              <a:rPr lang="zh-TW" altLang="en-US" sz="3000" dirty="0">
                <a:latin typeface="Consolas" panose="020B0609020204030204" pitchFamily="49" charset="0"/>
                <a:ea typeface="+mj-ea"/>
              </a:rPr>
              <a:t>下載</a:t>
            </a:r>
            <a:r>
              <a:rPr lang="en-US" altLang="zh-TW" sz="3000" dirty="0">
                <a:latin typeface="Consolas" panose="020B0609020204030204" pitchFamily="49" charset="0"/>
                <a:ea typeface="+mj-ea"/>
              </a:rPr>
              <a:t>GA</a:t>
            </a:r>
            <a:r>
              <a:rPr lang="zh-TW" altLang="en-US" sz="3000" dirty="0">
                <a:latin typeface="Consolas" panose="020B0609020204030204" pitchFamily="49" charset="0"/>
                <a:ea typeface="+mj-ea"/>
              </a:rPr>
              <a:t>版本的</a:t>
            </a:r>
            <a:r>
              <a:rPr lang="en-US" altLang="zh-TW" sz="3000" dirty="0">
                <a:latin typeface="Consolas" panose="020B0609020204030204" pitchFamily="49" charset="0"/>
                <a:ea typeface="+mj-ea"/>
              </a:rPr>
              <a:t>JDK(General Availability</a:t>
            </a:r>
            <a:r>
              <a:rPr lang="zh-TW" altLang="en-US" sz="3000" dirty="0">
                <a:latin typeface="Consolas" panose="020B0609020204030204" pitchFamily="49" charset="0"/>
                <a:ea typeface="+mj-ea"/>
              </a:rPr>
              <a:t>，一般可用版</a:t>
            </a:r>
            <a:r>
              <a:rPr lang="en-US" altLang="zh-TW" sz="3000" dirty="0">
                <a:latin typeface="Consolas" panose="020B0609020204030204" pitchFamily="49" charset="0"/>
                <a:ea typeface="+mj-ea"/>
              </a:rPr>
              <a:t>)</a:t>
            </a:r>
          </a:p>
          <a:p>
            <a:pPr marL="457200" indent="-457200">
              <a:buFont typeface="+mj-lt"/>
              <a:buAutoNum type="arabicPeriod"/>
            </a:pPr>
            <a:r>
              <a:rPr lang="zh-TW" altLang="en-US" sz="3000" dirty="0">
                <a:latin typeface="Consolas" panose="020B0609020204030204" pitchFamily="49" charset="0"/>
                <a:ea typeface="+mj-ea"/>
              </a:rPr>
              <a:t>依照以下步驟</a:t>
            </a:r>
            <a:r>
              <a:rPr lang="en-US" altLang="zh-TW" sz="3000" dirty="0">
                <a:latin typeface="Consolas" panose="020B0609020204030204" pitchFamily="49" charset="0"/>
                <a:ea typeface="+mj-ea"/>
              </a:rPr>
              <a:t>:</a:t>
            </a:r>
            <a:r>
              <a:rPr lang="zh-TW" altLang="en-US" sz="3000" dirty="0">
                <a:latin typeface="Consolas" panose="020B0609020204030204" pitchFamily="49" charset="0"/>
                <a:ea typeface="+mj-ea"/>
              </a:rPr>
              <a:t>控制台→系統→進階→環境變數→系統變數</a:t>
            </a:r>
            <a:endParaRPr lang="en-US" altLang="zh-TW" sz="3000" dirty="0">
              <a:latin typeface="Consolas" panose="020B0609020204030204" pitchFamily="49" charset="0"/>
              <a:ea typeface="+mj-ea"/>
            </a:endParaRPr>
          </a:p>
          <a:p>
            <a:pPr marL="457200" indent="-457200">
              <a:buFont typeface="+mj-lt"/>
              <a:buAutoNum type="arabicPeriod"/>
            </a:pPr>
            <a:r>
              <a:rPr lang="zh-TW" altLang="en-US" sz="3000" dirty="0">
                <a:latin typeface="Consolas" panose="020B0609020204030204" pitchFamily="49" charset="0"/>
                <a:ea typeface="+mj-ea"/>
              </a:rPr>
              <a:t>設定新增環境變數</a:t>
            </a:r>
            <a:r>
              <a:rPr lang="en-US" altLang="zh-TW" sz="3000" dirty="0">
                <a:latin typeface="Consolas" panose="020B0609020204030204" pitchFamily="49" charset="0"/>
                <a:ea typeface="+mj-ea"/>
              </a:rPr>
              <a:t>:</a:t>
            </a:r>
          </a:p>
          <a:p>
            <a:pPr marL="540000" lvl="2" indent="0">
              <a:buNone/>
            </a:pPr>
            <a:r>
              <a:rPr lang="zh-TW" altLang="en-US" sz="3000" dirty="0">
                <a:latin typeface="Consolas" panose="020B0609020204030204" pitchFamily="49" charset="0"/>
                <a:ea typeface="+mj-ea"/>
              </a:rPr>
              <a:t>環境變數名稱</a:t>
            </a:r>
            <a:r>
              <a:rPr lang="en-US" altLang="zh-TW" sz="3000" dirty="0">
                <a:latin typeface="Consolas" panose="020B0609020204030204" pitchFamily="49" charset="0"/>
                <a:ea typeface="+mj-ea"/>
              </a:rPr>
              <a:t>:JAVA_HOME</a:t>
            </a:r>
          </a:p>
          <a:p>
            <a:pPr marL="540000" lvl="2" indent="0">
              <a:buNone/>
            </a:pPr>
            <a:r>
              <a:rPr lang="zh-TW" altLang="en-US" sz="3000" dirty="0">
                <a:latin typeface="Consolas" panose="020B0609020204030204" pitchFamily="49" charset="0"/>
                <a:ea typeface="+mj-ea"/>
              </a:rPr>
              <a:t>環境變數值</a:t>
            </a:r>
            <a:r>
              <a:rPr lang="en-US" altLang="zh-TW" sz="3000" dirty="0">
                <a:latin typeface="Consolas" panose="020B0609020204030204" pitchFamily="49" charset="0"/>
                <a:ea typeface="+mj-ea"/>
              </a:rPr>
              <a:t>:JDK</a:t>
            </a:r>
            <a:r>
              <a:rPr lang="zh-TW" altLang="en-US" sz="3000" dirty="0">
                <a:latin typeface="Consolas" panose="020B0609020204030204" pitchFamily="49" charset="0"/>
                <a:ea typeface="+mj-ea"/>
              </a:rPr>
              <a:t>路徑</a:t>
            </a:r>
            <a:r>
              <a:rPr lang="en-US" altLang="zh-TW" sz="3000" dirty="0">
                <a:latin typeface="Consolas" panose="020B0609020204030204" pitchFamily="49" charset="0"/>
                <a:ea typeface="+mj-ea"/>
              </a:rPr>
              <a:t>(</a:t>
            </a:r>
            <a:r>
              <a:rPr lang="en-US" altLang="zh-TW" sz="3000" dirty="0" err="1">
                <a:latin typeface="Consolas" panose="020B0609020204030204" pitchFamily="49" charset="0"/>
                <a:ea typeface="+mj-ea"/>
              </a:rPr>
              <a:t>Ex.C</a:t>
            </a:r>
            <a:r>
              <a:rPr lang="en-US" altLang="zh-TW" sz="3000" dirty="0">
                <a:latin typeface="Consolas" panose="020B0609020204030204" pitchFamily="49" charset="0"/>
                <a:ea typeface="+mj-ea"/>
              </a:rPr>
              <a:t>:\Servlet\</a:t>
            </a:r>
            <a:r>
              <a:rPr lang="en-US" altLang="zh-TW" sz="3000" dirty="0" err="1">
                <a:latin typeface="Consolas" panose="020B0609020204030204" pitchFamily="49" charset="0"/>
                <a:ea typeface="+mj-ea"/>
              </a:rPr>
              <a:t>jdk</a:t>
            </a:r>
            <a:r>
              <a:rPr lang="en-US" altLang="zh-TW" sz="3000" dirty="0">
                <a:latin typeface="Consolas" panose="020B0609020204030204" pitchFamily="49" charset="0"/>
                <a:ea typeface="+mj-ea"/>
              </a:rPr>
              <a:t>-xxx)</a:t>
            </a:r>
          </a:p>
          <a:p>
            <a:pPr marL="457200" indent="-457200">
              <a:buFont typeface="+mj-lt"/>
              <a:buAutoNum type="arabicPeriod"/>
            </a:pPr>
            <a:r>
              <a:rPr lang="zh-TW" altLang="en-US" sz="3000" dirty="0">
                <a:latin typeface="Consolas" panose="020B0609020204030204" pitchFamily="49" charset="0"/>
                <a:ea typeface="+mj-ea"/>
              </a:rPr>
              <a:t>找到變數</a:t>
            </a:r>
            <a:r>
              <a:rPr lang="en-US" altLang="zh-TW" sz="3000" dirty="0">
                <a:latin typeface="Consolas" panose="020B0609020204030204" pitchFamily="49" charset="0"/>
                <a:ea typeface="+mj-ea"/>
              </a:rPr>
              <a:t>path</a:t>
            </a:r>
            <a:r>
              <a:rPr lang="zh-TW" altLang="en-US" sz="3000" dirty="0">
                <a:latin typeface="Consolas" panose="020B0609020204030204" pitchFamily="49" charset="0"/>
                <a:ea typeface="+mj-ea"/>
              </a:rPr>
              <a:t>點選編輯，加入路徑</a:t>
            </a:r>
            <a:r>
              <a:rPr lang="en-US" altLang="zh-TW" sz="3000" dirty="0">
                <a:latin typeface="Consolas" panose="020B0609020204030204" pitchFamily="49" charset="0"/>
                <a:ea typeface="+mj-ea"/>
              </a:rPr>
              <a:t>:%JAVA_HOME%\bin</a:t>
            </a:r>
          </a:p>
          <a:p>
            <a:pPr marL="457200" indent="-457200">
              <a:buFont typeface="+mj-lt"/>
              <a:buAutoNum type="arabicPeriod"/>
            </a:pPr>
            <a:r>
              <a:rPr lang="zh-TW" altLang="en-US" sz="3000" dirty="0">
                <a:latin typeface="Consolas" panose="020B0609020204030204" pitchFamily="49" charset="0"/>
                <a:ea typeface="+mj-ea"/>
              </a:rPr>
              <a:t>開啟命令列</a:t>
            </a:r>
            <a:r>
              <a:rPr lang="en-US" altLang="zh-TW" sz="3000" dirty="0">
                <a:latin typeface="Consolas" panose="020B0609020204030204" pitchFamily="49" charset="0"/>
                <a:ea typeface="+mj-ea"/>
              </a:rPr>
              <a:t>(Command Line)</a:t>
            </a:r>
            <a:r>
              <a:rPr lang="zh-TW" altLang="en-US" sz="3000" dirty="0">
                <a:latin typeface="Consolas" panose="020B0609020204030204" pitchFamily="49" charset="0"/>
                <a:ea typeface="+mj-ea"/>
              </a:rPr>
              <a:t>輸入</a:t>
            </a:r>
            <a:r>
              <a:rPr lang="en-US" altLang="zh-TW" sz="3000" dirty="0">
                <a:latin typeface="Consolas" panose="020B0609020204030204" pitchFamily="49" charset="0"/>
                <a:ea typeface="+mj-ea"/>
              </a:rPr>
              <a:t>java</a:t>
            </a:r>
            <a:r>
              <a:rPr lang="zh-TW" altLang="en-US" sz="3000" dirty="0">
                <a:latin typeface="Consolas" panose="020B0609020204030204" pitchFamily="49" charset="0"/>
                <a:ea typeface="+mj-ea"/>
              </a:rPr>
              <a:t>指令測試是否安裝成功</a:t>
            </a:r>
            <a:endParaRPr lang="en-US" altLang="zh-TW" sz="3000" dirty="0">
              <a:latin typeface="Consolas" panose="020B0609020204030204" pitchFamily="49" charset="0"/>
              <a:ea typeface="+mj-ea"/>
            </a:endParaRPr>
          </a:p>
        </p:txBody>
      </p:sp>
      <p:sp>
        <p:nvSpPr>
          <p:cNvPr id="3" name="文字方塊 2">
            <a:extLst>
              <a:ext uri="{FF2B5EF4-FFF2-40B4-BE49-F238E27FC236}">
                <a16:creationId xmlns:a16="http://schemas.microsoft.com/office/drawing/2014/main" id="{726790E3-70BB-DC75-B0E0-70834238412B}"/>
              </a:ext>
            </a:extLst>
          </p:cNvPr>
          <p:cNvSpPr txBox="1"/>
          <p:nvPr/>
        </p:nvSpPr>
        <p:spPr>
          <a:xfrm>
            <a:off x="8109898" y="6290174"/>
            <a:ext cx="3320102"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Java JDK</a:t>
            </a:r>
            <a:r>
              <a:rPr lang="zh-TW" altLang="en-US" sz="1800">
                <a:latin typeface="Consolas" panose="020B0609020204030204" pitchFamily="49" charset="0"/>
                <a:ea typeface="+mj-ea"/>
              </a:rPr>
              <a:t>開發工具安裝與設定</a:t>
            </a:r>
            <a:endParaRPr lang="en-US" altLang="zh-TW" sz="1800">
              <a:latin typeface="Consolas" panose="020B0609020204030204" pitchFamily="49" charset="0"/>
              <a:ea typeface="+mj-ea"/>
            </a:endParaRPr>
          </a:p>
        </p:txBody>
      </p:sp>
    </p:spTree>
    <p:extLst>
      <p:ext uri="{BB962C8B-B14F-4D97-AF65-F5344CB8AC3E}">
        <p14:creationId xmlns:p14="http://schemas.microsoft.com/office/powerpoint/2010/main" val="663629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19</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438515" y="220090"/>
            <a:ext cx="11314969" cy="5803637"/>
          </a:xfrm>
        </p:spPr>
        <p:style>
          <a:lnRef idx="2">
            <a:schemeClr val="dk1"/>
          </a:lnRef>
          <a:fillRef idx="1">
            <a:schemeClr val="lt1"/>
          </a:fillRef>
          <a:effectRef idx="0">
            <a:schemeClr val="dk1"/>
          </a:effectRef>
          <a:fontRef idx="minor">
            <a:schemeClr val="dk1"/>
          </a:fontRef>
        </p:style>
        <p:txBody>
          <a:bodyPr anchor="ctr" anchorCtr="0">
            <a:noAutofit/>
          </a:bodyPr>
          <a:lstStyle/>
          <a:p>
            <a:pPr marL="0" indent="0">
              <a:lnSpc>
                <a:spcPct val="100000"/>
              </a:lnSpc>
              <a:buNone/>
            </a:pPr>
            <a:r>
              <a:rPr lang="en-US" altLang="zh-TW" sz="3200">
                <a:latin typeface="+mj-ea"/>
              </a:rPr>
              <a:t>Tomcat</a:t>
            </a:r>
            <a:r>
              <a:rPr lang="zh-TW" altLang="en-US" sz="3200">
                <a:latin typeface="+mj-ea"/>
              </a:rPr>
              <a:t> </a:t>
            </a:r>
            <a:r>
              <a:rPr lang="en-US" altLang="zh-TW" sz="3200">
                <a:latin typeface="+mj-ea"/>
              </a:rPr>
              <a:t>Web</a:t>
            </a:r>
            <a:r>
              <a:rPr lang="zh-TW" altLang="en-US" sz="3200">
                <a:latin typeface="+mj-ea"/>
              </a:rPr>
              <a:t> </a:t>
            </a:r>
            <a:r>
              <a:rPr lang="en-US" altLang="zh-TW" sz="3200">
                <a:latin typeface="+mj-ea"/>
              </a:rPr>
              <a:t>Server</a:t>
            </a:r>
            <a:r>
              <a:rPr lang="zh-TW" altLang="en-US" sz="3000">
                <a:latin typeface="Consolas" panose="020B0609020204030204" pitchFamily="49" charset="0"/>
                <a:ea typeface="+mj-ea"/>
              </a:rPr>
              <a:t>安裝</a:t>
            </a:r>
            <a:endParaRPr lang="en-US" altLang="zh-TW" sz="3000">
              <a:latin typeface="Consolas" panose="020B0609020204030204" pitchFamily="49" charset="0"/>
              <a:ea typeface="+mj-ea"/>
            </a:endParaRPr>
          </a:p>
          <a:p>
            <a:pPr marL="457200" indent="-457200">
              <a:lnSpc>
                <a:spcPct val="100000"/>
              </a:lnSpc>
              <a:buFont typeface="+mj-lt"/>
              <a:buAutoNum type="arabicPeriod"/>
            </a:pPr>
            <a:r>
              <a:rPr lang="zh-TW" altLang="en-US" sz="3000">
                <a:latin typeface="Consolas" panose="020B0609020204030204" pitchFamily="49" charset="0"/>
                <a:ea typeface="+mj-ea"/>
              </a:rPr>
              <a:t>下載參考網站</a:t>
            </a:r>
            <a:r>
              <a:rPr lang="en-US" altLang="zh-TW" sz="3000">
                <a:latin typeface="Consolas" panose="020B0609020204030204" pitchFamily="49" charset="0"/>
                <a:ea typeface="+mj-ea"/>
              </a:rPr>
              <a:t>:</a:t>
            </a:r>
            <a:r>
              <a:rPr lang="en-US" altLang="zh-TW" sz="3000">
                <a:latin typeface="Consolas" panose="020B0609020204030204" pitchFamily="49" charset="0"/>
                <a:ea typeface="+mj-ea"/>
                <a:hlinkClick r:id="rId2"/>
              </a:rPr>
              <a:t>https://tomcat.apache.org/</a:t>
            </a:r>
            <a:endParaRPr lang="en-US" altLang="zh-TW" sz="3000">
              <a:latin typeface="Consolas" panose="020B0609020204030204" pitchFamily="49" charset="0"/>
              <a:ea typeface="+mj-ea"/>
            </a:endParaRPr>
          </a:p>
          <a:p>
            <a:pPr marL="457200" indent="-457200">
              <a:lnSpc>
                <a:spcPct val="100000"/>
              </a:lnSpc>
              <a:buFont typeface="+mj-lt"/>
              <a:buAutoNum type="arabicPeriod"/>
            </a:pPr>
            <a:r>
              <a:rPr lang="zh-TW" altLang="en-US" sz="3000">
                <a:latin typeface="Consolas" panose="020B0609020204030204" pitchFamily="49" charset="0"/>
                <a:ea typeface="+mj-ea"/>
              </a:rPr>
              <a:t>依據</a:t>
            </a:r>
            <a:r>
              <a:rPr lang="en-US" altLang="zh-TW" sz="3000">
                <a:latin typeface="Consolas" panose="020B0609020204030204" pitchFamily="49" charset="0"/>
                <a:ea typeface="+mj-ea"/>
              </a:rPr>
              <a:t>JDK</a:t>
            </a:r>
            <a:r>
              <a:rPr lang="zh-TW" altLang="en-US" sz="3000">
                <a:latin typeface="Consolas" panose="020B0609020204030204" pitchFamily="49" charset="0"/>
                <a:ea typeface="+mj-ea"/>
              </a:rPr>
              <a:t>版本選擇適合</a:t>
            </a:r>
            <a:r>
              <a:rPr lang="en-US" altLang="zh-TW" sz="3000">
                <a:latin typeface="Consolas" panose="020B0609020204030204" pitchFamily="49" charset="0"/>
                <a:ea typeface="+mj-ea"/>
              </a:rPr>
              <a:t>Tomcat</a:t>
            </a:r>
            <a:r>
              <a:rPr lang="zh-TW" altLang="en-US" sz="3000">
                <a:latin typeface="Consolas" panose="020B0609020204030204" pitchFamily="49" charset="0"/>
                <a:ea typeface="+mj-ea"/>
              </a:rPr>
              <a:t>版本下載，此處下載</a:t>
            </a:r>
            <a:r>
              <a:rPr lang="en-US" altLang="zh-TW" sz="3000">
                <a:latin typeface="Consolas" panose="020B0609020204030204" pitchFamily="49" charset="0"/>
                <a:ea typeface="+mj-ea"/>
              </a:rPr>
              <a:t>Tomcat 9</a:t>
            </a:r>
          </a:p>
          <a:p>
            <a:pPr marL="457200" indent="-457200">
              <a:lnSpc>
                <a:spcPct val="100000"/>
              </a:lnSpc>
              <a:buFont typeface="+mj-lt"/>
              <a:buAutoNum type="arabicPeriod"/>
            </a:pPr>
            <a:r>
              <a:rPr lang="zh-TW" altLang="en-US" sz="3000">
                <a:latin typeface="Consolas" panose="020B0609020204030204" pitchFamily="49" charset="0"/>
                <a:ea typeface="+mj-ea"/>
              </a:rPr>
              <a:t>下載</a:t>
            </a:r>
            <a:r>
              <a:rPr lang="en-US" altLang="zh-TW" sz="3000">
                <a:latin typeface="Consolas" panose="020B0609020204030204" pitchFamily="49" charset="0"/>
                <a:ea typeface="+mj-ea"/>
              </a:rPr>
              <a:t>Binary Distributions</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Core</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zip (</a:t>
            </a:r>
            <a:r>
              <a:rPr lang="zh-TW" altLang="en-US" sz="3000">
                <a:latin typeface="Consolas" panose="020B0609020204030204" pitchFamily="49" charset="0"/>
                <a:ea typeface="+mj-ea"/>
              </a:rPr>
              <a:t>執行核心</a:t>
            </a:r>
            <a:r>
              <a:rPr lang="en-US" altLang="zh-TW" sz="3000">
                <a:latin typeface="Consolas" panose="020B0609020204030204" pitchFamily="49" charset="0"/>
                <a:ea typeface="+mj-ea"/>
              </a:rPr>
              <a:t>)</a:t>
            </a:r>
          </a:p>
          <a:p>
            <a:pPr marL="457200" indent="-457200">
              <a:lnSpc>
                <a:spcPct val="100000"/>
              </a:lnSpc>
              <a:buFont typeface="+mj-lt"/>
              <a:buAutoNum type="arabicPeriod"/>
            </a:pPr>
            <a:r>
              <a:rPr lang="zh-TW" altLang="en-US" sz="3000">
                <a:latin typeface="Consolas" panose="020B0609020204030204" pitchFamily="49" charset="0"/>
                <a:ea typeface="+mj-ea"/>
              </a:rPr>
              <a:t>下載</a:t>
            </a:r>
            <a:r>
              <a:rPr lang="en-US" altLang="zh-TW" sz="3000">
                <a:latin typeface="Consolas" panose="020B0609020204030204" pitchFamily="49" charset="0"/>
                <a:ea typeface="+mj-ea"/>
              </a:rPr>
              <a:t>Source Code Distributions</a:t>
            </a:r>
            <a:r>
              <a:rPr lang="zh-TW" altLang="en-US" sz="3000">
                <a:latin typeface="Consolas" panose="020B0609020204030204" pitchFamily="49" charset="0"/>
                <a:ea typeface="+mj-ea"/>
              </a:rPr>
              <a:t> → </a:t>
            </a:r>
            <a:r>
              <a:rPr lang="en-US" altLang="zh-TW" sz="3000">
                <a:latin typeface="Consolas" panose="020B0609020204030204" pitchFamily="49" charset="0"/>
                <a:ea typeface="+mj-ea"/>
              </a:rPr>
              <a:t>zip</a:t>
            </a:r>
            <a:r>
              <a:rPr lang="zh-TW" altLang="en-US" sz="3000">
                <a:latin typeface="Consolas" panose="020B0609020204030204" pitchFamily="49" charset="0"/>
                <a:ea typeface="+mj-ea"/>
              </a:rPr>
              <a:t> </a:t>
            </a:r>
            <a:r>
              <a:rPr lang="en-US" altLang="zh-TW" sz="3000">
                <a:latin typeface="Consolas" panose="020B0609020204030204" pitchFamily="49" charset="0"/>
                <a:ea typeface="+mj-ea"/>
              </a:rPr>
              <a:t>(</a:t>
            </a:r>
            <a:r>
              <a:rPr lang="zh-TW" altLang="en-US" sz="3000">
                <a:latin typeface="Consolas" panose="020B0609020204030204" pitchFamily="49" charset="0"/>
                <a:ea typeface="+mj-ea"/>
              </a:rPr>
              <a:t>說明文檔</a:t>
            </a:r>
            <a:r>
              <a:rPr lang="en-US" altLang="zh-TW" sz="3000">
                <a:latin typeface="Consolas" panose="020B0609020204030204" pitchFamily="49" charset="0"/>
                <a:ea typeface="+mj-ea"/>
              </a:rPr>
              <a:t>)</a:t>
            </a:r>
          </a:p>
          <a:p>
            <a:pPr marL="457200" indent="-457200">
              <a:lnSpc>
                <a:spcPct val="100000"/>
              </a:lnSpc>
              <a:buFont typeface="+mj-lt"/>
              <a:buAutoNum type="arabicPeriod"/>
            </a:pPr>
            <a:r>
              <a:rPr lang="zh-TW" altLang="en-US" sz="3000">
                <a:latin typeface="Consolas" panose="020B0609020204030204" pitchFamily="49" charset="0"/>
                <a:ea typeface="+mj-ea"/>
              </a:rPr>
              <a:t>解壓縮</a:t>
            </a:r>
            <a:r>
              <a:rPr lang="en-US" altLang="zh-TW" sz="3000">
                <a:latin typeface="Consolas" panose="020B0609020204030204" pitchFamily="49" charset="0"/>
                <a:ea typeface="+mj-ea"/>
              </a:rPr>
              <a:t>apache-tomcat-9.x.x.zip</a:t>
            </a:r>
          </a:p>
          <a:p>
            <a:pPr marL="457200" indent="-457200">
              <a:lnSpc>
                <a:spcPct val="100000"/>
              </a:lnSpc>
              <a:buFont typeface="+mj-lt"/>
              <a:buAutoNum type="arabicPeriod"/>
            </a:pPr>
            <a:r>
              <a:rPr lang="zh-TW" altLang="en-US" sz="3000">
                <a:latin typeface="Consolas" panose="020B0609020204030204" pitchFamily="49" charset="0"/>
                <a:ea typeface="+mj-ea"/>
              </a:rPr>
              <a:t>執行</a:t>
            </a:r>
            <a:r>
              <a:rPr lang="en-US" altLang="zh-TW" sz="3000">
                <a:latin typeface="Consolas" panose="020B0609020204030204" pitchFamily="49" charset="0"/>
                <a:ea typeface="+mj-ea"/>
              </a:rPr>
              <a:t>bin/startup.bat</a:t>
            </a:r>
          </a:p>
          <a:p>
            <a:pPr marL="457200" indent="-457200">
              <a:lnSpc>
                <a:spcPct val="100000"/>
              </a:lnSpc>
              <a:buFont typeface="+mj-lt"/>
              <a:buAutoNum type="arabicPeriod"/>
            </a:pPr>
            <a:r>
              <a:rPr lang="zh-TW" altLang="en-US" sz="3000">
                <a:latin typeface="Consolas" panose="020B0609020204030204" pitchFamily="49" charset="0"/>
                <a:ea typeface="+mj-ea"/>
              </a:rPr>
              <a:t>連入</a:t>
            </a:r>
            <a:r>
              <a:rPr lang="en-US" altLang="zh-TW" sz="3000">
                <a:latin typeface="Consolas" panose="020B0609020204030204" pitchFamily="49" charset="0"/>
                <a:ea typeface="+mj-ea"/>
                <a:hlinkClick r:id="rId3"/>
              </a:rPr>
              <a:t>http://localhost:8080/</a:t>
            </a:r>
            <a:r>
              <a:rPr lang="en-US" altLang="zh-TW" sz="3000">
                <a:latin typeface="Consolas" panose="020B0609020204030204" pitchFamily="49" charset="0"/>
                <a:ea typeface="+mj-ea"/>
              </a:rPr>
              <a:t> (</a:t>
            </a:r>
            <a:r>
              <a:rPr lang="zh-TW" altLang="en-US" sz="3000">
                <a:latin typeface="Consolas" panose="020B0609020204030204" pitchFamily="49" charset="0"/>
                <a:ea typeface="+mj-ea"/>
              </a:rPr>
              <a:t>測試</a:t>
            </a:r>
            <a:r>
              <a:rPr lang="en-US" altLang="zh-TW" sz="3000">
                <a:latin typeface="Consolas" panose="020B0609020204030204" pitchFamily="49" charset="0"/>
                <a:ea typeface="+mj-ea"/>
              </a:rPr>
              <a:t>)</a:t>
            </a:r>
          </a:p>
          <a:p>
            <a:pPr marL="457200" indent="-457200">
              <a:lnSpc>
                <a:spcPct val="100000"/>
              </a:lnSpc>
              <a:buFont typeface="+mj-lt"/>
              <a:buAutoNum type="arabicPeriod"/>
            </a:pPr>
            <a:r>
              <a:rPr lang="zh-TW" altLang="en-US" sz="3000">
                <a:latin typeface="Consolas" panose="020B0609020204030204" pitchFamily="49" charset="0"/>
                <a:ea typeface="+mj-ea"/>
              </a:rPr>
              <a:t>在</a:t>
            </a:r>
            <a:r>
              <a:rPr lang="en-US" altLang="zh-TW" sz="3000">
                <a:latin typeface="Consolas" panose="020B0609020204030204" pitchFamily="49" charset="0"/>
                <a:ea typeface="+mj-ea"/>
              </a:rPr>
              <a:t>CMD</a:t>
            </a:r>
            <a:r>
              <a:rPr lang="zh-TW" altLang="en-US" sz="3000">
                <a:latin typeface="Consolas" panose="020B0609020204030204" pitchFamily="49" charset="0"/>
                <a:ea typeface="+mj-ea"/>
              </a:rPr>
              <a:t>中使用</a:t>
            </a:r>
            <a:r>
              <a:rPr lang="en-US" altLang="zh-TW" sz="3000" err="1">
                <a:latin typeface="Consolas" panose="020B0609020204030204" pitchFamily="49" charset="0"/>
                <a:ea typeface="+mj-ea"/>
              </a:rPr>
              <a:t>Ctrl+C</a:t>
            </a:r>
            <a:r>
              <a:rPr lang="zh-TW" altLang="en-US" sz="3000">
                <a:latin typeface="Consolas" panose="020B0609020204030204" pitchFamily="49" charset="0"/>
                <a:ea typeface="+mj-ea"/>
              </a:rPr>
              <a:t>，終止伺服器</a:t>
            </a:r>
            <a:endParaRPr lang="en-US" altLang="zh-TW" sz="300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D407FC34-CC20-F980-77DF-B55D687F31E4}"/>
              </a:ext>
            </a:extLst>
          </p:cNvPr>
          <p:cNvSpPr txBox="1"/>
          <p:nvPr/>
        </p:nvSpPr>
        <p:spPr>
          <a:xfrm>
            <a:off x="8581938" y="6290174"/>
            <a:ext cx="2848061"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Tomcat Web Server</a:t>
            </a:r>
            <a:r>
              <a:rPr lang="zh-TW" altLang="en-US" sz="1800">
                <a:latin typeface="Consolas" panose="020B0609020204030204" pitchFamily="49" charset="0"/>
                <a:ea typeface="+mj-ea"/>
              </a:rPr>
              <a:t>安裝</a:t>
            </a:r>
          </a:p>
        </p:txBody>
      </p:sp>
    </p:spTree>
    <p:extLst>
      <p:ext uri="{BB962C8B-B14F-4D97-AF65-F5344CB8AC3E}">
        <p14:creationId xmlns:p14="http://schemas.microsoft.com/office/powerpoint/2010/main" val="355001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A1313080-E3F2-476F-9DA6-B738580F70E1}"/>
              </a:ext>
            </a:extLst>
          </p:cNvPr>
          <p:cNvSpPr>
            <a:spLocks noGrp="1"/>
          </p:cNvSpPr>
          <p:nvPr>
            <p:ph type="ctrTitle"/>
          </p:nvPr>
        </p:nvSpPr>
        <p:spPr>
          <a:xfrm>
            <a:off x="808328" y="1807966"/>
            <a:ext cx="10575344" cy="2332519"/>
          </a:xfrm>
        </p:spPr>
        <p:txBody>
          <a:bodyPr>
            <a:noAutofit/>
          </a:bodyPr>
          <a:lstStyle/>
          <a:p>
            <a:pPr algn="ctr"/>
            <a:r>
              <a:rPr lang="en-US" altLang="zh-TW" sz="9000" b="1" dirty="0" err="1">
                <a:solidFill>
                  <a:schemeClr val="tx1"/>
                </a:solidFill>
                <a:latin typeface="Bernard MT Condensed" panose="02050806060905020404" pitchFamily="18" charset="0"/>
                <a:cs typeface="Aharoni" panose="020B0604020202020204" pitchFamily="2" charset="-79"/>
              </a:rPr>
              <a:t>JavaEE</a:t>
            </a:r>
            <a:r>
              <a:rPr lang="en-US" altLang="zh-TW" sz="9000" b="1" dirty="0">
                <a:solidFill>
                  <a:schemeClr val="tx1"/>
                </a:solidFill>
                <a:latin typeface="Bernard MT Condensed" panose="02050806060905020404" pitchFamily="18" charset="0"/>
                <a:cs typeface="Aharoni" panose="020B0604020202020204" pitchFamily="2" charset="-79"/>
              </a:rPr>
              <a:t> Web</a:t>
            </a:r>
            <a:r>
              <a:rPr lang="zh-TW" altLang="en-US" sz="9000" b="1" dirty="0">
                <a:solidFill>
                  <a:schemeClr val="tx1"/>
                </a:solidFill>
                <a:latin typeface="Bernard MT Condensed" panose="02050806060905020404" pitchFamily="18" charset="0"/>
                <a:cs typeface="Aharoni" panose="020B0604020202020204" pitchFamily="2" charset="-79"/>
              </a:rPr>
              <a:t>元件開發</a:t>
            </a:r>
            <a:br>
              <a:rPr lang="en-US" altLang="zh-TW" sz="9000" b="1" dirty="0">
                <a:solidFill>
                  <a:schemeClr val="tx1"/>
                </a:solidFill>
                <a:latin typeface="Bernard MT Condensed" panose="02050806060905020404" pitchFamily="18" charset="0"/>
              </a:rPr>
            </a:br>
            <a:r>
              <a:rPr lang="en-US" altLang="zh-TW" sz="9000" b="1" dirty="0">
                <a:solidFill>
                  <a:schemeClr val="tx1"/>
                </a:solidFill>
                <a:latin typeface="Bernard MT Condensed" panose="02050806060905020404" pitchFamily="18" charset="0"/>
              </a:rPr>
              <a:t>Servlet/JSP</a:t>
            </a:r>
            <a:endParaRPr lang="zh-TW" altLang="en-US" sz="9000" b="1" dirty="0">
              <a:solidFill>
                <a:schemeClr val="tx1"/>
              </a:solidFill>
              <a:latin typeface="Bernard MT Condensed" panose="02050806060905020404" pitchFamily="18" charset="0"/>
            </a:endParaRPr>
          </a:p>
        </p:txBody>
      </p:sp>
      <p:sp>
        <p:nvSpPr>
          <p:cNvPr id="5" name="文字方塊 4">
            <a:extLst>
              <a:ext uri="{FF2B5EF4-FFF2-40B4-BE49-F238E27FC236}">
                <a16:creationId xmlns:a16="http://schemas.microsoft.com/office/drawing/2014/main" id="{69BFD79C-2980-43FC-931E-318C703872C0}"/>
              </a:ext>
            </a:extLst>
          </p:cNvPr>
          <p:cNvSpPr txBox="1"/>
          <p:nvPr/>
        </p:nvSpPr>
        <p:spPr>
          <a:xfrm>
            <a:off x="8414535" y="4510354"/>
            <a:ext cx="1489753" cy="477054"/>
          </a:xfrm>
          <a:prstGeom prst="rect">
            <a:avLst/>
          </a:prstGeom>
          <a:noFill/>
        </p:spPr>
        <p:txBody>
          <a:bodyPr wrap="square" rtlCol="0">
            <a:spAutoFit/>
          </a:bodyPr>
          <a:lstStyle/>
          <a:p>
            <a:r>
              <a:rPr lang="zh-TW" altLang="en-US" sz="2500">
                <a:latin typeface="+mj-ea"/>
                <a:ea typeface="+mj-ea"/>
              </a:rPr>
              <a:t>洪子敬</a:t>
            </a:r>
          </a:p>
        </p:txBody>
      </p:sp>
      <p:sp>
        <p:nvSpPr>
          <p:cNvPr id="2" name="投影片編號版面配置區 1">
            <a:extLst>
              <a:ext uri="{FF2B5EF4-FFF2-40B4-BE49-F238E27FC236}">
                <a16:creationId xmlns:a16="http://schemas.microsoft.com/office/drawing/2014/main" id="{107A5DB8-70CB-45BF-8500-14FAA6F599EF}"/>
              </a:ext>
            </a:extLst>
          </p:cNvPr>
          <p:cNvSpPr>
            <a:spLocks noGrp="1"/>
          </p:cNvSpPr>
          <p:nvPr>
            <p:ph type="sldNum" sz="quarter" idx="12"/>
          </p:nvPr>
        </p:nvSpPr>
        <p:spPr/>
        <p:txBody>
          <a:bodyPr/>
          <a:lstStyle/>
          <a:p>
            <a:fld id="{B521127C-0C56-461F-B517-0D483F216F7D}" type="slidenum">
              <a:rPr lang="zh-TW" altLang="en-US" smtClean="0"/>
              <a:t>2</a:t>
            </a:fld>
            <a:endParaRPr lang="zh-TW" altLang="en-US"/>
          </a:p>
        </p:txBody>
      </p:sp>
    </p:spTree>
    <p:extLst>
      <p:ext uri="{BB962C8B-B14F-4D97-AF65-F5344CB8AC3E}">
        <p14:creationId xmlns:p14="http://schemas.microsoft.com/office/powerpoint/2010/main" val="3628042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20</a:t>
            </a:fld>
            <a:endParaRPr lang="zh-TW" altLang="en-US"/>
          </a:p>
        </p:txBody>
      </p:sp>
      <p:sp>
        <p:nvSpPr>
          <p:cNvPr id="5" name="內容版面配置區 2">
            <a:extLst>
              <a:ext uri="{FF2B5EF4-FFF2-40B4-BE49-F238E27FC236}">
                <a16:creationId xmlns:a16="http://schemas.microsoft.com/office/drawing/2014/main" id="{88035C3C-AE0C-47C3-81D4-64911023BA31}"/>
              </a:ext>
            </a:extLst>
          </p:cNvPr>
          <p:cNvSpPr>
            <a:spLocks noGrp="1"/>
          </p:cNvSpPr>
          <p:nvPr>
            <p:ph idx="1"/>
          </p:nvPr>
        </p:nvSpPr>
        <p:spPr>
          <a:xfrm>
            <a:off x="339653" y="413982"/>
            <a:ext cx="11512693" cy="4979949"/>
          </a:xfrm>
        </p:spPr>
        <p:txBody>
          <a:bodyPr>
            <a:noAutofit/>
          </a:bodyPr>
          <a:lstStyle/>
          <a:p>
            <a:pPr marL="0" indent="0">
              <a:buNone/>
            </a:pPr>
            <a:r>
              <a:rPr lang="en-US" altLang="zh-TW" sz="3300" dirty="0">
                <a:latin typeface="Consolas" panose="020B0609020204030204" pitchFamily="49" charset="0"/>
                <a:ea typeface="+mj-ea"/>
              </a:rPr>
              <a:t>Eclipse IDE</a:t>
            </a:r>
            <a:r>
              <a:rPr lang="zh-TW" altLang="en-US" sz="3300" dirty="0">
                <a:latin typeface="Consolas" panose="020B0609020204030204" pitchFamily="49" charset="0"/>
                <a:ea typeface="+mj-ea"/>
              </a:rPr>
              <a:t>整合開發工具安裝與設定</a:t>
            </a:r>
            <a:endParaRPr lang="en-US" altLang="zh-TW" sz="3300" dirty="0">
              <a:latin typeface="Consolas" panose="020B0609020204030204" pitchFamily="49" charset="0"/>
              <a:ea typeface="+mj-ea"/>
            </a:endParaRPr>
          </a:p>
          <a:p>
            <a:pPr marL="457200" indent="-457200">
              <a:buFont typeface="+mj-lt"/>
              <a:buAutoNum type="arabicPeriod"/>
            </a:pPr>
            <a:r>
              <a:rPr lang="zh-TW" altLang="en-US" sz="3300" dirty="0">
                <a:latin typeface="Consolas" panose="020B0609020204030204" pitchFamily="49" charset="0"/>
                <a:ea typeface="+mj-ea"/>
              </a:rPr>
              <a:t>下載參考網站</a:t>
            </a:r>
            <a:r>
              <a:rPr lang="en-US" altLang="zh-TW" sz="3300" dirty="0">
                <a:latin typeface="Consolas" panose="020B0609020204030204" pitchFamily="49" charset="0"/>
                <a:ea typeface="+mj-ea"/>
              </a:rPr>
              <a:t>:</a:t>
            </a:r>
            <a:r>
              <a:rPr lang="en-US" altLang="zh-TW" sz="3300" dirty="0">
                <a:latin typeface="Consolas" panose="020B0609020204030204" pitchFamily="49" charset="0"/>
                <a:ea typeface="+mj-ea"/>
                <a:hlinkClick r:id="rId2"/>
              </a:rPr>
              <a:t>https://www.eclipse.org/downloads/</a:t>
            </a:r>
            <a:endParaRPr lang="en-US" altLang="zh-TW" sz="3300" dirty="0">
              <a:latin typeface="Consolas" panose="020B0609020204030204" pitchFamily="49" charset="0"/>
              <a:ea typeface="+mj-ea"/>
            </a:endParaRPr>
          </a:p>
          <a:p>
            <a:pPr marL="457200" indent="-457200">
              <a:buFont typeface="+mj-lt"/>
              <a:buAutoNum type="arabicPeriod"/>
            </a:pPr>
            <a:r>
              <a:rPr lang="zh-TW" altLang="en-US" sz="3300" dirty="0">
                <a:latin typeface="Consolas" panose="020B0609020204030204" pitchFamily="49" charset="0"/>
                <a:ea typeface="+mj-ea"/>
              </a:rPr>
              <a:t>安裝完成後，第一次啟動須設定工作區域</a:t>
            </a:r>
            <a:r>
              <a:rPr lang="en-US" altLang="zh-TW" sz="3300" dirty="0">
                <a:latin typeface="Consolas" panose="020B0609020204030204" pitchFamily="49" charset="0"/>
                <a:ea typeface="+mj-ea"/>
              </a:rPr>
              <a:t>workspace</a:t>
            </a:r>
          </a:p>
          <a:p>
            <a:pPr marL="720000" lvl="2" indent="0">
              <a:buNone/>
            </a:pPr>
            <a:r>
              <a:rPr lang="zh-TW" altLang="en-US" sz="3300" dirty="0">
                <a:latin typeface="Consolas" panose="020B0609020204030204" pitchFamily="49" charset="0"/>
                <a:ea typeface="+mj-ea"/>
              </a:rPr>
              <a:t>例如</a:t>
            </a:r>
            <a:r>
              <a:rPr lang="en-US" altLang="zh-TW" sz="3300" dirty="0">
                <a:latin typeface="Consolas" panose="020B0609020204030204" pitchFamily="49" charset="0"/>
                <a:ea typeface="+mj-ea"/>
              </a:rPr>
              <a:t>:C:\Servlet\workspace</a:t>
            </a:r>
          </a:p>
          <a:p>
            <a:pPr marL="457200" indent="-457200">
              <a:buFont typeface="+mj-lt"/>
              <a:buAutoNum type="arabicPeriod"/>
            </a:pPr>
            <a:r>
              <a:rPr lang="zh-TW" altLang="en-US" sz="3300" dirty="0">
                <a:latin typeface="Consolas" panose="020B0609020204030204" pitchFamily="49" charset="0"/>
                <a:ea typeface="+mj-ea"/>
              </a:rPr>
              <a:t>建立伺服器</a:t>
            </a:r>
            <a:r>
              <a:rPr lang="en-US" altLang="zh-TW" sz="3300" dirty="0">
                <a:latin typeface="Consolas" panose="020B0609020204030204" pitchFamily="49" charset="0"/>
                <a:ea typeface="+mj-ea"/>
              </a:rPr>
              <a:t>(Server)</a:t>
            </a:r>
          </a:p>
          <a:p>
            <a:pPr marL="457200" indent="-457200">
              <a:buFont typeface="+mj-lt"/>
              <a:buAutoNum type="arabicPeriod"/>
            </a:pPr>
            <a:r>
              <a:rPr lang="zh-TW" altLang="en-US" sz="3300" dirty="0">
                <a:latin typeface="Consolas" panose="020B0609020204030204" pitchFamily="49" charset="0"/>
                <a:ea typeface="+mj-ea"/>
              </a:rPr>
              <a:t>建立動態</a:t>
            </a:r>
            <a:r>
              <a:rPr lang="en-US" altLang="zh-TW" sz="3300" dirty="0">
                <a:latin typeface="Consolas" panose="020B0609020204030204" pitchFamily="49" charset="0"/>
                <a:ea typeface="+mj-ea"/>
              </a:rPr>
              <a:t>Web</a:t>
            </a:r>
            <a:r>
              <a:rPr lang="zh-TW" altLang="en-US" sz="3300" dirty="0">
                <a:latin typeface="Consolas" panose="020B0609020204030204" pitchFamily="49" charset="0"/>
                <a:ea typeface="+mj-ea"/>
              </a:rPr>
              <a:t>專案</a:t>
            </a:r>
            <a:r>
              <a:rPr lang="en-US" altLang="zh-TW" sz="3300" dirty="0">
                <a:latin typeface="Consolas" panose="020B0609020204030204" pitchFamily="49" charset="0"/>
                <a:ea typeface="+mj-ea"/>
              </a:rPr>
              <a:t>(Dynamic Web Project)</a:t>
            </a:r>
          </a:p>
          <a:p>
            <a:pPr marL="457200" indent="-457200">
              <a:buFont typeface="+mj-lt"/>
              <a:buAutoNum type="arabicPeriod"/>
            </a:pPr>
            <a:r>
              <a:rPr lang="zh-TW" altLang="en-US" sz="3300" dirty="0">
                <a:latin typeface="Consolas" panose="020B0609020204030204" pitchFamily="49" charset="0"/>
                <a:ea typeface="+mj-ea"/>
              </a:rPr>
              <a:t>設定開發環境內碼</a:t>
            </a:r>
            <a:r>
              <a:rPr lang="en-US" altLang="zh-TW" sz="3300" dirty="0">
                <a:latin typeface="Consolas" panose="020B0609020204030204" pitchFamily="49" charset="0"/>
                <a:ea typeface="+mj-ea"/>
              </a:rPr>
              <a:t>(UTF-8)</a:t>
            </a:r>
          </a:p>
          <a:p>
            <a:pPr marL="457200" indent="-457200">
              <a:buFont typeface="+mj-lt"/>
              <a:buAutoNum type="arabicPeriod"/>
            </a:pPr>
            <a:r>
              <a:rPr lang="zh-TW" altLang="en-US" sz="3300" dirty="0">
                <a:latin typeface="Consolas" panose="020B0609020204030204" pitchFamily="49" charset="0"/>
                <a:ea typeface="+mj-ea"/>
              </a:rPr>
              <a:t>撰寫程式進行測試</a:t>
            </a:r>
            <a:endParaRPr lang="en-US" altLang="zh-TW" sz="3300" dirty="0">
              <a:latin typeface="Consolas" panose="020B0609020204030204" pitchFamily="49" charset="0"/>
              <a:ea typeface="+mj-ea"/>
            </a:endParaRPr>
          </a:p>
          <a:p>
            <a:pPr marL="0" indent="0">
              <a:buNone/>
            </a:pPr>
            <a:endParaRPr lang="en-US" altLang="zh-TW" sz="330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AC0EDC5E-A29B-6362-C3ED-DBA1FC0A724C}"/>
              </a:ext>
            </a:extLst>
          </p:cNvPr>
          <p:cNvSpPr txBox="1"/>
          <p:nvPr/>
        </p:nvSpPr>
        <p:spPr>
          <a:xfrm>
            <a:off x="8212822" y="6290174"/>
            <a:ext cx="3217178"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Eclipse</a:t>
            </a:r>
            <a:r>
              <a:rPr lang="zh-TW" altLang="en-US" sz="1800">
                <a:latin typeface="Consolas" panose="020B0609020204030204" pitchFamily="49" charset="0"/>
                <a:ea typeface="+mj-ea"/>
              </a:rPr>
              <a:t>的設定與安裝</a:t>
            </a:r>
            <a:r>
              <a:rPr lang="en-US" altLang="zh-TW" sz="1800">
                <a:latin typeface="Consolas" panose="020B0609020204030204" pitchFamily="49" charset="0"/>
                <a:ea typeface="+mj-ea"/>
              </a:rPr>
              <a:t>Tomcat</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262675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C27C1F3B-8783-4124-BE36-BBD154814BBC}"/>
              </a:ext>
            </a:extLst>
          </p:cNvPr>
          <p:cNvSpPr>
            <a:spLocks noGrp="1"/>
          </p:cNvSpPr>
          <p:nvPr>
            <p:ph type="sldNum" sz="quarter" idx="12"/>
          </p:nvPr>
        </p:nvSpPr>
        <p:spPr/>
        <p:txBody>
          <a:bodyPr/>
          <a:lstStyle/>
          <a:p>
            <a:fld id="{B521127C-0C56-461F-B517-0D483F216F7D}" type="slidenum">
              <a:rPr lang="zh-TW" altLang="en-US" smtClean="0"/>
              <a:t>21</a:t>
            </a:fld>
            <a:endParaRPr lang="zh-TW" altLang="en-US"/>
          </a:p>
        </p:txBody>
      </p:sp>
      <p:sp>
        <p:nvSpPr>
          <p:cNvPr id="7" name="內容版面配置區 2">
            <a:extLst>
              <a:ext uri="{FF2B5EF4-FFF2-40B4-BE49-F238E27FC236}">
                <a16:creationId xmlns:a16="http://schemas.microsoft.com/office/drawing/2014/main" id="{F509CFB3-0EA0-4C3D-B163-93193F4D86DE}"/>
              </a:ext>
            </a:extLst>
          </p:cNvPr>
          <p:cNvSpPr>
            <a:spLocks noGrp="1"/>
          </p:cNvSpPr>
          <p:nvPr>
            <p:ph idx="1"/>
          </p:nvPr>
        </p:nvSpPr>
        <p:spPr>
          <a:xfrm>
            <a:off x="0" y="0"/>
            <a:ext cx="11571825" cy="5658045"/>
          </a:xfrm>
        </p:spPr>
        <p:txBody>
          <a:bodyPr>
            <a:normAutofit/>
          </a:bodyPr>
          <a:lstStyle/>
          <a:p>
            <a:pPr marL="0" indent="0">
              <a:buNone/>
            </a:pPr>
            <a:r>
              <a:rPr lang="zh-TW" altLang="en-US" sz="3000">
                <a:latin typeface="+mj-ea"/>
                <a:ea typeface="+mj-ea"/>
              </a:rPr>
              <a:t>第一次啟動</a:t>
            </a:r>
            <a:r>
              <a:rPr lang="en-US" altLang="zh-TW" sz="3000">
                <a:latin typeface="+mj-ea"/>
                <a:ea typeface="+mj-ea"/>
              </a:rPr>
              <a:t>Eclipse</a:t>
            </a:r>
            <a:r>
              <a:rPr lang="zh-TW" altLang="en-US" sz="3000">
                <a:latin typeface="+mj-ea"/>
                <a:ea typeface="+mj-ea"/>
              </a:rPr>
              <a:t>時必須建立工作區域</a:t>
            </a:r>
            <a:endParaRPr lang="en-US" altLang="zh-TW" sz="3000">
              <a:latin typeface="+mj-ea"/>
              <a:ea typeface="+mj-ea"/>
            </a:endParaRPr>
          </a:p>
        </p:txBody>
      </p:sp>
      <p:pic>
        <p:nvPicPr>
          <p:cNvPr id="9" name="圖片 8">
            <a:extLst>
              <a:ext uri="{FF2B5EF4-FFF2-40B4-BE49-F238E27FC236}">
                <a16:creationId xmlns:a16="http://schemas.microsoft.com/office/drawing/2014/main" id="{514574A9-1A45-4893-8FA7-C35B75CA4F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0058" y="1007145"/>
            <a:ext cx="10184173" cy="4904791"/>
          </a:xfrm>
          <a:prstGeom prst="rect">
            <a:avLst/>
          </a:prstGeom>
          <a:ln>
            <a:solidFill>
              <a:schemeClr val="tx1"/>
            </a:solidFill>
          </a:ln>
        </p:spPr>
      </p:pic>
      <p:sp>
        <p:nvSpPr>
          <p:cNvPr id="2" name="文字方塊 1">
            <a:extLst>
              <a:ext uri="{FF2B5EF4-FFF2-40B4-BE49-F238E27FC236}">
                <a16:creationId xmlns:a16="http://schemas.microsoft.com/office/drawing/2014/main" id="{2797C659-8E5D-E097-B2F7-6C9B22C13C90}"/>
              </a:ext>
            </a:extLst>
          </p:cNvPr>
          <p:cNvSpPr txBox="1"/>
          <p:nvPr/>
        </p:nvSpPr>
        <p:spPr>
          <a:xfrm>
            <a:off x="9336946" y="6290174"/>
            <a:ext cx="2093053"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Eclipse</a:t>
            </a:r>
            <a:r>
              <a:rPr lang="zh-TW" altLang="en-US" sz="1800">
                <a:latin typeface="Consolas" panose="020B0609020204030204" pitchFamily="49" charset="0"/>
                <a:ea typeface="+mj-ea"/>
              </a:rPr>
              <a:t>的設定</a:t>
            </a:r>
            <a:r>
              <a:rPr lang="en-US" altLang="zh-TW" sz="1800">
                <a:latin typeface="Consolas" panose="020B0609020204030204" pitchFamily="49" charset="0"/>
                <a:ea typeface="+mj-ea"/>
              </a:rPr>
              <a:t>(1)</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132794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設定工作環境編碼</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162" y="641409"/>
            <a:ext cx="10889734" cy="5575181"/>
          </a:xfrm>
          <a:prstGeom prst="rect">
            <a:avLst/>
          </a:prstGeom>
        </p:spPr>
      </p:pic>
      <p:sp>
        <p:nvSpPr>
          <p:cNvPr id="6" name="投影片編號版面配置區 5">
            <a:extLst>
              <a:ext uri="{FF2B5EF4-FFF2-40B4-BE49-F238E27FC236}">
                <a16:creationId xmlns:a16="http://schemas.microsoft.com/office/drawing/2014/main" id="{1002F7DF-140F-4032-BA31-BCD13BC6F1DC}"/>
              </a:ext>
            </a:extLst>
          </p:cNvPr>
          <p:cNvSpPr>
            <a:spLocks noGrp="1"/>
          </p:cNvSpPr>
          <p:nvPr>
            <p:ph type="sldNum" sz="quarter" idx="12"/>
          </p:nvPr>
        </p:nvSpPr>
        <p:spPr/>
        <p:txBody>
          <a:bodyPr/>
          <a:lstStyle/>
          <a:p>
            <a:fld id="{B521127C-0C56-461F-B517-0D483F216F7D}" type="slidenum">
              <a:rPr lang="zh-TW" altLang="en-US" smtClean="0"/>
              <a:t>22</a:t>
            </a:fld>
            <a:endParaRPr lang="zh-TW" altLang="en-US"/>
          </a:p>
        </p:txBody>
      </p:sp>
      <p:sp>
        <p:nvSpPr>
          <p:cNvPr id="2" name="文字方塊 1">
            <a:extLst>
              <a:ext uri="{FF2B5EF4-FFF2-40B4-BE49-F238E27FC236}">
                <a16:creationId xmlns:a16="http://schemas.microsoft.com/office/drawing/2014/main" id="{6814EE57-E622-B2E4-4A9D-97E95991D8D2}"/>
              </a:ext>
            </a:extLst>
          </p:cNvPr>
          <p:cNvSpPr txBox="1"/>
          <p:nvPr/>
        </p:nvSpPr>
        <p:spPr>
          <a:xfrm>
            <a:off x="9336946" y="6290174"/>
            <a:ext cx="2093053"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Eclipse</a:t>
            </a:r>
            <a:r>
              <a:rPr lang="zh-TW" altLang="en-US" sz="1800">
                <a:latin typeface="Consolas" panose="020B0609020204030204" pitchFamily="49" charset="0"/>
                <a:ea typeface="+mj-ea"/>
              </a:rPr>
              <a:t>的設定</a:t>
            </a:r>
            <a:r>
              <a:rPr lang="en-US" altLang="zh-TW" sz="1800">
                <a:latin typeface="Consolas" panose="020B0609020204030204" pitchFamily="49" charset="0"/>
                <a:ea typeface="+mj-ea"/>
              </a:rPr>
              <a:t>(2)</a:t>
            </a:r>
            <a:endParaRPr lang="zh-TW" altLang="en-US" sz="1800">
              <a:latin typeface="Consolas" panose="020B0609020204030204" pitchFamily="49" charset="0"/>
              <a:ea typeface="+mj-ea"/>
            </a:endParaRPr>
          </a:p>
        </p:txBody>
      </p:sp>
      <p:sp>
        <p:nvSpPr>
          <p:cNvPr id="4" name="矩形 3">
            <a:extLst>
              <a:ext uri="{FF2B5EF4-FFF2-40B4-BE49-F238E27FC236}">
                <a16:creationId xmlns:a16="http://schemas.microsoft.com/office/drawing/2014/main" id="{006C799C-F77C-E0AA-3121-5D51D0F5B180}"/>
              </a:ext>
            </a:extLst>
          </p:cNvPr>
          <p:cNvSpPr/>
          <p:nvPr/>
        </p:nvSpPr>
        <p:spPr>
          <a:xfrm>
            <a:off x="2402898" y="2508261"/>
            <a:ext cx="1070144" cy="3188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5" name="文字方塊 4">
            <a:extLst>
              <a:ext uri="{FF2B5EF4-FFF2-40B4-BE49-F238E27FC236}">
                <a16:creationId xmlns:a16="http://schemas.microsoft.com/office/drawing/2014/main" id="{EB042EE5-CC02-25C0-8CE7-75A1041F58A1}"/>
              </a:ext>
            </a:extLst>
          </p:cNvPr>
          <p:cNvSpPr txBox="1"/>
          <p:nvPr/>
        </p:nvSpPr>
        <p:spPr>
          <a:xfrm>
            <a:off x="834693" y="2919795"/>
            <a:ext cx="4391648"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(1)</a:t>
            </a:r>
            <a:r>
              <a:rPr lang="zh-TW" altLang="en-US"/>
              <a:t>點選</a:t>
            </a:r>
            <a:r>
              <a:rPr lang="en-US" altLang="zh-TW"/>
              <a:t>Windows -&gt; Preferences</a:t>
            </a:r>
          </a:p>
        </p:txBody>
      </p:sp>
      <p:sp>
        <p:nvSpPr>
          <p:cNvPr id="8" name="矩形 7">
            <a:extLst>
              <a:ext uri="{FF2B5EF4-FFF2-40B4-BE49-F238E27FC236}">
                <a16:creationId xmlns:a16="http://schemas.microsoft.com/office/drawing/2014/main" id="{86B95BCF-DE05-4FC8-A4D8-DDB57BB43D88}"/>
              </a:ext>
            </a:extLst>
          </p:cNvPr>
          <p:cNvSpPr/>
          <p:nvPr/>
        </p:nvSpPr>
        <p:spPr>
          <a:xfrm>
            <a:off x="3839728" y="4365551"/>
            <a:ext cx="1070144" cy="3188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a:extLst>
              <a:ext uri="{FF2B5EF4-FFF2-40B4-BE49-F238E27FC236}">
                <a16:creationId xmlns:a16="http://schemas.microsoft.com/office/drawing/2014/main" id="{98725731-D612-DB5D-460B-84EE3FD80141}"/>
              </a:ext>
            </a:extLst>
          </p:cNvPr>
          <p:cNvSpPr txBox="1"/>
          <p:nvPr/>
        </p:nvSpPr>
        <p:spPr>
          <a:xfrm>
            <a:off x="1263505" y="4317216"/>
            <a:ext cx="2519505"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(2)</a:t>
            </a:r>
            <a:r>
              <a:rPr lang="zh-TW" altLang="en-US"/>
              <a:t>點選</a:t>
            </a:r>
            <a:r>
              <a:rPr lang="en-US" altLang="zh-TW"/>
              <a:t>Workspace</a:t>
            </a:r>
          </a:p>
        </p:txBody>
      </p:sp>
      <p:sp>
        <p:nvSpPr>
          <p:cNvPr id="11" name="矩形 10">
            <a:extLst>
              <a:ext uri="{FF2B5EF4-FFF2-40B4-BE49-F238E27FC236}">
                <a16:creationId xmlns:a16="http://schemas.microsoft.com/office/drawing/2014/main" id="{5820EFA5-EF80-2460-BC3E-6257527A424A}"/>
              </a:ext>
            </a:extLst>
          </p:cNvPr>
          <p:cNvSpPr/>
          <p:nvPr/>
        </p:nvSpPr>
        <p:spPr>
          <a:xfrm>
            <a:off x="6005485" y="4903844"/>
            <a:ext cx="1469105" cy="3188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2" name="文字方塊 11">
            <a:extLst>
              <a:ext uri="{FF2B5EF4-FFF2-40B4-BE49-F238E27FC236}">
                <a16:creationId xmlns:a16="http://schemas.microsoft.com/office/drawing/2014/main" id="{2504DFC2-B810-D48F-2007-44C0990BB44C}"/>
              </a:ext>
            </a:extLst>
          </p:cNvPr>
          <p:cNvSpPr txBox="1"/>
          <p:nvPr/>
        </p:nvSpPr>
        <p:spPr>
          <a:xfrm>
            <a:off x="3204595" y="5335107"/>
            <a:ext cx="4892549"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(3)</a:t>
            </a:r>
            <a:r>
              <a:rPr lang="zh-TW" altLang="en-US"/>
              <a:t>檢查編碼是否為</a:t>
            </a:r>
            <a:r>
              <a:rPr lang="en-US" altLang="zh-TW"/>
              <a:t>UTF-8</a:t>
            </a:r>
            <a:r>
              <a:rPr lang="zh-TW" altLang="en-US"/>
              <a:t>，若否則改之</a:t>
            </a:r>
            <a:endParaRPr lang="en-US" altLang="zh-TW"/>
          </a:p>
        </p:txBody>
      </p:sp>
      <p:sp>
        <p:nvSpPr>
          <p:cNvPr id="13" name="文字方塊 12">
            <a:extLst>
              <a:ext uri="{FF2B5EF4-FFF2-40B4-BE49-F238E27FC236}">
                <a16:creationId xmlns:a16="http://schemas.microsoft.com/office/drawing/2014/main" id="{3C95D8F3-A006-7830-FD65-1844A19EA339}"/>
              </a:ext>
            </a:extLst>
          </p:cNvPr>
          <p:cNvSpPr txBox="1"/>
          <p:nvPr/>
        </p:nvSpPr>
        <p:spPr>
          <a:xfrm>
            <a:off x="8611452" y="4703388"/>
            <a:ext cx="3288386"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(4)</a:t>
            </a:r>
            <a:r>
              <a:rPr lang="zh-TW" altLang="en-US"/>
              <a:t>有狀態修改則按</a:t>
            </a:r>
            <a:r>
              <a:rPr lang="en-US" altLang="zh-TW"/>
              <a:t>Apply</a:t>
            </a:r>
          </a:p>
        </p:txBody>
      </p:sp>
      <p:sp>
        <p:nvSpPr>
          <p:cNvPr id="14" name="矩形 13">
            <a:extLst>
              <a:ext uri="{FF2B5EF4-FFF2-40B4-BE49-F238E27FC236}">
                <a16:creationId xmlns:a16="http://schemas.microsoft.com/office/drawing/2014/main" id="{D6B77EE5-4C74-D371-463A-3C350FC2C7B8}"/>
              </a:ext>
            </a:extLst>
          </p:cNvPr>
          <p:cNvSpPr/>
          <p:nvPr/>
        </p:nvSpPr>
        <p:spPr>
          <a:xfrm>
            <a:off x="9903417" y="5192470"/>
            <a:ext cx="960109" cy="3188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26148182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設定</a:t>
            </a:r>
            <a:r>
              <a:rPr lang="en-US" altLang="zh-TW" sz="3000">
                <a:latin typeface="+mj-ea"/>
                <a:ea typeface="+mj-ea"/>
              </a:rPr>
              <a:t>JSP</a:t>
            </a:r>
            <a:r>
              <a:rPr lang="zh-TW" altLang="en-US" sz="3000">
                <a:latin typeface="+mj-ea"/>
                <a:ea typeface="+mj-ea"/>
              </a:rPr>
              <a:t>檔案編碼</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85135" y="361894"/>
            <a:ext cx="7737987" cy="5706922"/>
          </a:xfrm>
          <a:prstGeom prst="rect">
            <a:avLst/>
          </a:prstGeom>
        </p:spPr>
      </p:pic>
      <p:sp>
        <p:nvSpPr>
          <p:cNvPr id="6" name="投影片編號版面配置區 5">
            <a:extLst>
              <a:ext uri="{FF2B5EF4-FFF2-40B4-BE49-F238E27FC236}">
                <a16:creationId xmlns:a16="http://schemas.microsoft.com/office/drawing/2014/main" id="{4DEE5E0B-A699-4827-996C-475D60534345}"/>
              </a:ext>
            </a:extLst>
          </p:cNvPr>
          <p:cNvSpPr>
            <a:spLocks noGrp="1"/>
          </p:cNvSpPr>
          <p:nvPr>
            <p:ph type="sldNum" sz="quarter" idx="12"/>
          </p:nvPr>
        </p:nvSpPr>
        <p:spPr/>
        <p:txBody>
          <a:bodyPr/>
          <a:lstStyle/>
          <a:p>
            <a:fld id="{B521127C-0C56-461F-B517-0D483F216F7D}" type="slidenum">
              <a:rPr lang="zh-TW" altLang="en-US" smtClean="0"/>
              <a:t>23</a:t>
            </a:fld>
            <a:endParaRPr lang="zh-TW" altLang="en-US"/>
          </a:p>
        </p:txBody>
      </p:sp>
      <p:sp>
        <p:nvSpPr>
          <p:cNvPr id="2" name="矩形 1">
            <a:extLst>
              <a:ext uri="{FF2B5EF4-FFF2-40B4-BE49-F238E27FC236}">
                <a16:creationId xmlns:a16="http://schemas.microsoft.com/office/drawing/2014/main" id="{B7EBF164-6894-C2D8-D3CC-E660B321A80F}"/>
              </a:ext>
            </a:extLst>
          </p:cNvPr>
          <p:cNvSpPr/>
          <p:nvPr/>
        </p:nvSpPr>
        <p:spPr>
          <a:xfrm>
            <a:off x="3544526" y="4530118"/>
            <a:ext cx="851305" cy="3188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4" name="文字方塊 3">
            <a:extLst>
              <a:ext uri="{FF2B5EF4-FFF2-40B4-BE49-F238E27FC236}">
                <a16:creationId xmlns:a16="http://schemas.microsoft.com/office/drawing/2014/main" id="{2D7DC64F-809A-FE45-171F-FF2B29D233A9}"/>
              </a:ext>
            </a:extLst>
          </p:cNvPr>
          <p:cNvSpPr txBox="1"/>
          <p:nvPr/>
        </p:nvSpPr>
        <p:spPr>
          <a:xfrm>
            <a:off x="1801707" y="4927591"/>
            <a:ext cx="3519193"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(1)</a:t>
            </a:r>
            <a:r>
              <a:rPr lang="zh-TW" altLang="en-US"/>
              <a:t>點選</a:t>
            </a:r>
            <a:r>
              <a:rPr lang="en-US" altLang="zh-TW"/>
              <a:t>Web -&gt; JSP Files</a:t>
            </a:r>
          </a:p>
        </p:txBody>
      </p:sp>
      <p:sp>
        <p:nvSpPr>
          <p:cNvPr id="5" name="矩形 4">
            <a:extLst>
              <a:ext uri="{FF2B5EF4-FFF2-40B4-BE49-F238E27FC236}">
                <a16:creationId xmlns:a16="http://schemas.microsoft.com/office/drawing/2014/main" id="{09CDDD1F-DDC5-6A04-47E2-3ABF765889A5}"/>
              </a:ext>
            </a:extLst>
          </p:cNvPr>
          <p:cNvSpPr/>
          <p:nvPr/>
        </p:nvSpPr>
        <p:spPr>
          <a:xfrm>
            <a:off x="5953565" y="1528257"/>
            <a:ext cx="5169557" cy="49349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8" name="文字方塊 7">
            <a:extLst>
              <a:ext uri="{FF2B5EF4-FFF2-40B4-BE49-F238E27FC236}">
                <a16:creationId xmlns:a16="http://schemas.microsoft.com/office/drawing/2014/main" id="{8BF9DF6F-8981-8A4E-5DF6-A82973D2146A}"/>
              </a:ext>
            </a:extLst>
          </p:cNvPr>
          <p:cNvSpPr txBox="1"/>
          <p:nvPr/>
        </p:nvSpPr>
        <p:spPr>
          <a:xfrm>
            <a:off x="6349259" y="1070814"/>
            <a:ext cx="4908087"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(2)</a:t>
            </a:r>
            <a:r>
              <a:rPr lang="zh-TW" altLang="en-US"/>
              <a:t>將編碼換成</a:t>
            </a:r>
            <a:r>
              <a:rPr lang="en-US" altLang="zh-TW"/>
              <a:t>UTF-8</a:t>
            </a:r>
            <a:r>
              <a:rPr lang="zh-TW" altLang="en-US"/>
              <a:t>，在選單的最上面</a:t>
            </a:r>
            <a:endParaRPr lang="en-US" altLang="zh-TW"/>
          </a:p>
        </p:txBody>
      </p:sp>
      <p:sp>
        <p:nvSpPr>
          <p:cNvPr id="9" name="矩形 8">
            <a:extLst>
              <a:ext uri="{FF2B5EF4-FFF2-40B4-BE49-F238E27FC236}">
                <a16:creationId xmlns:a16="http://schemas.microsoft.com/office/drawing/2014/main" id="{87D03EF1-896E-3D7D-3E60-098C4FA8F621}"/>
              </a:ext>
            </a:extLst>
          </p:cNvPr>
          <p:cNvSpPr/>
          <p:nvPr/>
        </p:nvSpPr>
        <p:spPr>
          <a:xfrm>
            <a:off x="10215892" y="5229200"/>
            <a:ext cx="949175" cy="41549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a:extLst>
              <a:ext uri="{FF2B5EF4-FFF2-40B4-BE49-F238E27FC236}">
                <a16:creationId xmlns:a16="http://schemas.microsoft.com/office/drawing/2014/main" id="{A5481F28-781F-97BC-12F8-17A8F1830F59}"/>
              </a:ext>
            </a:extLst>
          </p:cNvPr>
          <p:cNvSpPr txBox="1"/>
          <p:nvPr/>
        </p:nvSpPr>
        <p:spPr>
          <a:xfrm>
            <a:off x="9746813" y="4736620"/>
            <a:ext cx="1887332"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(3)</a:t>
            </a:r>
            <a:r>
              <a:rPr lang="zh-TW" altLang="en-US"/>
              <a:t>安下</a:t>
            </a:r>
            <a:r>
              <a:rPr lang="en-US" altLang="zh-TW"/>
              <a:t>Apply</a:t>
            </a:r>
          </a:p>
        </p:txBody>
      </p:sp>
      <p:sp>
        <p:nvSpPr>
          <p:cNvPr id="11" name="文字方塊 10">
            <a:extLst>
              <a:ext uri="{FF2B5EF4-FFF2-40B4-BE49-F238E27FC236}">
                <a16:creationId xmlns:a16="http://schemas.microsoft.com/office/drawing/2014/main" id="{1F7A06EF-DA2F-17E2-2788-86D9E2CD0BBA}"/>
              </a:ext>
            </a:extLst>
          </p:cNvPr>
          <p:cNvSpPr txBox="1"/>
          <p:nvPr/>
        </p:nvSpPr>
        <p:spPr>
          <a:xfrm>
            <a:off x="9336946" y="6290174"/>
            <a:ext cx="2093053"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Eclipse</a:t>
            </a:r>
            <a:r>
              <a:rPr lang="zh-TW" altLang="en-US" sz="1800">
                <a:latin typeface="Consolas" panose="020B0609020204030204" pitchFamily="49" charset="0"/>
                <a:ea typeface="+mj-ea"/>
              </a:rPr>
              <a:t>的設定</a:t>
            </a:r>
            <a:r>
              <a:rPr lang="en-US" altLang="zh-TW" sz="1800">
                <a:latin typeface="Consolas" panose="020B0609020204030204" pitchFamily="49" charset="0"/>
                <a:ea typeface="+mj-ea"/>
              </a:rPr>
              <a:t>(3)</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86045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設定</a:t>
            </a:r>
            <a:r>
              <a:rPr lang="en-US" altLang="zh-TW" sz="3000">
                <a:latin typeface="+mj-ea"/>
                <a:ea typeface="+mj-ea"/>
              </a:rPr>
              <a:t>HTML</a:t>
            </a:r>
            <a:r>
              <a:rPr lang="zh-TW" altLang="en-US" sz="3000">
                <a:latin typeface="+mj-ea"/>
                <a:ea typeface="+mj-ea"/>
              </a:rPr>
              <a:t>檔案編碼</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93181" y="303171"/>
            <a:ext cx="7737987" cy="5706921"/>
          </a:xfrm>
          <a:prstGeom prst="rect">
            <a:avLst/>
          </a:prstGeom>
        </p:spPr>
      </p:pic>
      <p:sp>
        <p:nvSpPr>
          <p:cNvPr id="6" name="投影片編號版面配置區 5">
            <a:extLst>
              <a:ext uri="{FF2B5EF4-FFF2-40B4-BE49-F238E27FC236}">
                <a16:creationId xmlns:a16="http://schemas.microsoft.com/office/drawing/2014/main" id="{4DEE5E0B-A699-4827-996C-475D60534345}"/>
              </a:ext>
            </a:extLst>
          </p:cNvPr>
          <p:cNvSpPr>
            <a:spLocks noGrp="1"/>
          </p:cNvSpPr>
          <p:nvPr>
            <p:ph type="sldNum" sz="quarter" idx="12"/>
          </p:nvPr>
        </p:nvSpPr>
        <p:spPr/>
        <p:txBody>
          <a:bodyPr/>
          <a:lstStyle/>
          <a:p>
            <a:fld id="{B521127C-0C56-461F-B517-0D483F216F7D}" type="slidenum">
              <a:rPr lang="zh-TW" altLang="en-US" smtClean="0"/>
              <a:t>24</a:t>
            </a:fld>
            <a:endParaRPr lang="zh-TW" altLang="en-US"/>
          </a:p>
        </p:txBody>
      </p:sp>
      <p:sp>
        <p:nvSpPr>
          <p:cNvPr id="2" name="文字方塊 1">
            <a:extLst>
              <a:ext uri="{FF2B5EF4-FFF2-40B4-BE49-F238E27FC236}">
                <a16:creationId xmlns:a16="http://schemas.microsoft.com/office/drawing/2014/main" id="{40EE698B-E007-3E12-3C5D-9FB4791AA1B0}"/>
              </a:ext>
            </a:extLst>
          </p:cNvPr>
          <p:cNvSpPr txBox="1"/>
          <p:nvPr/>
        </p:nvSpPr>
        <p:spPr>
          <a:xfrm>
            <a:off x="9336946" y="6290174"/>
            <a:ext cx="2093053"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Eclipse</a:t>
            </a:r>
            <a:r>
              <a:rPr lang="zh-TW" altLang="en-US" sz="1800">
                <a:latin typeface="Consolas" panose="020B0609020204030204" pitchFamily="49" charset="0"/>
                <a:ea typeface="+mj-ea"/>
              </a:rPr>
              <a:t>的設定</a:t>
            </a:r>
            <a:r>
              <a:rPr lang="en-US" altLang="zh-TW" sz="1800">
                <a:latin typeface="Consolas" panose="020B0609020204030204" pitchFamily="49" charset="0"/>
                <a:ea typeface="+mj-ea"/>
              </a:rPr>
              <a:t>(4)</a:t>
            </a:r>
            <a:endParaRPr lang="zh-TW" altLang="en-US" sz="1800">
              <a:latin typeface="Consolas" panose="020B0609020204030204" pitchFamily="49" charset="0"/>
              <a:ea typeface="+mj-ea"/>
            </a:endParaRPr>
          </a:p>
        </p:txBody>
      </p:sp>
      <p:sp>
        <p:nvSpPr>
          <p:cNvPr id="5" name="矩形 4">
            <a:extLst>
              <a:ext uri="{FF2B5EF4-FFF2-40B4-BE49-F238E27FC236}">
                <a16:creationId xmlns:a16="http://schemas.microsoft.com/office/drawing/2014/main" id="{B08EA2EE-FB75-F4AC-29A1-E70FC4D89966}"/>
              </a:ext>
            </a:extLst>
          </p:cNvPr>
          <p:cNvSpPr/>
          <p:nvPr/>
        </p:nvSpPr>
        <p:spPr>
          <a:xfrm>
            <a:off x="4114977" y="3994031"/>
            <a:ext cx="851305" cy="3188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8" name="文字方塊 7">
            <a:extLst>
              <a:ext uri="{FF2B5EF4-FFF2-40B4-BE49-F238E27FC236}">
                <a16:creationId xmlns:a16="http://schemas.microsoft.com/office/drawing/2014/main" id="{9894F405-DE48-3DDA-175E-14FF213F68AC}"/>
              </a:ext>
            </a:extLst>
          </p:cNvPr>
          <p:cNvSpPr txBox="1"/>
          <p:nvPr/>
        </p:nvSpPr>
        <p:spPr>
          <a:xfrm>
            <a:off x="2372158" y="4391504"/>
            <a:ext cx="3718249"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(1)</a:t>
            </a:r>
            <a:r>
              <a:rPr lang="zh-TW" altLang="en-US"/>
              <a:t>點選</a:t>
            </a:r>
            <a:r>
              <a:rPr lang="en-US" altLang="zh-TW"/>
              <a:t>Web -&gt; HTML Files</a:t>
            </a:r>
          </a:p>
        </p:txBody>
      </p:sp>
      <p:sp>
        <p:nvSpPr>
          <p:cNvPr id="9" name="矩形 8">
            <a:extLst>
              <a:ext uri="{FF2B5EF4-FFF2-40B4-BE49-F238E27FC236}">
                <a16:creationId xmlns:a16="http://schemas.microsoft.com/office/drawing/2014/main" id="{882B6704-886A-C47C-9CB1-F5DED68BA03B}"/>
              </a:ext>
            </a:extLst>
          </p:cNvPr>
          <p:cNvSpPr/>
          <p:nvPr/>
        </p:nvSpPr>
        <p:spPr>
          <a:xfrm>
            <a:off x="6993799" y="1470343"/>
            <a:ext cx="4637369" cy="3188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a:extLst>
              <a:ext uri="{FF2B5EF4-FFF2-40B4-BE49-F238E27FC236}">
                <a16:creationId xmlns:a16="http://schemas.microsoft.com/office/drawing/2014/main" id="{1D64468E-7179-CBA3-E9A0-C4AAD8E76FCD}"/>
              </a:ext>
            </a:extLst>
          </p:cNvPr>
          <p:cNvSpPr txBox="1"/>
          <p:nvPr/>
        </p:nvSpPr>
        <p:spPr>
          <a:xfrm>
            <a:off x="6931706" y="1884594"/>
            <a:ext cx="4041094"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(2)</a:t>
            </a:r>
            <a:r>
              <a:rPr lang="zh-TW" altLang="en-US"/>
              <a:t>同</a:t>
            </a:r>
            <a:r>
              <a:rPr lang="en-US" altLang="zh-TW"/>
              <a:t>JSP</a:t>
            </a:r>
            <a:r>
              <a:rPr lang="zh-TW" altLang="en-US"/>
              <a:t>設定，改編碼為</a:t>
            </a:r>
            <a:r>
              <a:rPr lang="en-US" altLang="zh-TW"/>
              <a:t>UTF-8</a:t>
            </a:r>
          </a:p>
        </p:txBody>
      </p:sp>
      <p:sp>
        <p:nvSpPr>
          <p:cNvPr id="11" name="矩形 10">
            <a:extLst>
              <a:ext uri="{FF2B5EF4-FFF2-40B4-BE49-F238E27FC236}">
                <a16:creationId xmlns:a16="http://schemas.microsoft.com/office/drawing/2014/main" id="{B6D73BFA-08B4-02FB-2D9C-6C973FD3EDB8}"/>
              </a:ext>
            </a:extLst>
          </p:cNvPr>
          <p:cNvSpPr/>
          <p:nvPr/>
        </p:nvSpPr>
        <p:spPr>
          <a:xfrm>
            <a:off x="9568074" y="5587949"/>
            <a:ext cx="1035612" cy="3188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2" name="文字方塊 11">
            <a:extLst>
              <a:ext uri="{FF2B5EF4-FFF2-40B4-BE49-F238E27FC236}">
                <a16:creationId xmlns:a16="http://schemas.microsoft.com/office/drawing/2014/main" id="{67059092-657D-F8AF-D831-5D275B45BC6D}"/>
              </a:ext>
            </a:extLst>
          </p:cNvPr>
          <p:cNvSpPr txBox="1"/>
          <p:nvPr/>
        </p:nvSpPr>
        <p:spPr>
          <a:xfrm>
            <a:off x="8279933" y="5129858"/>
            <a:ext cx="3409355"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(3)</a:t>
            </a:r>
            <a:r>
              <a:rPr lang="zh-TW" altLang="en-US"/>
              <a:t>按下</a:t>
            </a:r>
            <a:r>
              <a:rPr lang="en-US" altLang="zh-TW"/>
              <a:t>Apply and Close</a:t>
            </a:r>
          </a:p>
        </p:txBody>
      </p:sp>
    </p:spTree>
    <p:extLst>
      <p:ext uri="{BB962C8B-B14F-4D97-AF65-F5344CB8AC3E}">
        <p14:creationId xmlns:p14="http://schemas.microsoft.com/office/powerpoint/2010/main" val="19669181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2785145" cy="528362"/>
          </a:xfrm>
        </p:spPr>
        <p:txBody>
          <a:bodyPr>
            <a:normAutofit/>
          </a:bodyPr>
          <a:lstStyle/>
          <a:p>
            <a:pPr marL="0" indent="0">
              <a:buNone/>
            </a:pPr>
            <a:r>
              <a:rPr lang="en-US" altLang="zh-TW" sz="3000">
                <a:latin typeface="+mj-ea"/>
                <a:ea typeface="+mj-ea"/>
              </a:rPr>
              <a:t>New</a:t>
            </a:r>
            <a:r>
              <a:rPr lang="zh-TW" altLang="en-US" sz="3000">
                <a:latin typeface="+mj-ea"/>
                <a:ea typeface="+mj-ea"/>
              </a:rPr>
              <a:t> </a:t>
            </a:r>
            <a:r>
              <a:rPr lang="en-US" altLang="zh-TW" sz="3000">
                <a:latin typeface="+mj-ea"/>
                <a:ea typeface="+mj-ea"/>
              </a:rPr>
              <a:t>Server (1)</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5795" y="619018"/>
            <a:ext cx="10578755" cy="5619964"/>
          </a:xfrm>
          <a:prstGeom prst="rect">
            <a:avLst/>
          </a:prstGeom>
        </p:spPr>
      </p:pic>
      <p:sp>
        <p:nvSpPr>
          <p:cNvPr id="6" name="投影片編號版面配置區 5">
            <a:extLst>
              <a:ext uri="{FF2B5EF4-FFF2-40B4-BE49-F238E27FC236}">
                <a16:creationId xmlns:a16="http://schemas.microsoft.com/office/drawing/2014/main" id="{FA81F5F2-7ACC-4E68-BB2B-068D5335576C}"/>
              </a:ext>
            </a:extLst>
          </p:cNvPr>
          <p:cNvSpPr>
            <a:spLocks noGrp="1"/>
          </p:cNvSpPr>
          <p:nvPr>
            <p:ph type="sldNum" sz="quarter" idx="12"/>
          </p:nvPr>
        </p:nvSpPr>
        <p:spPr/>
        <p:txBody>
          <a:bodyPr/>
          <a:lstStyle/>
          <a:p>
            <a:fld id="{B521127C-0C56-461F-B517-0D483F216F7D}" type="slidenum">
              <a:rPr lang="zh-TW" altLang="en-US" smtClean="0"/>
              <a:t>25</a:t>
            </a:fld>
            <a:endParaRPr lang="zh-TW" altLang="en-US"/>
          </a:p>
        </p:txBody>
      </p:sp>
      <p:sp>
        <p:nvSpPr>
          <p:cNvPr id="2" name="矩形 1">
            <a:extLst>
              <a:ext uri="{FF2B5EF4-FFF2-40B4-BE49-F238E27FC236}">
                <a16:creationId xmlns:a16="http://schemas.microsoft.com/office/drawing/2014/main" id="{2686F369-B595-9DD6-F7B5-97DC5B632508}"/>
              </a:ext>
            </a:extLst>
          </p:cNvPr>
          <p:cNvSpPr/>
          <p:nvPr/>
        </p:nvSpPr>
        <p:spPr>
          <a:xfrm>
            <a:off x="2931405" y="4580342"/>
            <a:ext cx="2521880" cy="4154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4" name="文字方塊 3">
            <a:extLst>
              <a:ext uri="{FF2B5EF4-FFF2-40B4-BE49-F238E27FC236}">
                <a16:creationId xmlns:a16="http://schemas.microsoft.com/office/drawing/2014/main" id="{1436B6D5-6139-9BEA-B130-E565E333C083}"/>
              </a:ext>
            </a:extLst>
          </p:cNvPr>
          <p:cNvSpPr txBox="1"/>
          <p:nvPr/>
        </p:nvSpPr>
        <p:spPr>
          <a:xfrm>
            <a:off x="436080" y="5108217"/>
            <a:ext cx="5444455" cy="1708160"/>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(1)</a:t>
            </a:r>
          </a:p>
          <a:p>
            <a:pPr algn="l"/>
            <a:r>
              <a:rPr lang="zh-TW" altLang="en-US"/>
              <a:t>在</a:t>
            </a:r>
            <a:r>
              <a:rPr lang="en-US" altLang="zh-TW"/>
              <a:t>Server</a:t>
            </a:r>
            <a:r>
              <a:rPr lang="zh-TW" altLang="en-US"/>
              <a:t>的分頁中，</a:t>
            </a:r>
            <a:endParaRPr lang="en-US" altLang="zh-TW"/>
          </a:p>
          <a:p>
            <a:pPr algn="l"/>
            <a:r>
              <a:rPr lang="zh-TW" altLang="en-US"/>
              <a:t>點選「</a:t>
            </a:r>
            <a:r>
              <a:rPr lang="en-US" altLang="zh-TW"/>
              <a:t>No server are available…</a:t>
            </a:r>
            <a:r>
              <a:rPr lang="zh-TW" altLang="en-US"/>
              <a:t>」</a:t>
            </a:r>
            <a:endParaRPr lang="en-US" altLang="zh-TW"/>
          </a:p>
          <a:p>
            <a:pPr algn="l"/>
            <a:r>
              <a:rPr lang="zh-TW" altLang="en-US"/>
              <a:t>*或者在左上角的</a:t>
            </a:r>
            <a:r>
              <a:rPr lang="en-US" altLang="zh-TW"/>
              <a:t>File&gt;New&gt;Other&gt;Server&gt;Server</a:t>
            </a:r>
            <a:r>
              <a:rPr lang="zh-TW" altLang="en-US"/>
              <a:t>也能找到</a:t>
            </a:r>
            <a:endParaRPr lang="en-US" altLang="zh-TW"/>
          </a:p>
        </p:txBody>
      </p:sp>
      <p:sp>
        <p:nvSpPr>
          <p:cNvPr id="8" name="矩形 7">
            <a:extLst>
              <a:ext uri="{FF2B5EF4-FFF2-40B4-BE49-F238E27FC236}">
                <a16:creationId xmlns:a16="http://schemas.microsoft.com/office/drawing/2014/main" id="{A2EEDE23-4B34-F1ED-1A04-B921A8913C30}"/>
              </a:ext>
            </a:extLst>
          </p:cNvPr>
          <p:cNvSpPr/>
          <p:nvPr/>
        </p:nvSpPr>
        <p:spPr>
          <a:xfrm>
            <a:off x="5533391" y="3441584"/>
            <a:ext cx="1404306" cy="4154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文字方塊 8">
            <a:extLst>
              <a:ext uri="{FF2B5EF4-FFF2-40B4-BE49-F238E27FC236}">
                <a16:creationId xmlns:a16="http://schemas.microsoft.com/office/drawing/2014/main" id="{5A6A223F-F7A1-D616-55F9-0C933FA6CBC2}"/>
              </a:ext>
            </a:extLst>
          </p:cNvPr>
          <p:cNvSpPr txBox="1"/>
          <p:nvPr/>
        </p:nvSpPr>
        <p:spPr>
          <a:xfrm>
            <a:off x="7051657" y="3429000"/>
            <a:ext cx="3982608"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(2)</a:t>
            </a:r>
            <a:r>
              <a:rPr lang="zh-TW" altLang="en-US"/>
              <a:t>選擇</a:t>
            </a:r>
            <a:r>
              <a:rPr lang="en-US" altLang="zh-TW"/>
              <a:t>Apache</a:t>
            </a:r>
            <a:r>
              <a:rPr lang="zh-TW" altLang="en-US"/>
              <a:t>的</a:t>
            </a:r>
            <a:r>
              <a:rPr lang="en-US" altLang="zh-TW"/>
              <a:t>Tomcat v9.0</a:t>
            </a:r>
          </a:p>
        </p:txBody>
      </p:sp>
      <p:sp>
        <p:nvSpPr>
          <p:cNvPr id="10" name="矩形 9">
            <a:extLst>
              <a:ext uri="{FF2B5EF4-FFF2-40B4-BE49-F238E27FC236}">
                <a16:creationId xmlns:a16="http://schemas.microsoft.com/office/drawing/2014/main" id="{F47E6BB0-50BA-EB15-63CB-796ECFD89766}"/>
              </a:ext>
            </a:extLst>
          </p:cNvPr>
          <p:cNvSpPr/>
          <p:nvPr/>
        </p:nvSpPr>
        <p:spPr>
          <a:xfrm>
            <a:off x="6839826" y="5546799"/>
            <a:ext cx="903213" cy="4154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2" name="文字方塊 11">
            <a:extLst>
              <a:ext uri="{FF2B5EF4-FFF2-40B4-BE49-F238E27FC236}">
                <a16:creationId xmlns:a16="http://schemas.microsoft.com/office/drawing/2014/main" id="{4CFB811D-97D8-8CB4-AC90-0E958FA3220F}"/>
              </a:ext>
            </a:extLst>
          </p:cNvPr>
          <p:cNvSpPr txBox="1"/>
          <p:nvPr/>
        </p:nvSpPr>
        <p:spPr>
          <a:xfrm>
            <a:off x="7839584" y="5546799"/>
            <a:ext cx="1829158"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(3)</a:t>
            </a:r>
            <a:r>
              <a:rPr lang="zh-TW" altLang="en-US"/>
              <a:t>點選</a:t>
            </a:r>
            <a:r>
              <a:rPr lang="en-US" altLang="zh-TW"/>
              <a:t>Next</a:t>
            </a:r>
          </a:p>
        </p:txBody>
      </p:sp>
      <p:sp>
        <p:nvSpPr>
          <p:cNvPr id="13" name="文字方塊 12">
            <a:extLst>
              <a:ext uri="{FF2B5EF4-FFF2-40B4-BE49-F238E27FC236}">
                <a16:creationId xmlns:a16="http://schemas.microsoft.com/office/drawing/2014/main" id="{B25FF0A5-55A2-3A5C-559F-BC557F93B558}"/>
              </a:ext>
            </a:extLst>
          </p:cNvPr>
          <p:cNvSpPr txBox="1"/>
          <p:nvPr/>
        </p:nvSpPr>
        <p:spPr>
          <a:xfrm>
            <a:off x="9756396" y="6290174"/>
            <a:ext cx="167360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安裝</a:t>
            </a:r>
            <a:r>
              <a:rPr lang="en-US" altLang="zh-TW">
                <a:latin typeface="Consolas" panose="020B0609020204030204" pitchFamily="49" charset="0"/>
                <a:ea typeface="+mj-ea"/>
              </a:rPr>
              <a:t>Tomcat</a:t>
            </a:r>
            <a:r>
              <a:rPr lang="en-US" altLang="zh-TW" sz="1800">
                <a:latin typeface="Consolas" panose="020B0609020204030204" pitchFamily="49" charset="0"/>
                <a:ea typeface="+mj-ea"/>
              </a:rPr>
              <a:t>(1)</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975222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2751589" cy="511728"/>
          </a:xfrm>
        </p:spPr>
        <p:txBody>
          <a:bodyPr>
            <a:normAutofit/>
          </a:bodyPr>
          <a:lstStyle/>
          <a:p>
            <a:pPr marL="0" indent="0">
              <a:buNone/>
            </a:pPr>
            <a:r>
              <a:rPr lang="en-US" altLang="zh-TW" sz="3000">
                <a:latin typeface="+mj-ea"/>
                <a:ea typeface="+mj-ea"/>
              </a:rPr>
              <a:t>New</a:t>
            </a:r>
            <a:r>
              <a:rPr lang="zh-TW" altLang="en-US" sz="3000">
                <a:latin typeface="+mj-ea"/>
                <a:ea typeface="+mj-ea"/>
              </a:rPr>
              <a:t> </a:t>
            </a:r>
            <a:r>
              <a:rPr lang="en-US" altLang="zh-TW" sz="3000">
                <a:latin typeface="+mj-ea"/>
                <a:ea typeface="+mj-ea"/>
              </a:rPr>
              <a:t>Server (2)</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92758" y="361123"/>
            <a:ext cx="4763300" cy="6094223"/>
          </a:xfrm>
          <a:prstGeom prst="rect">
            <a:avLst/>
          </a:prstGeom>
        </p:spPr>
      </p:pic>
      <p:sp>
        <p:nvSpPr>
          <p:cNvPr id="6" name="投影片編號版面配置區 5">
            <a:extLst>
              <a:ext uri="{FF2B5EF4-FFF2-40B4-BE49-F238E27FC236}">
                <a16:creationId xmlns:a16="http://schemas.microsoft.com/office/drawing/2014/main" id="{362334C0-D9E1-4A25-A259-26C8D574E189}"/>
              </a:ext>
            </a:extLst>
          </p:cNvPr>
          <p:cNvSpPr>
            <a:spLocks noGrp="1"/>
          </p:cNvSpPr>
          <p:nvPr>
            <p:ph type="sldNum" sz="quarter" idx="12"/>
          </p:nvPr>
        </p:nvSpPr>
        <p:spPr/>
        <p:txBody>
          <a:bodyPr/>
          <a:lstStyle/>
          <a:p>
            <a:fld id="{B521127C-0C56-461F-B517-0D483F216F7D}" type="slidenum">
              <a:rPr lang="zh-TW" altLang="en-US" smtClean="0"/>
              <a:t>26</a:t>
            </a:fld>
            <a:endParaRPr lang="zh-TW" altLang="en-US"/>
          </a:p>
        </p:txBody>
      </p:sp>
      <p:sp>
        <p:nvSpPr>
          <p:cNvPr id="2" name="矩形 1">
            <a:extLst>
              <a:ext uri="{FF2B5EF4-FFF2-40B4-BE49-F238E27FC236}">
                <a16:creationId xmlns:a16="http://schemas.microsoft.com/office/drawing/2014/main" id="{95F165B7-D1FC-C7B5-DB94-FA4B98A77AC7}"/>
              </a:ext>
            </a:extLst>
          </p:cNvPr>
          <p:cNvSpPr/>
          <p:nvPr/>
        </p:nvSpPr>
        <p:spPr>
          <a:xfrm>
            <a:off x="4592758" y="1828801"/>
            <a:ext cx="4763300" cy="54528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4" name="文字方塊 3">
            <a:extLst>
              <a:ext uri="{FF2B5EF4-FFF2-40B4-BE49-F238E27FC236}">
                <a16:creationId xmlns:a16="http://schemas.microsoft.com/office/drawing/2014/main" id="{C78FC0F1-9E06-A01F-8979-BA702C54E819}"/>
              </a:ext>
            </a:extLst>
          </p:cNvPr>
          <p:cNvSpPr txBox="1"/>
          <p:nvPr/>
        </p:nvSpPr>
        <p:spPr>
          <a:xfrm>
            <a:off x="925584" y="1312311"/>
            <a:ext cx="10058400"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(1)</a:t>
            </a:r>
            <a:r>
              <a:rPr lang="zh-TW" altLang="en-US"/>
              <a:t>將</a:t>
            </a:r>
            <a:r>
              <a:rPr lang="en-US" altLang="zh-TW"/>
              <a:t>Tomcat installation directory(tomcat</a:t>
            </a:r>
            <a:r>
              <a:rPr lang="zh-TW" altLang="en-US"/>
              <a:t>安裝目錄</a:t>
            </a:r>
            <a:r>
              <a:rPr lang="en-US" altLang="zh-TW"/>
              <a:t>)</a:t>
            </a:r>
            <a:r>
              <a:rPr lang="zh-TW" altLang="en-US"/>
              <a:t>指向</a:t>
            </a:r>
            <a:r>
              <a:rPr lang="en-US" altLang="zh-TW"/>
              <a:t>Tomcat</a:t>
            </a:r>
            <a:r>
              <a:rPr lang="zh-TW" altLang="en-US"/>
              <a:t>的資料夾</a:t>
            </a:r>
            <a:endParaRPr lang="en-US" altLang="zh-TW"/>
          </a:p>
        </p:txBody>
      </p:sp>
      <p:sp>
        <p:nvSpPr>
          <p:cNvPr id="5" name="文字方塊 4">
            <a:extLst>
              <a:ext uri="{FF2B5EF4-FFF2-40B4-BE49-F238E27FC236}">
                <a16:creationId xmlns:a16="http://schemas.microsoft.com/office/drawing/2014/main" id="{53B1FF89-90FF-7904-D499-3D47D2BB2A2F}"/>
              </a:ext>
            </a:extLst>
          </p:cNvPr>
          <p:cNvSpPr txBox="1"/>
          <p:nvPr/>
        </p:nvSpPr>
        <p:spPr>
          <a:xfrm>
            <a:off x="6091466" y="5402482"/>
            <a:ext cx="1765882"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(2)</a:t>
            </a:r>
            <a:r>
              <a:rPr lang="zh-TW" altLang="en-US"/>
              <a:t>點選</a:t>
            </a:r>
            <a:r>
              <a:rPr lang="en-US" altLang="zh-TW"/>
              <a:t>Next</a:t>
            </a:r>
          </a:p>
        </p:txBody>
      </p:sp>
      <p:sp>
        <p:nvSpPr>
          <p:cNvPr id="9" name="矩形 8">
            <a:extLst>
              <a:ext uri="{FF2B5EF4-FFF2-40B4-BE49-F238E27FC236}">
                <a16:creationId xmlns:a16="http://schemas.microsoft.com/office/drawing/2014/main" id="{A1831212-B245-645C-6662-0579D5E158C8}"/>
              </a:ext>
            </a:extLst>
          </p:cNvPr>
          <p:cNvSpPr/>
          <p:nvPr/>
        </p:nvSpPr>
        <p:spPr>
          <a:xfrm>
            <a:off x="6506022" y="5979742"/>
            <a:ext cx="960178" cy="4154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文字方塊 10">
            <a:extLst>
              <a:ext uri="{FF2B5EF4-FFF2-40B4-BE49-F238E27FC236}">
                <a16:creationId xmlns:a16="http://schemas.microsoft.com/office/drawing/2014/main" id="{1C2233EE-5B9F-8924-CE77-57EB05BD52A7}"/>
              </a:ext>
            </a:extLst>
          </p:cNvPr>
          <p:cNvSpPr txBox="1"/>
          <p:nvPr/>
        </p:nvSpPr>
        <p:spPr>
          <a:xfrm>
            <a:off x="9756396" y="6290174"/>
            <a:ext cx="167360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安裝</a:t>
            </a:r>
            <a:r>
              <a:rPr lang="en-US" altLang="zh-TW">
                <a:latin typeface="Consolas" panose="020B0609020204030204" pitchFamily="49" charset="0"/>
                <a:ea typeface="+mj-ea"/>
              </a:rPr>
              <a:t>Tomcat</a:t>
            </a:r>
            <a:r>
              <a:rPr lang="en-US" altLang="zh-TW" sz="1800">
                <a:latin typeface="Consolas" panose="020B0609020204030204" pitchFamily="49" charset="0"/>
                <a:ea typeface="+mj-ea"/>
              </a:rPr>
              <a:t>(2)</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19452552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2776756" cy="503339"/>
          </a:xfrm>
        </p:spPr>
        <p:txBody>
          <a:bodyPr>
            <a:normAutofit/>
          </a:bodyPr>
          <a:lstStyle/>
          <a:p>
            <a:pPr marL="0" indent="0">
              <a:buNone/>
            </a:pPr>
            <a:r>
              <a:rPr lang="en-US" altLang="zh-TW" sz="3000">
                <a:latin typeface="+mj-ea"/>
                <a:ea typeface="+mj-ea"/>
              </a:rPr>
              <a:t>New</a:t>
            </a:r>
            <a:r>
              <a:rPr lang="zh-TW" altLang="en-US" sz="3000">
                <a:latin typeface="+mj-ea"/>
                <a:ea typeface="+mj-ea"/>
              </a:rPr>
              <a:t> </a:t>
            </a:r>
            <a:r>
              <a:rPr lang="en-US" altLang="zh-TW" sz="3000">
                <a:latin typeface="+mj-ea"/>
                <a:ea typeface="+mj-ea"/>
              </a:rPr>
              <a:t>Server (3)</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72521" y="361123"/>
            <a:ext cx="4460787" cy="6094223"/>
          </a:xfrm>
          <a:prstGeom prst="rect">
            <a:avLst/>
          </a:prstGeom>
        </p:spPr>
      </p:pic>
      <p:sp>
        <p:nvSpPr>
          <p:cNvPr id="6" name="投影片編號版面配置區 5">
            <a:extLst>
              <a:ext uri="{FF2B5EF4-FFF2-40B4-BE49-F238E27FC236}">
                <a16:creationId xmlns:a16="http://schemas.microsoft.com/office/drawing/2014/main" id="{362334C0-D9E1-4A25-A259-26C8D574E189}"/>
              </a:ext>
            </a:extLst>
          </p:cNvPr>
          <p:cNvSpPr>
            <a:spLocks noGrp="1"/>
          </p:cNvSpPr>
          <p:nvPr>
            <p:ph type="sldNum" sz="quarter" idx="12"/>
          </p:nvPr>
        </p:nvSpPr>
        <p:spPr/>
        <p:txBody>
          <a:bodyPr/>
          <a:lstStyle/>
          <a:p>
            <a:fld id="{B521127C-0C56-461F-B517-0D483F216F7D}" type="slidenum">
              <a:rPr lang="zh-TW" altLang="en-US" smtClean="0"/>
              <a:t>27</a:t>
            </a:fld>
            <a:endParaRPr lang="zh-TW" altLang="en-US"/>
          </a:p>
        </p:txBody>
      </p:sp>
      <p:sp>
        <p:nvSpPr>
          <p:cNvPr id="5" name="文字方塊 4">
            <a:extLst>
              <a:ext uri="{FF2B5EF4-FFF2-40B4-BE49-F238E27FC236}">
                <a16:creationId xmlns:a16="http://schemas.microsoft.com/office/drawing/2014/main" id="{53B1FF89-90FF-7904-D499-3D47D2BB2A2F}"/>
              </a:ext>
            </a:extLst>
          </p:cNvPr>
          <p:cNvSpPr txBox="1"/>
          <p:nvPr/>
        </p:nvSpPr>
        <p:spPr>
          <a:xfrm>
            <a:off x="8936044" y="5740855"/>
            <a:ext cx="2115737"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(3)</a:t>
            </a:r>
            <a:r>
              <a:rPr lang="zh-TW" altLang="en-US"/>
              <a:t>點選</a:t>
            </a:r>
            <a:r>
              <a:rPr lang="en-US" altLang="zh-TW"/>
              <a:t>Finish</a:t>
            </a:r>
          </a:p>
        </p:txBody>
      </p:sp>
      <p:sp>
        <p:nvSpPr>
          <p:cNvPr id="9" name="矩形 8">
            <a:extLst>
              <a:ext uri="{FF2B5EF4-FFF2-40B4-BE49-F238E27FC236}">
                <a16:creationId xmlns:a16="http://schemas.microsoft.com/office/drawing/2014/main" id="{A1831212-B245-645C-6662-0579D5E158C8}"/>
              </a:ext>
            </a:extLst>
          </p:cNvPr>
          <p:cNvSpPr/>
          <p:nvPr/>
        </p:nvSpPr>
        <p:spPr>
          <a:xfrm>
            <a:off x="7873428" y="5996520"/>
            <a:ext cx="960178" cy="41549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文字方塊 10">
            <a:extLst>
              <a:ext uri="{FF2B5EF4-FFF2-40B4-BE49-F238E27FC236}">
                <a16:creationId xmlns:a16="http://schemas.microsoft.com/office/drawing/2014/main" id="{1C2233EE-5B9F-8924-CE77-57EB05BD52A7}"/>
              </a:ext>
            </a:extLst>
          </p:cNvPr>
          <p:cNvSpPr txBox="1"/>
          <p:nvPr/>
        </p:nvSpPr>
        <p:spPr>
          <a:xfrm>
            <a:off x="9756396" y="6290174"/>
            <a:ext cx="167360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安裝</a:t>
            </a:r>
            <a:r>
              <a:rPr lang="en-US" altLang="zh-TW">
                <a:latin typeface="Consolas" panose="020B0609020204030204" pitchFamily="49" charset="0"/>
                <a:ea typeface="+mj-ea"/>
              </a:rPr>
              <a:t>Tomcat</a:t>
            </a:r>
            <a:r>
              <a:rPr lang="en-US" altLang="zh-TW" sz="1800">
                <a:latin typeface="Consolas" panose="020B0609020204030204" pitchFamily="49" charset="0"/>
                <a:ea typeface="+mj-ea"/>
              </a:rPr>
              <a:t>(3)</a:t>
            </a:r>
            <a:endParaRPr lang="zh-TW" altLang="en-US" sz="180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14B11C48-6FC4-B32D-AEF7-BE747AA76767}"/>
              </a:ext>
            </a:extLst>
          </p:cNvPr>
          <p:cNvSpPr txBox="1"/>
          <p:nvPr/>
        </p:nvSpPr>
        <p:spPr>
          <a:xfrm>
            <a:off x="490827" y="1639893"/>
            <a:ext cx="4603009" cy="1061829"/>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(1)</a:t>
            </a:r>
          </a:p>
          <a:p>
            <a:pPr algn="l"/>
            <a:r>
              <a:rPr lang="zh-TW" altLang="en-US"/>
              <a:t>在左側的專案為</a:t>
            </a:r>
            <a:r>
              <a:rPr lang="en-US" altLang="zh-TW"/>
              <a:t>Available(</a:t>
            </a:r>
            <a:r>
              <a:rPr lang="zh-TW" altLang="en-US"/>
              <a:t>可用的</a:t>
            </a:r>
            <a:r>
              <a:rPr lang="en-US" altLang="zh-TW"/>
              <a:t>)</a:t>
            </a:r>
            <a:r>
              <a:rPr lang="zh-TW" altLang="en-US"/>
              <a:t>，</a:t>
            </a:r>
            <a:endParaRPr lang="en-US" altLang="zh-TW"/>
          </a:p>
          <a:p>
            <a:pPr algn="l"/>
            <a:r>
              <a:rPr lang="zh-TW" altLang="en-US"/>
              <a:t>啟動</a:t>
            </a:r>
            <a:r>
              <a:rPr lang="en-US" altLang="zh-TW"/>
              <a:t>Server</a:t>
            </a:r>
            <a:r>
              <a:rPr lang="zh-TW" altLang="en-US"/>
              <a:t>時「不會」執行</a:t>
            </a:r>
            <a:endParaRPr lang="en-US" altLang="zh-TW"/>
          </a:p>
        </p:txBody>
      </p:sp>
      <p:sp>
        <p:nvSpPr>
          <p:cNvPr id="12" name="矩形 11">
            <a:extLst>
              <a:ext uri="{FF2B5EF4-FFF2-40B4-BE49-F238E27FC236}">
                <a16:creationId xmlns:a16="http://schemas.microsoft.com/office/drawing/2014/main" id="{1617DCCD-C1F5-2604-4DB6-C616274208C4}"/>
              </a:ext>
            </a:extLst>
          </p:cNvPr>
          <p:cNvSpPr/>
          <p:nvPr/>
        </p:nvSpPr>
        <p:spPr>
          <a:xfrm>
            <a:off x="5272520" y="1534975"/>
            <a:ext cx="1749065" cy="40437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3" name="矩形 12">
            <a:extLst>
              <a:ext uri="{FF2B5EF4-FFF2-40B4-BE49-F238E27FC236}">
                <a16:creationId xmlns:a16="http://schemas.microsoft.com/office/drawing/2014/main" id="{E23E3B36-0194-C4FE-7E98-EFCB4179E807}"/>
              </a:ext>
            </a:extLst>
          </p:cNvPr>
          <p:cNvSpPr/>
          <p:nvPr/>
        </p:nvSpPr>
        <p:spPr>
          <a:xfrm>
            <a:off x="7959073" y="1534975"/>
            <a:ext cx="1749065" cy="40437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4" name="文字方塊 13">
            <a:extLst>
              <a:ext uri="{FF2B5EF4-FFF2-40B4-BE49-F238E27FC236}">
                <a16:creationId xmlns:a16="http://schemas.microsoft.com/office/drawing/2014/main" id="{53583579-7975-1537-79B7-80BB4FBA47FD}"/>
              </a:ext>
            </a:extLst>
          </p:cNvPr>
          <p:cNvSpPr txBox="1"/>
          <p:nvPr/>
        </p:nvSpPr>
        <p:spPr>
          <a:xfrm>
            <a:off x="6826990" y="292584"/>
            <a:ext cx="5124218" cy="1061829"/>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(2)</a:t>
            </a:r>
          </a:p>
          <a:p>
            <a:pPr algn="l"/>
            <a:r>
              <a:rPr lang="zh-TW" altLang="en-US"/>
              <a:t>在右側的專案為</a:t>
            </a:r>
            <a:r>
              <a:rPr lang="en-US" altLang="zh-TW"/>
              <a:t>Configured(</a:t>
            </a:r>
            <a:r>
              <a:rPr lang="zh-TW" altLang="en-US"/>
              <a:t>配置完成</a:t>
            </a:r>
            <a:r>
              <a:rPr lang="en-US" altLang="zh-TW"/>
              <a:t>)</a:t>
            </a:r>
            <a:r>
              <a:rPr lang="zh-TW" altLang="en-US"/>
              <a:t>，</a:t>
            </a:r>
            <a:endParaRPr lang="en-US" altLang="zh-TW"/>
          </a:p>
          <a:p>
            <a:pPr algn="l"/>
            <a:r>
              <a:rPr lang="zh-TW" altLang="en-US"/>
              <a:t>啟動</a:t>
            </a:r>
            <a:r>
              <a:rPr lang="en-US" altLang="zh-TW"/>
              <a:t>Server</a:t>
            </a:r>
            <a:r>
              <a:rPr lang="zh-TW" altLang="en-US"/>
              <a:t>時「會」執行</a:t>
            </a:r>
            <a:endParaRPr lang="en-US" altLang="zh-TW"/>
          </a:p>
        </p:txBody>
      </p:sp>
      <p:pic>
        <p:nvPicPr>
          <p:cNvPr id="19" name="圖片 18" descr="一張含有 文字, 字型, 行, 螢幕擷取畫面 的圖片&#10;&#10;自動產生的描述">
            <a:extLst>
              <a:ext uri="{FF2B5EF4-FFF2-40B4-BE49-F238E27FC236}">
                <a16:creationId xmlns:a16="http://schemas.microsoft.com/office/drawing/2014/main" id="{5B69E3C8-1865-D109-B08F-4377144465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683" y="5578679"/>
            <a:ext cx="4915153" cy="1009702"/>
          </a:xfrm>
          <a:prstGeom prst="rect">
            <a:avLst/>
          </a:prstGeom>
        </p:spPr>
      </p:pic>
      <p:sp>
        <p:nvSpPr>
          <p:cNvPr id="20" name="文字方塊 19">
            <a:extLst>
              <a:ext uri="{FF2B5EF4-FFF2-40B4-BE49-F238E27FC236}">
                <a16:creationId xmlns:a16="http://schemas.microsoft.com/office/drawing/2014/main" id="{7764A5D6-5B23-211F-6DFB-501EFE4BB5EC}"/>
              </a:ext>
            </a:extLst>
          </p:cNvPr>
          <p:cNvSpPr txBox="1"/>
          <p:nvPr/>
        </p:nvSpPr>
        <p:spPr>
          <a:xfrm>
            <a:off x="180680" y="4793849"/>
            <a:ext cx="3773367" cy="784830"/>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sz="1500"/>
              <a:t>(4)</a:t>
            </a:r>
          </a:p>
          <a:p>
            <a:pPr algn="l"/>
            <a:r>
              <a:rPr lang="zh-TW" altLang="en-US" sz="1500"/>
              <a:t>之後若想回到此設定，可以對安裝好的</a:t>
            </a:r>
            <a:r>
              <a:rPr lang="en-US" altLang="zh-TW" sz="1500"/>
              <a:t>Server</a:t>
            </a:r>
            <a:r>
              <a:rPr lang="zh-TW" altLang="en-US" sz="1500"/>
              <a:t>點右鍵，選擇</a:t>
            </a:r>
            <a:r>
              <a:rPr lang="en-US" altLang="zh-TW" sz="1500"/>
              <a:t>Add and Remove…</a:t>
            </a:r>
          </a:p>
        </p:txBody>
      </p:sp>
      <p:cxnSp>
        <p:nvCxnSpPr>
          <p:cNvPr id="21" name="直線單箭頭接點 20">
            <a:extLst>
              <a:ext uri="{FF2B5EF4-FFF2-40B4-BE49-F238E27FC236}">
                <a16:creationId xmlns:a16="http://schemas.microsoft.com/office/drawing/2014/main" id="{EA52A34B-4B98-87CF-CEB4-410802BC3E10}"/>
              </a:ext>
            </a:extLst>
          </p:cNvPr>
          <p:cNvCxnSpPr>
            <a:cxnSpLocks/>
          </p:cNvCxnSpPr>
          <p:nvPr/>
        </p:nvCxnSpPr>
        <p:spPr>
          <a:xfrm flipV="1">
            <a:off x="1140219" y="5654180"/>
            <a:ext cx="248159" cy="75783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4407A9CB-C707-FDDF-FC6E-3C318D4C0358}"/>
              </a:ext>
            </a:extLst>
          </p:cNvPr>
          <p:cNvCxnSpPr>
            <a:cxnSpLocks/>
            <a:stCxn id="20" idx="3"/>
          </p:cNvCxnSpPr>
          <p:nvPr/>
        </p:nvCxnSpPr>
        <p:spPr>
          <a:xfrm>
            <a:off x="3954047" y="5186264"/>
            <a:ext cx="178685" cy="4679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397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6467912" cy="529563"/>
          </a:xfrm>
        </p:spPr>
        <p:txBody>
          <a:bodyPr>
            <a:normAutofit/>
          </a:bodyPr>
          <a:lstStyle/>
          <a:p>
            <a:pPr marL="0" indent="0">
              <a:buNone/>
            </a:pPr>
            <a:r>
              <a:rPr lang="zh-TW" altLang="en-US" sz="3000">
                <a:latin typeface="+mj-ea"/>
                <a:ea typeface="+mj-ea"/>
              </a:rPr>
              <a:t>檢查伺服器設定</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4142" y="529563"/>
            <a:ext cx="10724443" cy="5708532"/>
          </a:xfrm>
          <a:prstGeom prst="rect">
            <a:avLst/>
          </a:prstGeom>
        </p:spPr>
      </p:pic>
      <p:sp>
        <p:nvSpPr>
          <p:cNvPr id="6" name="投影片編號版面配置區 5">
            <a:extLst>
              <a:ext uri="{FF2B5EF4-FFF2-40B4-BE49-F238E27FC236}">
                <a16:creationId xmlns:a16="http://schemas.microsoft.com/office/drawing/2014/main" id="{5C7DA437-AC21-4643-8B32-0526555CC497}"/>
              </a:ext>
            </a:extLst>
          </p:cNvPr>
          <p:cNvSpPr>
            <a:spLocks noGrp="1"/>
          </p:cNvSpPr>
          <p:nvPr>
            <p:ph type="sldNum" sz="quarter" idx="12"/>
          </p:nvPr>
        </p:nvSpPr>
        <p:spPr/>
        <p:txBody>
          <a:bodyPr/>
          <a:lstStyle/>
          <a:p>
            <a:fld id="{B521127C-0C56-461F-B517-0D483F216F7D}" type="slidenum">
              <a:rPr lang="zh-TW" altLang="en-US" smtClean="0"/>
              <a:t>28</a:t>
            </a:fld>
            <a:endParaRPr lang="zh-TW" altLang="en-US"/>
          </a:p>
        </p:txBody>
      </p:sp>
      <p:sp>
        <p:nvSpPr>
          <p:cNvPr id="2" name="文字方塊 1">
            <a:extLst>
              <a:ext uri="{FF2B5EF4-FFF2-40B4-BE49-F238E27FC236}">
                <a16:creationId xmlns:a16="http://schemas.microsoft.com/office/drawing/2014/main" id="{D2714697-78CE-7DB2-64CA-933DEC16B26B}"/>
              </a:ext>
            </a:extLst>
          </p:cNvPr>
          <p:cNvSpPr txBox="1"/>
          <p:nvPr/>
        </p:nvSpPr>
        <p:spPr>
          <a:xfrm>
            <a:off x="490826" y="4274736"/>
            <a:ext cx="4869739" cy="1061829"/>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(1)</a:t>
            </a:r>
          </a:p>
          <a:p>
            <a:pPr algn="l"/>
            <a:r>
              <a:rPr lang="en-US" altLang="zh-TW"/>
              <a:t>Server path</a:t>
            </a:r>
            <a:r>
              <a:rPr lang="zh-TW" altLang="en-US"/>
              <a:t>為專案執行的暫存目錄，是</a:t>
            </a:r>
            <a:r>
              <a:rPr lang="en-US" altLang="zh-TW"/>
              <a:t>Eclipse</a:t>
            </a:r>
            <a:r>
              <a:rPr lang="zh-TW" altLang="en-US"/>
              <a:t>在跑專案時真正的運行位置</a:t>
            </a:r>
            <a:endParaRPr lang="en-US" altLang="zh-TW"/>
          </a:p>
        </p:txBody>
      </p:sp>
      <p:sp>
        <p:nvSpPr>
          <p:cNvPr id="4" name="矩形 3">
            <a:extLst>
              <a:ext uri="{FF2B5EF4-FFF2-40B4-BE49-F238E27FC236}">
                <a16:creationId xmlns:a16="http://schemas.microsoft.com/office/drawing/2014/main" id="{A3FBD89B-3F87-9567-78B8-D2545D507B3E}"/>
              </a:ext>
            </a:extLst>
          </p:cNvPr>
          <p:cNvSpPr/>
          <p:nvPr/>
        </p:nvSpPr>
        <p:spPr>
          <a:xfrm>
            <a:off x="490826" y="3707724"/>
            <a:ext cx="4603009" cy="3861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8" name="矩形 7">
            <a:extLst>
              <a:ext uri="{FF2B5EF4-FFF2-40B4-BE49-F238E27FC236}">
                <a16:creationId xmlns:a16="http://schemas.microsoft.com/office/drawing/2014/main" id="{8EA8AC3A-912C-57ED-8314-5F9165A923E0}"/>
              </a:ext>
            </a:extLst>
          </p:cNvPr>
          <p:cNvSpPr/>
          <p:nvPr/>
        </p:nvSpPr>
        <p:spPr>
          <a:xfrm>
            <a:off x="5184396" y="3167054"/>
            <a:ext cx="3447876" cy="2455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文字方塊 8">
            <a:extLst>
              <a:ext uri="{FF2B5EF4-FFF2-40B4-BE49-F238E27FC236}">
                <a16:creationId xmlns:a16="http://schemas.microsoft.com/office/drawing/2014/main" id="{197B07F0-1B67-8A00-1A1F-988924F52D88}"/>
              </a:ext>
            </a:extLst>
          </p:cNvPr>
          <p:cNvSpPr txBox="1"/>
          <p:nvPr/>
        </p:nvSpPr>
        <p:spPr>
          <a:xfrm>
            <a:off x="5958065" y="3580496"/>
            <a:ext cx="4318449" cy="1061829"/>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(2)</a:t>
            </a:r>
          </a:p>
          <a:p>
            <a:pPr algn="l"/>
            <a:r>
              <a:rPr lang="en-US" altLang="zh-TW"/>
              <a:t>Port</a:t>
            </a:r>
            <a:r>
              <a:rPr lang="zh-TW" altLang="en-US"/>
              <a:t> </a:t>
            </a:r>
            <a:r>
              <a:rPr lang="en-US" altLang="zh-TW"/>
              <a:t>8080</a:t>
            </a:r>
            <a:r>
              <a:rPr lang="zh-TW" altLang="en-US"/>
              <a:t>為</a:t>
            </a:r>
            <a:r>
              <a:rPr lang="en-US" altLang="zh-TW"/>
              <a:t>tomcat</a:t>
            </a:r>
            <a:r>
              <a:rPr lang="zh-TW" altLang="en-US"/>
              <a:t>預設的</a:t>
            </a:r>
            <a:r>
              <a:rPr lang="en-US" altLang="zh-TW"/>
              <a:t>port</a:t>
            </a:r>
            <a:r>
              <a:rPr lang="zh-TW" altLang="en-US"/>
              <a:t>，</a:t>
            </a:r>
            <a:endParaRPr lang="en-US" altLang="zh-TW"/>
          </a:p>
          <a:p>
            <a:pPr algn="l"/>
            <a:r>
              <a:rPr lang="zh-TW" altLang="en-US"/>
              <a:t>可在此修改</a:t>
            </a:r>
            <a:endParaRPr lang="en-US" altLang="zh-TW"/>
          </a:p>
        </p:txBody>
      </p:sp>
      <p:sp>
        <p:nvSpPr>
          <p:cNvPr id="10" name="矩形 9">
            <a:extLst>
              <a:ext uri="{FF2B5EF4-FFF2-40B4-BE49-F238E27FC236}">
                <a16:creationId xmlns:a16="http://schemas.microsoft.com/office/drawing/2014/main" id="{779F2AAB-F431-ACB0-F3D6-68DC2E161E17}"/>
              </a:ext>
            </a:extLst>
          </p:cNvPr>
          <p:cNvSpPr/>
          <p:nvPr/>
        </p:nvSpPr>
        <p:spPr>
          <a:xfrm>
            <a:off x="5093834" y="1733902"/>
            <a:ext cx="5828631" cy="7911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文字方塊 10">
            <a:extLst>
              <a:ext uri="{FF2B5EF4-FFF2-40B4-BE49-F238E27FC236}">
                <a16:creationId xmlns:a16="http://schemas.microsoft.com/office/drawing/2014/main" id="{DCEAE172-B529-2E9C-2FC8-5DDDC81C108A}"/>
              </a:ext>
            </a:extLst>
          </p:cNvPr>
          <p:cNvSpPr txBox="1"/>
          <p:nvPr/>
        </p:nvSpPr>
        <p:spPr>
          <a:xfrm>
            <a:off x="3758268" y="933523"/>
            <a:ext cx="7793372" cy="738664"/>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(3)</a:t>
            </a:r>
          </a:p>
          <a:p>
            <a:pPr algn="l"/>
            <a:r>
              <a:rPr lang="zh-TW" altLang="en-US"/>
              <a:t>此設定為「若</a:t>
            </a:r>
            <a:r>
              <a:rPr lang="en-US" altLang="zh-TW"/>
              <a:t>server</a:t>
            </a:r>
            <a:r>
              <a:rPr lang="zh-TW" altLang="en-US"/>
              <a:t>啟動超過</a:t>
            </a:r>
            <a:r>
              <a:rPr lang="en-US" altLang="zh-TW"/>
              <a:t>45</a:t>
            </a:r>
            <a:r>
              <a:rPr lang="zh-TW" altLang="en-US"/>
              <a:t>秒或關閉超過</a:t>
            </a:r>
            <a:r>
              <a:rPr lang="en-US" altLang="zh-TW"/>
              <a:t>15</a:t>
            </a:r>
            <a:r>
              <a:rPr lang="zh-TW" altLang="en-US"/>
              <a:t>秒」則終止行為</a:t>
            </a:r>
            <a:endParaRPr lang="en-US" altLang="zh-TW"/>
          </a:p>
        </p:txBody>
      </p:sp>
      <p:pic>
        <p:nvPicPr>
          <p:cNvPr id="13" name="圖片 12">
            <a:extLst>
              <a:ext uri="{FF2B5EF4-FFF2-40B4-BE49-F238E27FC236}">
                <a16:creationId xmlns:a16="http://schemas.microsoft.com/office/drawing/2014/main" id="{2C9C34A4-53C1-BD7E-A7B2-A170E595CB96}"/>
              </a:ext>
            </a:extLst>
          </p:cNvPr>
          <p:cNvPicPr>
            <a:picLocks noChangeAspect="1"/>
          </p:cNvPicPr>
          <p:nvPr/>
        </p:nvPicPr>
        <p:blipFill>
          <a:blip r:embed="rId3"/>
          <a:stretch>
            <a:fillRect/>
          </a:stretch>
        </p:blipFill>
        <p:spPr>
          <a:xfrm>
            <a:off x="3587138" y="65699"/>
            <a:ext cx="4318449" cy="637328"/>
          </a:xfrm>
          <a:prstGeom prst="rect">
            <a:avLst/>
          </a:prstGeom>
        </p:spPr>
      </p:pic>
      <p:sp>
        <p:nvSpPr>
          <p:cNvPr id="15" name="文字方塊 14">
            <a:extLst>
              <a:ext uri="{FF2B5EF4-FFF2-40B4-BE49-F238E27FC236}">
                <a16:creationId xmlns:a16="http://schemas.microsoft.com/office/drawing/2014/main" id="{6CF4A6C9-F10A-3063-AD12-AF2AC1A114A0}"/>
              </a:ext>
            </a:extLst>
          </p:cNvPr>
          <p:cNvSpPr txBox="1"/>
          <p:nvPr/>
        </p:nvSpPr>
        <p:spPr>
          <a:xfrm>
            <a:off x="6729370" y="57033"/>
            <a:ext cx="4379216"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zh-TW" altLang="en-US"/>
              <a:t>對</a:t>
            </a:r>
            <a:r>
              <a:rPr lang="en-US" altLang="zh-TW"/>
              <a:t>Server</a:t>
            </a:r>
            <a:r>
              <a:rPr lang="zh-TW" altLang="en-US"/>
              <a:t>雙擊左鍵，或右鍵</a:t>
            </a:r>
            <a:r>
              <a:rPr lang="en-US" altLang="zh-TW"/>
              <a:t>-&gt;Open</a:t>
            </a:r>
          </a:p>
        </p:txBody>
      </p:sp>
      <p:cxnSp>
        <p:nvCxnSpPr>
          <p:cNvPr id="16" name="直線單箭頭接點 15">
            <a:extLst>
              <a:ext uri="{FF2B5EF4-FFF2-40B4-BE49-F238E27FC236}">
                <a16:creationId xmlns:a16="http://schemas.microsoft.com/office/drawing/2014/main" id="{A9FE1F08-A842-74E5-13A4-FECD13286C63}"/>
              </a:ext>
            </a:extLst>
          </p:cNvPr>
          <p:cNvCxnSpPr>
            <a:cxnSpLocks/>
            <a:endCxn id="15" idx="1"/>
          </p:cNvCxnSpPr>
          <p:nvPr/>
        </p:nvCxnSpPr>
        <p:spPr>
          <a:xfrm flipV="1">
            <a:off x="5746362" y="264782"/>
            <a:ext cx="983008" cy="11437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852116EF-9A90-0AFD-B39D-333824A3E0A1}"/>
              </a:ext>
            </a:extLst>
          </p:cNvPr>
          <p:cNvSpPr txBox="1"/>
          <p:nvPr/>
        </p:nvSpPr>
        <p:spPr>
          <a:xfrm>
            <a:off x="9756396" y="6290174"/>
            <a:ext cx="167360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安裝</a:t>
            </a:r>
            <a:r>
              <a:rPr lang="en-US" altLang="zh-TW">
                <a:latin typeface="Consolas" panose="020B0609020204030204" pitchFamily="49" charset="0"/>
                <a:ea typeface="+mj-ea"/>
              </a:rPr>
              <a:t>Tomcat</a:t>
            </a:r>
            <a:r>
              <a:rPr lang="en-US" altLang="zh-TW" sz="1800">
                <a:latin typeface="Consolas" panose="020B0609020204030204" pitchFamily="49" charset="0"/>
                <a:ea typeface="+mj-ea"/>
              </a:rPr>
              <a:t>(4)</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3283184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2214694" cy="620785"/>
          </a:xfrm>
        </p:spPr>
        <p:txBody>
          <a:bodyPr>
            <a:normAutofit/>
          </a:bodyPr>
          <a:lstStyle/>
          <a:p>
            <a:pPr marL="0" indent="0">
              <a:buNone/>
            </a:pPr>
            <a:r>
              <a:rPr lang="zh-TW" altLang="en-US" sz="3000">
                <a:latin typeface="+mj-ea"/>
                <a:ea typeface="+mj-ea"/>
              </a:rPr>
              <a:t>測試伺服器</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4776" y="559212"/>
            <a:ext cx="10186869" cy="5384943"/>
          </a:xfrm>
          <a:prstGeom prst="rect">
            <a:avLst/>
          </a:prstGeom>
        </p:spPr>
      </p:pic>
      <p:sp>
        <p:nvSpPr>
          <p:cNvPr id="6" name="投影片編號版面配置區 5">
            <a:extLst>
              <a:ext uri="{FF2B5EF4-FFF2-40B4-BE49-F238E27FC236}">
                <a16:creationId xmlns:a16="http://schemas.microsoft.com/office/drawing/2014/main" id="{DCA523F5-D58F-4545-9488-F5C6442B323F}"/>
              </a:ext>
            </a:extLst>
          </p:cNvPr>
          <p:cNvSpPr>
            <a:spLocks noGrp="1"/>
          </p:cNvSpPr>
          <p:nvPr>
            <p:ph type="sldNum" sz="quarter" idx="12"/>
          </p:nvPr>
        </p:nvSpPr>
        <p:spPr/>
        <p:txBody>
          <a:bodyPr/>
          <a:lstStyle/>
          <a:p>
            <a:fld id="{B521127C-0C56-461F-B517-0D483F216F7D}" type="slidenum">
              <a:rPr lang="zh-TW" altLang="en-US" smtClean="0"/>
              <a:t>29</a:t>
            </a:fld>
            <a:endParaRPr lang="zh-TW" altLang="en-US"/>
          </a:p>
        </p:txBody>
      </p:sp>
      <p:sp>
        <p:nvSpPr>
          <p:cNvPr id="2" name="文字方塊 1">
            <a:extLst>
              <a:ext uri="{FF2B5EF4-FFF2-40B4-BE49-F238E27FC236}">
                <a16:creationId xmlns:a16="http://schemas.microsoft.com/office/drawing/2014/main" id="{A9E5B9E4-FD81-84AD-1243-C51A237FB080}"/>
              </a:ext>
            </a:extLst>
          </p:cNvPr>
          <p:cNvSpPr txBox="1"/>
          <p:nvPr/>
        </p:nvSpPr>
        <p:spPr>
          <a:xfrm>
            <a:off x="9756396" y="6290174"/>
            <a:ext cx="167360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安裝</a:t>
            </a:r>
            <a:r>
              <a:rPr lang="en-US" altLang="zh-TW">
                <a:latin typeface="Consolas" panose="020B0609020204030204" pitchFamily="49" charset="0"/>
                <a:ea typeface="+mj-ea"/>
              </a:rPr>
              <a:t>Tomcat</a:t>
            </a:r>
            <a:r>
              <a:rPr lang="en-US" altLang="zh-TW" sz="1800">
                <a:latin typeface="Consolas" panose="020B0609020204030204" pitchFamily="49" charset="0"/>
                <a:ea typeface="+mj-ea"/>
              </a:rPr>
              <a:t>(5)</a:t>
            </a:r>
            <a:endParaRPr lang="zh-TW" altLang="en-US" sz="1800">
              <a:latin typeface="Consolas" panose="020B0609020204030204" pitchFamily="49" charset="0"/>
              <a:ea typeface="+mj-ea"/>
            </a:endParaRPr>
          </a:p>
        </p:txBody>
      </p:sp>
      <p:sp>
        <p:nvSpPr>
          <p:cNvPr id="4" name="矩形 3">
            <a:extLst>
              <a:ext uri="{FF2B5EF4-FFF2-40B4-BE49-F238E27FC236}">
                <a16:creationId xmlns:a16="http://schemas.microsoft.com/office/drawing/2014/main" id="{C5707926-8B7E-E2B2-3D76-6B839FC94B7E}"/>
              </a:ext>
            </a:extLst>
          </p:cNvPr>
          <p:cNvSpPr/>
          <p:nvPr/>
        </p:nvSpPr>
        <p:spPr>
          <a:xfrm>
            <a:off x="534776" y="1145152"/>
            <a:ext cx="2478877" cy="125834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5" name="矩形 4">
            <a:extLst>
              <a:ext uri="{FF2B5EF4-FFF2-40B4-BE49-F238E27FC236}">
                <a16:creationId xmlns:a16="http://schemas.microsoft.com/office/drawing/2014/main" id="{0BCB6DDB-8DF3-6F95-5776-26C6733FCBD1}"/>
              </a:ext>
            </a:extLst>
          </p:cNvPr>
          <p:cNvSpPr/>
          <p:nvPr/>
        </p:nvSpPr>
        <p:spPr>
          <a:xfrm>
            <a:off x="3013653" y="4362275"/>
            <a:ext cx="2908975" cy="4162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8" name="矩形 7">
            <a:extLst>
              <a:ext uri="{FF2B5EF4-FFF2-40B4-BE49-F238E27FC236}">
                <a16:creationId xmlns:a16="http://schemas.microsoft.com/office/drawing/2014/main" id="{BDFC7DE9-ECD6-6504-1A72-DC50E11ADBED}"/>
              </a:ext>
            </a:extLst>
          </p:cNvPr>
          <p:cNvSpPr/>
          <p:nvPr/>
        </p:nvSpPr>
        <p:spPr>
          <a:xfrm>
            <a:off x="10518949" y="859316"/>
            <a:ext cx="198830" cy="2097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矩形 8">
            <a:extLst>
              <a:ext uri="{FF2B5EF4-FFF2-40B4-BE49-F238E27FC236}">
                <a16:creationId xmlns:a16="http://schemas.microsoft.com/office/drawing/2014/main" id="{628D52DE-5BA0-5B02-CBD9-72EB33FDBF33}"/>
              </a:ext>
            </a:extLst>
          </p:cNvPr>
          <p:cNvSpPr/>
          <p:nvPr/>
        </p:nvSpPr>
        <p:spPr>
          <a:xfrm>
            <a:off x="9787211" y="4362275"/>
            <a:ext cx="198830" cy="2097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a:extLst>
              <a:ext uri="{FF2B5EF4-FFF2-40B4-BE49-F238E27FC236}">
                <a16:creationId xmlns:a16="http://schemas.microsoft.com/office/drawing/2014/main" id="{D07D2BDC-E709-9822-2B81-93707EE1C9EB}"/>
              </a:ext>
            </a:extLst>
          </p:cNvPr>
          <p:cNvSpPr txBox="1"/>
          <p:nvPr/>
        </p:nvSpPr>
        <p:spPr>
          <a:xfrm>
            <a:off x="616534" y="2550609"/>
            <a:ext cx="4794238" cy="1061829"/>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(1)</a:t>
            </a:r>
          </a:p>
          <a:p>
            <a:pPr algn="l"/>
            <a:r>
              <a:rPr lang="zh-TW" altLang="en-US"/>
              <a:t>完成後，專案區會跑出</a:t>
            </a:r>
            <a:r>
              <a:rPr lang="en-US" altLang="zh-TW"/>
              <a:t>Severs</a:t>
            </a:r>
            <a:r>
              <a:rPr lang="zh-TW" altLang="en-US"/>
              <a:t>，</a:t>
            </a:r>
            <a:endParaRPr lang="en-US" altLang="zh-TW"/>
          </a:p>
          <a:p>
            <a:pPr algn="l"/>
            <a:r>
              <a:rPr lang="zh-TW" altLang="en-US"/>
              <a:t>展開後能找到</a:t>
            </a:r>
            <a:r>
              <a:rPr lang="en-US" altLang="zh-TW"/>
              <a:t>Tomcat v9.0</a:t>
            </a:r>
            <a:r>
              <a:rPr lang="zh-TW" altLang="en-US"/>
              <a:t>與其設定檔</a:t>
            </a:r>
            <a:endParaRPr lang="en-US" altLang="zh-TW"/>
          </a:p>
        </p:txBody>
      </p:sp>
      <p:sp>
        <p:nvSpPr>
          <p:cNvPr id="11" name="文字方塊 10">
            <a:extLst>
              <a:ext uri="{FF2B5EF4-FFF2-40B4-BE49-F238E27FC236}">
                <a16:creationId xmlns:a16="http://schemas.microsoft.com/office/drawing/2014/main" id="{E24599F2-CC61-10EC-5422-63C3100B52D2}"/>
              </a:ext>
            </a:extLst>
          </p:cNvPr>
          <p:cNvSpPr txBox="1"/>
          <p:nvPr/>
        </p:nvSpPr>
        <p:spPr>
          <a:xfrm>
            <a:off x="1774214" y="4887864"/>
            <a:ext cx="5774352"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(2)</a:t>
            </a:r>
            <a:r>
              <a:rPr lang="zh-TW" altLang="en-US"/>
              <a:t>下方的</a:t>
            </a:r>
            <a:r>
              <a:rPr lang="en-US" altLang="zh-TW"/>
              <a:t>Servers</a:t>
            </a:r>
            <a:r>
              <a:rPr lang="zh-TW" altLang="en-US"/>
              <a:t>分頁也會多出</a:t>
            </a:r>
            <a:r>
              <a:rPr lang="en-US" altLang="zh-TW"/>
              <a:t>Tomcat v9.0</a:t>
            </a:r>
          </a:p>
        </p:txBody>
      </p:sp>
      <p:sp>
        <p:nvSpPr>
          <p:cNvPr id="12" name="文字方塊 11">
            <a:extLst>
              <a:ext uri="{FF2B5EF4-FFF2-40B4-BE49-F238E27FC236}">
                <a16:creationId xmlns:a16="http://schemas.microsoft.com/office/drawing/2014/main" id="{7B73EFC0-17E4-15BA-EF45-CBC1808A9377}"/>
              </a:ext>
            </a:extLst>
          </p:cNvPr>
          <p:cNvSpPr txBox="1"/>
          <p:nvPr/>
        </p:nvSpPr>
        <p:spPr>
          <a:xfrm>
            <a:off x="6889074" y="1282638"/>
            <a:ext cx="5212044" cy="1061829"/>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(3)</a:t>
            </a:r>
          </a:p>
          <a:p>
            <a:pPr algn="l"/>
            <a:r>
              <a:rPr lang="zh-TW" altLang="en-US"/>
              <a:t>若下方沒有</a:t>
            </a:r>
            <a:r>
              <a:rPr lang="en-US" altLang="zh-TW"/>
              <a:t>Servers</a:t>
            </a:r>
            <a:r>
              <a:rPr lang="zh-TW" altLang="en-US"/>
              <a:t>分頁，請檢查右上角的</a:t>
            </a:r>
            <a:r>
              <a:rPr lang="en-US" altLang="zh-TW"/>
              <a:t>perspective(</a:t>
            </a:r>
            <a:r>
              <a:rPr lang="zh-TW" altLang="en-US"/>
              <a:t>檢視模式</a:t>
            </a:r>
            <a:r>
              <a:rPr lang="en-US" altLang="zh-TW"/>
              <a:t>)</a:t>
            </a:r>
            <a:r>
              <a:rPr lang="zh-TW" altLang="en-US"/>
              <a:t>是否為</a:t>
            </a:r>
            <a:r>
              <a:rPr lang="en-US" altLang="zh-TW"/>
              <a:t>Java EE</a:t>
            </a:r>
          </a:p>
        </p:txBody>
      </p:sp>
      <p:sp>
        <p:nvSpPr>
          <p:cNvPr id="13" name="文字方塊 12">
            <a:extLst>
              <a:ext uri="{FF2B5EF4-FFF2-40B4-BE49-F238E27FC236}">
                <a16:creationId xmlns:a16="http://schemas.microsoft.com/office/drawing/2014/main" id="{F91000DE-E536-8127-6ED9-12A403199888}"/>
              </a:ext>
            </a:extLst>
          </p:cNvPr>
          <p:cNvSpPr txBox="1"/>
          <p:nvPr/>
        </p:nvSpPr>
        <p:spPr>
          <a:xfrm>
            <a:off x="7548566" y="3874920"/>
            <a:ext cx="4595510"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(4)</a:t>
            </a:r>
            <a:r>
              <a:rPr lang="zh-TW" altLang="en-US"/>
              <a:t>點擊綠色箭頭進行啟動</a:t>
            </a:r>
            <a:r>
              <a:rPr lang="en-US" altLang="zh-TW"/>
              <a:t>/</a:t>
            </a:r>
            <a:r>
              <a:rPr lang="zh-TW" altLang="en-US"/>
              <a:t>關閉測試</a:t>
            </a:r>
            <a:endParaRPr lang="en-US" altLang="zh-TW"/>
          </a:p>
        </p:txBody>
      </p:sp>
    </p:spTree>
    <p:extLst>
      <p:ext uri="{BB962C8B-B14F-4D97-AF65-F5344CB8AC3E}">
        <p14:creationId xmlns:p14="http://schemas.microsoft.com/office/powerpoint/2010/main" val="8465552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2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7" name="Rectangle 3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8" name="Rectangle 3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99" name="Group 3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37" name="Oval 3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38" name="Oval 3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00" name="Rectangle 39">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dirty="0">
                <a:latin typeface="+mj-lt"/>
                <a:ea typeface="+mj-ea"/>
                <a:cs typeface="+mj-cs"/>
              </a:rPr>
              <a:t>第一章</a:t>
            </a:r>
            <a:endParaRPr lang="en-US" altLang="zh-TW" sz="8800" b="1" cap="all" dirty="0">
              <a:latin typeface="+mj-lt"/>
              <a:ea typeface="+mj-ea"/>
              <a:cs typeface="+mj-cs"/>
            </a:endParaRPr>
          </a:p>
          <a:p>
            <a:pPr algn="r" defTabSz="914400">
              <a:lnSpc>
                <a:spcPct val="80000"/>
              </a:lnSpc>
              <a:spcBef>
                <a:spcPct val="0"/>
              </a:spcBef>
              <a:spcAft>
                <a:spcPts val="600"/>
              </a:spcAft>
            </a:pPr>
            <a:r>
              <a:rPr lang="en-US" altLang="zh-TW" sz="8800" b="1" cap="all" dirty="0">
                <a:latin typeface="+mj-lt"/>
                <a:ea typeface="+mj-ea"/>
                <a:cs typeface="+mj-cs"/>
              </a:rPr>
              <a:t>Servlet</a:t>
            </a:r>
          </a:p>
        </p:txBody>
      </p:sp>
      <p:sp>
        <p:nvSpPr>
          <p:cNvPr id="101" name="Rectangle 41">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43">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45">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47">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49" name="Oval 48">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0" name="Oval 49">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p:txBody>
          <a:bodyPr/>
          <a:lstStyle/>
          <a:p>
            <a:fld id="{B521127C-0C56-461F-B517-0D483F216F7D}" type="slidenum">
              <a:rPr lang="zh-TW" altLang="en-US" smtClean="0"/>
              <a:t>3</a:t>
            </a:fld>
            <a:endParaRPr lang="zh-TW" altLang="en-US"/>
          </a:p>
        </p:txBody>
      </p:sp>
      <p:sp>
        <p:nvSpPr>
          <p:cNvPr id="17" name="投影片編號版面配置區 4">
            <a:extLst>
              <a:ext uri="{FF2B5EF4-FFF2-40B4-BE49-F238E27FC236}">
                <a16:creationId xmlns:a16="http://schemas.microsoft.com/office/drawing/2014/main" id="{5D23B375-A6D2-4583-8FE9-BFCCCFBD241B}"/>
              </a:ext>
            </a:extLst>
          </p:cNvPr>
          <p:cNvSpPr txBox="1">
            <a:spLocks/>
          </p:cNvSpPr>
          <p:nvPr/>
        </p:nvSpPr>
        <p:spPr>
          <a:xfrm>
            <a:off x="9592056" y="5477256"/>
            <a:ext cx="1193868" cy="640080"/>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1400" b="1" kern="1200">
                <a:solidFill>
                  <a:srgbClr val="FFFFFF"/>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Aft>
                <a:spcPts val="600"/>
              </a:spcAft>
            </a:pPr>
            <a:fld id="{B521127C-0C56-461F-B517-0D483F216F7D}" type="slidenum">
              <a:rPr lang="en-US" altLang="zh-TW" sz="2800" smtClean="0"/>
              <a:pPr>
                <a:spcAft>
                  <a:spcPts val="600"/>
                </a:spcAft>
              </a:pPr>
              <a:t>3</a:t>
            </a:fld>
            <a:endParaRPr lang="en-US" altLang="zh-TW" sz="2800"/>
          </a:p>
        </p:txBody>
      </p:sp>
    </p:spTree>
    <p:extLst>
      <p:ext uri="{BB962C8B-B14F-4D97-AF65-F5344CB8AC3E}">
        <p14:creationId xmlns:p14="http://schemas.microsoft.com/office/powerpoint/2010/main" val="1496325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建立動態</a:t>
            </a:r>
            <a:r>
              <a:rPr lang="en-US" altLang="zh-TW" sz="3000">
                <a:latin typeface="+mj-ea"/>
                <a:ea typeface="+mj-ea"/>
              </a:rPr>
              <a:t>web</a:t>
            </a:r>
            <a:r>
              <a:rPr lang="zh-TW" altLang="en-US" sz="3000">
                <a:latin typeface="+mj-ea"/>
                <a:ea typeface="+mj-ea"/>
              </a:rPr>
              <a:t>專案</a:t>
            </a:r>
            <a:r>
              <a:rPr lang="en-US" altLang="zh-TW" sz="3000">
                <a:latin typeface="+mj-ea"/>
                <a:ea typeface="+mj-ea"/>
              </a:rPr>
              <a:t>(Dynamic Web Project)(1)</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7139" y="498489"/>
            <a:ext cx="10832773" cy="5738319"/>
          </a:xfrm>
          <a:prstGeom prst="rect">
            <a:avLst/>
          </a:prstGeom>
        </p:spPr>
      </p:pic>
      <p:sp>
        <p:nvSpPr>
          <p:cNvPr id="6" name="投影片編號版面配置區 5">
            <a:extLst>
              <a:ext uri="{FF2B5EF4-FFF2-40B4-BE49-F238E27FC236}">
                <a16:creationId xmlns:a16="http://schemas.microsoft.com/office/drawing/2014/main" id="{E1E26A6A-2C40-472E-9AEF-1B79211F8DA8}"/>
              </a:ext>
            </a:extLst>
          </p:cNvPr>
          <p:cNvSpPr>
            <a:spLocks noGrp="1"/>
          </p:cNvSpPr>
          <p:nvPr>
            <p:ph type="sldNum" sz="quarter" idx="12"/>
          </p:nvPr>
        </p:nvSpPr>
        <p:spPr/>
        <p:txBody>
          <a:bodyPr/>
          <a:lstStyle/>
          <a:p>
            <a:fld id="{B521127C-0C56-461F-B517-0D483F216F7D}" type="slidenum">
              <a:rPr lang="zh-TW" altLang="en-US" smtClean="0"/>
              <a:t>30</a:t>
            </a:fld>
            <a:endParaRPr lang="zh-TW" altLang="en-US"/>
          </a:p>
        </p:txBody>
      </p:sp>
      <p:pic>
        <p:nvPicPr>
          <p:cNvPr id="4" name="圖片 3" descr="一張含有 文字, 螢幕擷取畫面, 軟體, 數字 的圖片&#10;&#10;自動產生的描述">
            <a:extLst>
              <a:ext uri="{FF2B5EF4-FFF2-40B4-BE49-F238E27FC236}">
                <a16:creationId xmlns:a16="http://schemas.microsoft.com/office/drawing/2014/main" id="{21BDCABF-BF70-D1FF-9A4F-15C9D85EA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4764" y="498489"/>
            <a:ext cx="5566364" cy="5444472"/>
          </a:xfrm>
          <a:prstGeom prst="rect">
            <a:avLst/>
          </a:prstGeom>
        </p:spPr>
      </p:pic>
      <p:sp>
        <p:nvSpPr>
          <p:cNvPr id="5" name="文字方塊 4">
            <a:extLst>
              <a:ext uri="{FF2B5EF4-FFF2-40B4-BE49-F238E27FC236}">
                <a16:creationId xmlns:a16="http://schemas.microsoft.com/office/drawing/2014/main" id="{54D8261B-7DC7-8AEF-E658-CCFF35BA045C}"/>
              </a:ext>
            </a:extLst>
          </p:cNvPr>
          <p:cNvSpPr txBox="1"/>
          <p:nvPr/>
        </p:nvSpPr>
        <p:spPr>
          <a:xfrm>
            <a:off x="10033233" y="6290174"/>
            <a:ext cx="1396766"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建立專案</a:t>
            </a:r>
            <a:r>
              <a:rPr lang="en-US" altLang="zh-TW" sz="1800">
                <a:latin typeface="Consolas" panose="020B0609020204030204" pitchFamily="49" charset="0"/>
                <a:ea typeface="+mj-ea"/>
              </a:rPr>
              <a:t>(1)</a:t>
            </a:r>
            <a:endParaRPr lang="zh-TW" altLang="en-US" sz="1800">
              <a:latin typeface="Consolas" panose="020B0609020204030204" pitchFamily="49" charset="0"/>
              <a:ea typeface="+mj-ea"/>
            </a:endParaRPr>
          </a:p>
        </p:txBody>
      </p:sp>
      <p:sp>
        <p:nvSpPr>
          <p:cNvPr id="9" name="文字方塊 8">
            <a:extLst>
              <a:ext uri="{FF2B5EF4-FFF2-40B4-BE49-F238E27FC236}">
                <a16:creationId xmlns:a16="http://schemas.microsoft.com/office/drawing/2014/main" id="{1724B8DF-B19D-8B6F-F060-A3E264F2840C}"/>
              </a:ext>
            </a:extLst>
          </p:cNvPr>
          <p:cNvSpPr txBox="1"/>
          <p:nvPr/>
        </p:nvSpPr>
        <p:spPr>
          <a:xfrm>
            <a:off x="134224" y="1640103"/>
            <a:ext cx="5339324"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(1)</a:t>
            </a:r>
            <a:r>
              <a:rPr lang="zh-TW" altLang="en-US"/>
              <a:t>點選</a:t>
            </a:r>
            <a:r>
              <a:rPr lang="en-US" altLang="zh-TW"/>
              <a:t>File&gt;New&gt;Dynamic Web Project</a:t>
            </a:r>
          </a:p>
        </p:txBody>
      </p:sp>
      <p:sp>
        <p:nvSpPr>
          <p:cNvPr id="10" name="矩形 9">
            <a:extLst>
              <a:ext uri="{FF2B5EF4-FFF2-40B4-BE49-F238E27FC236}">
                <a16:creationId xmlns:a16="http://schemas.microsoft.com/office/drawing/2014/main" id="{190DA8D3-F98B-3604-F9C2-897CD197EED6}"/>
              </a:ext>
            </a:extLst>
          </p:cNvPr>
          <p:cNvSpPr/>
          <p:nvPr/>
        </p:nvSpPr>
        <p:spPr>
          <a:xfrm>
            <a:off x="5736376" y="1350628"/>
            <a:ext cx="5574752" cy="28108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文字方塊 10">
            <a:extLst>
              <a:ext uri="{FF2B5EF4-FFF2-40B4-BE49-F238E27FC236}">
                <a16:creationId xmlns:a16="http://schemas.microsoft.com/office/drawing/2014/main" id="{E9F40D32-693B-1EF4-8138-DAE672800CE4}"/>
              </a:ext>
            </a:extLst>
          </p:cNvPr>
          <p:cNvSpPr txBox="1"/>
          <p:nvPr/>
        </p:nvSpPr>
        <p:spPr>
          <a:xfrm>
            <a:off x="6291844" y="813056"/>
            <a:ext cx="2281705"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(2)</a:t>
            </a:r>
            <a:r>
              <a:rPr lang="zh-TW" altLang="en-US"/>
              <a:t>輸入專案名稱</a:t>
            </a:r>
            <a:endParaRPr lang="en-US" altLang="zh-TW"/>
          </a:p>
        </p:txBody>
      </p:sp>
      <p:sp>
        <p:nvSpPr>
          <p:cNvPr id="12" name="矩形 11">
            <a:extLst>
              <a:ext uri="{FF2B5EF4-FFF2-40B4-BE49-F238E27FC236}">
                <a16:creationId xmlns:a16="http://schemas.microsoft.com/office/drawing/2014/main" id="{8A91B066-35A0-787A-8DC3-9EB2EB7D617F}"/>
              </a:ext>
            </a:extLst>
          </p:cNvPr>
          <p:cNvSpPr/>
          <p:nvPr/>
        </p:nvSpPr>
        <p:spPr>
          <a:xfrm>
            <a:off x="5744764" y="1745442"/>
            <a:ext cx="5574752" cy="4793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3" name="文字方塊 12">
            <a:extLst>
              <a:ext uri="{FF2B5EF4-FFF2-40B4-BE49-F238E27FC236}">
                <a16:creationId xmlns:a16="http://schemas.microsoft.com/office/drawing/2014/main" id="{82F89680-F935-CD98-BF78-4DB3CC1A2A76}"/>
              </a:ext>
            </a:extLst>
          </p:cNvPr>
          <p:cNvSpPr txBox="1"/>
          <p:nvPr/>
        </p:nvSpPr>
        <p:spPr>
          <a:xfrm>
            <a:off x="7182475" y="2299594"/>
            <a:ext cx="4503390"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(3)</a:t>
            </a:r>
            <a:r>
              <a:rPr lang="zh-TW" altLang="en-US"/>
              <a:t>可改專案存放位置，在此用預設</a:t>
            </a:r>
            <a:endParaRPr lang="en-US" altLang="zh-TW"/>
          </a:p>
        </p:txBody>
      </p:sp>
      <p:sp>
        <p:nvSpPr>
          <p:cNvPr id="14" name="矩形 13">
            <a:extLst>
              <a:ext uri="{FF2B5EF4-FFF2-40B4-BE49-F238E27FC236}">
                <a16:creationId xmlns:a16="http://schemas.microsoft.com/office/drawing/2014/main" id="{BA6416AD-21F2-1782-E18B-D23B2DA61A6C}"/>
              </a:ext>
            </a:extLst>
          </p:cNvPr>
          <p:cNvSpPr/>
          <p:nvPr/>
        </p:nvSpPr>
        <p:spPr>
          <a:xfrm>
            <a:off x="8948257" y="5536597"/>
            <a:ext cx="799750" cy="3331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5" name="文字方塊 14">
            <a:extLst>
              <a:ext uri="{FF2B5EF4-FFF2-40B4-BE49-F238E27FC236}">
                <a16:creationId xmlns:a16="http://schemas.microsoft.com/office/drawing/2014/main" id="{C682BB2C-36DC-7717-545C-53D07A069633}"/>
              </a:ext>
            </a:extLst>
          </p:cNvPr>
          <p:cNvSpPr txBox="1"/>
          <p:nvPr/>
        </p:nvSpPr>
        <p:spPr>
          <a:xfrm>
            <a:off x="8417964" y="4981635"/>
            <a:ext cx="1872878"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(4)</a:t>
            </a:r>
            <a:r>
              <a:rPr lang="zh-TW" altLang="en-US"/>
              <a:t>點選</a:t>
            </a:r>
            <a:r>
              <a:rPr lang="en-US" altLang="zh-TW"/>
              <a:t>Next</a:t>
            </a:r>
          </a:p>
        </p:txBody>
      </p:sp>
    </p:spTree>
    <p:extLst>
      <p:ext uri="{BB962C8B-B14F-4D97-AF65-F5344CB8AC3E}">
        <p14:creationId xmlns:p14="http://schemas.microsoft.com/office/powerpoint/2010/main" val="33431878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9668742" cy="4807002"/>
          </a:xfrm>
        </p:spPr>
        <p:txBody>
          <a:bodyPr>
            <a:normAutofit/>
          </a:bodyPr>
          <a:lstStyle/>
          <a:p>
            <a:pPr marL="0" indent="0">
              <a:buNone/>
            </a:pPr>
            <a:r>
              <a:rPr lang="zh-TW" altLang="en-US" sz="3000">
                <a:latin typeface="+mj-ea"/>
                <a:ea typeface="+mj-ea"/>
              </a:rPr>
              <a:t>建立動態</a:t>
            </a:r>
            <a:r>
              <a:rPr lang="en-US" altLang="zh-TW" sz="3000">
                <a:latin typeface="+mj-ea"/>
                <a:ea typeface="+mj-ea"/>
              </a:rPr>
              <a:t>web</a:t>
            </a:r>
            <a:r>
              <a:rPr lang="zh-TW" altLang="en-US" sz="3000">
                <a:latin typeface="+mj-ea"/>
                <a:ea typeface="+mj-ea"/>
              </a:rPr>
              <a:t>專案</a:t>
            </a:r>
            <a:r>
              <a:rPr lang="en-US" altLang="zh-TW" sz="3000">
                <a:latin typeface="+mj-ea"/>
                <a:ea typeface="+mj-ea"/>
              </a:rPr>
              <a:t>(Dynamic Web Project)(2)</a:t>
            </a: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6645" y="877007"/>
            <a:ext cx="3971672" cy="5679007"/>
          </a:xfrm>
          <a:prstGeom prst="rect">
            <a:avLst/>
          </a:prstGeom>
        </p:spPr>
      </p:pic>
      <p:sp>
        <p:nvSpPr>
          <p:cNvPr id="6" name="投影片編號版面配置區 5">
            <a:extLst>
              <a:ext uri="{FF2B5EF4-FFF2-40B4-BE49-F238E27FC236}">
                <a16:creationId xmlns:a16="http://schemas.microsoft.com/office/drawing/2014/main" id="{45C4A0D6-9CAC-40B9-9BC8-51AD26DA23FF}"/>
              </a:ext>
            </a:extLst>
          </p:cNvPr>
          <p:cNvSpPr>
            <a:spLocks noGrp="1"/>
          </p:cNvSpPr>
          <p:nvPr>
            <p:ph type="sldNum" sz="quarter" idx="12"/>
          </p:nvPr>
        </p:nvSpPr>
        <p:spPr/>
        <p:txBody>
          <a:bodyPr/>
          <a:lstStyle/>
          <a:p>
            <a:fld id="{B521127C-0C56-461F-B517-0D483F216F7D}" type="slidenum">
              <a:rPr lang="zh-TW" altLang="en-US" smtClean="0"/>
              <a:t>31</a:t>
            </a:fld>
            <a:endParaRPr lang="zh-TW" altLang="en-US"/>
          </a:p>
        </p:txBody>
      </p:sp>
      <p:pic>
        <p:nvPicPr>
          <p:cNvPr id="2" name="圖片 1">
            <a:extLst>
              <a:ext uri="{FF2B5EF4-FFF2-40B4-BE49-F238E27FC236}">
                <a16:creationId xmlns:a16="http://schemas.microsoft.com/office/drawing/2014/main" id="{07A6C058-80BC-74E2-5494-8A4CB22ABD4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24921" y="877007"/>
            <a:ext cx="3971672" cy="5679007"/>
          </a:xfrm>
          <a:prstGeom prst="rect">
            <a:avLst/>
          </a:prstGeom>
        </p:spPr>
      </p:pic>
      <p:cxnSp>
        <p:nvCxnSpPr>
          <p:cNvPr id="4" name="直線單箭頭接點 3">
            <a:extLst>
              <a:ext uri="{FF2B5EF4-FFF2-40B4-BE49-F238E27FC236}">
                <a16:creationId xmlns:a16="http://schemas.microsoft.com/office/drawing/2014/main" id="{156BA7D6-74F8-9045-42A7-27A52CDB5985}"/>
              </a:ext>
            </a:extLst>
          </p:cNvPr>
          <p:cNvCxnSpPr>
            <a:cxnSpLocks/>
          </p:cNvCxnSpPr>
          <p:nvPr/>
        </p:nvCxnSpPr>
        <p:spPr>
          <a:xfrm>
            <a:off x="5101677" y="3932935"/>
            <a:ext cx="83051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8D2DB8E-98F8-910F-6F74-CDF89A9A0A7E}"/>
              </a:ext>
            </a:extLst>
          </p:cNvPr>
          <p:cNvSpPr/>
          <p:nvPr/>
        </p:nvSpPr>
        <p:spPr>
          <a:xfrm>
            <a:off x="796236" y="1692100"/>
            <a:ext cx="1922773" cy="5472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0" name="文字方塊 9">
            <a:extLst>
              <a:ext uri="{FF2B5EF4-FFF2-40B4-BE49-F238E27FC236}">
                <a16:creationId xmlns:a16="http://schemas.microsoft.com/office/drawing/2014/main" id="{25CCEE63-CF69-FAB7-7A30-77E26A899D2F}"/>
              </a:ext>
            </a:extLst>
          </p:cNvPr>
          <p:cNvSpPr txBox="1"/>
          <p:nvPr/>
        </p:nvSpPr>
        <p:spPr>
          <a:xfrm>
            <a:off x="143544" y="2328000"/>
            <a:ext cx="4276523"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en-US" altLang="zh-TW"/>
              <a:t>Source</a:t>
            </a:r>
            <a:r>
              <a:rPr lang="zh-TW" altLang="en-US"/>
              <a:t>檔案的資料夾</a:t>
            </a:r>
            <a:r>
              <a:rPr lang="en-US" altLang="zh-TW"/>
              <a:t>(.java</a:t>
            </a:r>
            <a:r>
              <a:rPr lang="zh-TW" altLang="en-US"/>
              <a:t>檔案</a:t>
            </a:r>
            <a:r>
              <a:rPr lang="en-US" altLang="zh-TW"/>
              <a:t>)</a:t>
            </a:r>
          </a:p>
        </p:txBody>
      </p:sp>
      <p:sp>
        <p:nvSpPr>
          <p:cNvPr id="11" name="矩形 10">
            <a:extLst>
              <a:ext uri="{FF2B5EF4-FFF2-40B4-BE49-F238E27FC236}">
                <a16:creationId xmlns:a16="http://schemas.microsoft.com/office/drawing/2014/main" id="{201EC495-5AA1-2A10-293F-67B63DA47A80}"/>
              </a:ext>
            </a:extLst>
          </p:cNvPr>
          <p:cNvSpPr/>
          <p:nvPr/>
        </p:nvSpPr>
        <p:spPr>
          <a:xfrm>
            <a:off x="986645" y="5216829"/>
            <a:ext cx="1295161" cy="54723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2" name="文字方塊 11">
            <a:extLst>
              <a:ext uri="{FF2B5EF4-FFF2-40B4-BE49-F238E27FC236}">
                <a16:creationId xmlns:a16="http://schemas.microsoft.com/office/drawing/2014/main" id="{65C8C085-FB8D-9D9D-D366-268D3B67BFFF}"/>
              </a:ext>
            </a:extLst>
          </p:cNvPr>
          <p:cNvSpPr txBox="1"/>
          <p:nvPr/>
        </p:nvSpPr>
        <p:spPr>
          <a:xfrm>
            <a:off x="295968" y="4687921"/>
            <a:ext cx="3971673"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r>
              <a:rPr lang="zh-TW" altLang="en-US"/>
              <a:t>編譯完成檔案的資料夾</a:t>
            </a:r>
            <a:r>
              <a:rPr lang="en-US" altLang="zh-TW"/>
              <a:t>(.class)</a:t>
            </a:r>
          </a:p>
        </p:txBody>
      </p:sp>
      <p:sp>
        <p:nvSpPr>
          <p:cNvPr id="13" name="矩形 12">
            <a:extLst>
              <a:ext uri="{FF2B5EF4-FFF2-40B4-BE49-F238E27FC236}">
                <a16:creationId xmlns:a16="http://schemas.microsoft.com/office/drawing/2014/main" id="{F8851AF2-03E2-C2D2-E16D-59EFEF3E38C6}"/>
              </a:ext>
            </a:extLst>
          </p:cNvPr>
          <p:cNvSpPr/>
          <p:nvPr/>
        </p:nvSpPr>
        <p:spPr>
          <a:xfrm flipH="1">
            <a:off x="6024920" y="1751349"/>
            <a:ext cx="3971670" cy="4879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5" name="文字方塊 14">
            <a:extLst>
              <a:ext uri="{FF2B5EF4-FFF2-40B4-BE49-F238E27FC236}">
                <a16:creationId xmlns:a16="http://schemas.microsoft.com/office/drawing/2014/main" id="{CA4E5DA7-1A8F-FD66-510D-C11CC1868A32}"/>
              </a:ext>
            </a:extLst>
          </p:cNvPr>
          <p:cNvSpPr txBox="1"/>
          <p:nvPr/>
        </p:nvSpPr>
        <p:spPr>
          <a:xfrm>
            <a:off x="5042954" y="858893"/>
            <a:ext cx="7101873" cy="738664"/>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zh-TW" altLang="en-US"/>
              <a:t>上：網站名稱</a:t>
            </a:r>
            <a:r>
              <a:rPr lang="en-US" altLang="zh-TW"/>
              <a:t>(Context root)</a:t>
            </a:r>
          </a:p>
          <a:p>
            <a:pPr algn="l"/>
            <a:r>
              <a:rPr lang="zh-TW" altLang="en-US"/>
              <a:t>下：靜態資源</a:t>
            </a:r>
            <a:r>
              <a:rPr lang="en-US" altLang="zh-TW"/>
              <a:t>(HTML</a:t>
            </a:r>
            <a:r>
              <a:rPr lang="zh-TW" altLang="en-US"/>
              <a:t>、</a:t>
            </a:r>
            <a:r>
              <a:rPr lang="en-US" altLang="zh-TW"/>
              <a:t>CSS</a:t>
            </a:r>
            <a:r>
              <a:rPr lang="zh-TW" altLang="en-US"/>
              <a:t>、</a:t>
            </a:r>
            <a:r>
              <a:rPr lang="en-US" altLang="zh-TW"/>
              <a:t>JavaScript)</a:t>
            </a:r>
            <a:r>
              <a:rPr lang="zh-TW" altLang="en-US"/>
              <a:t>與</a:t>
            </a:r>
            <a:r>
              <a:rPr lang="en-US" altLang="zh-TW"/>
              <a:t>JSP</a:t>
            </a:r>
            <a:r>
              <a:rPr lang="zh-TW" altLang="en-US"/>
              <a:t>存放位置</a:t>
            </a:r>
            <a:endParaRPr lang="en-US" altLang="zh-TW"/>
          </a:p>
        </p:txBody>
      </p:sp>
      <p:cxnSp>
        <p:nvCxnSpPr>
          <p:cNvPr id="16" name="直線單箭頭接點 15">
            <a:extLst>
              <a:ext uri="{FF2B5EF4-FFF2-40B4-BE49-F238E27FC236}">
                <a16:creationId xmlns:a16="http://schemas.microsoft.com/office/drawing/2014/main" id="{96706055-0189-6071-F874-75F8534CF307}"/>
              </a:ext>
            </a:extLst>
          </p:cNvPr>
          <p:cNvCxnSpPr>
            <a:cxnSpLocks/>
          </p:cNvCxnSpPr>
          <p:nvPr/>
        </p:nvCxnSpPr>
        <p:spPr>
          <a:xfrm>
            <a:off x="7292466" y="2600587"/>
            <a:ext cx="822122" cy="24375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F29AE08C-B194-F750-F300-35AD8CD9B4CF}"/>
              </a:ext>
            </a:extLst>
          </p:cNvPr>
          <p:cNvSpPr txBox="1"/>
          <p:nvPr/>
        </p:nvSpPr>
        <p:spPr>
          <a:xfrm>
            <a:off x="8190316" y="2844342"/>
            <a:ext cx="3945609"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(1)</a:t>
            </a:r>
            <a:r>
              <a:rPr lang="zh-TW" altLang="en-US"/>
              <a:t>勾選</a:t>
            </a:r>
            <a:r>
              <a:rPr lang="en-US" altLang="zh-TW"/>
              <a:t>Generate web.xml …</a:t>
            </a:r>
          </a:p>
        </p:txBody>
      </p:sp>
      <p:sp>
        <p:nvSpPr>
          <p:cNvPr id="21" name="文字方塊 20">
            <a:extLst>
              <a:ext uri="{FF2B5EF4-FFF2-40B4-BE49-F238E27FC236}">
                <a16:creationId xmlns:a16="http://schemas.microsoft.com/office/drawing/2014/main" id="{E25AD981-DC09-22A5-65D9-C0E5A081EC97}"/>
              </a:ext>
            </a:extLst>
          </p:cNvPr>
          <p:cNvSpPr txBox="1"/>
          <p:nvPr/>
        </p:nvSpPr>
        <p:spPr>
          <a:xfrm>
            <a:off x="7756875" y="5675339"/>
            <a:ext cx="2125356"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(2)</a:t>
            </a:r>
            <a:r>
              <a:rPr lang="zh-TW" altLang="en-US"/>
              <a:t>點選</a:t>
            </a:r>
            <a:r>
              <a:rPr lang="en-US" altLang="zh-TW"/>
              <a:t>Finish</a:t>
            </a:r>
          </a:p>
        </p:txBody>
      </p:sp>
      <p:sp>
        <p:nvSpPr>
          <p:cNvPr id="22" name="矩形 21">
            <a:extLst>
              <a:ext uri="{FF2B5EF4-FFF2-40B4-BE49-F238E27FC236}">
                <a16:creationId xmlns:a16="http://schemas.microsoft.com/office/drawing/2014/main" id="{650795DF-70C5-8E43-4AFF-17E0143E77ED}"/>
              </a:ext>
            </a:extLst>
          </p:cNvPr>
          <p:cNvSpPr/>
          <p:nvPr/>
        </p:nvSpPr>
        <p:spPr>
          <a:xfrm flipH="1">
            <a:off x="8333290" y="6154353"/>
            <a:ext cx="819097" cy="3381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23" name="文字方塊 22">
            <a:extLst>
              <a:ext uri="{FF2B5EF4-FFF2-40B4-BE49-F238E27FC236}">
                <a16:creationId xmlns:a16="http://schemas.microsoft.com/office/drawing/2014/main" id="{6DF2CDA4-F1DB-7002-A11C-D4AD03942DE9}"/>
              </a:ext>
            </a:extLst>
          </p:cNvPr>
          <p:cNvSpPr txBox="1"/>
          <p:nvPr/>
        </p:nvSpPr>
        <p:spPr>
          <a:xfrm>
            <a:off x="10033233" y="6290174"/>
            <a:ext cx="1396766"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建立專案</a:t>
            </a:r>
            <a:r>
              <a:rPr lang="en-US" altLang="zh-TW" sz="1800">
                <a:latin typeface="Consolas" panose="020B0609020204030204" pitchFamily="49" charset="0"/>
                <a:ea typeface="+mj-ea"/>
              </a:rPr>
              <a:t>(2)</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1712371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8232" y="758139"/>
            <a:ext cx="10834293" cy="5597717"/>
          </a:xfrm>
          <a:prstGeom prst="rect">
            <a:avLst/>
          </a:prstGeom>
        </p:spPr>
      </p:pic>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123124"/>
            <a:ext cx="11081859" cy="528506"/>
          </a:xfrm>
        </p:spPr>
        <p:txBody>
          <a:bodyPr>
            <a:normAutofit/>
          </a:bodyPr>
          <a:lstStyle/>
          <a:p>
            <a:pPr marL="0" indent="0">
              <a:buNone/>
            </a:pPr>
            <a:r>
              <a:rPr lang="zh-TW" altLang="en-US" sz="3000">
                <a:latin typeface="Consolas" panose="020B0609020204030204" pitchFamily="49" charset="0"/>
                <a:ea typeface="+mj-ea"/>
              </a:rPr>
              <a:t>若剛剛沒勾選</a:t>
            </a:r>
            <a:r>
              <a:rPr lang="en-US" altLang="zh-TW" sz="3000">
                <a:latin typeface="Consolas" panose="020B0609020204030204" pitchFamily="49" charset="0"/>
                <a:ea typeface="+mj-ea"/>
              </a:rPr>
              <a:t>Generate web.xml…</a:t>
            </a:r>
            <a:r>
              <a:rPr lang="zh-TW" altLang="en-US" sz="3000">
                <a:latin typeface="Consolas" panose="020B0609020204030204" pitchFamily="49" charset="0"/>
                <a:ea typeface="+mj-ea"/>
              </a:rPr>
              <a:t>，則可手動產生部署描述檔</a:t>
            </a:r>
            <a:endParaRPr lang="en-US" altLang="zh-TW" sz="3000">
              <a:latin typeface="Consolas" panose="020B0609020204030204" pitchFamily="49" charset="0"/>
              <a:ea typeface="+mj-ea"/>
            </a:endParaRPr>
          </a:p>
        </p:txBody>
      </p:sp>
      <p:sp>
        <p:nvSpPr>
          <p:cNvPr id="6" name="投影片編號版面配置區 5">
            <a:extLst>
              <a:ext uri="{FF2B5EF4-FFF2-40B4-BE49-F238E27FC236}">
                <a16:creationId xmlns:a16="http://schemas.microsoft.com/office/drawing/2014/main" id="{26B13F0A-086E-4CF3-A528-8FD277CA02F9}"/>
              </a:ext>
            </a:extLst>
          </p:cNvPr>
          <p:cNvSpPr>
            <a:spLocks noGrp="1"/>
          </p:cNvSpPr>
          <p:nvPr>
            <p:ph type="sldNum" sz="quarter" idx="12"/>
          </p:nvPr>
        </p:nvSpPr>
        <p:spPr/>
        <p:txBody>
          <a:bodyPr/>
          <a:lstStyle/>
          <a:p>
            <a:fld id="{B521127C-0C56-461F-B517-0D483F216F7D}" type="slidenum">
              <a:rPr lang="zh-TW" altLang="en-US" smtClean="0"/>
              <a:t>32</a:t>
            </a:fld>
            <a:endParaRPr lang="zh-TW" altLang="en-US"/>
          </a:p>
        </p:txBody>
      </p:sp>
      <p:sp>
        <p:nvSpPr>
          <p:cNvPr id="2" name="文字方塊 1">
            <a:extLst>
              <a:ext uri="{FF2B5EF4-FFF2-40B4-BE49-F238E27FC236}">
                <a16:creationId xmlns:a16="http://schemas.microsoft.com/office/drawing/2014/main" id="{B6A6D3E2-C7FA-62C5-652D-6584CEF51681}"/>
              </a:ext>
            </a:extLst>
          </p:cNvPr>
          <p:cNvSpPr txBox="1"/>
          <p:nvPr/>
        </p:nvSpPr>
        <p:spPr>
          <a:xfrm>
            <a:off x="10033233" y="6290174"/>
            <a:ext cx="1396766"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建立專案</a:t>
            </a:r>
            <a:r>
              <a:rPr lang="en-US" altLang="zh-TW" sz="1800">
                <a:latin typeface="Consolas" panose="020B0609020204030204" pitchFamily="49" charset="0"/>
                <a:ea typeface="+mj-ea"/>
              </a:rPr>
              <a:t>(3)</a:t>
            </a:r>
            <a:endParaRPr lang="zh-TW" altLang="en-US" sz="1800">
              <a:latin typeface="Consolas" panose="020B0609020204030204" pitchFamily="49" charset="0"/>
              <a:ea typeface="+mj-ea"/>
            </a:endParaRPr>
          </a:p>
        </p:txBody>
      </p:sp>
      <p:sp>
        <p:nvSpPr>
          <p:cNvPr id="4" name="矩形 3">
            <a:extLst>
              <a:ext uri="{FF2B5EF4-FFF2-40B4-BE49-F238E27FC236}">
                <a16:creationId xmlns:a16="http://schemas.microsoft.com/office/drawing/2014/main" id="{039092C0-5B82-CA58-4284-ABB96EFF66B0}"/>
              </a:ext>
            </a:extLst>
          </p:cNvPr>
          <p:cNvSpPr/>
          <p:nvPr/>
        </p:nvSpPr>
        <p:spPr>
          <a:xfrm>
            <a:off x="2164360" y="3445778"/>
            <a:ext cx="3179428" cy="3128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Tree>
    <p:extLst>
      <p:ext uri="{BB962C8B-B14F-4D97-AF65-F5344CB8AC3E}">
        <p14:creationId xmlns:p14="http://schemas.microsoft.com/office/powerpoint/2010/main" val="2880237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2676088" cy="637563"/>
          </a:xfrm>
        </p:spPr>
        <p:txBody>
          <a:bodyPr>
            <a:normAutofit/>
          </a:bodyPr>
          <a:lstStyle/>
          <a:p>
            <a:pPr marL="0" indent="0">
              <a:buNone/>
            </a:pPr>
            <a:r>
              <a:rPr lang="zh-TW" altLang="en-US" sz="3000">
                <a:latin typeface="+mj-ea"/>
                <a:ea typeface="+mj-ea"/>
              </a:rPr>
              <a:t>專案組件介紹</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7740" y="543810"/>
            <a:ext cx="3662807" cy="6246532"/>
          </a:xfrm>
          <a:prstGeom prst="rect">
            <a:avLst/>
          </a:prstGeom>
        </p:spPr>
      </p:pic>
      <p:sp>
        <p:nvSpPr>
          <p:cNvPr id="6" name="投影片編號版面配置區 5">
            <a:extLst>
              <a:ext uri="{FF2B5EF4-FFF2-40B4-BE49-F238E27FC236}">
                <a16:creationId xmlns:a16="http://schemas.microsoft.com/office/drawing/2014/main" id="{43066930-9608-4923-92DD-C24FAC00D3A8}"/>
              </a:ext>
            </a:extLst>
          </p:cNvPr>
          <p:cNvSpPr>
            <a:spLocks noGrp="1"/>
          </p:cNvSpPr>
          <p:nvPr>
            <p:ph type="sldNum" sz="quarter" idx="12"/>
          </p:nvPr>
        </p:nvSpPr>
        <p:spPr/>
        <p:txBody>
          <a:bodyPr/>
          <a:lstStyle/>
          <a:p>
            <a:fld id="{B521127C-0C56-461F-B517-0D483F216F7D}" type="slidenum">
              <a:rPr lang="zh-TW" altLang="en-US" smtClean="0"/>
              <a:t>33</a:t>
            </a:fld>
            <a:endParaRPr lang="zh-TW" altLang="en-US"/>
          </a:p>
        </p:txBody>
      </p:sp>
      <p:cxnSp>
        <p:nvCxnSpPr>
          <p:cNvPr id="2" name="直線單箭頭接點 1">
            <a:extLst>
              <a:ext uri="{FF2B5EF4-FFF2-40B4-BE49-F238E27FC236}">
                <a16:creationId xmlns:a16="http://schemas.microsoft.com/office/drawing/2014/main" id="{78D7DCE3-FBB7-7B15-12EE-0900A18C04C6}"/>
              </a:ext>
            </a:extLst>
          </p:cNvPr>
          <p:cNvCxnSpPr>
            <a:cxnSpLocks/>
            <a:stCxn id="8" idx="3"/>
          </p:cNvCxnSpPr>
          <p:nvPr/>
        </p:nvCxnSpPr>
        <p:spPr>
          <a:xfrm flipV="1">
            <a:off x="2952925" y="673989"/>
            <a:ext cx="1568442" cy="219488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字方塊 3">
            <a:extLst>
              <a:ext uri="{FF2B5EF4-FFF2-40B4-BE49-F238E27FC236}">
                <a16:creationId xmlns:a16="http://schemas.microsoft.com/office/drawing/2014/main" id="{0A55FB06-6563-E199-03C9-38B0AF356BF6}"/>
              </a:ext>
            </a:extLst>
          </p:cNvPr>
          <p:cNvSpPr txBox="1"/>
          <p:nvPr/>
        </p:nvSpPr>
        <p:spPr>
          <a:xfrm>
            <a:off x="4605556" y="220091"/>
            <a:ext cx="7451533" cy="738664"/>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zh-TW" altLang="en-US"/>
              <a:t>部屬描述檔</a:t>
            </a:r>
            <a:r>
              <a:rPr lang="en-US" altLang="zh-TW"/>
              <a:t>(DD</a:t>
            </a:r>
            <a:r>
              <a:rPr lang="zh-TW" altLang="en-US"/>
              <a:t>檔，</a:t>
            </a:r>
            <a:r>
              <a:rPr lang="en-US" altLang="zh-TW"/>
              <a:t>Deployment Descriptor)</a:t>
            </a:r>
          </a:p>
          <a:p>
            <a:pPr algn="l"/>
            <a:r>
              <a:rPr lang="zh-TW" altLang="en-US"/>
              <a:t>為</a:t>
            </a:r>
            <a:r>
              <a:rPr lang="en-US" altLang="zh-TW"/>
              <a:t>Web</a:t>
            </a:r>
            <a:r>
              <a:rPr lang="zh-TW" altLang="en-US"/>
              <a:t>專案的配置檔案，展開後能看見</a:t>
            </a:r>
            <a:r>
              <a:rPr lang="en-US" altLang="zh-TW"/>
              <a:t>Eclipse</a:t>
            </a:r>
            <a:r>
              <a:rPr lang="zh-TW" altLang="en-US"/>
              <a:t>整理好的設定。</a:t>
            </a:r>
            <a:endParaRPr lang="en-US" altLang="zh-TW"/>
          </a:p>
        </p:txBody>
      </p:sp>
      <p:sp>
        <p:nvSpPr>
          <p:cNvPr id="5" name="文字方塊 4">
            <a:extLst>
              <a:ext uri="{FF2B5EF4-FFF2-40B4-BE49-F238E27FC236}">
                <a16:creationId xmlns:a16="http://schemas.microsoft.com/office/drawing/2014/main" id="{7AD08A73-B74A-29E2-1C31-BA7789FCC615}"/>
              </a:ext>
            </a:extLst>
          </p:cNvPr>
          <p:cNvSpPr txBox="1"/>
          <p:nvPr/>
        </p:nvSpPr>
        <p:spPr>
          <a:xfrm>
            <a:off x="10033233" y="6290174"/>
            <a:ext cx="1396766"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建立專案</a:t>
            </a:r>
            <a:r>
              <a:rPr lang="en-US" altLang="zh-TW" sz="1800">
                <a:latin typeface="Consolas" panose="020B0609020204030204" pitchFamily="49" charset="0"/>
                <a:ea typeface="+mj-ea"/>
              </a:rPr>
              <a:t>(4)</a:t>
            </a:r>
            <a:endParaRPr lang="zh-TW" altLang="en-US" sz="1800">
              <a:latin typeface="Consolas" panose="020B0609020204030204" pitchFamily="49" charset="0"/>
              <a:ea typeface="+mj-ea"/>
            </a:endParaRPr>
          </a:p>
        </p:txBody>
      </p:sp>
      <p:sp>
        <p:nvSpPr>
          <p:cNvPr id="8" name="矩形 7">
            <a:extLst>
              <a:ext uri="{FF2B5EF4-FFF2-40B4-BE49-F238E27FC236}">
                <a16:creationId xmlns:a16="http://schemas.microsoft.com/office/drawing/2014/main" id="{0BFE9E46-4EE9-EBDA-C870-A2841BB4499F}"/>
              </a:ext>
            </a:extLst>
          </p:cNvPr>
          <p:cNvSpPr/>
          <p:nvPr/>
        </p:nvSpPr>
        <p:spPr>
          <a:xfrm>
            <a:off x="379095" y="1878810"/>
            <a:ext cx="2573830" cy="198012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1" name="矩形 10">
            <a:extLst>
              <a:ext uri="{FF2B5EF4-FFF2-40B4-BE49-F238E27FC236}">
                <a16:creationId xmlns:a16="http://schemas.microsoft.com/office/drawing/2014/main" id="{EE80D826-BB06-7912-84D3-7E8A2571C626}"/>
              </a:ext>
            </a:extLst>
          </p:cNvPr>
          <p:cNvSpPr/>
          <p:nvPr/>
        </p:nvSpPr>
        <p:spPr>
          <a:xfrm>
            <a:off x="379095" y="3989128"/>
            <a:ext cx="3219782" cy="12707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12" name="直線單箭頭接點 11">
            <a:extLst>
              <a:ext uri="{FF2B5EF4-FFF2-40B4-BE49-F238E27FC236}">
                <a16:creationId xmlns:a16="http://schemas.microsoft.com/office/drawing/2014/main" id="{0ED71950-3B3C-512F-99F1-95900A5FE127}"/>
              </a:ext>
            </a:extLst>
          </p:cNvPr>
          <p:cNvCxnSpPr>
            <a:cxnSpLocks/>
            <a:stCxn id="11" idx="3"/>
          </p:cNvCxnSpPr>
          <p:nvPr/>
        </p:nvCxnSpPr>
        <p:spPr>
          <a:xfrm flipV="1">
            <a:off x="3598877" y="2273417"/>
            <a:ext cx="922490" cy="23510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a:extLst>
              <a:ext uri="{FF2B5EF4-FFF2-40B4-BE49-F238E27FC236}">
                <a16:creationId xmlns:a16="http://schemas.microsoft.com/office/drawing/2014/main" id="{788A94AD-E692-F028-9367-B8645CC5A4CB}"/>
              </a:ext>
            </a:extLst>
          </p:cNvPr>
          <p:cNvSpPr txBox="1"/>
          <p:nvPr/>
        </p:nvSpPr>
        <p:spPr>
          <a:xfrm>
            <a:off x="4619246" y="1660643"/>
            <a:ext cx="7451534" cy="1061829"/>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Java</a:t>
            </a:r>
            <a:r>
              <a:rPr lang="zh-TW" altLang="en-US"/>
              <a:t>程式相關</a:t>
            </a:r>
            <a:r>
              <a:rPr lang="en-US" altLang="zh-TW"/>
              <a:t>(Java</a:t>
            </a:r>
            <a:r>
              <a:rPr lang="zh-TW" altLang="en-US"/>
              <a:t> </a:t>
            </a:r>
            <a:r>
              <a:rPr lang="en-US" altLang="zh-TW"/>
              <a:t>Resources)</a:t>
            </a:r>
          </a:p>
          <a:p>
            <a:pPr algn="l"/>
            <a:r>
              <a:rPr lang="en-US" altLang="zh-TW"/>
              <a:t>Eclipse</a:t>
            </a:r>
            <a:r>
              <a:rPr lang="zh-TW" altLang="en-US"/>
              <a:t>將</a:t>
            </a:r>
            <a:r>
              <a:rPr lang="en-US" altLang="zh-TW" err="1"/>
              <a:t>src</a:t>
            </a:r>
            <a:r>
              <a:rPr lang="zh-TW" altLang="en-US"/>
              <a:t>資料夾內的</a:t>
            </a:r>
            <a:r>
              <a:rPr lang="en-US" altLang="zh-TW"/>
              <a:t>Java</a:t>
            </a:r>
            <a:r>
              <a:rPr lang="zh-TW" altLang="en-US"/>
              <a:t>程式檔案整理並顯示，</a:t>
            </a:r>
            <a:endParaRPr lang="en-US" altLang="zh-TW"/>
          </a:p>
          <a:p>
            <a:pPr algn="l"/>
            <a:r>
              <a:rPr lang="zh-TW" altLang="en-US"/>
              <a:t>包含</a:t>
            </a:r>
            <a:r>
              <a:rPr lang="en-US" altLang="zh-TW"/>
              <a:t>Source</a:t>
            </a:r>
            <a:r>
              <a:rPr lang="zh-TW" altLang="en-US"/>
              <a:t>檔</a:t>
            </a:r>
            <a:r>
              <a:rPr lang="en-US" altLang="zh-TW"/>
              <a:t>(.java)</a:t>
            </a:r>
            <a:r>
              <a:rPr lang="zh-TW" altLang="en-US"/>
              <a:t>、</a:t>
            </a:r>
            <a:r>
              <a:rPr lang="en-US" altLang="zh-TW"/>
              <a:t>build(.class)</a:t>
            </a:r>
            <a:r>
              <a:rPr lang="zh-TW" altLang="en-US"/>
              <a:t>與其他依賴</a:t>
            </a:r>
            <a:r>
              <a:rPr lang="en-US" altLang="zh-TW"/>
              <a:t>(.jar)</a:t>
            </a:r>
            <a:r>
              <a:rPr lang="zh-TW" altLang="en-US"/>
              <a:t>。</a:t>
            </a:r>
            <a:endParaRPr lang="en-US" altLang="zh-TW"/>
          </a:p>
        </p:txBody>
      </p:sp>
      <p:sp>
        <p:nvSpPr>
          <p:cNvPr id="17" name="矩形 16">
            <a:extLst>
              <a:ext uri="{FF2B5EF4-FFF2-40B4-BE49-F238E27FC236}">
                <a16:creationId xmlns:a16="http://schemas.microsoft.com/office/drawing/2014/main" id="{B674EEBA-41D7-3E48-2EBE-5EA8E28C5D72}"/>
              </a:ext>
            </a:extLst>
          </p:cNvPr>
          <p:cNvSpPr/>
          <p:nvPr/>
        </p:nvSpPr>
        <p:spPr>
          <a:xfrm>
            <a:off x="650942" y="5797403"/>
            <a:ext cx="1463084" cy="8405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cxnSp>
        <p:nvCxnSpPr>
          <p:cNvPr id="20" name="直線單箭頭接點 19">
            <a:extLst>
              <a:ext uri="{FF2B5EF4-FFF2-40B4-BE49-F238E27FC236}">
                <a16:creationId xmlns:a16="http://schemas.microsoft.com/office/drawing/2014/main" id="{727A6EC6-8E65-0372-9807-D7751A857432}"/>
              </a:ext>
            </a:extLst>
          </p:cNvPr>
          <p:cNvCxnSpPr>
            <a:cxnSpLocks/>
          </p:cNvCxnSpPr>
          <p:nvPr/>
        </p:nvCxnSpPr>
        <p:spPr>
          <a:xfrm flipV="1">
            <a:off x="2134189" y="5390089"/>
            <a:ext cx="2179560" cy="82756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字方塊 22">
            <a:extLst>
              <a:ext uri="{FF2B5EF4-FFF2-40B4-BE49-F238E27FC236}">
                <a16:creationId xmlns:a16="http://schemas.microsoft.com/office/drawing/2014/main" id="{B7C9B597-A0D1-8B17-D104-CFC441792308}"/>
              </a:ext>
            </a:extLst>
          </p:cNvPr>
          <p:cNvSpPr txBox="1"/>
          <p:nvPr/>
        </p:nvSpPr>
        <p:spPr>
          <a:xfrm>
            <a:off x="4416009" y="3709021"/>
            <a:ext cx="7726246" cy="2354491"/>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zh-TW" altLang="en-US"/>
              <a:t>靜態資源與</a:t>
            </a:r>
            <a:r>
              <a:rPr lang="en-US" altLang="zh-TW"/>
              <a:t>JSP(webapp)</a:t>
            </a:r>
          </a:p>
          <a:p>
            <a:pPr algn="l"/>
            <a:r>
              <a:rPr lang="en-US" altLang="zh-TW"/>
              <a:t>Webapp</a:t>
            </a:r>
            <a:r>
              <a:rPr lang="zh-TW" altLang="en-US"/>
              <a:t>內放置的資源能直接被存取，</a:t>
            </a:r>
            <a:endParaRPr lang="en-US" altLang="zh-TW"/>
          </a:p>
          <a:p>
            <a:pPr algn="l"/>
            <a:r>
              <a:rPr lang="zh-TW" altLang="en-US"/>
              <a:t>可放置靜態資源如</a:t>
            </a:r>
            <a:r>
              <a:rPr lang="en-US" altLang="zh-TW"/>
              <a:t>Html</a:t>
            </a:r>
            <a:r>
              <a:rPr lang="zh-TW" altLang="en-US"/>
              <a:t>、</a:t>
            </a:r>
            <a:r>
              <a:rPr lang="en-US" altLang="zh-TW"/>
              <a:t>CSS</a:t>
            </a:r>
            <a:r>
              <a:rPr lang="zh-TW" altLang="en-US"/>
              <a:t>、</a:t>
            </a:r>
            <a:r>
              <a:rPr lang="en-US" altLang="zh-TW"/>
              <a:t>JavaScript</a:t>
            </a:r>
            <a:r>
              <a:rPr lang="zh-TW" altLang="en-US"/>
              <a:t>，或樣板頁面</a:t>
            </a:r>
            <a:r>
              <a:rPr lang="en-US" altLang="zh-TW"/>
              <a:t>JSP</a:t>
            </a:r>
            <a:r>
              <a:rPr lang="zh-TW" altLang="en-US"/>
              <a:t>。</a:t>
            </a:r>
            <a:endParaRPr lang="en-US" altLang="zh-TW"/>
          </a:p>
          <a:p>
            <a:pPr algn="l"/>
            <a:endParaRPr lang="en-US" altLang="zh-TW"/>
          </a:p>
          <a:p>
            <a:pPr algn="l"/>
            <a:r>
              <a:rPr lang="zh-TW" altLang="en-US"/>
              <a:t>其中，放在</a:t>
            </a:r>
            <a:r>
              <a:rPr lang="en-US" altLang="zh-TW"/>
              <a:t>WEB-INF</a:t>
            </a:r>
            <a:r>
              <a:rPr lang="zh-TW" altLang="en-US"/>
              <a:t>中的資源會被隱藏</a:t>
            </a:r>
            <a:r>
              <a:rPr lang="en-US" altLang="zh-TW"/>
              <a:t>(404</a:t>
            </a:r>
            <a:r>
              <a:rPr lang="zh-TW" altLang="en-US"/>
              <a:t>，前端無法直接存取</a:t>
            </a:r>
            <a:r>
              <a:rPr lang="en-US" altLang="zh-TW"/>
              <a:t>)</a:t>
            </a:r>
          </a:p>
          <a:p>
            <a:pPr algn="l"/>
            <a:r>
              <a:rPr lang="en-US" altLang="zh-TW"/>
              <a:t>WEB-INF</a:t>
            </a:r>
            <a:r>
              <a:rPr lang="zh-TW" altLang="en-US"/>
              <a:t>中的</a:t>
            </a:r>
            <a:r>
              <a:rPr lang="en-US" altLang="zh-TW"/>
              <a:t>Lib</a:t>
            </a:r>
            <a:r>
              <a:rPr lang="zh-TW" altLang="en-US"/>
              <a:t>即為此專案專用的依賴，可放入其他</a:t>
            </a:r>
            <a:r>
              <a:rPr lang="en-US" altLang="zh-TW"/>
              <a:t>.jar</a:t>
            </a:r>
            <a:r>
              <a:rPr lang="zh-TW" altLang="en-US"/>
              <a:t>檔如</a:t>
            </a:r>
            <a:r>
              <a:rPr lang="en-US" altLang="zh-TW"/>
              <a:t>JDBC</a:t>
            </a:r>
            <a:r>
              <a:rPr lang="zh-TW" altLang="en-US"/>
              <a:t>、</a:t>
            </a:r>
            <a:r>
              <a:rPr lang="en-US" altLang="zh-TW"/>
              <a:t>GSON</a:t>
            </a:r>
            <a:r>
              <a:rPr lang="zh-TW" altLang="en-US"/>
              <a:t>等等</a:t>
            </a:r>
            <a:endParaRPr lang="en-US" altLang="zh-TW"/>
          </a:p>
        </p:txBody>
      </p:sp>
    </p:spTree>
    <p:extLst>
      <p:ext uri="{BB962C8B-B14F-4D97-AF65-F5344CB8AC3E}">
        <p14:creationId xmlns:p14="http://schemas.microsoft.com/office/powerpoint/2010/main" val="21774027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0"/>
            <a:ext cx="2667699" cy="637563"/>
          </a:xfrm>
        </p:spPr>
        <p:txBody>
          <a:bodyPr>
            <a:normAutofit/>
          </a:bodyPr>
          <a:lstStyle/>
          <a:p>
            <a:pPr marL="0" indent="0">
              <a:buNone/>
            </a:pPr>
            <a:r>
              <a:rPr lang="zh-TW" altLang="en-US" sz="3000">
                <a:latin typeface="+mj-ea"/>
                <a:ea typeface="+mj-ea"/>
              </a:rPr>
              <a:t>建立測試資源</a:t>
            </a:r>
            <a:endParaRPr lang="en-US" altLang="zh-TW" sz="3000">
              <a:latin typeface="+mj-ea"/>
              <a:ea typeface="+mj-ea"/>
            </a:endParaRPr>
          </a:p>
        </p:txBody>
      </p:sp>
      <p:pic>
        <p:nvPicPr>
          <p:cNvPr id="7" name="圖片 6">
            <a:extLst>
              <a:ext uri="{FF2B5EF4-FFF2-40B4-BE49-F238E27FC236}">
                <a16:creationId xmlns:a16="http://schemas.microsoft.com/office/drawing/2014/main" id="{524D764C-6670-494F-8FFC-40C8E3537F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79095" y="525788"/>
            <a:ext cx="10547565" cy="5616522"/>
          </a:xfrm>
          <a:prstGeom prst="rect">
            <a:avLst/>
          </a:prstGeom>
        </p:spPr>
      </p:pic>
      <p:sp>
        <p:nvSpPr>
          <p:cNvPr id="6" name="投影片編號版面配置區 5">
            <a:extLst>
              <a:ext uri="{FF2B5EF4-FFF2-40B4-BE49-F238E27FC236}">
                <a16:creationId xmlns:a16="http://schemas.microsoft.com/office/drawing/2014/main" id="{43066930-9608-4923-92DD-C24FAC00D3A8}"/>
              </a:ext>
            </a:extLst>
          </p:cNvPr>
          <p:cNvSpPr>
            <a:spLocks noGrp="1"/>
          </p:cNvSpPr>
          <p:nvPr>
            <p:ph type="sldNum" sz="quarter" idx="12"/>
          </p:nvPr>
        </p:nvSpPr>
        <p:spPr/>
        <p:txBody>
          <a:bodyPr/>
          <a:lstStyle/>
          <a:p>
            <a:fld id="{B521127C-0C56-461F-B517-0D483F216F7D}" type="slidenum">
              <a:rPr lang="zh-TW" altLang="en-US" smtClean="0"/>
              <a:t>34</a:t>
            </a:fld>
            <a:endParaRPr lang="zh-TW" altLang="en-US"/>
          </a:p>
        </p:txBody>
      </p:sp>
      <p:sp>
        <p:nvSpPr>
          <p:cNvPr id="5" name="文字方塊 4">
            <a:extLst>
              <a:ext uri="{FF2B5EF4-FFF2-40B4-BE49-F238E27FC236}">
                <a16:creationId xmlns:a16="http://schemas.microsoft.com/office/drawing/2014/main" id="{7AD08A73-B74A-29E2-1C31-BA7789FCC615}"/>
              </a:ext>
            </a:extLst>
          </p:cNvPr>
          <p:cNvSpPr txBox="1"/>
          <p:nvPr/>
        </p:nvSpPr>
        <p:spPr>
          <a:xfrm>
            <a:off x="10033233" y="6290174"/>
            <a:ext cx="1396766"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建立專案</a:t>
            </a:r>
            <a:r>
              <a:rPr lang="en-US" altLang="zh-TW" sz="1800">
                <a:latin typeface="Consolas" panose="020B0609020204030204" pitchFamily="49" charset="0"/>
                <a:ea typeface="+mj-ea"/>
              </a:rPr>
              <a:t>(5)</a:t>
            </a:r>
            <a:endParaRPr lang="zh-TW" altLang="en-US" sz="1800">
              <a:latin typeface="Consolas" panose="020B0609020204030204" pitchFamily="49" charset="0"/>
              <a:ea typeface="+mj-ea"/>
            </a:endParaRPr>
          </a:p>
        </p:txBody>
      </p:sp>
      <p:sp>
        <p:nvSpPr>
          <p:cNvPr id="8" name="矩形 7">
            <a:extLst>
              <a:ext uri="{FF2B5EF4-FFF2-40B4-BE49-F238E27FC236}">
                <a16:creationId xmlns:a16="http://schemas.microsoft.com/office/drawing/2014/main" id="{0BFE9E46-4EE9-EBDA-C870-A2841BB4499F}"/>
              </a:ext>
            </a:extLst>
          </p:cNvPr>
          <p:cNvSpPr/>
          <p:nvPr/>
        </p:nvSpPr>
        <p:spPr>
          <a:xfrm>
            <a:off x="564447" y="2419739"/>
            <a:ext cx="1272741" cy="3570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9" name="文字方塊 8">
            <a:extLst>
              <a:ext uri="{FF2B5EF4-FFF2-40B4-BE49-F238E27FC236}">
                <a16:creationId xmlns:a16="http://schemas.microsoft.com/office/drawing/2014/main" id="{2F4DBCB6-520C-8E94-435C-E81021361576}"/>
              </a:ext>
            </a:extLst>
          </p:cNvPr>
          <p:cNvSpPr txBox="1"/>
          <p:nvPr/>
        </p:nvSpPr>
        <p:spPr>
          <a:xfrm>
            <a:off x="1988985" y="2211990"/>
            <a:ext cx="7331183" cy="415498"/>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(1)</a:t>
            </a:r>
            <a:r>
              <a:rPr lang="zh-TW" altLang="en-US"/>
              <a:t>在</a:t>
            </a:r>
            <a:r>
              <a:rPr lang="en-US" altLang="zh-TW"/>
              <a:t>webapp</a:t>
            </a:r>
            <a:r>
              <a:rPr lang="zh-TW" altLang="en-US"/>
              <a:t>下建立</a:t>
            </a:r>
            <a:r>
              <a:rPr lang="en-US" altLang="zh-TW"/>
              <a:t>.html</a:t>
            </a:r>
            <a:r>
              <a:rPr lang="zh-TW" altLang="en-US"/>
              <a:t>檔案</a:t>
            </a:r>
            <a:r>
              <a:rPr lang="en-US" altLang="zh-TW"/>
              <a:t>(</a:t>
            </a:r>
            <a:r>
              <a:rPr lang="zh-TW" altLang="en-US"/>
              <a:t>右鍵 </a:t>
            </a:r>
            <a:r>
              <a:rPr lang="en-US" altLang="zh-TW"/>
              <a:t>&gt;</a:t>
            </a:r>
            <a:r>
              <a:rPr lang="zh-TW" altLang="en-US"/>
              <a:t> </a:t>
            </a:r>
            <a:r>
              <a:rPr lang="en-US" altLang="zh-TW"/>
              <a:t>New</a:t>
            </a:r>
            <a:r>
              <a:rPr lang="zh-TW" altLang="en-US"/>
              <a:t> </a:t>
            </a:r>
            <a:r>
              <a:rPr lang="en-US" altLang="zh-TW"/>
              <a:t>&gt;</a:t>
            </a:r>
            <a:r>
              <a:rPr lang="zh-TW" altLang="en-US"/>
              <a:t> </a:t>
            </a:r>
            <a:r>
              <a:rPr lang="en-US" altLang="zh-TW"/>
              <a:t>HTML File)</a:t>
            </a:r>
          </a:p>
        </p:txBody>
      </p:sp>
      <p:sp>
        <p:nvSpPr>
          <p:cNvPr id="10" name="矩形 9">
            <a:extLst>
              <a:ext uri="{FF2B5EF4-FFF2-40B4-BE49-F238E27FC236}">
                <a16:creationId xmlns:a16="http://schemas.microsoft.com/office/drawing/2014/main" id="{12980FC5-C36B-410C-1EAB-65094F0125C0}"/>
              </a:ext>
            </a:extLst>
          </p:cNvPr>
          <p:cNvSpPr/>
          <p:nvPr/>
        </p:nvSpPr>
        <p:spPr>
          <a:xfrm>
            <a:off x="1837188" y="4558932"/>
            <a:ext cx="5461234" cy="3570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sp>
        <p:nvSpPr>
          <p:cNvPr id="14" name="文字方塊 13">
            <a:extLst>
              <a:ext uri="{FF2B5EF4-FFF2-40B4-BE49-F238E27FC236}">
                <a16:creationId xmlns:a16="http://schemas.microsoft.com/office/drawing/2014/main" id="{B1BDDE0D-62C9-5336-97BB-705F0A449C9C}"/>
              </a:ext>
            </a:extLst>
          </p:cNvPr>
          <p:cNvSpPr txBox="1"/>
          <p:nvPr/>
        </p:nvSpPr>
        <p:spPr>
          <a:xfrm>
            <a:off x="958539" y="4998215"/>
            <a:ext cx="8361629" cy="1384995"/>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en-US" altLang="zh-TW"/>
              <a:t>(2)</a:t>
            </a:r>
          </a:p>
          <a:p>
            <a:pPr algn="l"/>
            <a:r>
              <a:rPr lang="zh-TW" altLang="en-US"/>
              <a:t>在</a:t>
            </a:r>
            <a:r>
              <a:rPr lang="en-US" altLang="zh-TW"/>
              <a:t>Server</a:t>
            </a:r>
            <a:r>
              <a:rPr lang="zh-TW" altLang="en-US"/>
              <a:t>啟動時，可以在網址列直接輸入對應的</a:t>
            </a:r>
            <a:r>
              <a:rPr lang="en-US" altLang="zh-TW"/>
              <a:t>URL</a:t>
            </a:r>
            <a:r>
              <a:rPr lang="zh-TW" altLang="en-US"/>
              <a:t>，存取指定資源；</a:t>
            </a:r>
            <a:endParaRPr lang="en-US" altLang="zh-TW"/>
          </a:p>
          <a:p>
            <a:pPr algn="l"/>
            <a:r>
              <a:rPr lang="zh-TW" altLang="en-US"/>
              <a:t>也可對目標資源點 右鍵 </a:t>
            </a:r>
            <a:r>
              <a:rPr lang="en-US" altLang="zh-TW"/>
              <a:t>&gt;</a:t>
            </a:r>
            <a:r>
              <a:rPr lang="zh-TW" altLang="en-US"/>
              <a:t> </a:t>
            </a:r>
            <a:r>
              <a:rPr lang="en-US" altLang="zh-TW"/>
              <a:t>Run As</a:t>
            </a:r>
            <a:r>
              <a:rPr lang="zh-TW" altLang="en-US"/>
              <a:t> </a:t>
            </a:r>
            <a:r>
              <a:rPr lang="en-US" altLang="zh-TW"/>
              <a:t>&gt;</a:t>
            </a:r>
            <a:r>
              <a:rPr lang="zh-TW" altLang="en-US"/>
              <a:t> </a:t>
            </a:r>
            <a:r>
              <a:rPr lang="en-US" altLang="zh-TW"/>
              <a:t>Run on Server</a:t>
            </a:r>
          </a:p>
          <a:p>
            <a:pPr algn="l"/>
            <a:r>
              <a:rPr lang="zh-TW" altLang="en-US"/>
              <a:t>自動開啟預設瀏覽器並存取指定資源。</a:t>
            </a:r>
            <a:endParaRPr lang="en-US" altLang="zh-TW"/>
          </a:p>
        </p:txBody>
      </p:sp>
    </p:spTree>
    <p:extLst>
      <p:ext uri="{BB962C8B-B14F-4D97-AF65-F5344CB8AC3E}">
        <p14:creationId xmlns:p14="http://schemas.microsoft.com/office/powerpoint/2010/main" val="28885737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dirty="0">
                <a:latin typeface="+mj-lt"/>
                <a:ea typeface="+mj-ea"/>
                <a:cs typeface="+mj-cs"/>
              </a:rPr>
              <a:t>第三節</a:t>
            </a:r>
            <a:endParaRPr lang="en-US" altLang="zh-TW" sz="9600" b="1" cap="all" dirty="0">
              <a:latin typeface="+mj-lt"/>
              <a:ea typeface="+mj-ea"/>
              <a:cs typeface="+mj-cs"/>
            </a:endParaRPr>
          </a:p>
          <a:p>
            <a:pPr defTabSz="914400">
              <a:lnSpc>
                <a:spcPct val="80000"/>
              </a:lnSpc>
              <a:spcBef>
                <a:spcPct val="0"/>
              </a:spcBef>
              <a:spcAft>
                <a:spcPts val="600"/>
              </a:spcAft>
            </a:pPr>
            <a:r>
              <a:rPr lang="zh-TW" altLang="en-US" sz="9600" b="1" cap="all" dirty="0">
                <a:latin typeface="+mj-lt"/>
                <a:ea typeface="+mj-ea"/>
                <a:cs typeface="+mj-cs"/>
              </a:rPr>
              <a:t>撰寫</a:t>
            </a:r>
            <a:r>
              <a:rPr lang="en-US" altLang="zh-TW" sz="9600" b="1" cap="all" dirty="0">
                <a:latin typeface="+mj-lt"/>
                <a:ea typeface="+mj-ea"/>
                <a:cs typeface="+mj-cs"/>
              </a:rPr>
              <a:t>Servlet</a:t>
            </a:r>
            <a:r>
              <a:rPr lang="zh-TW" altLang="en-US" sz="9600" b="1" cap="all" dirty="0">
                <a:latin typeface="+mj-lt"/>
                <a:ea typeface="+mj-ea"/>
                <a:cs typeface="+mj-cs"/>
              </a:rPr>
              <a:t>入門</a:t>
            </a:r>
            <a:endParaRPr lang="en-US" altLang="zh-TW" sz="9600" b="1" cap="all" dirty="0">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35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095779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CE74D2F-95C3-7258-C9FC-3CA672763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5571" y="429411"/>
            <a:ext cx="3616429" cy="2729264"/>
          </a:xfrm>
          <a:prstGeom prst="rect">
            <a:avLst/>
          </a:prstGeom>
          <a:noFill/>
          <a:extLst>
            <a:ext uri="{909E8E84-426E-40DD-AFC4-6F175D3DCCD1}">
              <a14:hiddenFill xmlns:a14="http://schemas.microsoft.com/office/drawing/2010/main">
                <a:solidFill>
                  <a:srgbClr val="FFFFFF"/>
                </a:solidFill>
              </a14:hiddenFill>
            </a:ext>
          </a:extLst>
        </p:spPr>
      </p:pic>
      <p:sp>
        <p:nvSpPr>
          <p:cNvPr id="6" name="投影片編號版面配置區 5">
            <a:extLst>
              <a:ext uri="{FF2B5EF4-FFF2-40B4-BE49-F238E27FC236}">
                <a16:creationId xmlns:a16="http://schemas.microsoft.com/office/drawing/2014/main" id="{26B13F0A-086E-4CF3-A528-8FD277CA02F9}"/>
              </a:ext>
            </a:extLst>
          </p:cNvPr>
          <p:cNvSpPr>
            <a:spLocks noGrp="1"/>
          </p:cNvSpPr>
          <p:nvPr>
            <p:ph type="sldNum" sz="quarter" idx="12"/>
          </p:nvPr>
        </p:nvSpPr>
        <p:spPr/>
        <p:txBody>
          <a:bodyPr/>
          <a:lstStyle/>
          <a:p>
            <a:fld id="{B521127C-0C56-461F-B517-0D483F216F7D}" type="slidenum">
              <a:rPr lang="zh-TW" altLang="en-US" smtClean="0"/>
              <a:t>36</a:t>
            </a:fld>
            <a:endParaRPr lang="zh-TW" altLang="en-US"/>
          </a:p>
        </p:txBody>
      </p:sp>
      <p:sp>
        <p:nvSpPr>
          <p:cNvPr id="2" name="文字方塊 1">
            <a:extLst>
              <a:ext uri="{FF2B5EF4-FFF2-40B4-BE49-F238E27FC236}">
                <a16:creationId xmlns:a16="http://schemas.microsoft.com/office/drawing/2014/main" id="{B6A6D3E2-C7FA-62C5-652D-6584CEF51681}"/>
              </a:ext>
            </a:extLst>
          </p:cNvPr>
          <p:cNvSpPr txBox="1"/>
          <p:nvPr/>
        </p:nvSpPr>
        <p:spPr>
          <a:xfrm>
            <a:off x="8741328" y="6272784"/>
            <a:ext cx="2636912"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Servlet</a:t>
            </a:r>
            <a:r>
              <a:rPr lang="zh-TW" altLang="en-US" sz="1800" dirty="0">
                <a:latin typeface="Consolas" panose="020B0609020204030204" pitchFamily="49" charset="0"/>
                <a:ea typeface="+mj-ea"/>
              </a:rPr>
              <a:t>繼承關係</a:t>
            </a:r>
            <a:r>
              <a:rPr lang="en-US" altLang="zh-TW" sz="1800" dirty="0">
                <a:latin typeface="Consolas" panose="020B0609020204030204" pitchFamily="49" charset="0"/>
                <a:ea typeface="+mj-ea"/>
              </a:rPr>
              <a:t>UML</a:t>
            </a:r>
            <a:r>
              <a:rPr lang="zh-TW" altLang="en-US" sz="1800" dirty="0">
                <a:latin typeface="Consolas" panose="020B0609020204030204" pitchFamily="49" charset="0"/>
                <a:ea typeface="+mj-ea"/>
              </a:rPr>
              <a:t>圖</a:t>
            </a:r>
          </a:p>
        </p:txBody>
      </p:sp>
      <p:graphicFrame>
        <p:nvGraphicFramePr>
          <p:cNvPr id="9" name="表格 8">
            <a:extLst>
              <a:ext uri="{FF2B5EF4-FFF2-40B4-BE49-F238E27FC236}">
                <a16:creationId xmlns:a16="http://schemas.microsoft.com/office/drawing/2014/main" id="{CDAA65B0-31DD-7C08-6F4B-6A5B586A2423}"/>
              </a:ext>
            </a:extLst>
          </p:cNvPr>
          <p:cNvGraphicFramePr>
            <a:graphicFrameLocks noGrp="1"/>
          </p:cNvGraphicFramePr>
          <p:nvPr>
            <p:extLst>
              <p:ext uri="{D42A27DB-BD31-4B8C-83A1-F6EECF244321}">
                <p14:modId xmlns:p14="http://schemas.microsoft.com/office/powerpoint/2010/main" val="2575474703"/>
              </p:ext>
            </p:extLst>
          </p:nvPr>
        </p:nvGraphicFramePr>
        <p:xfrm>
          <a:off x="109057" y="91440"/>
          <a:ext cx="3527825" cy="1280160"/>
        </p:xfrm>
        <a:graphic>
          <a:graphicData uri="http://schemas.openxmlformats.org/drawingml/2006/table">
            <a:tbl>
              <a:tblPr firstRow="1" bandRow="1">
                <a:tableStyleId>{91EBBBCC-DAD2-459C-BE2E-F6DE35CF9A28}</a:tableStyleId>
              </a:tblPr>
              <a:tblGrid>
                <a:gridCol w="2123825">
                  <a:extLst>
                    <a:ext uri="{9D8B030D-6E8A-4147-A177-3AD203B41FA5}">
                      <a16:colId xmlns:a16="http://schemas.microsoft.com/office/drawing/2014/main" val="4068558279"/>
                    </a:ext>
                  </a:extLst>
                </a:gridCol>
                <a:gridCol w="1404000">
                  <a:extLst>
                    <a:ext uri="{9D8B030D-6E8A-4147-A177-3AD203B41FA5}">
                      <a16:colId xmlns:a16="http://schemas.microsoft.com/office/drawing/2014/main" val="4197442512"/>
                    </a:ext>
                  </a:extLst>
                </a:gridCol>
              </a:tblGrid>
              <a:tr h="408831">
                <a:tc gridSpan="2">
                  <a:txBody>
                    <a:bodyPr/>
                    <a:lstStyle/>
                    <a:p>
                      <a:pPr algn="ctr"/>
                      <a:r>
                        <a:rPr lang="en-US" altLang="zh-TW" sz="1200" dirty="0">
                          <a:latin typeface="Consolas" panose="020B0609020204030204" pitchFamily="49" charset="0"/>
                        </a:rPr>
                        <a:t>&lt;&lt;Interface&gt;&gt;</a:t>
                      </a:r>
                    </a:p>
                    <a:p>
                      <a:pPr algn="ctr"/>
                      <a:r>
                        <a:rPr lang="en-US" altLang="zh-TW" sz="1200" dirty="0" err="1">
                          <a:latin typeface="Consolas" panose="020B0609020204030204" pitchFamily="49" charset="0"/>
                        </a:rPr>
                        <a:t>ServletConfig</a:t>
                      </a:r>
                      <a:endParaRPr lang="zh-TW" altLang="en-US" sz="1200" dirty="0">
                        <a:latin typeface="Consolas" panose="020B0609020204030204" pitchFamily="49" charset="0"/>
                      </a:endParaRPr>
                    </a:p>
                  </a:txBody>
                  <a:tcPr>
                    <a:lnB>
                      <a:noFill/>
                    </a:lnB>
                  </a:tcPr>
                </a:tc>
                <a:tc hMerge="1">
                  <a:txBody>
                    <a:bodyPr/>
                    <a:lstStyle/>
                    <a:p>
                      <a:endParaRPr lang="zh-TW" altLang="en-US"/>
                    </a:p>
                  </a:txBody>
                  <a:tcPr/>
                </a:tc>
                <a:extLst>
                  <a:ext uri="{0D108BD9-81ED-4DB2-BD59-A6C34878D82A}">
                    <a16:rowId xmlns:a16="http://schemas.microsoft.com/office/drawing/2014/main" val="1412579153"/>
                  </a:ext>
                </a:extLst>
              </a:tr>
              <a:tr h="564781">
                <a:tc>
                  <a:txBody>
                    <a:bodyPr/>
                    <a:lstStyle/>
                    <a:p>
                      <a:pPr algn="l"/>
                      <a:r>
                        <a:rPr lang="en-US" altLang="zh-TW" sz="1200" dirty="0" err="1">
                          <a:latin typeface="Consolas" panose="020B0609020204030204" pitchFamily="49" charset="0"/>
                        </a:rPr>
                        <a:t>getServletName</a:t>
                      </a:r>
                      <a:r>
                        <a:rPr lang="en-US" altLang="zh-TW" sz="1200" dirty="0">
                          <a:latin typeface="Consolas" panose="020B0609020204030204" pitchFamily="49" charset="0"/>
                        </a:rPr>
                        <a:t>()</a:t>
                      </a:r>
                    </a:p>
                    <a:p>
                      <a:pPr algn="l"/>
                      <a:r>
                        <a:rPr lang="en-US" altLang="zh-TW" sz="1200" dirty="0" err="1">
                          <a:solidFill>
                            <a:srgbClr val="FF0000"/>
                          </a:solidFill>
                          <a:latin typeface="Consolas" panose="020B0609020204030204" pitchFamily="49" charset="0"/>
                        </a:rPr>
                        <a:t>getServletContext</a:t>
                      </a:r>
                      <a:r>
                        <a:rPr lang="en-US" altLang="zh-TW" sz="1200" dirty="0">
                          <a:solidFill>
                            <a:srgbClr val="FF0000"/>
                          </a:solidFill>
                          <a:latin typeface="Consolas" panose="020B0609020204030204" pitchFamily="49" charset="0"/>
                        </a:rPr>
                        <a:t>()</a:t>
                      </a:r>
                    </a:p>
                    <a:p>
                      <a:pPr algn="l"/>
                      <a:r>
                        <a:rPr lang="en-US" altLang="zh-TW" sz="1200" dirty="0" err="1">
                          <a:latin typeface="Consolas" panose="020B0609020204030204" pitchFamily="49" charset="0"/>
                        </a:rPr>
                        <a:t>getInitParameter</a:t>
                      </a:r>
                      <a:r>
                        <a:rPr lang="en-US" altLang="zh-TW" sz="1200" dirty="0">
                          <a:latin typeface="Consolas" panose="020B0609020204030204" pitchFamily="49" charset="0"/>
                        </a:rPr>
                        <a:t>(String)</a:t>
                      </a:r>
                    </a:p>
                    <a:p>
                      <a:pPr algn="l"/>
                      <a:r>
                        <a:rPr lang="en-US" altLang="zh-TW" sz="1200" dirty="0" err="1">
                          <a:latin typeface="Consolas" panose="020B0609020204030204" pitchFamily="49" charset="0"/>
                        </a:rPr>
                        <a:t>getInitParameterNames</a:t>
                      </a:r>
                      <a:r>
                        <a:rPr lang="en-US" altLang="zh-TW" sz="1200" dirty="0">
                          <a:latin typeface="Consolas" panose="020B0609020204030204" pitchFamily="49" charset="0"/>
                        </a:rPr>
                        <a:t>()</a:t>
                      </a:r>
                      <a:endParaRPr lang="zh-TW" altLang="en-US" sz="1200" dirty="0">
                        <a:latin typeface="Consolas" panose="020B0609020204030204" pitchFamily="49" charset="0"/>
                      </a:endParaRPr>
                    </a:p>
                  </a:txBody>
                  <a:tcPr anchor="ctr">
                    <a:lnL>
                      <a:noFill/>
                    </a:lnL>
                    <a:lnR w="12700" cap="flat" cmpd="sng" algn="ctr">
                      <a:solidFill>
                        <a:srgbClr val="E0DBD4"/>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0DBD4"/>
                    </a:solidFill>
                  </a:tcPr>
                </a:tc>
                <a:tc>
                  <a:txBody>
                    <a:bodyPr/>
                    <a:lstStyle/>
                    <a:p>
                      <a:pPr algn="r"/>
                      <a:r>
                        <a:rPr lang="en-US" altLang="zh-TW" sz="1200" dirty="0">
                          <a:latin typeface="Consolas" panose="020B0609020204030204" pitchFamily="49" charset="0"/>
                        </a:rPr>
                        <a:t>String</a:t>
                      </a:r>
                    </a:p>
                    <a:p>
                      <a:pPr algn="r"/>
                      <a:r>
                        <a:rPr lang="en-US" altLang="zh-TW" sz="1200" dirty="0" err="1">
                          <a:latin typeface="Consolas" panose="020B0609020204030204" pitchFamily="49" charset="0"/>
                        </a:rPr>
                        <a:t>ServletContext</a:t>
                      </a:r>
                      <a:endParaRPr lang="en-US" altLang="zh-TW" sz="1200" dirty="0">
                        <a:latin typeface="Consolas" panose="020B0609020204030204" pitchFamily="49" charset="0"/>
                      </a:endParaRPr>
                    </a:p>
                    <a:p>
                      <a:pPr algn="r"/>
                      <a:r>
                        <a:rPr lang="en-US" altLang="zh-TW" sz="1200" dirty="0">
                          <a:latin typeface="Consolas" panose="020B0609020204030204" pitchFamily="49" charset="0"/>
                        </a:rPr>
                        <a:t>String</a:t>
                      </a:r>
                    </a:p>
                    <a:p>
                      <a:pPr algn="r"/>
                      <a:r>
                        <a:rPr lang="en-US" altLang="zh-TW" sz="1200" dirty="0">
                          <a:latin typeface="Consolas" panose="020B0609020204030204" pitchFamily="49" charset="0"/>
                        </a:rPr>
                        <a:t>Enumeration</a:t>
                      </a:r>
                    </a:p>
                  </a:txBody>
                  <a:tcPr anchor="ctr">
                    <a:lnL w="12700" cap="flat" cmpd="sng" algn="ctr">
                      <a:solidFill>
                        <a:srgbClr val="E0DBD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0804402"/>
                  </a:ext>
                </a:extLst>
              </a:tr>
            </a:tbl>
          </a:graphicData>
        </a:graphic>
      </p:graphicFrame>
      <p:graphicFrame>
        <p:nvGraphicFramePr>
          <p:cNvPr id="10" name="表格 9">
            <a:extLst>
              <a:ext uri="{FF2B5EF4-FFF2-40B4-BE49-F238E27FC236}">
                <a16:creationId xmlns:a16="http://schemas.microsoft.com/office/drawing/2014/main" id="{653615A6-D2AB-96C0-EBE4-52BD7298F467}"/>
              </a:ext>
            </a:extLst>
          </p:cNvPr>
          <p:cNvGraphicFramePr>
            <a:graphicFrameLocks noGrp="1"/>
          </p:cNvGraphicFramePr>
          <p:nvPr>
            <p:extLst>
              <p:ext uri="{D42A27DB-BD31-4B8C-83A1-F6EECF244321}">
                <p14:modId xmlns:p14="http://schemas.microsoft.com/office/powerpoint/2010/main" val="3445483296"/>
              </p:ext>
            </p:extLst>
          </p:nvPr>
        </p:nvGraphicFramePr>
        <p:xfrm>
          <a:off x="3767120" y="107999"/>
          <a:ext cx="4788000" cy="1463040"/>
        </p:xfrm>
        <a:graphic>
          <a:graphicData uri="http://schemas.openxmlformats.org/drawingml/2006/table">
            <a:tbl>
              <a:tblPr firstRow="1" bandRow="1">
                <a:tableStyleId>{91EBBBCC-DAD2-459C-BE2E-F6DE35CF9A28}</a:tableStyleId>
              </a:tblPr>
              <a:tblGrid>
                <a:gridCol w="3492000">
                  <a:extLst>
                    <a:ext uri="{9D8B030D-6E8A-4147-A177-3AD203B41FA5}">
                      <a16:colId xmlns:a16="http://schemas.microsoft.com/office/drawing/2014/main" val="4068558279"/>
                    </a:ext>
                  </a:extLst>
                </a:gridCol>
                <a:gridCol w="1296000">
                  <a:extLst>
                    <a:ext uri="{9D8B030D-6E8A-4147-A177-3AD203B41FA5}">
                      <a16:colId xmlns:a16="http://schemas.microsoft.com/office/drawing/2014/main" val="4197442512"/>
                    </a:ext>
                  </a:extLst>
                </a:gridCol>
              </a:tblGrid>
              <a:tr h="370840">
                <a:tc gridSpan="2">
                  <a:txBody>
                    <a:bodyPr/>
                    <a:lstStyle/>
                    <a:p>
                      <a:pPr algn="ctr"/>
                      <a:r>
                        <a:rPr lang="en-US" altLang="zh-TW" sz="1200" dirty="0">
                          <a:latin typeface="Consolas" panose="020B0609020204030204" pitchFamily="49" charset="0"/>
                        </a:rPr>
                        <a:t>&lt;&lt;Interface&gt;&gt;</a:t>
                      </a:r>
                    </a:p>
                    <a:p>
                      <a:pPr algn="ctr"/>
                      <a:r>
                        <a:rPr lang="en-US" altLang="zh-TW" sz="1200" dirty="0">
                          <a:latin typeface="Consolas" panose="020B0609020204030204" pitchFamily="49" charset="0"/>
                        </a:rPr>
                        <a:t>Servlet</a:t>
                      </a:r>
                      <a:endParaRPr lang="zh-TW" altLang="en-US" sz="1200" dirty="0">
                        <a:latin typeface="Consolas" panose="020B0609020204030204" pitchFamily="49" charset="0"/>
                      </a:endParaRPr>
                    </a:p>
                  </a:txBody>
                  <a:tcPr>
                    <a:lnB>
                      <a:noFill/>
                    </a:lnB>
                  </a:tcPr>
                </a:tc>
                <a:tc hMerge="1">
                  <a:txBody>
                    <a:bodyPr/>
                    <a:lstStyle/>
                    <a:p>
                      <a:endParaRPr lang="zh-TW" altLang="en-US"/>
                    </a:p>
                  </a:txBody>
                  <a:tcPr/>
                </a:tc>
                <a:extLst>
                  <a:ext uri="{0D108BD9-81ED-4DB2-BD59-A6C34878D82A}">
                    <a16:rowId xmlns:a16="http://schemas.microsoft.com/office/drawing/2014/main" val="1412579153"/>
                  </a:ext>
                </a:extLst>
              </a:tr>
              <a:tr h="1005840">
                <a:tc>
                  <a:txBody>
                    <a:bodyPr/>
                    <a:lstStyle/>
                    <a:p>
                      <a:pPr algn="l"/>
                      <a:r>
                        <a:rPr lang="en-US" altLang="zh-TW" sz="1200" dirty="0">
                          <a:latin typeface="Consolas" panose="020B0609020204030204" pitchFamily="49" charset="0"/>
                        </a:rPr>
                        <a:t>init(</a:t>
                      </a:r>
                      <a:r>
                        <a:rPr lang="en-US" altLang="zh-TW" sz="1200" dirty="0" err="1">
                          <a:latin typeface="Consolas" panose="020B0609020204030204" pitchFamily="49" charset="0"/>
                        </a:rPr>
                        <a:t>ServletConfig</a:t>
                      </a:r>
                      <a:r>
                        <a:rPr lang="en-US" altLang="zh-TW" sz="1200" dirty="0">
                          <a:latin typeface="Consolas" panose="020B0609020204030204" pitchFamily="49" charset="0"/>
                        </a:rPr>
                        <a:t>)</a:t>
                      </a:r>
                    </a:p>
                    <a:p>
                      <a:pPr algn="l"/>
                      <a:r>
                        <a:rPr lang="en-US" altLang="zh-TW" sz="1200" dirty="0">
                          <a:latin typeface="Consolas" panose="020B0609020204030204" pitchFamily="49" charset="0"/>
                        </a:rPr>
                        <a:t>getServletConfig()</a:t>
                      </a:r>
                    </a:p>
                    <a:p>
                      <a:pPr algn="l"/>
                      <a:r>
                        <a:rPr lang="en-US" altLang="zh-TW" sz="1200" dirty="0">
                          <a:latin typeface="Consolas" panose="020B0609020204030204" pitchFamily="49" charset="0"/>
                        </a:rPr>
                        <a:t>service(ServletRequest, ServletResponse)</a:t>
                      </a:r>
                    </a:p>
                    <a:p>
                      <a:pPr algn="l"/>
                      <a:r>
                        <a:rPr lang="en-US" altLang="zh-TW" sz="1200" dirty="0">
                          <a:latin typeface="Consolas" panose="020B0609020204030204" pitchFamily="49" charset="0"/>
                        </a:rPr>
                        <a:t>getServletInfo()</a:t>
                      </a:r>
                    </a:p>
                    <a:p>
                      <a:pPr algn="l"/>
                      <a:r>
                        <a:rPr lang="en-US" altLang="zh-TW" sz="1200" dirty="0">
                          <a:latin typeface="Consolas" panose="020B0609020204030204" pitchFamily="49" charset="0"/>
                        </a:rPr>
                        <a:t>destroy()</a:t>
                      </a:r>
                      <a:endParaRPr lang="zh-TW" altLang="en-US" sz="1200" dirty="0">
                        <a:latin typeface="Consolas" panose="020B0609020204030204" pitchFamily="49" charset="0"/>
                      </a:endParaRPr>
                    </a:p>
                  </a:txBody>
                  <a:tcPr anchor="ctr">
                    <a:lnL>
                      <a:noFill/>
                    </a:lnL>
                    <a:lnR w="12700" cap="flat" cmpd="sng" algn="ctr">
                      <a:solidFill>
                        <a:srgbClr val="E0DBD4"/>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0DBD4"/>
                    </a:solidFill>
                  </a:tcPr>
                </a:tc>
                <a:tc>
                  <a:txBody>
                    <a:bodyPr/>
                    <a:lstStyle/>
                    <a:p>
                      <a:pPr algn="r"/>
                      <a:r>
                        <a:rPr lang="en-US" altLang="zh-TW" sz="1200">
                          <a:latin typeface="Consolas" panose="020B0609020204030204" pitchFamily="49" charset="0"/>
                        </a:rPr>
                        <a:t>void</a:t>
                      </a:r>
                    </a:p>
                    <a:p>
                      <a:pPr algn="r"/>
                      <a:r>
                        <a:rPr lang="en-US" altLang="zh-TW" sz="1200">
                          <a:latin typeface="Consolas" panose="020B0609020204030204" pitchFamily="49" charset="0"/>
                        </a:rPr>
                        <a:t>ServletConfig</a:t>
                      </a:r>
                    </a:p>
                    <a:p>
                      <a:pPr algn="r"/>
                      <a:r>
                        <a:rPr lang="en-US" altLang="zh-TW" sz="1200">
                          <a:latin typeface="Consolas" panose="020B0609020204030204" pitchFamily="49" charset="0"/>
                        </a:rPr>
                        <a:t>void</a:t>
                      </a:r>
                    </a:p>
                    <a:p>
                      <a:pPr algn="r"/>
                      <a:r>
                        <a:rPr lang="en-US" altLang="zh-TW" sz="1200">
                          <a:latin typeface="Consolas" panose="020B0609020204030204" pitchFamily="49" charset="0"/>
                        </a:rPr>
                        <a:t>String</a:t>
                      </a:r>
                    </a:p>
                    <a:p>
                      <a:pPr algn="r"/>
                      <a:r>
                        <a:rPr lang="en-US" altLang="zh-TW" sz="1200">
                          <a:latin typeface="Consolas" panose="020B0609020204030204" pitchFamily="49" charset="0"/>
                        </a:rPr>
                        <a:t>void</a:t>
                      </a:r>
                    </a:p>
                  </a:txBody>
                  <a:tcPr anchor="ctr">
                    <a:lnL w="12700" cap="flat" cmpd="sng" algn="ctr">
                      <a:solidFill>
                        <a:srgbClr val="E0DBD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0804402"/>
                  </a:ext>
                </a:extLst>
              </a:tr>
            </a:tbl>
          </a:graphicData>
        </a:graphic>
      </p:graphicFrame>
      <p:cxnSp>
        <p:nvCxnSpPr>
          <p:cNvPr id="11" name="直線單箭頭接點 10">
            <a:extLst>
              <a:ext uri="{FF2B5EF4-FFF2-40B4-BE49-F238E27FC236}">
                <a16:creationId xmlns:a16="http://schemas.microsoft.com/office/drawing/2014/main" id="{8C96D336-403A-1F12-069C-97F305BF5EE3}"/>
              </a:ext>
            </a:extLst>
          </p:cNvPr>
          <p:cNvCxnSpPr>
            <a:cxnSpLocks/>
            <a:stCxn id="16" idx="0"/>
            <a:endCxn id="10" idx="2"/>
          </p:cNvCxnSpPr>
          <p:nvPr/>
        </p:nvCxnSpPr>
        <p:spPr>
          <a:xfrm rot="5400000" flipH="1" flipV="1">
            <a:off x="3633738" y="756466"/>
            <a:ext cx="1712808" cy="3341955"/>
          </a:xfrm>
          <a:prstGeom prst="bentConnector3">
            <a:avLst>
              <a:gd name="adj1" fmla="val 50000"/>
            </a:avLst>
          </a:prstGeom>
          <a:ln w="19050">
            <a:solidFill>
              <a:schemeClr val="tx1"/>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6" name="表格 15">
            <a:extLst>
              <a:ext uri="{FF2B5EF4-FFF2-40B4-BE49-F238E27FC236}">
                <a16:creationId xmlns:a16="http://schemas.microsoft.com/office/drawing/2014/main" id="{0A523EB4-A384-5A4F-4AA3-82CEFE0F8C59}"/>
              </a:ext>
            </a:extLst>
          </p:cNvPr>
          <p:cNvGraphicFramePr>
            <a:graphicFrameLocks noGrp="1"/>
          </p:cNvGraphicFramePr>
          <p:nvPr>
            <p:extLst>
              <p:ext uri="{D42A27DB-BD31-4B8C-83A1-F6EECF244321}">
                <p14:modId xmlns:p14="http://schemas.microsoft.com/office/powerpoint/2010/main" val="2137756285"/>
              </p:ext>
            </p:extLst>
          </p:nvPr>
        </p:nvGraphicFramePr>
        <p:xfrm>
          <a:off x="371165" y="3283847"/>
          <a:ext cx="4896000" cy="2743200"/>
        </p:xfrm>
        <a:graphic>
          <a:graphicData uri="http://schemas.openxmlformats.org/drawingml/2006/table">
            <a:tbl>
              <a:tblPr firstRow="1" bandRow="1">
                <a:tableStyleId>{91EBBBCC-DAD2-459C-BE2E-F6DE35CF9A28}</a:tableStyleId>
              </a:tblPr>
              <a:tblGrid>
                <a:gridCol w="3492000">
                  <a:extLst>
                    <a:ext uri="{9D8B030D-6E8A-4147-A177-3AD203B41FA5}">
                      <a16:colId xmlns:a16="http://schemas.microsoft.com/office/drawing/2014/main" val="4068558279"/>
                    </a:ext>
                  </a:extLst>
                </a:gridCol>
                <a:gridCol w="1404000">
                  <a:extLst>
                    <a:ext uri="{9D8B030D-6E8A-4147-A177-3AD203B41FA5}">
                      <a16:colId xmlns:a16="http://schemas.microsoft.com/office/drawing/2014/main" val="4197442512"/>
                    </a:ext>
                  </a:extLst>
                </a:gridCol>
              </a:tblGrid>
              <a:tr h="408831">
                <a:tc gridSpan="2">
                  <a:txBody>
                    <a:bodyPr/>
                    <a:lstStyle/>
                    <a:p>
                      <a:pPr algn="ctr"/>
                      <a:r>
                        <a:rPr lang="en-US" altLang="zh-TW" sz="1200" dirty="0">
                          <a:latin typeface="Consolas" panose="020B0609020204030204" pitchFamily="49" charset="0"/>
                        </a:rPr>
                        <a:t>&lt;&lt;Abstract&gt;&gt;</a:t>
                      </a:r>
                    </a:p>
                    <a:p>
                      <a:pPr algn="ctr"/>
                      <a:r>
                        <a:rPr lang="en-US" altLang="zh-TW" sz="1200" dirty="0" err="1">
                          <a:latin typeface="Consolas" panose="020B0609020204030204" pitchFamily="49" charset="0"/>
                        </a:rPr>
                        <a:t>GenericServlet</a:t>
                      </a:r>
                      <a:endParaRPr lang="zh-TW" altLang="en-US" sz="1200" dirty="0">
                        <a:latin typeface="Consolas" panose="020B0609020204030204" pitchFamily="49" charset="0"/>
                      </a:endParaRPr>
                    </a:p>
                  </a:txBody>
                  <a:tcPr>
                    <a:lnB>
                      <a:noFill/>
                    </a:lnB>
                  </a:tcPr>
                </a:tc>
                <a:tc hMerge="1">
                  <a:txBody>
                    <a:bodyPr/>
                    <a:lstStyle/>
                    <a:p>
                      <a:endParaRPr lang="zh-TW" altLang="en-US"/>
                    </a:p>
                  </a:txBody>
                  <a:tcPr/>
                </a:tc>
                <a:extLst>
                  <a:ext uri="{0D108BD9-81ED-4DB2-BD59-A6C34878D82A}">
                    <a16:rowId xmlns:a16="http://schemas.microsoft.com/office/drawing/2014/main" val="1412579153"/>
                  </a:ext>
                </a:extLst>
              </a:tr>
              <a:tr h="564781">
                <a:tc>
                  <a:txBody>
                    <a:bodyPr/>
                    <a:lstStyle/>
                    <a:p>
                      <a:pPr algn="l"/>
                      <a:r>
                        <a:rPr lang="en-US" altLang="zh-TW" sz="1200" dirty="0">
                          <a:latin typeface="Consolas" panose="020B0609020204030204" pitchFamily="49" charset="0"/>
                        </a:rPr>
                        <a:t>destroy()</a:t>
                      </a:r>
                    </a:p>
                    <a:p>
                      <a:pPr algn="l"/>
                      <a:r>
                        <a:rPr lang="en-US" altLang="zh-TW" sz="1200" dirty="0">
                          <a:latin typeface="Consolas" panose="020B0609020204030204" pitchFamily="49" charset="0"/>
                        </a:rPr>
                        <a:t>getInitParameter(String)</a:t>
                      </a:r>
                    </a:p>
                    <a:p>
                      <a:pPr algn="l"/>
                      <a:r>
                        <a:rPr lang="en-US" altLang="zh-TW" sz="1200" dirty="0">
                          <a:latin typeface="Consolas" panose="020B0609020204030204" pitchFamily="49" charset="0"/>
                        </a:rPr>
                        <a:t>getInitParameterNames()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getServletConfig()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FF0000"/>
                          </a:solidFill>
                          <a:latin typeface="Consolas" panose="020B0609020204030204" pitchFamily="49" charset="0"/>
                        </a:rPr>
                        <a:t>getServletContext()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getServletInfo()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init(</a:t>
                      </a:r>
                      <a:r>
                        <a:rPr lang="en-US" altLang="zh-TW" sz="1200" dirty="0" err="1">
                          <a:latin typeface="Consolas" panose="020B0609020204030204" pitchFamily="49" charset="0"/>
                        </a:rPr>
                        <a:t>ServletConfig</a:t>
                      </a:r>
                      <a:r>
                        <a:rPr lang="en-US" altLang="zh-TW" sz="1200" dirty="0">
                          <a:latin typeface="Consolas" panose="020B0609020204030204" pitchFamily="49" charset="0"/>
                        </a:rPr>
                        <a:t>)</a:t>
                      </a:r>
                    </a:p>
                    <a:p>
                      <a:pPr algn="l"/>
                      <a:r>
                        <a:rPr lang="en-US" altLang="zh-TW" sz="1200" dirty="0">
                          <a:solidFill>
                            <a:srgbClr val="FF0000"/>
                          </a:solidFill>
                          <a:latin typeface="Consolas" panose="020B0609020204030204" pitchFamily="49" charset="0"/>
                        </a:rPr>
                        <a:t>init()</a:t>
                      </a:r>
                    </a:p>
                    <a:p>
                      <a:pPr algn="l"/>
                      <a:r>
                        <a:rPr lang="en-US" altLang="zh-TW" sz="1200" dirty="0">
                          <a:latin typeface="Consolas" panose="020B0609020204030204" pitchFamily="49" charset="0"/>
                        </a:rPr>
                        <a:t>log(String)</a:t>
                      </a:r>
                    </a:p>
                    <a:p>
                      <a:pPr algn="l"/>
                      <a:r>
                        <a:rPr lang="en-US" altLang="zh-TW" sz="1200" dirty="0">
                          <a:latin typeface="Consolas" panose="020B0609020204030204" pitchFamily="49" charset="0"/>
                        </a:rPr>
                        <a:t>log(String, Throwable)</a:t>
                      </a:r>
                    </a:p>
                    <a:p>
                      <a:pPr algn="l"/>
                      <a:r>
                        <a:rPr lang="en-US" altLang="zh-TW" sz="1200" dirty="0">
                          <a:latin typeface="Consolas" panose="020B0609020204030204" pitchFamily="49" charset="0"/>
                        </a:rPr>
                        <a:t>service(ServletRequest, ServletResponse)</a:t>
                      </a:r>
                    </a:p>
                    <a:p>
                      <a:pPr algn="l"/>
                      <a:r>
                        <a:rPr lang="en-US" altLang="zh-TW" sz="1200" dirty="0">
                          <a:latin typeface="Consolas" panose="020B0609020204030204" pitchFamily="49" charset="0"/>
                        </a:rPr>
                        <a:t>getServletName()</a:t>
                      </a:r>
                    </a:p>
                  </a:txBody>
                  <a:tcPr anchor="ctr">
                    <a:lnL>
                      <a:noFill/>
                    </a:lnL>
                    <a:lnR w="12700" cap="flat" cmpd="sng" algn="ctr">
                      <a:solidFill>
                        <a:srgbClr val="E0DBD4"/>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0DBD4"/>
                    </a:solidFill>
                  </a:tcPr>
                </a:tc>
                <a:tc>
                  <a:txBody>
                    <a:bodyPr/>
                    <a:lstStyle/>
                    <a:p>
                      <a:pPr algn="r"/>
                      <a:r>
                        <a:rPr lang="en-US" altLang="zh-TW" sz="1200" dirty="0">
                          <a:latin typeface="Consolas" panose="020B0609020204030204" pitchFamily="49" charset="0"/>
                        </a:rPr>
                        <a:t>void</a:t>
                      </a:r>
                    </a:p>
                    <a:p>
                      <a:pPr algn="r"/>
                      <a:r>
                        <a:rPr lang="en-US" altLang="zh-TW" sz="1200" dirty="0">
                          <a:latin typeface="Consolas" panose="020B0609020204030204" pitchFamily="49" charset="0"/>
                        </a:rPr>
                        <a:t>String</a:t>
                      </a:r>
                    </a:p>
                    <a:p>
                      <a:pPr algn="r"/>
                      <a:r>
                        <a:rPr lang="en-US" altLang="zh-TW" sz="1200" dirty="0">
                          <a:latin typeface="Consolas" panose="020B0609020204030204" pitchFamily="49" charset="0"/>
                        </a:rPr>
                        <a:t>Enumeration</a:t>
                      </a:r>
                    </a:p>
                    <a:p>
                      <a:pPr algn="r"/>
                      <a:r>
                        <a:rPr lang="en-US" altLang="zh-TW" sz="1200" dirty="0" err="1">
                          <a:latin typeface="Consolas" panose="020B0609020204030204" pitchFamily="49" charset="0"/>
                        </a:rPr>
                        <a:t>ServletConfig</a:t>
                      </a:r>
                      <a:endParaRPr lang="en-US" altLang="zh-TW" sz="1200" dirty="0">
                        <a:latin typeface="Consolas" panose="020B0609020204030204" pitchFamily="49" charset="0"/>
                      </a:endParaRPr>
                    </a:p>
                    <a:p>
                      <a:pPr algn="r"/>
                      <a:r>
                        <a:rPr lang="en-US" altLang="zh-TW" sz="1200" dirty="0" err="1">
                          <a:latin typeface="Consolas" panose="020B0609020204030204" pitchFamily="49" charset="0"/>
                        </a:rPr>
                        <a:t>ServletContext</a:t>
                      </a:r>
                      <a:endParaRPr lang="en-US" altLang="zh-TW" sz="1200" dirty="0">
                        <a:latin typeface="Consolas" panose="020B0609020204030204" pitchFamily="49" charset="0"/>
                      </a:endParaRPr>
                    </a:p>
                    <a:p>
                      <a:pPr algn="r"/>
                      <a:r>
                        <a:rPr lang="en-US" altLang="zh-TW" sz="1200" dirty="0">
                          <a:latin typeface="Consolas" panose="020B0609020204030204" pitchFamily="49" charset="0"/>
                        </a:rPr>
                        <a:t>String</a:t>
                      </a:r>
                    </a:p>
                    <a:p>
                      <a:pPr algn="r"/>
                      <a:r>
                        <a:rPr lang="en-US" altLang="zh-TW" sz="1200" dirty="0">
                          <a:latin typeface="Consolas" panose="020B0609020204030204" pitchFamily="49" charset="0"/>
                        </a:rPr>
                        <a:t>void</a:t>
                      </a:r>
                    </a:p>
                    <a:p>
                      <a:pPr algn="r"/>
                      <a:r>
                        <a:rPr lang="en-US" altLang="zh-TW" sz="1200" dirty="0">
                          <a:latin typeface="Consolas" panose="020B0609020204030204" pitchFamily="49" charset="0"/>
                        </a:rPr>
                        <a:t>void</a:t>
                      </a:r>
                    </a:p>
                    <a:p>
                      <a:pPr algn="r"/>
                      <a:r>
                        <a:rPr lang="en-US" altLang="zh-TW" sz="1200" dirty="0">
                          <a:latin typeface="Consolas" panose="020B0609020204030204" pitchFamily="49" charset="0"/>
                        </a:rPr>
                        <a:t>void</a:t>
                      </a:r>
                    </a:p>
                    <a:p>
                      <a:pPr algn="r"/>
                      <a:r>
                        <a:rPr lang="en-US" altLang="zh-TW" sz="1200" dirty="0">
                          <a:latin typeface="Consolas" panose="020B0609020204030204" pitchFamily="49" charset="0"/>
                        </a:rPr>
                        <a:t>void</a:t>
                      </a:r>
                    </a:p>
                    <a:p>
                      <a:pPr algn="r"/>
                      <a:r>
                        <a:rPr lang="en-US" altLang="zh-TW" sz="1200" dirty="0">
                          <a:latin typeface="Consolas" panose="020B0609020204030204" pitchFamily="49" charset="0"/>
                        </a:rPr>
                        <a:t>void</a:t>
                      </a:r>
                    </a:p>
                    <a:p>
                      <a:pPr algn="r"/>
                      <a:r>
                        <a:rPr lang="en-US" altLang="zh-TW" sz="1200" dirty="0">
                          <a:latin typeface="Consolas" panose="020B0609020204030204" pitchFamily="49" charset="0"/>
                        </a:rPr>
                        <a:t>String</a:t>
                      </a:r>
                    </a:p>
                  </a:txBody>
                  <a:tcPr anchor="ctr">
                    <a:lnL w="12700" cap="flat" cmpd="sng" algn="ctr">
                      <a:solidFill>
                        <a:srgbClr val="E0DBD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0804402"/>
                  </a:ext>
                </a:extLst>
              </a:tr>
            </a:tbl>
          </a:graphicData>
        </a:graphic>
      </p:graphicFrame>
      <p:cxnSp>
        <p:nvCxnSpPr>
          <p:cNvPr id="20" name="直線單箭頭接點 10">
            <a:extLst>
              <a:ext uri="{FF2B5EF4-FFF2-40B4-BE49-F238E27FC236}">
                <a16:creationId xmlns:a16="http://schemas.microsoft.com/office/drawing/2014/main" id="{B1E0A0EB-A8FD-BF2C-0DB3-6FADED7DB63B}"/>
              </a:ext>
            </a:extLst>
          </p:cNvPr>
          <p:cNvCxnSpPr>
            <a:cxnSpLocks/>
            <a:stCxn id="16" idx="0"/>
            <a:endCxn id="9" idx="2"/>
          </p:cNvCxnSpPr>
          <p:nvPr/>
        </p:nvCxnSpPr>
        <p:spPr>
          <a:xfrm rot="16200000" flipV="1">
            <a:off x="1389944" y="1854626"/>
            <a:ext cx="1912247" cy="946196"/>
          </a:xfrm>
          <a:prstGeom prst="bentConnector3">
            <a:avLst>
              <a:gd name="adj1" fmla="val 50000"/>
            </a:avLst>
          </a:prstGeom>
          <a:ln w="19050" cap="flat">
            <a:solidFill>
              <a:schemeClr val="tx1"/>
            </a:solidFill>
            <a:prstDash val="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直線單箭頭接點 10">
            <a:extLst>
              <a:ext uri="{FF2B5EF4-FFF2-40B4-BE49-F238E27FC236}">
                <a16:creationId xmlns:a16="http://schemas.microsoft.com/office/drawing/2014/main" id="{4876C410-A6EE-E7BE-BA48-692176D01AD7}"/>
              </a:ext>
            </a:extLst>
          </p:cNvPr>
          <p:cNvCxnSpPr>
            <a:cxnSpLocks/>
            <a:endCxn id="16" idx="3"/>
          </p:cNvCxnSpPr>
          <p:nvPr/>
        </p:nvCxnSpPr>
        <p:spPr>
          <a:xfrm flipH="1">
            <a:off x="5267165" y="4655447"/>
            <a:ext cx="1926115" cy="0"/>
          </a:xfrm>
          <a:prstGeom prst="straightConnector1">
            <a:avLst/>
          </a:prstGeom>
          <a:ln w="19050">
            <a:solidFill>
              <a:schemeClr val="tx1"/>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48" name="表格 47">
            <a:extLst>
              <a:ext uri="{FF2B5EF4-FFF2-40B4-BE49-F238E27FC236}">
                <a16:creationId xmlns:a16="http://schemas.microsoft.com/office/drawing/2014/main" id="{D7F83541-CA83-DADA-F481-83561DC4A9D0}"/>
              </a:ext>
            </a:extLst>
          </p:cNvPr>
          <p:cNvGraphicFramePr>
            <a:graphicFrameLocks noGrp="1"/>
          </p:cNvGraphicFramePr>
          <p:nvPr>
            <p:extLst>
              <p:ext uri="{D42A27DB-BD31-4B8C-83A1-F6EECF244321}">
                <p14:modId xmlns:p14="http://schemas.microsoft.com/office/powerpoint/2010/main" val="2437292393"/>
              </p:ext>
            </p:extLst>
          </p:nvPr>
        </p:nvGraphicFramePr>
        <p:xfrm>
          <a:off x="7046181" y="3466727"/>
          <a:ext cx="4905027" cy="2377440"/>
        </p:xfrm>
        <a:graphic>
          <a:graphicData uri="http://schemas.openxmlformats.org/drawingml/2006/table">
            <a:tbl>
              <a:tblPr firstRow="1" bandRow="1">
                <a:tableStyleId>{91EBBBCC-DAD2-459C-BE2E-F6DE35CF9A28}</a:tableStyleId>
              </a:tblPr>
              <a:tblGrid>
                <a:gridCol w="4329027">
                  <a:extLst>
                    <a:ext uri="{9D8B030D-6E8A-4147-A177-3AD203B41FA5}">
                      <a16:colId xmlns:a16="http://schemas.microsoft.com/office/drawing/2014/main" val="4068558279"/>
                    </a:ext>
                  </a:extLst>
                </a:gridCol>
                <a:gridCol w="576000">
                  <a:extLst>
                    <a:ext uri="{9D8B030D-6E8A-4147-A177-3AD203B41FA5}">
                      <a16:colId xmlns:a16="http://schemas.microsoft.com/office/drawing/2014/main" val="4197442512"/>
                    </a:ext>
                  </a:extLst>
                </a:gridCol>
              </a:tblGrid>
              <a:tr h="408831">
                <a:tc gridSpan="2">
                  <a:txBody>
                    <a:bodyPr/>
                    <a:lstStyle/>
                    <a:p>
                      <a:pPr algn="ctr"/>
                      <a:r>
                        <a:rPr lang="en-US" altLang="zh-TW" sz="1200">
                          <a:latin typeface="Consolas" panose="020B0609020204030204" pitchFamily="49" charset="0"/>
                        </a:rPr>
                        <a:t>&lt;&lt;Abstract&gt;&gt;</a:t>
                      </a:r>
                      <a:endParaRPr lang="en-US" altLang="zh-TW" sz="1200" dirty="0">
                        <a:latin typeface="Consolas" panose="020B0609020204030204" pitchFamily="49" charset="0"/>
                      </a:endParaRPr>
                    </a:p>
                    <a:p>
                      <a:pPr algn="ctr"/>
                      <a:r>
                        <a:rPr lang="en-US" altLang="zh-TW" sz="1200" dirty="0" err="1">
                          <a:latin typeface="Consolas" panose="020B0609020204030204" pitchFamily="49" charset="0"/>
                        </a:rPr>
                        <a:t>HttpServlet</a:t>
                      </a:r>
                      <a:endParaRPr lang="zh-TW" altLang="en-US" sz="1200" dirty="0">
                        <a:latin typeface="Consolas" panose="020B0609020204030204" pitchFamily="49" charset="0"/>
                      </a:endParaRPr>
                    </a:p>
                  </a:txBody>
                  <a:tcPr>
                    <a:lnB>
                      <a:noFill/>
                    </a:lnB>
                  </a:tcPr>
                </a:tc>
                <a:tc hMerge="1">
                  <a:txBody>
                    <a:bodyPr/>
                    <a:lstStyle/>
                    <a:p>
                      <a:endParaRPr lang="zh-TW" altLang="en-US"/>
                    </a:p>
                  </a:txBody>
                  <a:tcPr/>
                </a:tc>
                <a:extLst>
                  <a:ext uri="{0D108BD9-81ED-4DB2-BD59-A6C34878D82A}">
                    <a16:rowId xmlns:a16="http://schemas.microsoft.com/office/drawing/2014/main" val="1412579153"/>
                  </a:ext>
                </a:extLst>
              </a:tr>
              <a:tr h="564781">
                <a:tc>
                  <a:txBody>
                    <a:bodyPr/>
                    <a:lstStyle/>
                    <a:p>
                      <a:pPr algn="l"/>
                      <a:r>
                        <a:rPr lang="en-US" altLang="zh-TW" sz="1200" dirty="0">
                          <a:solidFill>
                            <a:srgbClr val="FF0000"/>
                          </a:solidFill>
                          <a:latin typeface="Consolas" panose="020B0609020204030204" pitchFamily="49" charset="0"/>
                        </a:rPr>
                        <a:t>doGet(HttpServletRequest, HttpServletResponse)</a:t>
                      </a:r>
                    </a:p>
                    <a:p>
                      <a:pPr algn="l"/>
                      <a:r>
                        <a:rPr lang="en-US" altLang="zh-TW" sz="1200" dirty="0">
                          <a:latin typeface="Consolas" panose="020B0609020204030204" pitchFamily="49" charset="0"/>
                        </a:rPr>
                        <a:t>getLastModified(HttpServletRequest)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doHead(HttpServletRequest, HttpServletResponse)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FF0000"/>
                          </a:solidFill>
                          <a:latin typeface="Consolas" panose="020B0609020204030204" pitchFamily="49" charset="0"/>
                        </a:rPr>
                        <a:t>doPost(HttpServletRequest, HttpServletResponse)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doPut(HttpServletRequest, HttpServletResponse)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doDelete(HttpServletRequest, HttpServletResponse)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doOptions(HttpServletRequest, HttpServletResponse)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doTrace(HttpServletRequest, HttpServletResponse)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service(HttpServletRequest, HttpServletResponse)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service(ServletRequest, ServletResponse)</a:t>
                      </a:r>
                    </a:p>
                  </a:txBody>
                  <a:tcPr anchor="ctr">
                    <a:lnL>
                      <a:noFill/>
                    </a:lnL>
                    <a:lnR w="12700" cap="flat" cmpd="sng" algn="ctr">
                      <a:solidFill>
                        <a:srgbClr val="E0DBD4"/>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0DBD4"/>
                    </a:solidFill>
                  </a:tcPr>
                </a:tc>
                <a:tc>
                  <a:txBody>
                    <a:bodyPr/>
                    <a:lstStyle/>
                    <a:p>
                      <a:pPr algn="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1200" dirty="0">
                          <a:latin typeface="Consolas" panose="020B0609020204030204" pitchFamily="49" charset="0"/>
                        </a:rPr>
                        <a:t>void</a:t>
                      </a:r>
                    </a:p>
                  </a:txBody>
                  <a:tcPr anchor="ctr">
                    <a:lnL w="12700" cap="flat" cmpd="sng" algn="ctr">
                      <a:solidFill>
                        <a:srgbClr val="E0DBD4"/>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0804402"/>
                  </a:ext>
                </a:extLst>
              </a:tr>
            </a:tbl>
          </a:graphicData>
        </a:graphic>
      </p:graphicFrame>
    </p:spTree>
    <p:extLst>
      <p:ext uri="{BB962C8B-B14F-4D97-AF65-F5344CB8AC3E}">
        <p14:creationId xmlns:p14="http://schemas.microsoft.com/office/powerpoint/2010/main" val="14966987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37</a:t>
            </a:fld>
            <a:endParaRPr lang="zh-TW" altLang="en-US"/>
          </a:p>
        </p:txBody>
      </p:sp>
      <p:sp>
        <p:nvSpPr>
          <p:cNvPr id="32" name="標題 1"/>
          <p:cNvSpPr>
            <a:spLocks noGrp="1"/>
          </p:cNvSpPr>
          <p:nvPr>
            <p:ph type="title"/>
          </p:nvPr>
        </p:nvSpPr>
        <p:spPr>
          <a:xfrm>
            <a:off x="8303491" y="76200"/>
            <a:ext cx="3888509" cy="695960"/>
          </a:xfrm>
        </p:spPr>
        <p:txBody>
          <a:bodyPr>
            <a:noAutofit/>
          </a:bodyPr>
          <a:lstStyle/>
          <a:p>
            <a:pPr algn="ctr"/>
            <a:r>
              <a:rPr lang="zh-TW" altLang="en-US" dirty="0">
                <a:solidFill>
                  <a:schemeClr val="tx1"/>
                </a:solidFill>
              </a:rPr>
              <a:t>撰寫第一支</a:t>
            </a:r>
            <a:r>
              <a:rPr lang="en-US" altLang="zh-TW" dirty="0">
                <a:solidFill>
                  <a:schemeClr val="tx1"/>
                </a:solidFill>
              </a:rPr>
              <a:t>Servlet</a:t>
            </a:r>
            <a:endParaRPr lang="zh-TW" altLang="en-US" dirty="0">
              <a:solidFill>
                <a:schemeClr val="tx1"/>
              </a:solidFill>
            </a:endParaRPr>
          </a:p>
        </p:txBody>
      </p:sp>
      <p:sp>
        <p:nvSpPr>
          <p:cNvPr id="33" name="文字版面配置區 4"/>
          <p:cNvSpPr>
            <a:spLocks noGrp="1"/>
          </p:cNvSpPr>
          <p:nvPr>
            <p:ph type="body" sz="half" idx="2"/>
          </p:nvPr>
        </p:nvSpPr>
        <p:spPr>
          <a:xfrm>
            <a:off x="8303491" y="772160"/>
            <a:ext cx="3888509" cy="6085840"/>
          </a:xfrm>
        </p:spPr>
        <p:txBody>
          <a:bodyPr>
            <a:normAutofit/>
          </a:bodyPr>
          <a:lstStyle/>
          <a:p>
            <a:pPr algn="just"/>
            <a:r>
              <a:rPr lang="en-US" altLang="zh-TW" b="1" dirty="0">
                <a:latin typeface="Consolas" panose="020B0609020204030204" pitchFamily="49" charset="0"/>
                <a:ea typeface="+mj-ea"/>
              </a:rPr>
              <a:t>Servlet API </a:t>
            </a:r>
            <a:r>
              <a:rPr lang="zh-TW" altLang="en-US" b="1" dirty="0">
                <a:latin typeface="Consolas" panose="020B0609020204030204" pitchFamily="49" charset="0"/>
                <a:ea typeface="+mj-ea"/>
              </a:rPr>
              <a:t>最初被設計為一種通用的擴展伺服器功能的機制，理論上可以支持各種網絡協議，而不僅限於</a:t>
            </a:r>
            <a:r>
              <a:rPr lang="en-US" altLang="zh-TW" b="1" dirty="0">
                <a:latin typeface="Consolas" panose="020B0609020204030204" pitchFamily="49" charset="0"/>
                <a:ea typeface="+mj-ea"/>
              </a:rPr>
              <a:t>HTTP</a:t>
            </a:r>
            <a:r>
              <a:rPr lang="zh-TW" altLang="en-US" b="1" dirty="0">
                <a:latin typeface="Consolas" panose="020B0609020204030204" pitchFamily="49" charset="0"/>
                <a:ea typeface="+mj-ea"/>
              </a:rPr>
              <a:t>。</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雖然從理論上講，通過繼承</a:t>
            </a:r>
            <a:r>
              <a:rPr lang="en-US" altLang="zh-TW" b="1" dirty="0" err="1">
                <a:latin typeface="Consolas" panose="020B0609020204030204" pitchFamily="49" charset="0"/>
                <a:ea typeface="+mj-ea"/>
              </a:rPr>
              <a:t>GenericServlet</a:t>
            </a:r>
            <a:r>
              <a:rPr lang="en-US" altLang="zh-TW" b="1" dirty="0">
                <a:latin typeface="Consolas" panose="020B0609020204030204" pitchFamily="49" charset="0"/>
                <a:ea typeface="+mj-ea"/>
              </a:rPr>
              <a:t> </a:t>
            </a:r>
            <a:r>
              <a:rPr lang="zh-TW" altLang="en-US" b="1" dirty="0">
                <a:latin typeface="Consolas" panose="020B0609020204030204" pitchFamily="49" charset="0"/>
                <a:ea typeface="+mj-ea"/>
              </a:rPr>
              <a:t>並重寫其 </a:t>
            </a:r>
            <a:r>
              <a:rPr lang="en-US" altLang="zh-TW" b="1" dirty="0">
                <a:latin typeface="Consolas" panose="020B0609020204030204" pitchFamily="49" charset="0"/>
                <a:ea typeface="+mj-ea"/>
              </a:rPr>
              <a:t>service() </a:t>
            </a:r>
            <a:r>
              <a:rPr lang="zh-TW" altLang="en-US" b="1" dirty="0">
                <a:latin typeface="Consolas" panose="020B0609020204030204" pitchFamily="49" charset="0"/>
                <a:ea typeface="+mj-ea"/>
              </a:rPr>
              <a:t>方法，開發者可以實現對其他協議</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如</a:t>
            </a:r>
            <a:r>
              <a:rPr lang="en-US" altLang="zh-TW" b="1" dirty="0">
                <a:latin typeface="Consolas" panose="020B0609020204030204" pitchFamily="49" charset="0"/>
                <a:ea typeface="+mj-ea"/>
              </a:rPr>
              <a:t>FTP</a:t>
            </a:r>
            <a:r>
              <a:rPr lang="zh-TW" altLang="en-US" b="1" dirty="0">
                <a:latin typeface="Consolas" panose="020B0609020204030204" pitchFamily="49" charset="0"/>
                <a:ea typeface="+mj-ea"/>
              </a:rPr>
              <a:t>或</a:t>
            </a:r>
            <a:r>
              <a:rPr lang="en-US" altLang="zh-TW" b="1" dirty="0">
                <a:latin typeface="Consolas" panose="020B0609020204030204" pitchFamily="49" charset="0"/>
                <a:ea typeface="+mj-ea"/>
              </a:rPr>
              <a:t>SMTP)</a:t>
            </a:r>
            <a:r>
              <a:rPr lang="zh-TW" altLang="en-US" b="1" dirty="0">
                <a:latin typeface="Consolas" panose="020B0609020204030204" pitchFamily="49" charset="0"/>
                <a:ea typeface="+mj-ea"/>
              </a:rPr>
              <a:t>的支持，但實際應用中這麼做的例子非常罕見。</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隨著時間發展，</a:t>
            </a:r>
            <a:r>
              <a:rPr lang="en-US" altLang="zh-TW" b="1" dirty="0">
                <a:latin typeface="Consolas" panose="020B0609020204030204" pitchFamily="49" charset="0"/>
                <a:ea typeface="+mj-ea"/>
              </a:rPr>
              <a:t>Servlet</a:t>
            </a:r>
            <a:r>
              <a:rPr lang="zh-TW" altLang="en-US" b="1" dirty="0">
                <a:latin typeface="Consolas" panose="020B0609020204030204" pitchFamily="49" charset="0"/>
                <a:ea typeface="+mj-ea"/>
              </a:rPr>
              <a:t>在</a:t>
            </a:r>
            <a:r>
              <a:rPr lang="en-US" altLang="zh-TW" b="1" dirty="0">
                <a:latin typeface="Consolas" panose="020B0609020204030204" pitchFamily="49" charset="0"/>
                <a:ea typeface="+mj-ea"/>
              </a:rPr>
              <a:t>Java Web</a:t>
            </a:r>
            <a:r>
              <a:rPr lang="zh-TW" altLang="en-US" b="1" dirty="0">
                <a:latin typeface="Consolas" panose="020B0609020204030204" pitchFamily="49" charset="0"/>
                <a:ea typeface="+mj-ea"/>
              </a:rPr>
              <a:t>開發中幾乎專指用於實現基於</a:t>
            </a:r>
            <a:r>
              <a:rPr lang="en-US" altLang="zh-TW" b="1" dirty="0">
                <a:latin typeface="Consolas" panose="020B0609020204030204" pitchFamily="49" charset="0"/>
                <a:ea typeface="+mj-ea"/>
              </a:rPr>
              <a:t>HTTP</a:t>
            </a:r>
            <a:r>
              <a:rPr lang="zh-TW" altLang="en-US" b="1" dirty="0">
                <a:latin typeface="Consolas" panose="020B0609020204030204" pitchFamily="49" charset="0"/>
                <a:ea typeface="+mj-ea"/>
              </a:rPr>
              <a:t>協議的網絡服務。</a:t>
            </a:r>
          </a:p>
          <a:p>
            <a:pPr algn="just"/>
            <a:r>
              <a:rPr lang="zh-TW" altLang="en-US" b="1" dirty="0">
                <a:latin typeface="Consolas" panose="020B0609020204030204" pitchFamily="49" charset="0"/>
                <a:ea typeface="+mj-ea"/>
              </a:rPr>
              <a:t>在實際開發</a:t>
            </a:r>
            <a:r>
              <a:rPr lang="en-US" altLang="zh-TW" b="1" dirty="0">
                <a:latin typeface="Consolas" panose="020B0609020204030204" pitchFamily="49" charset="0"/>
                <a:ea typeface="+mj-ea"/>
              </a:rPr>
              <a:t>Servlet</a:t>
            </a:r>
            <a:r>
              <a:rPr lang="zh-TW" altLang="en-US" b="1" dirty="0">
                <a:latin typeface="Consolas" panose="020B0609020204030204" pitchFamily="49" charset="0"/>
                <a:ea typeface="+mj-ea"/>
              </a:rPr>
              <a:t>時，除非有特別的需求，否則一般建議繼承</a:t>
            </a:r>
            <a:r>
              <a:rPr lang="en-US" altLang="zh-TW" b="1" dirty="0" err="1">
                <a:latin typeface="Consolas" panose="020B0609020204030204" pitchFamily="49" charset="0"/>
                <a:ea typeface="+mj-ea"/>
              </a:rPr>
              <a:t>HttpServlet</a:t>
            </a:r>
            <a:r>
              <a:rPr lang="zh-TW" altLang="en-US" b="1" dirty="0">
                <a:latin typeface="Consolas" panose="020B0609020204030204" pitchFamily="49" charset="0"/>
                <a:ea typeface="+mj-ea"/>
              </a:rPr>
              <a:t>類別而非 </a:t>
            </a:r>
            <a:r>
              <a:rPr lang="en-US" altLang="zh-TW" b="1" dirty="0" err="1">
                <a:latin typeface="Consolas" panose="020B0609020204030204" pitchFamily="49" charset="0"/>
                <a:ea typeface="+mj-ea"/>
              </a:rPr>
              <a:t>GenericServlet</a:t>
            </a:r>
            <a:r>
              <a:rPr lang="zh-TW" altLang="en-US" b="1" dirty="0">
                <a:latin typeface="Consolas" panose="020B0609020204030204" pitchFamily="49" charset="0"/>
                <a:ea typeface="+mj-ea"/>
              </a:rPr>
              <a:t>。</a:t>
            </a:r>
            <a:endParaRPr lang="en-US" altLang="zh-TW" b="1" dirty="0">
              <a:latin typeface="Consolas" panose="020B0609020204030204" pitchFamily="49" charset="0"/>
              <a:ea typeface="+mj-ea"/>
            </a:endParaRPr>
          </a:p>
          <a:p>
            <a:pPr algn="just"/>
            <a:r>
              <a:rPr lang="en-US" altLang="zh-TW" b="1" dirty="0" err="1">
                <a:latin typeface="Consolas" panose="020B0609020204030204" pitchFamily="49" charset="0"/>
                <a:ea typeface="+mj-ea"/>
              </a:rPr>
              <a:t>HttpServlet</a:t>
            </a:r>
            <a:r>
              <a:rPr lang="en-US" altLang="zh-TW" b="1" dirty="0">
                <a:latin typeface="Consolas" panose="020B0609020204030204" pitchFamily="49" charset="0"/>
                <a:ea typeface="+mj-ea"/>
              </a:rPr>
              <a:t> </a:t>
            </a:r>
            <a:r>
              <a:rPr lang="zh-TW" altLang="en-US" b="1" dirty="0">
                <a:latin typeface="Consolas" panose="020B0609020204030204" pitchFamily="49" charset="0"/>
                <a:ea typeface="+mj-ea"/>
              </a:rPr>
              <a:t>類別為處理</a:t>
            </a:r>
            <a:r>
              <a:rPr lang="en-US" altLang="zh-TW" b="1" dirty="0">
                <a:latin typeface="Consolas" panose="020B0609020204030204" pitchFamily="49" charset="0"/>
                <a:ea typeface="+mj-ea"/>
              </a:rPr>
              <a:t>HTTP</a:t>
            </a:r>
            <a:r>
              <a:rPr lang="zh-TW" altLang="en-US" b="1" dirty="0">
                <a:latin typeface="Consolas" panose="020B0609020204030204" pitchFamily="49" charset="0"/>
                <a:ea typeface="+mj-ea"/>
              </a:rPr>
              <a:t>請求提供了專門的方法，如 </a:t>
            </a:r>
            <a:r>
              <a:rPr lang="en-US" altLang="zh-TW" b="1" dirty="0" err="1">
                <a:latin typeface="Consolas" panose="020B0609020204030204" pitchFamily="49" charset="0"/>
                <a:ea typeface="+mj-ea"/>
              </a:rPr>
              <a:t>doGet</a:t>
            </a:r>
            <a:r>
              <a:rPr lang="en-US" altLang="zh-TW" b="1" dirty="0">
                <a:latin typeface="Consolas" panose="020B0609020204030204" pitchFamily="49" charset="0"/>
                <a:ea typeface="+mj-ea"/>
              </a:rPr>
              <a:t>() </a:t>
            </a:r>
            <a:r>
              <a:rPr lang="zh-TW" altLang="en-US" b="1" dirty="0">
                <a:latin typeface="Consolas" panose="020B0609020204030204" pitchFamily="49" charset="0"/>
                <a:ea typeface="+mj-ea"/>
              </a:rPr>
              <a:t>和 </a:t>
            </a:r>
            <a:r>
              <a:rPr lang="en-US" altLang="zh-TW" b="1" dirty="0" err="1">
                <a:latin typeface="Consolas" panose="020B0609020204030204" pitchFamily="49" charset="0"/>
                <a:ea typeface="+mj-ea"/>
              </a:rPr>
              <a:t>doPost</a:t>
            </a:r>
            <a:r>
              <a:rPr lang="en-US" altLang="zh-TW" b="1" dirty="0">
                <a:latin typeface="Consolas" panose="020B0609020204030204" pitchFamily="49" charset="0"/>
                <a:ea typeface="+mj-ea"/>
              </a:rPr>
              <a:t>()</a:t>
            </a:r>
            <a:r>
              <a:rPr lang="zh-TW" altLang="en-US" b="1" dirty="0">
                <a:latin typeface="Consolas" panose="020B0609020204030204" pitchFamily="49" charset="0"/>
                <a:ea typeface="+mj-ea"/>
              </a:rPr>
              <a:t>，這些方法簡化了</a:t>
            </a:r>
            <a:r>
              <a:rPr lang="en-US" altLang="zh-TW" b="1" dirty="0">
                <a:latin typeface="Consolas" panose="020B0609020204030204" pitchFamily="49" charset="0"/>
                <a:ea typeface="+mj-ea"/>
              </a:rPr>
              <a:t>HTTP</a:t>
            </a:r>
            <a:r>
              <a:rPr lang="zh-TW" altLang="en-US" b="1" dirty="0">
                <a:latin typeface="Consolas" panose="020B0609020204030204" pitchFamily="49" charset="0"/>
                <a:ea typeface="+mj-ea"/>
              </a:rPr>
              <a:t>協議的處理流程，使得開發者能夠更專注於實現業務邏輯。</a:t>
            </a:r>
            <a:endParaRPr lang="en-US" altLang="zh-TW" b="1" dirty="0">
              <a:latin typeface="Consolas" panose="020B0609020204030204" pitchFamily="49" charset="0"/>
              <a:ea typeface="+mj-ea"/>
            </a:endParaRPr>
          </a:p>
          <a:p>
            <a:pPr algn="just"/>
            <a:r>
              <a:rPr lang="zh-TW" altLang="en-US" b="1" dirty="0">
                <a:latin typeface="Consolas" panose="020B0609020204030204" pitchFamily="49" charset="0"/>
                <a:ea typeface="+mj-ea"/>
              </a:rPr>
              <a:t>因此，在大多數純</a:t>
            </a:r>
            <a:r>
              <a:rPr lang="en-US" altLang="zh-TW" b="1" dirty="0">
                <a:latin typeface="Consolas" panose="020B0609020204030204" pitchFamily="49" charset="0"/>
                <a:ea typeface="+mj-ea"/>
              </a:rPr>
              <a:t>Servlet</a:t>
            </a:r>
            <a:r>
              <a:rPr lang="zh-TW" altLang="en-US" b="1" dirty="0">
                <a:latin typeface="Consolas" panose="020B0609020204030204" pitchFamily="49" charset="0"/>
                <a:ea typeface="+mj-ea"/>
              </a:rPr>
              <a:t>的</a:t>
            </a:r>
            <a:r>
              <a:rPr lang="en-US" altLang="zh-TW" b="1" dirty="0">
                <a:latin typeface="Consolas" panose="020B0609020204030204" pitchFamily="49" charset="0"/>
                <a:ea typeface="+mj-ea"/>
              </a:rPr>
              <a:t>Java Web</a:t>
            </a:r>
            <a:r>
              <a:rPr lang="zh-TW" altLang="en-US" b="1" dirty="0">
                <a:latin typeface="Consolas" panose="020B0609020204030204" pitchFamily="49" charset="0"/>
                <a:ea typeface="+mj-ea"/>
              </a:rPr>
              <a:t>應用程式中，</a:t>
            </a:r>
            <a:r>
              <a:rPr lang="en-US" altLang="zh-TW" b="1" dirty="0" err="1">
                <a:latin typeface="Consolas" panose="020B0609020204030204" pitchFamily="49" charset="0"/>
                <a:ea typeface="+mj-ea"/>
              </a:rPr>
              <a:t>HttpServlet</a:t>
            </a:r>
            <a:r>
              <a:rPr lang="en-US" altLang="zh-TW" b="1" dirty="0">
                <a:latin typeface="Consolas" panose="020B0609020204030204" pitchFamily="49" charset="0"/>
                <a:ea typeface="+mj-ea"/>
              </a:rPr>
              <a:t> </a:t>
            </a:r>
            <a:r>
              <a:rPr lang="zh-TW" altLang="en-US" b="1" dirty="0">
                <a:latin typeface="Consolas" panose="020B0609020204030204" pitchFamily="49" charset="0"/>
                <a:ea typeface="+mj-ea"/>
              </a:rPr>
              <a:t>是構建基於</a:t>
            </a:r>
            <a:r>
              <a:rPr lang="en-US" altLang="zh-TW" b="1" dirty="0">
                <a:latin typeface="Consolas" panose="020B0609020204030204" pitchFamily="49" charset="0"/>
                <a:ea typeface="+mj-ea"/>
              </a:rPr>
              <a:t>HTTP</a:t>
            </a:r>
            <a:r>
              <a:rPr lang="zh-TW" altLang="en-US" b="1" dirty="0">
                <a:latin typeface="Consolas" panose="020B0609020204030204" pitchFamily="49" charset="0"/>
                <a:ea typeface="+mj-ea"/>
              </a:rPr>
              <a:t>協議的</a:t>
            </a:r>
            <a:r>
              <a:rPr lang="en-US" altLang="zh-TW" b="1" dirty="0">
                <a:latin typeface="Consolas" panose="020B0609020204030204" pitchFamily="49" charset="0"/>
                <a:ea typeface="+mj-ea"/>
              </a:rPr>
              <a:t>Servlet</a:t>
            </a:r>
            <a:r>
              <a:rPr lang="zh-TW" altLang="en-US" b="1" dirty="0">
                <a:latin typeface="Consolas" panose="020B0609020204030204" pitchFamily="49" charset="0"/>
                <a:ea typeface="+mj-ea"/>
              </a:rPr>
              <a:t>的首選。</a:t>
            </a:r>
            <a:endParaRPr lang="en-US" altLang="zh-TW" b="1" dirty="0">
              <a:latin typeface="Consolas" panose="020B0609020204030204" pitchFamily="49" charset="0"/>
              <a:ea typeface="+mj-ea"/>
            </a:endParaRPr>
          </a:p>
        </p:txBody>
      </p:sp>
      <p:sp>
        <p:nvSpPr>
          <p:cNvPr id="20" name="內容版面配置區 2">
            <a:extLst>
              <a:ext uri="{FF2B5EF4-FFF2-40B4-BE49-F238E27FC236}">
                <a16:creationId xmlns:a16="http://schemas.microsoft.com/office/drawing/2014/main" id="{75779535-3015-4537-BE37-3EB5CBE0BAFA}"/>
              </a:ext>
            </a:extLst>
          </p:cNvPr>
          <p:cNvSpPr txBox="1">
            <a:spLocks/>
          </p:cNvSpPr>
          <p:nvPr/>
        </p:nvSpPr>
        <p:spPr>
          <a:xfrm>
            <a:off x="0" y="0"/>
            <a:ext cx="8303491" cy="6858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altLang="zh-TW" sz="1550" dirty="0">
                <a:latin typeface="Consolas" panose="020B0609020204030204" pitchFamily="49" charset="0"/>
                <a:ea typeface="+mj-ea"/>
              </a:rPr>
              <a:t>【</a:t>
            </a:r>
            <a:r>
              <a:rPr lang="zh-TW" altLang="en-US" sz="1550" dirty="0">
                <a:latin typeface="Consolas" panose="020B0609020204030204" pitchFamily="49" charset="0"/>
                <a:ea typeface="+mj-ea"/>
              </a:rPr>
              <a:t>範例</a:t>
            </a:r>
            <a:r>
              <a:rPr lang="en-US" altLang="zh-TW" sz="1550" dirty="0">
                <a:latin typeface="Consolas" panose="020B0609020204030204" pitchFamily="49" charset="0"/>
                <a:ea typeface="+mj-ea"/>
              </a:rPr>
              <a:t>】extends </a:t>
            </a:r>
            <a:r>
              <a:rPr lang="en-US" altLang="zh-TW" sz="1550" dirty="0" err="1">
                <a:latin typeface="Consolas" panose="020B0609020204030204" pitchFamily="49" charset="0"/>
                <a:ea typeface="+mj-ea"/>
              </a:rPr>
              <a:t>GenericServlet</a:t>
            </a:r>
            <a:endParaRPr lang="en-US" altLang="zh-TW" sz="1550" dirty="0">
              <a:latin typeface="Consolas" panose="020B0609020204030204" pitchFamily="49" charset="0"/>
              <a:ea typeface="+mj-ea"/>
            </a:endParaRPr>
          </a:p>
          <a:p>
            <a:pPr marL="0" indent="0">
              <a:buFont typeface="Wingdings" pitchFamily="2" charset="2"/>
              <a:buNone/>
            </a:pPr>
            <a:r>
              <a:rPr lang="en-US" altLang="zh-TW" sz="1550" dirty="0">
                <a:latin typeface="Consolas" panose="020B0609020204030204" pitchFamily="49" charset="0"/>
                <a:ea typeface="+mj-ea"/>
              </a:rPr>
              <a:t>public class HelloWorld extends </a:t>
            </a:r>
            <a:r>
              <a:rPr lang="en-US" altLang="zh-TW" sz="1550" dirty="0" err="1">
                <a:latin typeface="Consolas" panose="020B0609020204030204" pitchFamily="49" charset="0"/>
                <a:ea typeface="+mj-ea"/>
              </a:rPr>
              <a:t>GenericServlet</a:t>
            </a:r>
            <a:r>
              <a:rPr lang="en-US" altLang="zh-TW" sz="1550" dirty="0">
                <a:latin typeface="Consolas" panose="020B0609020204030204" pitchFamily="49" charset="0"/>
                <a:ea typeface="+mj-ea"/>
              </a:rPr>
              <a:t> {</a:t>
            </a:r>
          </a:p>
          <a:p>
            <a:pPr marL="274320" lvl="1" indent="0">
              <a:buFont typeface="Wingdings" pitchFamily="2" charset="2"/>
              <a:buNone/>
            </a:pPr>
            <a:r>
              <a:rPr lang="en-US" altLang="zh-TW" sz="1550" dirty="0">
                <a:latin typeface="Consolas" panose="020B0609020204030204" pitchFamily="49" charset="0"/>
                <a:ea typeface="+mj-ea"/>
              </a:rPr>
              <a:t>@Override</a:t>
            </a:r>
          </a:p>
          <a:p>
            <a:pPr marL="274320" lvl="1" indent="0">
              <a:buFont typeface="Wingdings" pitchFamily="2" charset="2"/>
              <a:buNone/>
            </a:pPr>
            <a:r>
              <a:rPr lang="en-US" altLang="zh-TW" sz="1550" dirty="0">
                <a:latin typeface="Consolas" panose="020B0609020204030204" pitchFamily="49" charset="0"/>
                <a:ea typeface="+mj-ea"/>
              </a:rPr>
              <a:t>public void service(ServletRequest req, ServletResponse res){</a:t>
            </a:r>
          </a:p>
          <a:p>
            <a:pPr marL="274320" lvl="1" indent="0">
              <a:buFont typeface="Wingdings" pitchFamily="2" charset="2"/>
              <a:buNone/>
            </a:pPr>
            <a:r>
              <a:rPr lang="en-US" altLang="zh-TW" sz="1550" dirty="0">
                <a:latin typeface="Consolas" panose="020B0609020204030204" pitchFamily="49" charset="0"/>
                <a:ea typeface="+mj-ea"/>
              </a:rPr>
              <a:t>		//</a:t>
            </a:r>
            <a:r>
              <a:rPr lang="zh-TW" altLang="en-US" sz="1550" dirty="0">
                <a:latin typeface="Consolas" panose="020B0609020204030204" pitchFamily="49" charset="0"/>
                <a:ea typeface="+mj-ea"/>
              </a:rPr>
              <a:t>略</a:t>
            </a:r>
            <a:r>
              <a:rPr lang="en-US" altLang="zh-TW" sz="1550" dirty="0">
                <a:latin typeface="Consolas" panose="020B0609020204030204" pitchFamily="49" charset="0"/>
                <a:ea typeface="+mj-ea"/>
              </a:rPr>
              <a:t>...</a:t>
            </a:r>
          </a:p>
          <a:p>
            <a:pPr marL="548640" lvl="2" indent="0">
              <a:buFont typeface="Wingdings" pitchFamily="2" charset="2"/>
              <a:buNone/>
            </a:pPr>
            <a:r>
              <a:rPr lang="en-US" altLang="zh-TW" sz="1550" dirty="0">
                <a:latin typeface="Consolas" panose="020B0609020204030204" pitchFamily="49" charset="0"/>
                <a:ea typeface="+mj-ea"/>
              </a:rPr>
              <a:t>}</a:t>
            </a:r>
          </a:p>
          <a:p>
            <a:pPr marL="274320" lvl="1" indent="0">
              <a:buFont typeface="Wingdings" pitchFamily="2" charset="2"/>
              <a:buNone/>
            </a:pPr>
            <a:r>
              <a:rPr lang="en-US" altLang="zh-TW" sz="1550" dirty="0">
                <a:latin typeface="Consolas" panose="020B0609020204030204" pitchFamily="49" charset="0"/>
                <a:ea typeface="+mj-ea"/>
              </a:rPr>
              <a:t>}</a:t>
            </a:r>
          </a:p>
          <a:p>
            <a:pPr marL="0" indent="0">
              <a:buFont typeface="Wingdings" pitchFamily="2" charset="2"/>
              <a:buNone/>
            </a:pPr>
            <a:endParaRPr lang="en-US" altLang="zh-TW" sz="1550" dirty="0">
              <a:latin typeface="Consolas" panose="020B0609020204030204" pitchFamily="49" charset="0"/>
              <a:ea typeface="+mj-ea"/>
            </a:endParaRPr>
          </a:p>
          <a:p>
            <a:pPr marL="0" indent="0">
              <a:buFont typeface="Wingdings" pitchFamily="2" charset="2"/>
              <a:buNone/>
            </a:pPr>
            <a:r>
              <a:rPr lang="en-US" altLang="zh-TW" sz="1550" dirty="0">
                <a:latin typeface="Consolas" panose="020B0609020204030204" pitchFamily="49" charset="0"/>
                <a:ea typeface="+mj-ea"/>
              </a:rPr>
              <a:t>【</a:t>
            </a:r>
            <a:r>
              <a:rPr lang="zh-TW" altLang="en-US" sz="1550" dirty="0">
                <a:latin typeface="Consolas" panose="020B0609020204030204" pitchFamily="49" charset="0"/>
                <a:ea typeface="+mj-ea"/>
              </a:rPr>
              <a:t>範例</a:t>
            </a:r>
            <a:r>
              <a:rPr lang="en-US" altLang="zh-TW" sz="1550" dirty="0">
                <a:latin typeface="Consolas" panose="020B0609020204030204" pitchFamily="49" charset="0"/>
                <a:ea typeface="+mj-ea"/>
              </a:rPr>
              <a:t>】</a:t>
            </a:r>
            <a:r>
              <a:rPr lang="en-US" altLang="zh-TW" sz="1550" dirty="0">
                <a:solidFill>
                  <a:srgbClr val="FF0000"/>
                </a:solidFill>
                <a:latin typeface="Consolas" panose="020B0609020204030204" pitchFamily="49" charset="0"/>
                <a:ea typeface="+mj-ea"/>
              </a:rPr>
              <a:t>extends HttpServlet</a:t>
            </a:r>
          </a:p>
          <a:p>
            <a:pPr marL="0" indent="0">
              <a:buFont typeface="Wingdings" pitchFamily="2" charset="2"/>
              <a:buNone/>
            </a:pPr>
            <a:r>
              <a:rPr lang="en-US" altLang="zh-TW" sz="1550" dirty="0">
                <a:latin typeface="Consolas" panose="020B0609020204030204" pitchFamily="49" charset="0"/>
                <a:ea typeface="+mj-ea"/>
              </a:rPr>
              <a:t>public class HelloWorld extends HttpServlet {</a:t>
            </a:r>
          </a:p>
          <a:p>
            <a:pPr marL="274320" lvl="1" indent="0">
              <a:buFont typeface="Wingdings" pitchFamily="2" charset="2"/>
              <a:buNone/>
            </a:pPr>
            <a:r>
              <a:rPr lang="en-US" altLang="zh-TW" sz="1550" dirty="0">
                <a:latin typeface="Consolas" panose="020B0609020204030204" pitchFamily="49" charset="0"/>
                <a:ea typeface="+mj-ea"/>
              </a:rPr>
              <a:t>@Override</a:t>
            </a:r>
          </a:p>
          <a:p>
            <a:pPr marL="274320" lvl="1" indent="0">
              <a:buFont typeface="Wingdings" pitchFamily="2" charset="2"/>
              <a:buNone/>
            </a:pPr>
            <a:r>
              <a:rPr lang="en-US" altLang="zh-TW" sz="1550" dirty="0">
                <a:latin typeface="Consolas" panose="020B0609020204030204" pitchFamily="49" charset="0"/>
                <a:ea typeface="+mj-ea"/>
              </a:rPr>
              <a:t>protected void doGet(HttpServletRequest req, HttpServletResponse resp{</a:t>
            </a:r>
          </a:p>
          <a:p>
            <a:pPr marL="548640" lvl="2" indent="0">
              <a:buFont typeface="Wingdings" pitchFamily="2" charset="2"/>
              <a:buNone/>
            </a:pPr>
            <a:r>
              <a:rPr lang="en-US" altLang="zh-TW" sz="1550" dirty="0">
                <a:latin typeface="Consolas" panose="020B0609020204030204" pitchFamily="49" charset="0"/>
                <a:ea typeface="+mj-ea"/>
              </a:rPr>
              <a:t>// </a:t>
            </a:r>
            <a:r>
              <a:rPr lang="zh-TW" altLang="en-US" sz="1550" dirty="0">
                <a:latin typeface="Consolas" panose="020B0609020204030204" pitchFamily="49" charset="0"/>
                <a:ea typeface="+mj-ea"/>
              </a:rPr>
              <a:t>略</a:t>
            </a:r>
            <a:r>
              <a:rPr lang="en-US" altLang="zh-TW" sz="1550" dirty="0">
                <a:latin typeface="Consolas" panose="020B0609020204030204" pitchFamily="49" charset="0"/>
                <a:ea typeface="+mj-ea"/>
              </a:rPr>
              <a:t>...</a:t>
            </a:r>
          </a:p>
          <a:p>
            <a:pPr marL="274320" lvl="1" indent="0">
              <a:buFont typeface="Wingdings" pitchFamily="2" charset="2"/>
              <a:buNone/>
            </a:pPr>
            <a:r>
              <a:rPr lang="en-US" altLang="zh-TW" sz="1550" dirty="0">
                <a:latin typeface="Consolas" panose="020B0609020204030204" pitchFamily="49" charset="0"/>
                <a:ea typeface="+mj-ea"/>
              </a:rPr>
              <a:t>}</a:t>
            </a:r>
          </a:p>
          <a:p>
            <a:pPr marL="274320" lvl="1" indent="0">
              <a:buFont typeface="Wingdings" pitchFamily="2" charset="2"/>
              <a:buNone/>
            </a:pPr>
            <a:r>
              <a:rPr lang="en-US" altLang="zh-TW" sz="1550" dirty="0">
                <a:latin typeface="Consolas" panose="020B0609020204030204" pitchFamily="49" charset="0"/>
                <a:ea typeface="+mj-ea"/>
              </a:rPr>
              <a:t>@Override</a:t>
            </a:r>
          </a:p>
          <a:p>
            <a:pPr marL="274320" lvl="1" indent="0">
              <a:buFont typeface="Wingdings" pitchFamily="2" charset="2"/>
              <a:buNone/>
            </a:pPr>
            <a:r>
              <a:rPr lang="en-US" altLang="zh-TW" sz="1550" dirty="0">
                <a:latin typeface="Consolas" panose="020B0609020204030204" pitchFamily="49" charset="0"/>
                <a:ea typeface="+mj-ea"/>
              </a:rPr>
              <a:t>protected void doPost(HttpServletRequest req, HttpServletResponse resp){</a:t>
            </a:r>
          </a:p>
          <a:p>
            <a:pPr marL="548640" lvl="2" indent="0">
              <a:buNone/>
            </a:pPr>
            <a:r>
              <a:rPr lang="en-US" altLang="zh-TW" sz="1550" dirty="0">
                <a:latin typeface="Consolas" panose="020B0609020204030204" pitchFamily="49" charset="0"/>
                <a:ea typeface="+mj-ea"/>
              </a:rPr>
              <a:t>// </a:t>
            </a:r>
            <a:r>
              <a:rPr lang="zh-TW" altLang="en-US" sz="1550" dirty="0">
                <a:latin typeface="Consolas" panose="020B0609020204030204" pitchFamily="49" charset="0"/>
                <a:ea typeface="+mj-ea"/>
              </a:rPr>
              <a:t>略</a:t>
            </a:r>
            <a:r>
              <a:rPr lang="en-US" altLang="zh-TW" sz="1550" dirty="0">
                <a:latin typeface="Consolas" panose="020B0609020204030204" pitchFamily="49" charset="0"/>
                <a:ea typeface="+mj-ea"/>
              </a:rPr>
              <a:t>...</a:t>
            </a:r>
          </a:p>
          <a:p>
            <a:pPr marL="274320" lvl="1" indent="0">
              <a:buFont typeface="Wingdings" pitchFamily="2" charset="2"/>
              <a:buNone/>
            </a:pPr>
            <a:r>
              <a:rPr lang="en-US" altLang="zh-TW" sz="1550" dirty="0">
                <a:latin typeface="Consolas" panose="020B0609020204030204" pitchFamily="49" charset="0"/>
                <a:ea typeface="+mj-ea"/>
              </a:rPr>
              <a:t>}</a:t>
            </a:r>
          </a:p>
          <a:p>
            <a:pPr marL="0" indent="0">
              <a:buFont typeface="Wingdings" pitchFamily="2" charset="2"/>
              <a:buNone/>
            </a:pPr>
            <a:r>
              <a:rPr lang="en-US" altLang="zh-TW" sz="1550" dirty="0">
                <a:latin typeface="Consolas" panose="020B0609020204030204" pitchFamily="49" charset="0"/>
                <a:ea typeface="+mj-ea"/>
              </a:rPr>
              <a:t>}</a:t>
            </a:r>
          </a:p>
          <a:p>
            <a:pPr marL="0" indent="0">
              <a:buFont typeface="Wingdings" pitchFamily="2" charset="2"/>
              <a:buNone/>
            </a:pPr>
            <a:endParaRPr lang="en-US" altLang="zh-TW" sz="155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4A4E7F6E-6B14-FF91-4D4D-ECDF24721FFB}"/>
              </a:ext>
            </a:extLst>
          </p:cNvPr>
          <p:cNvSpPr txBox="1"/>
          <p:nvPr/>
        </p:nvSpPr>
        <p:spPr>
          <a:xfrm>
            <a:off x="9160778" y="6272784"/>
            <a:ext cx="2217461"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撰寫第一支</a:t>
            </a:r>
            <a:r>
              <a:rPr lang="en-US" altLang="zh-TW" sz="1800">
                <a:latin typeface="Consolas" panose="020B0609020204030204" pitchFamily="49" charset="0"/>
                <a:ea typeface="+mj-ea"/>
              </a:rPr>
              <a:t>Servlet</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652069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38</a:t>
            </a:fld>
            <a:endParaRPr lang="zh-TW" altLang="en-US"/>
          </a:p>
        </p:txBody>
      </p:sp>
      <p:sp>
        <p:nvSpPr>
          <p:cNvPr id="32" name="標題 1"/>
          <p:cNvSpPr>
            <a:spLocks noGrp="1"/>
          </p:cNvSpPr>
          <p:nvPr>
            <p:ph type="title"/>
          </p:nvPr>
        </p:nvSpPr>
        <p:spPr>
          <a:xfrm>
            <a:off x="8303491" y="76200"/>
            <a:ext cx="3888509" cy="695960"/>
          </a:xfrm>
        </p:spPr>
        <p:txBody>
          <a:bodyPr>
            <a:normAutofit/>
          </a:bodyPr>
          <a:lstStyle/>
          <a:p>
            <a:r>
              <a:rPr lang="zh-TW" altLang="en-US">
                <a:solidFill>
                  <a:schemeClr val="tx1"/>
                </a:solidFill>
              </a:rPr>
              <a:t>命名你的程式：註冊</a:t>
            </a:r>
          </a:p>
        </p:txBody>
      </p:sp>
      <p:sp>
        <p:nvSpPr>
          <p:cNvPr id="33" name="文字版面配置區 4"/>
          <p:cNvSpPr>
            <a:spLocks noGrp="1"/>
          </p:cNvSpPr>
          <p:nvPr>
            <p:ph type="body" sz="half" idx="2"/>
          </p:nvPr>
        </p:nvSpPr>
        <p:spPr>
          <a:xfrm>
            <a:off x="8303491" y="772160"/>
            <a:ext cx="3888509" cy="6085840"/>
          </a:xfrm>
        </p:spPr>
        <p:txBody>
          <a:bodyPr>
            <a:normAutofit/>
          </a:bodyPr>
          <a:lstStyle/>
          <a:p>
            <a:pPr algn="just"/>
            <a:r>
              <a:rPr lang="en-US" altLang="zh-TW" sz="1700" b="1" dirty="0">
                <a:latin typeface="Consolas" panose="020B0609020204030204" pitchFamily="49" charset="0"/>
                <a:ea typeface="+mj-ea"/>
              </a:rPr>
              <a:t>Servlet</a:t>
            </a:r>
            <a:r>
              <a:rPr lang="zh-TW" altLang="en-US" sz="1700" b="1" dirty="0">
                <a:latin typeface="Consolas" panose="020B0609020204030204" pitchFamily="49" charset="0"/>
                <a:ea typeface="+mj-ea"/>
              </a:rPr>
              <a:t>並非桌面應用程式，沒有</a:t>
            </a:r>
            <a:r>
              <a:rPr lang="en-US" altLang="zh-TW" sz="1700" b="1" dirty="0">
                <a:latin typeface="Consolas" panose="020B0609020204030204" pitchFamily="49" charset="0"/>
                <a:ea typeface="+mj-ea"/>
              </a:rPr>
              <a:t>main</a:t>
            </a:r>
            <a:r>
              <a:rPr lang="zh-TW" altLang="en-US" sz="1700" b="1" dirty="0">
                <a:latin typeface="Consolas" panose="020B0609020204030204" pitchFamily="49" charset="0"/>
                <a:ea typeface="+mj-ea"/>
              </a:rPr>
              <a:t>方法</a:t>
            </a: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程式進入點</a:t>
            </a: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a:t>
            </a:r>
            <a:endParaRPr lang="en-US" altLang="zh-TW" sz="1700" b="1" dirty="0">
              <a:latin typeface="Consolas" panose="020B0609020204030204" pitchFamily="49" charset="0"/>
              <a:ea typeface="+mj-ea"/>
            </a:endParaRPr>
          </a:p>
          <a:p>
            <a:pPr algn="just"/>
            <a:r>
              <a:rPr lang="zh-TW" altLang="en-US" sz="1700" b="1" dirty="0">
                <a:latin typeface="Consolas" panose="020B0609020204030204" pitchFamily="49" charset="0"/>
                <a:ea typeface="+mj-ea"/>
              </a:rPr>
              <a:t>寫好的程式要如何執行</a:t>
            </a: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 由誰來執行</a:t>
            </a: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 </a:t>
            </a:r>
            <a:endParaRPr lang="en-US" altLang="zh-TW" sz="1700" b="1" dirty="0">
              <a:latin typeface="Consolas" panose="020B0609020204030204" pitchFamily="49" charset="0"/>
              <a:ea typeface="+mj-ea"/>
            </a:endParaRPr>
          </a:p>
          <a:p>
            <a:pPr algn="just"/>
            <a:endParaRPr lang="en-US" altLang="zh-TW" sz="1700" b="1" dirty="0">
              <a:latin typeface="Consolas" panose="020B0609020204030204" pitchFamily="49" charset="0"/>
              <a:ea typeface="+mj-ea"/>
            </a:endParaRPr>
          </a:p>
          <a:p>
            <a:pPr algn="ctr">
              <a:spcBef>
                <a:spcPts val="0"/>
              </a:spcBef>
            </a:pP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基本流程</a:t>
            </a:r>
            <a:r>
              <a:rPr lang="en-US" altLang="zh-TW" sz="1700" b="1" dirty="0">
                <a:latin typeface="Consolas" panose="020B0609020204030204" pitchFamily="49" charset="0"/>
                <a:ea typeface="+mj-ea"/>
              </a:rPr>
              <a:t>】</a:t>
            </a:r>
          </a:p>
          <a:p>
            <a:pPr algn="ctr">
              <a:spcBef>
                <a:spcPts val="0"/>
              </a:spcBef>
            </a:pPr>
            <a:r>
              <a:rPr lang="zh-TW" altLang="en-US" sz="1700" b="1" dirty="0">
                <a:latin typeface="Consolas" panose="020B0609020204030204" pitchFamily="49" charset="0"/>
                <a:ea typeface="+mj-ea"/>
              </a:rPr>
              <a:t>客戶端</a:t>
            </a: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網頁使用者</a:t>
            </a:r>
            <a:r>
              <a:rPr lang="en-US" altLang="zh-TW" sz="1700" b="1" dirty="0">
                <a:latin typeface="Consolas" panose="020B0609020204030204" pitchFamily="49" charset="0"/>
                <a:ea typeface="+mj-ea"/>
              </a:rPr>
              <a:t>)</a:t>
            </a:r>
          </a:p>
          <a:p>
            <a:pPr algn="ctr">
              <a:spcBef>
                <a:spcPts val="0"/>
              </a:spcBef>
            </a:pPr>
            <a:r>
              <a:rPr lang="zh-TW" altLang="en-US" sz="1700" b="1" dirty="0">
                <a:latin typeface="Consolas" panose="020B0609020204030204" pitchFamily="49" charset="0"/>
                <a:ea typeface="+mj-ea"/>
              </a:rPr>
              <a:t>請求一支程式資源</a:t>
            </a:r>
            <a:endParaRPr lang="en-US" altLang="zh-TW" sz="1700" b="1" dirty="0">
              <a:latin typeface="Consolas" panose="020B0609020204030204" pitchFamily="49" charset="0"/>
              <a:ea typeface="+mj-ea"/>
            </a:endParaRPr>
          </a:p>
          <a:p>
            <a:pPr algn="ctr">
              <a:spcBef>
                <a:spcPts val="0"/>
              </a:spcBef>
            </a:pPr>
            <a:r>
              <a:rPr lang="zh-TW" altLang="en-US" sz="1700" b="1" dirty="0">
                <a:latin typeface="Consolas" panose="020B0609020204030204" pitchFamily="49" charset="0"/>
                <a:ea typeface="+mj-ea"/>
              </a:rPr>
              <a:t>↓</a:t>
            </a:r>
            <a:endParaRPr lang="en-US" altLang="zh-TW" sz="1700" b="1" dirty="0">
              <a:latin typeface="Consolas" panose="020B0609020204030204" pitchFamily="49" charset="0"/>
              <a:ea typeface="+mj-ea"/>
            </a:endParaRPr>
          </a:p>
          <a:p>
            <a:pPr algn="ctr">
              <a:spcBef>
                <a:spcPts val="0"/>
              </a:spcBef>
            </a:pPr>
            <a:r>
              <a:rPr lang="zh-TW" altLang="en-US" sz="1700" b="1" dirty="0">
                <a:latin typeface="Consolas" panose="020B0609020204030204" pitchFamily="49" charset="0"/>
                <a:ea typeface="+mj-ea"/>
              </a:rPr>
              <a:t>發送</a:t>
            </a:r>
            <a:r>
              <a:rPr lang="en-US" altLang="zh-TW" sz="1700" b="1" dirty="0">
                <a:latin typeface="Consolas" panose="020B0609020204030204" pitchFamily="49" charset="0"/>
                <a:ea typeface="+mj-ea"/>
              </a:rPr>
              <a:t>Http</a:t>
            </a:r>
            <a:r>
              <a:rPr lang="zh-TW" altLang="en-US" sz="1700" b="1" dirty="0">
                <a:latin typeface="Consolas" panose="020B0609020204030204" pitchFamily="49" charset="0"/>
                <a:ea typeface="+mj-ea"/>
              </a:rPr>
              <a:t> </a:t>
            </a:r>
            <a:r>
              <a:rPr lang="en-US" altLang="zh-TW" sz="1700" b="1" dirty="0">
                <a:latin typeface="Consolas" panose="020B0609020204030204" pitchFamily="49" charset="0"/>
                <a:ea typeface="+mj-ea"/>
              </a:rPr>
              <a:t>Request</a:t>
            </a:r>
          </a:p>
          <a:p>
            <a:pPr algn="ctr">
              <a:spcBef>
                <a:spcPts val="0"/>
              </a:spcBef>
            </a:pPr>
            <a:r>
              <a:rPr lang="zh-TW" altLang="en-US" sz="1700" b="1" dirty="0">
                <a:latin typeface="Consolas" panose="020B0609020204030204" pitchFamily="49" charset="0"/>
                <a:ea typeface="+mj-ea"/>
              </a:rPr>
              <a:t>↓</a:t>
            </a:r>
            <a:endParaRPr lang="en-US" altLang="zh-TW" sz="1700" b="1" dirty="0">
              <a:latin typeface="Consolas" panose="020B0609020204030204" pitchFamily="49" charset="0"/>
              <a:ea typeface="+mj-ea"/>
            </a:endParaRPr>
          </a:p>
          <a:p>
            <a:pPr algn="ctr">
              <a:spcBef>
                <a:spcPts val="0"/>
              </a:spcBef>
            </a:pPr>
            <a:r>
              <a:rPr lang="en-US" altLang="zh-TW" sz="1700" b="1" dirty="0">
                <a:latin typeface="Consolas" panose="020B0609020204030204" pitchFamily="49" charset="0"/>
                <a:ea typeface="+mj-ea"/>
              </a:rPr>
              <a:t>Web Server</a:t>
            </a:r>
            <a:r>
              <a:rPr lang="zh-TW" altLang="en-US" sz="1700" b="1" dirty="0">
                <a:latin typeface="Consolas" panose="020B0609020204030204" pitchFamily="49" charset="0"/>
                <a:ea typeface="+mj-ea"/>
              </a:rPr>
              <a:t>接收到請求</a:t>
            </a:r>
            <a:endParaRPr lang="en-US" altLang="zh-TW" sz="1700" b="1" dirty="0">
              <a:latin typeface="Consolas" panose="020B0609020204030204" pitchFamily="49" charset="0"/>
              <a:ea typeface="+mj-ea"/>
            </a:endParaRPr>
          </a:p>
          <a:p>
            <a:pPr algn="ctr">
              <a:spcBef>
                <a:spcPts val="0"/>
              </a:spcBef>
            </a:pPr>
            <a:r>
              <a:rPr lang="zh-TW" altLang="en-US" sz="1700" b="1" dirty="0">
                <a:latin typeface="Consolas" panose="020B0609020204030204" pitchFamily="49" charset="0"/>
                <a:ea typeface="+mj-ea"/>
              </a:rPr>
              <a:t>轉發給</a:t>
            </a:r>
            <a:r>
              <a:rPr lang="en-US" altLang="zh-TW" sz="1700" b="1" dirty="0">
                <a:latin typeface="Consolas" panose="020B0609020204030204" pitchFamily="49" charset="0"/>
                <a:ea typeface="+mj-ea"/>
              </a:rPr>
              <a:t>Web Container</a:t>
            </a:r>
          </a:p>
          <a:p>
            <a:pPr algn="ctr">
              <a:spcBef>
                <a:spcPts val="0"/>
              </a:spcBef>
            </a:pP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在此都是</a:t>
            </a:r>
            <a:r>
              <a:rPr lang="en-US" altLang="zh-TW" sz="1700" b="1" dirty="0">
                <a:latin typeface="Consolas" panose="020B0609020204030204" pitchFamily="49" charset="0"/>
                <a:ea typeface="+mj-ea"/>
              </a:rPr>
              <a:t>Tomcat)</a:t>
            </a:r>
          </a:p>
          <a:p>
            <a:pPr algn="ctr">
              <a:spcBef>
                <a:spcPts val="0"/>
              </a:spcBef>
            </a:pPr>
            <a:r>
              <a:rPr lang="zh-TW" altLang="en-US" sz="1700" b="1" dirty="0">
                <a:latin typeface="Consolas" panose="020B0609020204030204" pitchFamily="49" charset="0"/>
                <a:ea typeface="+mj-ea"/>
              </a:rPr>
              <a:t>↓</a:t>
            </a:r>
            <a:endParaRPr lang="en-US" altLang="zh-TW" sz="1700" b="1" dirty="0">
              <a:latin typeface="Consolas" panose="020B0609020204030204" pitchFamily="49" charset="0"/>
              <a:ea typeface="+mj-ea"/>
            </a:endParaRPr>
          </a:p>
          <a:p>
            <a:pPr algn="ctr">
              <a:spcBef>
                <a:spcPts val="0"/>
              </a:spcBef>
            </a:pPr>
            <a:r>
              <a:rPr lang="en-US" altLang="zh-TW" sz="1700" b="1" dirty="0">
                <a:latin typeface="Consolas" panose="020B0609020204030204" pitchFamily="49" charset="0"/>
                <a:ea typeface="+mj-ea"/>
              </a:rPr>
              <a:t>Web Container</a:t>
            </a:r>
            <a:r>
              <a:rPr lang="zh-TW" altLang="en-US" sz="1700" b="1" dirty="0">
                <a:latin typeface="Consolas" panose="020B0609020204030204" pitchFamily="49" charset="0"/>
                <a:ea typeface="+mj-ea"/>
              </a:rPr>
              <a:t>根據資源名稱</a:t>
            </a:r>
            <a:endParaRPr lang="en-US" altLang="zh-TW" sz="1700" b="1" dirty="0">
              <a:latin typeface="Consolas" panose="020B0609020204030204" pitchFamily="49" charset="0"/>
              <a:ea typeface="+mj-ea"/>
            </a:endParaRPr>
          </a:p>
          <a:p>
            <a:pPr algn="ctr">
              <a:spcBef>
                <a:spcPts val="0"/>
              </a:spcBef>
            </a:pPr>
            <a:r>
              <a:rPr lang="zh-TW" altLang="en-US" sz="1700" b="1" dirty="0">
                <a:latin typeface="Consolas" panose="020B0609020204030204" pitchFamily="49" charset="0"/>
                <a:ea typeface="+mj-ea"/>
              </a:rPr>
              <a:t>執行對應的程式</a:t>
            </a:r>
            <a:endParaRPr lang="en-US" altLang="zh-TW" sz="1700" b="1" dirty="0">
              <a:latin typeface="Consolas" panose="020B0609020204030204" pitchFamily="49" charset="0"/>
              <a:ea typeface="+mj-ea"/>
            </a:endParaRPr>
          </a:p>
          <a:p>
            <a:pPr>
              <a:spcBef>
                <a:spcPts val="0"/>
              </a:spcBef>
            </a:pPr>
            <a:endParaRPr lang="en-US" altLang="zh-TW" sz="1700" b="1" dirty="0">
              <a:latin typeface="Consolas" panose="020B0609020204030204" pitchFamily="49" charset="0"/>
              <a:ea typeface="+mj-ea"/>
            </a:endParaRPr>
          </a:p>
          <a:p>
            <a:pPr>
              <a:spcBef>
                <a:spcPts val="0"/>
              </a:spcBef>
            </a:pPr>
            <a:r>
              <a:rPr lang="zh-TW" altLang="en-US" sz="1700" b="1" dirty="0">
                <a:latin typeface="Consolas" panose="020B0609020204030204" pitchFamily="49" charset="0"/>
                <a:ea typeface="+mj-ea"/>
              </a:rPr>
              <a:t>將程式「命名」的行為，稱之為註冊。</a:t>
            </a:r>
            <a:endParaRPr lang="en-US" altLang="zh-TW" sz="1700" b="1" dirty="0">
              <a:latin typeface="Consolas" panose="020B0609020204030204" pitchFamily="49" charset="0"/>
              <a:ea typeface="+mj-ea"/>
            </a:endParaRPr>
          </a:p>
        </p:txBody>
      </p:sp>
      <p:sp>
        <p:nvSpPr>
          <p:cNvPr id="15" name="向右箭號 14"/>
          <p:cNvSpPr/>
          <p:nvPr/>
        </p:nvSpPr>
        <p:spPr>
          <a:xfrm>
            <a:off x="2789607" y="873299"/>
            <a:ext cx="2282876" cy="80356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b="1">
                <a:latin typeface="Consolas" panose="020B0609020204030204" pitchFamily="49" charset="0"/>
              </a:rPr>
              <a:t>Login.do</a:t>
            </a:r>
            <a:endParaRPr lang="zh-TW" altLang="en-US" b="1">
              <a:latin typeface="Consolas" panose="020B0609020204030204" pitchFamily="49" charset="0"/>
            </a:endParaRPr>
          </a:p>
        </p:txBody>
      </p:sp>
      <p:sp>
        <p:nvSpPr>
          <p:cNvPr id="16" name="文字方塊 15"/>
          <p:cNvSpPr txBox="1"/>
          <p:nvPr/>
        </p:nvSpPr>
        <p:spPr>
          <a:xfrm>
            <a:off x="2512969" y="503967"/>
            <a:ext cx="272382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a:latin typeface="+mj-ea"/>
                <a:ea typeface="+mj-ea"/>
              </a:rPr>
              <a:t>請求執行「登入」的程式</a:t>
            </a:r>
          </a:p>
        </p:txBody>
      </p:sp>
      <p:pic>
        <p:nvPicPr>
          <p:cNvPr id="28" name="圖片 27">
            <a:extLst>
              <a:ext uri="{FF2B5EF4-FFF2-40B4-BE49-F238E27FC236}">
                <a16:creationId xmlns:a16="http://schemas.microsoft.com/office/drawing/2014/main" id="{3D7F99A5-EA3C-45B4-9B18-AC3B206A232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461623" y="319301"/>
            <a:ext cx="2584144" cy="1989790"/>
          </a:xfrm>
          <a:prstGeom prst="rect">
            <a:avLst/>
          </a:prstGeom>
        </p:spPr>
      </p:pic>
      <p:sp>
        <p:nvSpPr>
          <p:cNvPr id="29" name="文字方塊 28"/>
          <p:cNvSpPr txBox="1"/>
          <p:nvPr/>
        </p:nvSpPr>
        <p:spPr>
          <a:xfrm>
            <a:off x="5969409" y="134635"/>
            <a:ext cx="1568571" cy="369332"/>
          </a:xfrm>
          <a:prstGeom prst="rect">
            <a:avLst/>
          </a:prstGeom>
          <a:noFill/>
        </p:spPr>
        <p:txBody>
          <a:bodyPr wrap="none" rtlCol="0">
            <a:spAutoFit/>
          </a:bodyPr>
          <a:lstStyle/>
          <a:p>
            <a:r>
              <a:rPr lang="zh-TW" altLang="en-US">
                <a:latin typeface="+mj-ea"/>
                <a:ea typeface="+mj-ea"/>
              </a:rPr>
              <a:t>你的貓</a:t>
            </a:r>
            <a:r>
              <a:rPr lang="en-US" altLang="zh-TW">
                <a:latin typeface="+mj-ea"/>
                <a:ea typeface="+mj-ea"/>
              </a:rPr>
              <a:t>Server</a:t>
            </a:r>
            <a:endParaRPr lang="zh-TW" altLang="en-US">
              <a:latin typeface="+mj-ea"/>
              <a:ea typeface="+mj-ea"/>
            </a:endParaRPr>
          </a:p>
        </p:txBody>
      </p:sp>
      <p:grpSp>
        <p:nvGrpSpPr>
          <p:cNvPr id="59" name="群組 58"/>
          <p:cNvGrpSpPr/>
          <p:nvPr/>
        </p:nvGrpSpPr>
        <p:grpSpPr>
          <a:xfrm>
            <a:off x="249452" y="134635"/>
            <a:ext cx="2085108" cy="2174456"/>
            <a:chOff x="249452" y="134635"/>
            <a:chExt cx="2085108" cy="2174456"/>
          </a:xfrm>
        </p:grpSpPr>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30" name="文字方塊 29"/>
            <p:cNvSpPr txBox="1"/>
            <p:nvPr/>
          </p:nvSpPr>
          <p:spPr>
            <a:xfrm>
              <a:off x="507176" y="134635"/>
              <a:ext cx="1569660" cy="369332"/>
            </a:xfrm>
            <a:prstGeom prst="rect">
              <a:avLst/>
            </a:prstGeom>
            <a:noFill/>
          </p:spPr>
          <p:txBody>
            <a:bodyPr wrap="none" rtlCol="0">
              <a:spAutoFit/>
            </a:bodyPr>
            <a:lstStyle/>
            <a:p>
              <a:r>
                <a:rPr lang="zh-TW" altLang="en-US">
                  <a:latin typeface="+mj-ea"/>
                  <a:ea typeface="+mj-ea"/>
                </a:rPr>
                <a:t>客戶端使用者</a:t>
              </a:r>
            </a:p>
          </p:txBody>
        </p:sp>
      </p:grpSp>
      <p:sp>
        <p:nvSpPr>
          <p:cNvPr id="31" name="文字方塊 30"/>
          <p:cNvSpPr txBox="1"/>
          <p:nvPr/>
        </p:nvSpPr>
        <p:spPr>
          <a:xfrm>
            <a:off x="2677276" y="1676863"/>
            <a:ext cx="2395207" cy="276999"/>
          </a:xfrm>
          <a:prstGeom prst="rect">
            <a:avLst/>
          </a:prstGeom>
          <a:noFill/>
        </p:spPr>
        <p:txBody>
          <a:bodyPr wrap="none" rtlCol="0">
            <a:spAutoFit/>
          </a:bodyPr>
          <a:lstStyle/>
          <a:p>
            <a:r>
              <a:rPr lang="en-US" altLang="zh-TW" sz="1200">
                <a:latin typeface="+mj-ea"/>
                <a:ea typeface="+mj-ea"/>
              </a:rPr>
              <a:t>http://localhost/shop/login.do</a:t>
            </a:r>
            <a:endParaRPr lang="zh-TW" altLang="en-US" sz="1200">
              <a:latin typeface="+mj-ea"/>
              <a:ea typeface="+mj-ea"/>
            </a:endParaRPr>
          </a:p>
        </p:txBody>
      </p:sp>
      <p:grpSp>
        <p:nvGrpSpPr>
          <p:cNvPr id="20" name="群組 19"/>
          <p:cNvGrpSpPr/>
          <p:nvPr/>
        </p:nvGrpSpPr>
        <p:grpSpPr>
          <a:xfrm>
            <a:off x="392006" y="2829368"/>
            <a:ext cx="1800000" cy="1800000"/>
            <a:chOff x="507176" y="3177310"/>
            <a:chExt cx="1800000" cy="1800000"/>
          </a:xfrm>
        </p:grpSpPr>
        <p:sp>
          <p:nvSpPr>
            <p:cNvPr id="17" name="橢圓 16"/>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18" name="文字方塊 17"/>
            <p:cNvSpPr txBox="1"/>
            <p:nvPr/>
          </p:nvSpPr>
          <p:spPr>
            <a:xfrm>
              <a:off x="507176" y="3854172"/>
              <a:ext cx="1800000" cy="446276"/>
            </a:xfrm>
            <a:prstGeom prst="rect">
              <a:avLst/>
            </a:prstGeom>
            <a:noFill/>
          </p:spPr>
          <p:txBody>
            <a:bodyPr wrap="square" rtlCol="0">
              <a:spAutoFit/>
            </a:bodyPr>
            <a:lstStyle/>
            <a:p>
              <a:pPr algn="ctr"/>
              <a:r>
                <a:rPr lang="en-US" altLang="zh-TW" sz="2300">
                  <a:solidFill>
                    <a:schemeClr val="bg1"/>
                  </a:solidFill>
                  <a:latin typeface="Consolas" panose="020B0609020204030204" pitchFamily="49" charset="0"/>
                </a:rPr>
                <a:t>Login.do</a:t>
              </a:r>
              <a:endParaRPr lang="zh-TW" altLang="en-US" sz="2300">
                <a:solidFill>
                  <a:schemeClr val="bg1"/>
                </a:solidFill>
                <a:latin typeface="Consolas" panose="020B0609020204030204" pitchFamily="49" charset="0"/>
              </a:endParaRPr>
            </a:p>
          </p:txBody>
        </p:sp>
      </p:grpSp>
      <p:grpSp>
        <p:nvGrpSpPr>
          <p:cNvPr id="39" name="群組 38"/>
          <p:cNvGrpSpPr/>
          <p:nvPr/>
        </p:nvGrpSpPr>
        <p:grpSpPr>
          <a:xfrm>
            <a:off x="2192006" y="4109091"/>
            <a:ext cx="1800000" cy="1800000"/>
            <a:chOff x="507176" y="3177310"/>
            <a:chExt cx="1800000" cy="1800000"/>
          </a:xfrm>
        </p:grpSpPr>
        <p:sp>
          <p:nvSpPr>
            <p:cNvPr id="40" name="橢圓 39"/>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1" name="文字方塊 40"/>
            <p:cNvSpPr txBox="1"/>
            <p:nvPr/>
          </p:nvSpPr>
          <p:spPr>
            <a:xfrm>
              <a:off x="507176" y="3854172"/>
              <a:ext cx="1800000" cy="446276"/>
            </a:xfrm>
            <a:prstGeom prst="rect">
              <a:avLst/>
            </a:prstGeom>
            <a:noFill/>
          </p:spPr>
          <p:txBody>
            <a:bodyPr wrap="square" rtlCol="0">
              <a:spAutoFit/>
            </a:bodyPr>
            <a:lstStyle/>
            <a:p>
              <a:pPr algn="ctr"/>
              <a:r>
                <a:rPr lang="en-US" altLang="zh-TW" sz="2300">
                  <a:solidFill>
                    <a:schemeClr val="bg1"/>
                  </a:solidFill>
                  <a:latin typeface="Consolas" panose="020B0609020204030204" pitchFamily="49" charset="0"/>
                </a:rPr>
                <a:t>Logout.do</a:t>
              </a:r>
              <a:endParaRPr lang="zh-TW" altLang="en-US" sz="2300">
                <a:solidFill>
                  <a:schemeClr val="bg1"/>
                </a:solidFill>
                <a:latin typeface="Consolas" panose="020B0609020204030204" pitchFamily="49" charset="0"/>
              </a:endParaRPr>
            </a:p>
          </p:txBody>
        </p:sp>
      </p:grpSp>
      <p:grpSp>
        <p:nvGrpSpPr>
          <p:cNvPr id="42" name="群組 41"/>
          <p:cNvGrpSpPr/>
          <p:nvPr/>
        </p:nvGrpSpPr>
        <p:grpSpPr>
          <a:xfrm>
            <a:off x="4302738" y="3069079"/>
            <a:ext cx="1800000" cy="1800000"/>
            <a:chOff x="507176" y="3177310"/>
            <a:chExt cx="1800000" cy="1800000"/>
          </a:xfrm>
        </p:grpSpPr>
        <p:sp>
          <p:nvSpPr>
            <p:cNvPr id="43" name="橢圓 42"/>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4" name="文字方塊 43"/>
            <p:cNvSpPr txBox="1"/>
            <p:nvPr/>
          </p:nvSpPr>
          <p:spPr>
            <a:xfrm>
              <a:off x="507176" y="3854172"/>
              <a:ext cx="1800000" cy="446276"/>
            </a:xfrm>
            <a:prstGeom prst="rect">
              <a:avLst/>
            </a:prstGeom>
            <a:noFill/>
          </p:spPr>
          <p:txBody>
            <a:bodyPr wrap="square" rtlCol="0">
              <a:spAutoFit/>
            </a:bodyPr>
            <a:lstStyle/>
            <a:p>
              <a:pPr algn="ctr"/>
              <a:r>
                <a:rPr lang="en-US" altLang="zh-TW" sz="2300">
                  <a:solidFill>
                    <a:schemeClr val="bg1"/>
                  </a:solidFill>
                  <a:latin typeface="Consolas" panose="020B0609020204030204" pitchFamily="49" charset="0"/>
                </a:rPr>
                <a:t>AddItem.do</a:t>
              </a:r>
              <a:endParaRPr lang="zh-TW" altLang="en-US" sz="2300">
                <a:solidFill>
                  <a:schemeClr val="bg1"/>
                </a:solidFill>
                <a:latin typeface="Consolas" panose="020B0609020204030204" pitchFamily="49" charset="0"/>
              </a:endParaRPr>
            </a:p>
          </p:txBody>
        </p:sp>
      </p:grpSp>
      <p:grpSp>
        <p:nvGrpSpPr>
          <p:cNvPr id="45" name="群組 44"/>
          <p:cNvGrpSpPr/>
          <p:nvPr/>
        </p:nvGrpSpPr>
        <p:grpSpPr>
          <a:xfrm>
            <a:off x="6250382" y="4182762"/>
            <a:ext cx="1800000" cy="1800000"/>
            <a:chOff x="507176" y="3177310"/>
            <a:chExt cx="1800000" cy="1800000"/>
          </a:xfrm>
        </p:grpSpPr>
        <p:sp>
          <p:nvSpPr>
            <p:cNvPr id="46" name="橢圓 45"/>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47" name="文字方塊 46"/>
            <p:cNvSpPr txBox="1"/>
            <p:nvPr/>
          </p:nvSpPr>
          <p:spPr>
            <a:xfrm>
              <a:off x="507176" y="3854172"/>
              <a:ext cx="1800000" cy="446276"/>
            </a:xfrm>
            <a:prstGeom prst="rect">
              <a:avLst/>
            </a:prstGeom>
            <a:noFill/>
          </p:spPr>
          <p:txBody>
            <a:bodyPr wrap="square" rtlCol="0">
              <a:spAutoFit/>
            </a:bodyPr>
            <a:lstStyle/>
            <a:p>
              <a:pPr algn="ctr"/>
              <a:r>
                <a:rPr lang="en-US" altLang="zh-TW" sz="2300">
                  <a:solidFill>
                    <a:schemeClr val="bg1"/>
                  </a:solidFill>
                  <a:latin typeface="Consolas" panose="020B0609020204030204" pitchFamily="49" charset="0"/>
                </a:rPr>
                <a:t>Search.do</a:t>
              </a:r>
              <a:endParaRPr lang="zh-TW" altLang="en-US" sz="2300">
                <a:solidFill>
                  <a:schemeClr val="bg1"/>
                </a:solidFill>
                <a:latin typeface="Consolas" panose="020B0609020204030204" pitchFamily="49" charset="0"/>
              </a:endParaRPr>
            </a:p>
          </p:txBody>
        </p:sp>
      </p:grpSp>
      <p:cxnSp>
        <p:nvCxnSpPr>
          <p:cNvPr id="51" name="弧形接點 50"/>
          <p:cNvCxnSpPr>
            <a:stCxn id="28" idx="2"/>
            <a:endCxn id="17" idx="7"/>
          </p:cNvCxnSpPr>
          <p:nvPr/>
        </p:nvCxnSpPr>
        <p:spPr>
          <a:xfrm rot="5400000">
            <a:off x="3949109" y="288385"/>
            <a:ext cx="783881" cy="4825293"/>
          </a:xfrm>
          <a:prstGeom prst="curvedConnector3">
            <a:avLst>
              <a:gd name="adj1" fmla="val 50000"/>
            </a:avLst>
          </a:prstGeom>
          <a:ln w="7620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60" name="文字方塊 59"/>
          <p:cNvSpPr txBox="1"/>
          <p:nvPr/>
        </p:nvSpPr>
        <p:spPr>
          <a:xfrm>
            <a:off x="65784" y="6401287"/>
            <a:ext cx="8147038" cy="4154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2100" b="1">
                <a:latin typeface="Consolas" panose="020B0609020204030204" pitchFamily="49" charset="0"/>
                <a:ea typeface="+mj-ea"/>
              </a:rPr>
              <a:t>那麼，程式要在哪裡註冊</a:t>
            </a:r>
            <a:r>
              <a:rPr lang="en-US" altLang="zh-TW" sz="2100" b="1">
                <a:latin typeface="Consolas" panose="020B0609020204030204" pitchFamily="49" charset="0"/>
                <a:ea typeface="+mj-ea"/>
              </a:rPr>
              <a:t>?</a:t>
            </a:r>
            <a:r>
              <a:rPr lang="zh-TW" altLang="en-US" sz="2100" b="1">
                <a:latin typeface="Consolas" panose="020B0609020204030204" pitchFamily="49" charset="0"/>
                <a:ea typeface="+mj-ea"/>
              </a:rPr>
              <a:t> 有兩種方法：</a:t>
            </a:r>
            <a:r>
              <a:rPr lang="en-US" altLang="zh-TW" sz="2100" b="1">
                <a:solidFill>
                  <a:srgbClr val="FF0000"/>
                </a:solidFill>
                <a:latin typeface="Consolas" panose="020B0609020204030204" pitchFamily="49" charset="0"/>
              </a:rPr>
              <a:t>web.xml</a:t>
            </a:r>
            <a:r>
              <a:rPr lang="en-US" altLang="zh-TW" sz="2100" b="1">
                <a:latin typeface="Consolas" panose="020B0609020204030204" pitchFamily="49" charset="0"/>
                <a:ea typeface="+mj-ea"/>
              </a:rPr>
              <a:t> </a:t>
            </a:r>
            <a:r>
              <a:rPr lang="zh-TW" altLang="en-US" sz="2100" b="1">
                <a:latin typeface="Consolas" panose="020B0609020204030204" pitchFamily="49" charset="0"/>
                <a:ea typeface="+mj-ea"/>
              </a:rPr>
              <a:t>與 </a:t>
            </a:r>
            <a:r>
              <a:rPr lang="en-US" altLang="zh-TW" sz="2100" b="1">
                <a:solidFill>
                  <a:srgbClr val="FF0000"/>
                </a:solidFill>
                <a:latin typeface="Consolas" panose="020B0609020204030204" pitchFamily="49" charset="0"/>
              </a:rPr>
              <a:t>annotation</a:t>
            </a:r>
            <a:r>
              <a:rPr lang="zh-TW" altLang="en-US" sz="2100" b="1">
                <a:latin typeface="Consolas" panose="020B0609020204030204" pitchFamily="49" charset="0"/>
                <a:ea typeface="+mj-ea"/>
              </a:rPr>
              <a:t> </a:t>
            </a:r>
          </a:p>
        </p:txBody>
      </p:sp>
      <p:sp>
        <p:nvSpPr>
          <p:cNvPr id="61" name="文字方塊 60"/>
          <p:cNvSpPr txBox="1"/>
          <p:nvPr/>
        </p:nvSpPr>
        <p:spPr>
          <a:xfrm>
            <a:off x="825179" y="2516365"/>
            <a:ext cx="933654" cy="369332"/>
          </a:xfrm>
          <a:prstGeom prst="rect">
            <a:avLst/>
          </a:prstGeom>
          <a:noFill/>
        </p:spPr>
        <p:txBody>
          <a:bodyPr wrap="none" rtlCol="0">
            <a:spAutoFit/>
          </a:bodyPr>
          <a:lstStyle/>
          <a:p>
            <a:r>
              <a:rPr lang="en-US" altLang="zh-TW">
                <a:latin typeface="+mj-ea"/>
                <a:ea typeface="+mj-ea"/>
              </a:rPr>
              <a:t>Servlet</a:t>
            </a:r>
            <a:endParaRPr lang="zh-TW" altLang="en-US">
              <a:latin typeface="+mj-ea"/>
              <a:ea typeface="+mj-ea"/>
            </a:endParaRPr>
          </a:p>
        </p:txBody>
      </p:sp>
      <p:sp>
        <p:nvSpPr>
          <p:cNvPr id="62" name="文字方塊 61"/>
          <p:cNvSpPr txBox="1"/>
          <p:nvPr/>
        </p:nvSpPr>
        <p:spPr>
          <a:xfrm>
            <a:off x="2625179" y="3767840"/>
            <a:ext cx="933654" cy="369332"/>
          </a:xfrm>
          <a:prstGeom prst="rect">
            <a:avLst/>
          </a:prstGeom>
          <a:noFill/>
        </p:spPr>
        <p:txBody>
          <a:bodyPr wrap="none" rtlCol="0">
            <a:spAutoFit/>
          </a:bodyPr>
          <a:lstStyle/>
          <a:p>
            <a:r>
              <a:rPr lang="en-US" altLang="zh-TW">
                <a:latin typeface="+mj-ea"/>
                <a:ea typeface="+mj-ea"/>
              </a:rPr>
              <a:t>Servlet</a:t>
            </a:r>
            <a:endParaRPr lang="zh-TW" altLang="en-US">
              <a:latin typeface="+mj-ea"/>
              <a:ea typeface="+mj-ea"/>
            </a:endParaRPr>
          </a:p>
        </p:txBody>
      </p:sp>
      <p:sp>
        <p:nvSpPr>
          <p:cNvPr id="63" name="文字方塊 62"/>
          <p:cNvSpPr txBox="1"/>
          <p:nvPr/>
        </p:nvSpPr>
        <p:spPr>
          <a:xfrm>
            <a:off x="4769965" y="2742727"/>
            <a:ext cx="933654" cy="369332"/>
          </a:xfrm>
          <a:prstGeom prst="rect">
            <a:avLst/>
          </a:prstGeom>
          <a:noFill/>
        </p:spPr>
        <p:txBody>
          <a:bodyPr wrap="none" rtlCol="0">
            <a:spAutoFit/>
          </a:bodyPr>
          <a:lstStyle/>
          <a:p>
            <a:r>
              <a:rPr lang="en-US" altLang="zh-TW">
                <a:latin typeface="+mj-ea"/>
                <a:ea typeface="+mj-ea"/>
              </a:rPr>
              <a:t>Servlet</a:t>
            </a:r>
            <a:endParaRPr lang="zh-TW" altLang="en-US">
              <a:latin typeface="+mj-ea"/>
              <a:ea typeface="+mj-ea"/>
            </a:endParaRPr>
          </a:p>
        </p:txBody>
      </p:sp>
      <p:sp>
        <p:nvSpPr>
          <p:cNvPr id="64" name="文字方塊 63"/>
          <p:cNvSpPr txBox="1"/>
          <p:nvPr/>
        </p:nvSpPr>
        <p:spPr>
          <a:xfrm>
            <a:off x="6683555" y="3822885"/>
            <a:ext cx="933654" cy="369332"/>
          </a:xfrm>
          <a:prstGeom prst="rect">
            <a:avLst/>
          </a:prstGeom>
          <a:noFill/>
        </p:spPr>
        <p:txBody>
          <a:bodyPr wrap="none" rtlCol="0">
            <a:spAutoFit/>
          </a:bodyPr>
          <a:lstStyle/>
          <a:p>
            <a:r>
              <a:rPr lang="en-US" altLang="zh-TW">
                <a:latin typeface="+mj-ea"/>
                <a:ea typeface="+mj-ea"/>
              </a:rPr>
              <a:t>Servlet</a:t>
            </a:r>
            <a:endParaRPr lang="zh-TW" altLang="en-US">
              <a:latin typeface="+mj-ea"/>
              <a:ea typeface="+mj-ea"/>
            </a:endParaRPr>
          </a:p>
        </p:txBody>
      </p:sp>
      <p:sp>
        <p:nvSpPr>
          <p:cNvPr id="5" name="文字方塊 4">
            <a:extLst>
              <a:ext uri="{FF2B5EF4-FFF2-40B4-BE49-F238E27FC236}">
                <a16:creationId xmlns:a16="http://schemas.microsoft.com/office/drawing/2014/main" id="{88AFB380-15F3-2333-6C53-7D908046E32A}"/>
              </a:ext>
            </a:extLst>
          </p:cNvPr>
          <p:cNvSpPr txBox="1"/>
          <p:nvPr/>
        </p:nvSpPr>
        <p:spPr>
          <a:xfrm>
            <a:off x="9370503" y="6272784"/>
            <a:ext cx="2007736"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註冊</a:t>
            </a:r>
            <a:r>
              <a:rPr lang="en-US" altLang="zh-TW" sz="1800">
                <a:latin typeface="Consolas" panose="020B0609020204030204" pitchFamily="49" charset="0"/>
                <a:ea typeface="+mj-ea"/>
              </a:rPr>
              <a:t>Servlet</a:t>
            </a:r>
            <a:r>
              <a:rPr lang="zh-TW" altLang="en-US" sz="1800">
                <a:latin typeface="Consolas" panose="020B0609020204030204" pitchFamily="49" charset="0"/>
                <a:ea typeface="+mj-ea"/>
              </a:rPr>
              <a:t>名稱</a:t>
            </a:r>
          </a:p>
        </p:txBody>
      </p:sp>
    </p:spTree>
    <p:extLst>
      <p:ext uri="{BB962C8B-B14F-4D97-AF65-F5344CB8AC3E}">
        <p14:creationId xmlns:p14="http://schemas.microsoft.com/office/powerpoint/2010/main" val="1481313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t>39</a:t>
            </a:fld>
            <a:endParaRPr lang="zh-TW" altLang="en-US"/>
          </a:p>
        </p:txBody>
      </p:sp>
      <p:sp>
        <p:nvSpPr>
          <p:cNvPr id="32" name="標題 1"/>
          <p:cNvSpPr>
            <a:spLocks noGrp="1"/>
          </p:cNvSpPr>
          <p:nvPr>
            <p:ph type="title"/>
          </p:nvPr>
        </p:nvSpPr>
        <p:spPr>
          <a:xfrm>
            <a:off x="8303491" y="-117762"/>
            <a:ext cx="3888509" cy="695960"/>
          </a:xfrm>
        </p:spPr>
        <p:txBody>
          <a:bodyPr>
            <a:noAutofit/>
          </a:bodyPr>
          <a:lstStyle/>
          <a:p>
            <a:pPr algn="ctr"/>
            <a:r>
              <a:rPr lang="zh-TW" altLang="en-US">
                <a:solidFill>
                  <a:schemeClr val="tx1"/>
                </a:solidFill>
              </a:rPr>
              <a:t>註冊：</a:t>
            </a:r>
            <a:r>
              <a:rPr lang="en-US" altLang="zh-TW">
                <a:solidFill>
                  <a:schemeClr val="tx1"/>
                </a:solidFill>
              </a:rPr>
              <a:t>annotation</a:t>
            </a:r>
            <a:endParaRPr lang="zh-TW" altLang="en-US">
              <a:solidFill>
                <a:schemeClr val="tx1"/>
              </a:solidFill>
            </a:endParaRPr>
          </a:p>
        </p:txBody>
      </p:sp>
      <p:sp>
        <p:nvSpPr>
          <p:cNvPr id="33" name="文字版面配置區 4"/>
          <p:cNvSpPr>
            <a:spLocks noGrp="1"/>
          </p:cNvSpPr>
          <p:nvPr>
            <p:ph type="body" sz="half" idx="2"/>
          </p:nvPr>
        </p:nvSpPr>
        <p:spPr>
          <a:xfrm>
            <a:off x="8303491" y="587433"/>
            <a:ext cx="3888509" cy="6085840"/>
          </a:xfrm>
        </p:spPr>
        <p:txBody>
          <a:bodyPr>
            <a:normAutofit/>
          </a:bodyPr>
          <a:lstStyle/>
          <a:p>
            <a:pPr algn="just"/>
            <a:r>
              <a:rPr lang="en-US" altLang="zh-TW" sz="1800" b="1">
                <a:latin typeface="Consolas" panose="020B0609020204030204" pitchFamily="49" charset="0"/>
                <a:ea typeface="+mj-ea"/>
              </a:rPr>
              <a:t>Servlet 3.0(2009/09)</a:t>
            </a:r>
            <a:r>
              <a:rPr lang="zh-TW" altLang="en-US" sz="1800" b="1">
                <a:latin typeface="Consolas" panose="020B0609020204030204" pitchFamily="49" charset="0"/>
                <a:ea typeface="+mj-ea"/>
              </a:rPr>
              <a:t>新增的功能</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提供一個簡便的方法讓程式設計師能輕鬆的註冊</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，簡化開發流程，並增加程式可讀性。</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如欲註冊一支</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，只需在其</a:t>
            </a:r>
            <a:r>
              <a:rPr lang="en-US" altLang="zh-TW" sz="1800" b="1">
                <a:latin typeface="Consolas" panose="020B0609020204030204" pitchFamily="49" charset="0"/>
                <a:ea typeface="+mj-ea"/>
              </a:rPr>
              <a:t>Class</a:t>
            </a:r>
            <a:r>
              <a:rPr lang="zh-TW" altLang="en-US" sz="1800" b="1">
                <a:latin typeface="Consolas" panose="020B0609020204030204" pitchFamily="49" charset="0"/>
                <a:ea typeface="+mj-ea"/>
              </a:rPr>
              <a:t>上方撰寫</a:t>
            </a:r>
            <a:r>
              <a:rPr lang="en-US" altLang="zh-TW" sz="1800" b="1">
                <a:latin typeface="Consolas" panose="020B0609020204030204" pitchFamily="49" charset="0"/>
                <a:ea typeface="+mj-ea"/>
              </a:rPr>
              <a:t>@WebServlet</a:t>
            </a:r>
            <a:r>
              <a:rPr lang="zh-TW" altLang="en-US" sz="1800" b="1">
                <a:latin typeface="Consolas" panose="020B0609020204030204" pitchFamily="49" charset="0"/>
                <a:ea typeface="+mj-ea"/>
              </a:rPr>
              <a:t>即可。</a:t>
            </a:r>
            <a:endParaRPr lang="en-US" altLang="zh-TW" sz="1800" b="1">
              <a:latin typeface="Consolas" panose="020B0609020204030204" pitchFamily="49" charset="0"/>
              <a:ea typeface="+mj-ea"/>
            </a:endParaRPr>
          </a:p>
          <a:p>
            <a:pPr algn="ctr">
              <a:spcBef>
                <a:spcPts val="1800"/>
              </a:spcBef>
            </a:pPr>
            <a:r>
              <a:rPr lang="zh-TW" altLang="en-US" sz="1800" b="1">
                <a:latin typeface="Consolas" panose="020B0609020204030204" pitchFamily="49" charset="0"/>
                <a:ea typeface="+mj-ea"/>
              </a:rPr>
              <a:t>最簡單的寫法為</a:t>
            </a:r>
            <a:endParaRPr lang="en-US" altLang="zh-TW" sz="1800" b="1">
              <a:latin typeface="Consolas" panose="020B0609020204030204" pitchFamily="49" charset="0"/>
              <a:ea typeface="+mj-ea"/>
            </a:endParaRPr>
          </a:p>
          <a:p>
            <a:pPr algn="ctr">
              <a:spcBef>
                <a:spcPts val="0"/>
              </a:spcBef>
            </a:pPr>
            <a:r>
              <a:rPr lang="en-US" altLang="zh-TW" sz="1800" b="1">
                <a:latin typeface="Consolas" panose="020B0609020204030204" pitchFamily="49" charset="0"/>
                <a:ea typeface="+mj-ea"/>
              </a:rPr>
              <a:t>@WebServlet("/ServletName")</a:t>
            </a:r>
          </a:p>
          <a:p>
            <a:pPr>
              <a:spcBef>
                <a:spcPts val="1800"/>
              </a:spcBef>
            </a:pPr>
            <a:r>
              <a:rPr lang="zh-TW" altLang="en-US" sz="1800" b="1">
                <a:solidFill>
                  <a:srgbClr val="FF0000"/>
                </a:solidFill>
                <a:latin typeface="Consolas" panose="020B0609020204030204" pitchFamily="49" charset="0"/>
                <a:ea typeface="+mj-ea"/>
              </a:rPr>
              <a:t>務必注意名稱不可重複，且一定要加上</a:t>
            </a:r>
            <a:r>
              <a:rPr lang="en-US" altLang="zh-TW" sz="1800" b="1">
                <a:solidFill>
                  <a:srgbClr val="FF0000"/>
                </a:solidFill>
                <a:latin typeface="Consolas" panose="020B0609020204030204" pitchFamily="49" charset="0"/>
                <a:ea typeface="+mj-ea"/>
              </a:rPr>
              <a:t>"/"</a:t>
            </a:r>
            <a:r>
              <a:rPr lang="zh-TW" altLang="en-US" sz="1800" b="1">
                <a:latin typeface="Consolas" panose="020B0609020204030204" pitchFamily="49" charset="0"/>
                <a:ea typeface="+mj-ea"/>
              </a:rPr>
              <a:t>，如果忘了加上</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，則整個</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會無法起動。</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起動時會掃描所有</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註冊的名稱</a:t>
            </a:r>
            <a:r>
              <a:rPr lang="en-US" altLang="zh-TW" sz="1800" b="1">
                <a:latin typeface="Consolas" panose="020B0609020204030204" pitchFamily="49" charset="0"/>
                <a:ea typeface="+mj-ea"/>
              </a:rPr>
              <a:t>)</a:t>
            </a:r>
          </a:p>
          <a:p>
            <a:pPr>
              <a:spcBef>
                <a:spcPts val="1800"/>
              </a:spcBef>
            </a:pPr>
            <a:r>
              <a:rPr lang="en-US" altLang="zh-TW" sz="1800" b="1">
                <a:latin typeface="Consolas" panose="020B0609020204030204" pitchFamily="49" charset="0"/>
                <a:ea typeface="+mj-ea"/>
              </a:rPr>
              <a:t>@WebServlet</a:t>
            </a:r>
            <a:r>
              <a:rPr lang="zh-TW" altLang="en-US" sz="1800" b="1">
                <a:latin typeface="Consolas" panose="020B0609020204030204" pitchFamily="49" charset="0"/>
                <a:ea typeface="+mj-ea"/>
              </a:rPr>
              <a:t>之中可以加上其他屬性如</a:t>
            </a:r>
            <a:r>
              <a:rPr lang="en-US" altLang="zh-TW" sz="1800" b="1">
                <a:latin typeface="Consolas" panose="020B0609020204030204" pitchFamily="49" charset="0"/>
                <a:ea typeface="+mj-ea"/>
              </a:rPr>
              <a:t>loadOnStartup</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urlPatterns</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description</a:t>
            </a:r>
            <a:r>
              <a:rPr lang="zh-TW" altLang="en-US" sz="1800" b="1">
                <a:latin typeface="Consolas" panose="020B0609020204030204" pitchFamily="49" charset="0"/>
                <a:ea typeface="+mj-ea"/>
              </a:rPr>
              <a:t>、</a:t>
            </a:r>
            <a:r>
              <a:rPr lang="en-US" altLang="zh-TW" sz="1800" b="1">
                <a:latin typeface="Consolas" panose="020B0609020204030204" pitchFamily="49" charset="0"/>
              </a:rPr>
              <a:t>name</a:t>
            </a:r>
            <a:r>
              <a:rPr lang="zh-TW" altLang="en-US" sz="1800" b="1">
                <a:latin typeface="Consolas" panose="020B0609020204030204" pitchFamily="49" charset="0"/>
                <a:ea typeface="+mj-ea"/>
              </a:rPr>
              <a:t>等。</a:t>
            </a:r>
            <a:endParaRPr lang="en-US" altLang="zh-TW" sz="1800" b="1">
              <a:latin typeface="Consolas" panose="020B0609020204030204" pitchFamily="49" charset="0"/>
              <a:ea typeface="+mj-ea"/>
            </a:endParaRPr>
          </a:p>
          <a:p>
            <a:pPr>
              <a:spcBef>
                <a:spcPts val="1800"/>
              </a:spcBef>
            </a:pPr>
            <a:r>
              <a:rPr lang="zh-TW" altLang="en-US" sz="1800" b="1">
                <a:latin typeface="Consolas" panose="020B0609020204030204" pitchFamily="49" charset="0"/>
                <a:ea typeface="+mj-ea"/>
              </a:rPr>
              <a:t>另外一個註冊方法會寫在</a:t>
            </a:r>
            <a:r>
              <a:rPr lang="en-US" altLang="zh-TW" sz="1800" b="1">
                <a:latin typeface="Consolas" panose="020B0609020204030204" pitchFamily="49" charset="0"/>
                <a:ea typeface="+mj-ea"/>
              </a:rPr>
              <a:t>web.xml</a:t>
            </a:r>
            <a:r>
              <a:rPr lang="zh-TW" altLang="en-US" sz="1800" b="1">
                <a:latin typeface="Consolas" panose="020B0609020204030204" pitchFamily="49" charset="0"/>
                <a:ea typeface="+mj-ea"/>
              </a:rPr>
              <a:t>裡</a:t>
            </a:r>
            <a:endParaRPr lang="en-US" altLang="zh-TW" sz="1800" b="1">
              <a:latin typeface="Consolas" panose="020B0609020204030204" pitchFamily="49" charset="0"/>
              <a:ea typeface="+mj-ea"/>
            </a:endParaRPr>
          </a:p>
        </p:txBody>
      </p:sp>
      <p:sp>
        <p:nvSpPr>
          <p:cNvPr id="20" name="內容版面配置區 2">
            <a:extLst>
              <a:ext uri="{FF2B5EF4-FFF2-40B4-BE49-F238E27FC236}">
                <a16:creationId xmlns:a16="http://schemas.microsoft.com/office/drawing/2014/main" id="{75779535-3015-4537-BE37-3EB5CBE0BAFA}"/>
              </a:ext>
            </a:extLst>
          </p:cNvPr>
          <p:cNvSpPr txBox="1">
            <a:spLocks/>
          </p:cNvSpPr>
          <p:nvPr/>
        </p:nvSpPr>
        <p:spPr>
          <a:xfrm>
            <a:off x="0" y="0"/>
            <a:ext cx="8303491" cy="6858000"/>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spcBef>
                <a:spcPts val="600"/>
              </a:spcBef>
              <a:buFont typeface="Wingdings" pitchFamily="2" charset="2"/>
              <a:buNone/>
            </a:pPr>
            <a:r>
              <a:rPr lang="en-US" altLang="zh-TW" sz="1500" dirty="0">
                <a:solidFill>
                  <a:srgbClr val="0070C0"/>
                </a:solidFill>
                <a:latin typeface="Consolas" panose="020B0609020204030204" pitchFamily="49" charset="0"/>
                <a:ea typeface="+mj-ea"/>
              </a:rPr>
              <a:t>@WebServlet(</a:t>
            </a:r>
            <a:r>
              <a:rPr lang="en-US" altLang="zh-TW" sz="1500" dirty="0">
                <a:solidFill>
                  <a:srgbClr val="FF0000"/>
                </a:solidFill>
                <a:latin typeface="Consolas" panose="020B0609020204030204" pitchFamily="49" charset="0"/>
                <a:ea typeface="+mj-ea"/>
              </a:rPr>
              <a:t>"/HelloWorld.do"</a:t>
            </a:r>
            <a:r>
              <a:rPr lang="en-US" altLang="zh-TW" sz="1500" dirty="0">
                <a:solidFill>
                  <a:srgbClr val="0070C0"/>
                </a:solidFill>
                <a:latin typeface="Consolas" panose="020B0609020204030204" pitchFamily="49" charset="0"/>
                <a:ea typeface="+mj-ea"/>
              </a:rPr>
              <a:t>)</a:t>
            </a:r>
          </a:p>
          <a:p>
            <a:pPr marL="0" indent="0">
              <a:spcBef>
                <a:spcPts val="600"/>
              </a:spcBef>
              <a:buFont typeface="Wingdings" pitchFamily="2" charset="2"/>
              <a:buNone/>
            </a:pPr>
            <a:r>
              <a:rPr lang="en-US" altLang="zh-TW" sz="1500" dirty="0">
                <a:latin typeface="Consolas" panose="020B0609020204030204" pitchFamily="49" charset="0"/>
                <a:ea typeface="+mj-ea"/>
              </a:rPr>
              <a:t>public class HelloWorld extends </a:t>
            </a:r>
            <a:r>
              <a:rPr lang="en-US" altLang="zh-TW" sz="1500" dirty="0" err="1">
                <a:latin typeface="Consolas" panose="020B0609020204030204" pitchFamily="49" charset="0"/>
                <a:ea typeface="+mj-ea"/>
              </a:rPr>
              <a:t>HttpServlet</a:t>
            </a:r>
            <a:r>
              <a:rPr lang="en-US" altLang="zh-TW" sz="1500" dirty="0">
                <a:latin typeface="Consolas" panose="020B0609020204030204" pitchFamily="49" charset="0"/>
                <a:ea typeface="+mj-ea"/>
              </a:rPr>
              <a:t> {</a:t>
            </a:r>
          </a:p>
          <a:p>
            <a:pPr marL="274320" lvl="1" indent="0">
              <a:spcBef>
                <a:spcPts val="600"/>
              </a:spcBef>
              <a:buFont typeface="Wingdings" pitchFamily="2" charset="2"/>
              <a:buNone/>
            </a:pPr>
            <a:r>
              <a:rPr lang="en-US" altLang="zh-TW" sz="1500" dirty="0">
                <a:latin typeface="Consolas" panose="020B0609020204030204" pitchFamily="49" charset="0"/>
                <a:ea typeface="+mj-ea"/>
              </a:rPr>
              <a:t>@Override</a:t>
            </a:r>
          </a:p>
          <a:p>
            <a:pPr marL="274320" lvl="1" indent="0">
              <a:spcBef>
                <a:spcPts val="600"/>
              </a:spcBef>
              <a:buFont typeface="Wingdings" pitchFamily="2" charset="2"/>
              <a:buNone/>
            </a:pPr>
            <a:r>
              <a:rPr lang="en-US" altLang="zh-TW" sz="1500" dirty="0">
                <a:latin typeface="Consolas" panose="020B0609020204030204" pitchFamily="49" charset="0"/>
                <a:ea typeface="+mj-ea"/>
              </a:rPr>
              <a:t>protected void </a:t>
            </a:r>
            <a:r>
              <a:rPr lang="en-US" altLang="zh-TW" sz="1500" dirty="0" err="1">
                <a:latin typeface="Consolas" panose="020B0609020204030204" pitchFamily="49" charset="0"/>
                <a:ea typeface="+mj-ea"/>
              </a:rPr>
              <a:t>doGet</a:t>
            </a:r>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HttpServletRequest</a:t>
            </a:r>
            <a:r>
              <a:rPr lang="en-US" altLang="zh-TW" sz="1500" dirty="0">
                <a:latin typeface="Consolas" panose="020B0609020204030204" pitchFamily="49" charset="0"/>
                <a:ea typeface="+mj-ea"/>
              </a:rPr>
              <a:t> req, </a:t>
            </a:r>
            <a:r>
              <a:rPr lang="en-US" altLang="zh-TW" sz="1500" dirty="0" err="1">
                <a:latin typeface="Consolas" panose="020B0609020204030204" pitchFamily="49" charset="0"/>
                <a:ea typeface="+mj-ea"/>
              </a:rPr>
              <a:t>HttpServletResponse</a:t>
            </a:r>
            <a:r>
              <a:rPr lang="en-US" altLang="zh-TW" sz="1500" dirty="0">
                <a:latin typeface="Consolas" panose="020B0609020204030204" pitchFamily="49" charset="0"/>
                <a:ea typeface="+mj-ea"/>
              </a:rPr>
              <a:t> resp{</a:t>
            </a:r>
          </a:p>
          <a:p>
            <a:pPr marL="548640" lvl="2" indent="0">
              <a:spcBef>
                <a:spcPts val="600"/>
              </a:spcBef>
              <a:buFont typeface="Wingdings" pitchFamily="2" charset="2"/>
              <a:buNone/>
            </a:pPr>
            <a:r>
              <a:rPr lang="en-US" altLang="zh-TW" sz="1500" dirty="0">
                <a:latin typeface="Consolas" panose="020B0609020204030204" pitchFamily="49" charset="0"/>
                <a:ea typeface="+mj-ea"/>
              </a:rPr>
              <a:t>// </a:t>
            </a:r>
            <a:r>
              <a:rPr lang="zh-TW" altLang="en-US" sz="1500" dirty="0">
                <a:latin typeface="Consolas" panose="020B0609020204030204" pitchFamily="49" charset="0"/>
                <a:ea typeface="+mj-ea"/>
              </a:rPr>
              <a:t>略</a:t>
            </a:r>
            <a:r>
              <a:rPr lang="en-US" altLang="zh-TW" sz="1500" dirty="0">
                <a:latin typeface="Consolas" panose="020B0609020204030204" pitchFamily="49" charset="0"/>
                <a:ea typeface="+mj-ea"/>
              </a:rPr>
              <a:t>...</a:t>
            </a:r>
          </a:p>
          <a:p>
            <a:pPr marL="274320" lvl="1" indent="0">
              <a:spcBef>
                <a:spcPts val="600"/>
              </a:spcBef>
              <a:buFont typeface="Wingdings" pitchFamily="2" charset="2"/>
              <a:buNone/>
            </a:pPr>
            <a:r>
              <a:rPr lang="en-US" altLang="zh-TW" sz="1500" dirty="0">
                <a:latin typeface="Consolas" panose="020B0609020204030204" pitchFamily="49" charset="0"/>
                <a:ea typeface="+mj-ea"/>
              </a:rPr>
              <a:t>}</a:t>
            </a:r>
          </a:p>
          <a:p>
            <a:pPr marL="0" indent="0">
              <a:spcBef>
                <a:spcPts val="600"/>
              </a:spcBef>
              <a:buFont typeface="Wingdings" pitchFamily="2" charset="2"/>
              <a:buNone/>
            </a:pPr>
            <a:r>
              <a:rPr lang="en-US" altLang="zh-TW" sz="1500" dirty="0">
                <a:latin typeface="Consolas" panose="020B0609020204030204" pitchFamily="49" charset="0"/>
                <a:ea typeface="+mj-ea"/>
              </a:rPr>
              <a:t>}</a:t>
            </a:r>
          </a:p>
          <a:p>
            <a:pPr marL="0" indent="0">
              <a:spcBef>
                <a:spcPts val="600"/>
              </a:spcBef>
              <a:buFont typeface="Wingdings" pitchFamily="2" charset="2"/>
              <a:buNone/>
            </a:pPr>
            <a:endParaRPr lang="en-US" altLang="zh-TW" sz="1500" dirty="0">
              <a:latin typeface="Consolas" panose="020B0609020204030204" pitchFamily="49" charset="0"/>
              <a:ea typeface="+mj-ea"/>
            </a:endParaRPr>
          </a:p>
          <a:p>
            <a:pPr marL="0" indent="0">
              <a:spcBef>
                <a:spcPts val="600"/>
              </a:spcBef>
              <a:buNone/>
            </a:pPr>
            <a:r>
              <a:rPr lang="en-US" altLang="zh-TW" sz="1500" dirty="0">
                <a:solidFill>
                  <a:srgbClr val="0070C0"/>
                </a:solidFill>
                <a:latin typeface="Consolas" panose="020B0609020204030204" pitchFamily="49" charset="0"/>
                <a:ea typeface="+mj-ea"/>
              </a:rPr>
              <a:t>@WebServlet(urlPatterns=</a:t>
            </a:r>
            <a:r>
              <a:rPr lang="en-US" altLang="zh-TW" sz="1500" dirty="0">
                <a:solidFill>
                  <a:srgbClr val="FF0000"/>
                </a:solidFill>
                <a:latin typeface="Consolas" panose="020B0609020204030204" pitchFamily="49" charset="0"/>
                <a:ea typeface="+mj-ea"/>
              </a:rPr>
              <a:t>"/HelloWorld.do"</a:t>
            </a:r>
            <a:r>
              <a:rPr lang="en-US" altLang="zh-TW" sz="1500" dirty="0">
                <a:solidFill>
                  <a:srgbClr val="0070C0"/>
                </a:solidFill>
                <a:latin typeface="Consolas" panose="020B0609020204030204" pitchFamily="49" charset="0"/>
                <a:ea typeface="+mj-ea"/>
              </a:rPr>
              <a:t>)</a:t>
            </a:r>
          </a:p>
          <a:p>
            <a:pPr marL="0" indent="0">
              <a:spcBef>
                <a:spcPts val="600"/>
              </a:spcBef>
              <a:buNone/>
            </a:pPr>
            <a:r>
              <a:rPr lang="en-US" altLang="zh-TW" sz="1500" dirty="0">
                <a:latin typeface="Consolas" panose="020B0609020204030204" pitchFamily="49" charset="0"/>
                <a:ea typeface="+mj-ea"/>
              </a:rPr>
              <a:t>public class HelloWorld extends </a:t>
            </a:r>
            <a:r>
              <a:rPr lang="en-US" altLang="zh-TW" sz="1500" dirty="0" err="1">
                <a:latin typeface="Consolas" panose="020B0609020204030204" pitchFamily="49" charset="0"/>
                <a:ea typeface="+mj-ea"/>
              </a:rPr>
              <a:t>HttpServlet</a:t>
            </a:r>
            <a:r>
              <a:rPr lang="en-US" altLang="zh-TW" sz="1500" dirty="0">
                <a:latin typeface="Consolas" panose="020B0609020204030204" pitchFamily="49" charset="0"/>
                <a:ea typeface="+mj-ea"/>
              </a:rPr>
              <a:t> {</a:t>
            </a:r>
          </a:p>
          <a:p>
            <a:pPr marL="274320" lvl="1" indent="0">
              <a:spcBef>
                <a:spcPts val="600"/>
              </a:spcBef>
              <a:buNone/>
            </a:pPr>
            <a:r>
              <a:rPr lang="en-US" altLang="zh-TW" sz="1500" dirty="0">
                <a:latin typeface="Consolas" panose="020B0609020204030204" pitchFamily="49" charset="0"/>
                <a:ea typeface="+mj-ea"/>
              </a:rPr>
              <a:t>@Override</a:t>
            </a:r>
          </a:p>
          <a:p>
            <a:pPr marL="274320" lvl="1" indent="0">
              <a:spcBef>
                <a:spcPts val="600"/>
              </a:spcBef>
              <a:buNone/>
            </a:pPr>
            <a:r>
              <a:rPr lang="en-US" altLang="zh-TW" sz="1500" dirty="0">
                <a:latin typeface="Consolas" panose="020B0609020204030204" pitchFamily="49" charset="0"/>
                <a:ea typeface="+mj-ea"/>
              </a:rPr>
              <a:t>protected void </a:t>
            </a:r>
            <a:r>
              <a:rPr lang="en-US" altLang="zh-TW" sz="1500" dirty="0" err="1">
                <a:latin typeface="Consolas" panose="020B0609020204030204" pitchFamily="49" charset="0"/>
                <a:ea typeface="+mj-ea"/>
              </a:rPr>
              <a:t>doGet</a:t>
            </a:r>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HttpServletRequest</a:t>
            </a:r>
            <a:r>
              <a:rPr lang="en-US" altLang="zh-TW" sz="1500" dirty="0">
                <a:latin typeface="Consolas" panose="020B0609020204030204" pitchFamily="49" charset="0"/>
                <a:ea typeface="+mj-ea"/>
              </a:rPr>
              <a:t> req, </a:t>
            </a:r>
            <a:r>
              <a:rPr lang="en-US" altLang="zh-TW" sz="1500" dirty="0" err="1">
                <a:latin typeface="Consolas" panose="020B0609020204030204" pitchFamily="49" charset="0"/>
                <a:ea typeface="+mj-ea"/>
              </a:rPr>
              <a:t>HttpServletResponse</a:t>
            </a:r>
            <a:r>
              <a:rPr lang="en-US" altLang="zh-TW" sz="1500" dirty="0">
                <a:latin typeface="Consolas" panose="020B0609020204030204" pitchFamily="49" charset="0"/>
                <a:ea typeface="+mj-ea"/>
              </a:rPr>
              <a:t> resp{</a:t>
            </a:r>
          </a:p>
          <a:p>
            <a:pPr marL="548640" lvl="2" indent="0">
              <a:spcBef>
                <a:spcPts val="600"/>
              </a:spcBef>
              <a:buNone/>
            </a:pPr>
            <a:r>
              <a:rPr lang="en-US" altLang="zh-TW" sz="1500" dirty="0">
                <a:latin typeface="Consolas" panose="020B0609020204030204" pitchFamily="49" charset="0"/>
                <a:ea typeface="+mj-ea"/>
              </a:rPr>
              <a:t>// </a:t>
            </a:r>
            <a:r>
              <a:rPr lang="zh-TW" altLang="en-US" sz="1500" dirty="0">
                <a:latin typeface="Consolas" panose="020B0609020204030204" pitchFamily="49" charset="0"/>
                <a:ea typeface="+mj-ea"/>
              </a:rPr>
              <a:t>略</a:t>
            </a:r>
            <a:r>
              <a:rPr lang="en-US" altLang="zh-TW" sz="1500" dirty="0">
                <a:latin typeface="Consolas" panose="020B0609020204030204" pitchFamily="49" charset="0"/>
                <a:ea typeface="+mj-ea"/>
              </a:rPr>
              <a:t>...</a:t>
            </a:r>
          </a:p>
          <a:p>
            <a:pPr marL="274320" lvl="1" indent="0">
              <a:spcBef>
                <a:spcPts val="600"/>
              </a:spcBef>
              <a:buNone/>
            </a:pPr>
            <a:r>
              <a:rPr lang="en-US" altLang="zh-TW" sz="1500" dirty="0">
                <a:latin typeface="Consolas" panose="020B0609020204030204" pitchFamily="49" charset="0"/>
                <a:ea typeface="+mj-ea"/>
              </a:rPr>
              <a:t>}</a:t>
            </a:r>
          </a:p>
          <a:p>
            <a:pPr marL="0" indent="0">
              <a:spcBef>
                <a:spcPts val="600"/>
              </a:spcBef>
              <a:buNone/>
            </a:pPr>
            <a:r>
              <a:rPr lang="en-US" altLang="zh-TW" sz="1500" dirty="0">
                <a:latin typeface="Consolas" panose="020B0609020204030204" pitchFamily="49" charset="0"/>
                <a:ea typeface="+mj-ea"/>
              </a:rPr>
              <a:t>}</a:t>
            </a:r>
          </a:p>
          <a:p>
            <a:pPr marL="0" indent="0">
              <a:spcBef>
                <a:spcPts val="600"/>
              </a:spcBef>
              <a:buNone/>
            </a:pPr>
            <a:endParaRPr lang="en-US" altLang="zh-TW" sz="1500" dirty="0">
              <a:latin typeface="Consolas" panose="020B0609020204030204" pitchFamily="49" charset="0"/>
              <a:ea typeface="+mj-ea"/>
            </a:endParaRPr>
          </a:p>
          <a:p>
            <a:pPr marL="0" indent="0">
              <a:spcBef>
                <a:spcPts val="600"/>
              </a:spcBef>
              <a:buNone/>
            </a:pPr>
            <a:r>
              <a:rPr lang="en-US" altLang="zh-TW" sz="1500" dirty="0">
                <a:solidFill>
                  <a:srgbClr val="0070C0"/>
                </a:solidFill>
                <a:latin typeface="Consolas" panose="020B0609020204030204" pitchFamily="49" charset="0"/>
                <a:ea typeface="+mj-ea"/>
              </a:rPr>
              <a:t>@WebServlet(urlPatterns=</a:t>
            </a:r>
            <a:r>
              <a:rPr lang="en-US" altLang="zh-TW" sz="1500" dirty="0">
                <a:solidFill>
                  <a:srgbClr val="FF0000"/>
                </a:solidFill>
                <a:latin typeface="Consolas" panose="020B0609020204030204" pitchFamily="49" charset="0"/>
                <a:ea typeface="+mj-ea"/>
              </a:rPr>
              <a:t>"/HelloWorld.do"</a:t>
            </a:r>
            <a:r>
              <a:rPr lang="en-US" altLang="zh-TW" sz="1500" dirty="0">
                <a:solidFill>
                  <a:srgbClr val="0070C0"/>
                </a:solidFill>
                <a:latin typeface="Consolas" panose="020B0609020204030204" pitchFamily="49" charset="0"/>
                <a:ea typeface="+mj-ea"/>
              </a:rPr>
              <a:t>, </a:t>
            </a:r>
            <a:r>
              <a:rPr lang="en-US" altLang="zh-TW" sz="1500" dirty="0" err="1">
                <a:solidFill>
                  <a:srgbClr val="0070C0"/>
                </a:solidFill>
                <a:latin typeface="Consolas" panose="020B0609020204030204" pitchFamily="49" charset="0"/>
                <a:ea typeface="+mj-ea"/>
              </a:rPr>
              <a:t>loadOnStartup</a:t>
            </a:r>
            <a:r>
              <a:rPr lang="en-US" altLang="zh-TW" sz="1500" dirty="0">
                <a:solidFill>
                  <a:srgbClr val="0070C0"/>
                </a:solidFill>
                <a:latin typeface="Consolas" panose="020B0609020204030204" pitchFamily="49" charset="0"/>
                <a:ea typeface="+mj-ea"/>
              </a:rPr>
              <a:t>=3)</a:t>
            </a:r>
          </a:p>
          <a:p>
            <a:pPr marL="0" indent="0">
              <a:spcBef>
                <a:spcPts val="600"/>
              </a:spcBef>
              <a:buNone/>
            </a:pPr>
            <a:r>
              <a:rPr lang="en-US" altLang="zh-TW" sz="1500" dirty="0">
                <a:latin typeface="Consolas" panose="020B0609020204030204" pitchFamily="49" charset="0"/>
                <a:ea typeface="+mj-ea"/>
              </a:rPr>
              <a:t>public class HelloWorld extends </a:t>
            </a:r>
            <a:r>
              <a:rPr lang="en-US" altLang="zh-TW" sz="1500" dirty="0" err="1">
                <a:latin typeface="Consolas" panose="020B0609020204030204" pitchFamily="49" charset="0"/>
                <a:ea typeface="+mj-ea"/>
              </a:rPr>
              <a:t>HttpServlet</a:t>
            </a:r>
            <a:r>
              <a:rPr lang="en-US" altLang="zh-TW" sz="1500" dirty="0">
                <a:latin typeface="Consolas" panose="020B0609020204030204" pitchFamily="49" charset="0"/>
                <a:ea typeface="+mj-ea"/>
              </a:rPr>
              <a:t> {</a:t>
            </a:r>
          </a:p>
          <a:p>
            <a:pPr marL="274320" lvl="1" indent="0">
              <a:spcBef>
                <a:spcPts val="600"/>
              </a:spcBef>
              <a:buNone/>
            </a:pPr>
            <a:r>
              <a:rPr lang="en-US" altLang="zh-TW" sz="1500" dirty="0">
                <a:latin typeface="Consolas" panose="020B0609020204030204" pitchFamily="49" charset="0"/>
                <a:ea typeface="+mj-ea"/>
              </a:rPr>
              <a:t>@Override</a:t>
            </a:r>
          </a:p>
          <a:p>
            <a:pPr marL="274320" lvl="1" indent="0">
              <a:spcBef>
                <a:spcPts val="600"/>
              </a:spcBef>
              <a:buNone/>
            </a:pPr>
            <a:r>
              <a:rPr lang="en-US" altLang="zh-TW" sz="1500" dirty="0">
                <a:latin typeface="Consolas" panose="020B0609020204030204" pitchFamily="49" charset="0"/>
                <a:ea typeface="+mj-ea"/>
              </a:rPr>
              <a:t>protected void </a:t>
            </a:r>
            <a:r>
              <a:rPr lang="en-US" altLang="zh-TW" sz="1500" dirty="0" err="1">
                <a:latin typeface="Consolas" panose="020B0609020204030204" pitchFamily="49" charset="0"/>
                <a:ea typeface="+mj-ea"/>
              </a:rPr>
              <a:t>doGet</a:t>
            </a:r>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HttpServletRequest</a:t>
            </a:r>
            <a:r>
              <a:rPr lang="en-US" altLang="zh-TW" sz="1500" dirty="0">
                <a:latin typeface="Consolas" panose="020B0609020204030204" pitchFamily="49" charset="0"/>
                <a:ea typeface="+mj-ea"/>
              </a:rPr>
              <a:t> req, </a:t>
            </a:r>
            <a:r>
              <a:rPr lang="en-US" altLang="zh-TW" sz="1500" dirty="0" err="1">
                <a:latin typeface="Consolas" panose="020B0609020204030204" pitchFamily="49" charset="0"/>
                <a:ea typeface="+mj-ea"/>
              </a:rPr>
              <a:t>HttpServletResponse</a:t>
            </a:r>
            <a:r>
              <a:rPr lang="en-US" altLang="zh-TW" sz="1500" dirty="0">
                <a:latin typeface="Consolas" panose="020B0609020204030204" pitchFamily="49" charset="0"/>
                <a:ea typeface="+mj-ea"/>
              </a:rPr>
              <a:t> resp{</a:t>
            </a:r>
          </a:p>
          <a:p>
            <a:pPr marL="548640" lvl="2" indent="0">
              <a:spcBef>
                <a:spcPts val="600"/>
              </a:spcBef>
              <a:buNone/>
            </a:pPr>
            <a:r>
              <a:rPr lang="en-US" altLang="zh-TW" sz="1500" dirty="0">
                <a:latin typeface="Consolas" panose="020B0609020204030204" pitchFamily="49" charset="0"/>
                <a:ea typeface="+mj-ea"/>
              </a:rPr>
              <a:t>// </a:t>
            </a:r>
            <a:r>
              <a:rPr lang="zh-TW" altLang="en-US" sz="1500" dirty="0">
                <a:latin typeface="Consolas" panose="020B0609020204030204" pitchFamily="49" charset="0"/>
                <a:ea typeface="+mj-ea"/>
              </a:rPr>
              <a:t>略</a:t>
            </a:r>
            <a:r>
              <a:rPr lang="en-US" altLang="zh-TW" sz="1500" dirty="0">
                <a:latin typeface="Consolas" panose="020B0609020204030204" pitchFamily="49" charset="0"/>
                <a:ea typeface="+mj-ea"/>
              </a:rPr>
              <a:t>...</a:t>
            </a:r>
          </a:p>
          <a:p>
            <a:pPr marL="274320" lvl="1" indent="0">
              <a:spcBef>
                <a:spcPts val="600"/>
              </a:spcBef>
              <a:buNone/>
            </a:pPr>
            <a:r>
              <a:rPr lang="en-US" altLang="zh-TW" sz="1500" dirty="0">
                <a:latin typeface="Consolas" panose="020B0609020204030204" pitchFamily="49" charset="0"/>
                <a:ea typeface="+mj-ea"/>
              </a:rPr>
              <a:t>}</a:t>
            </a:r>
          </a:p>
          <a:p>
            <a:pPr marL="0" indent="0">
              <a:spcBef>
                <a:spcPts val="600"/>
              </a:spcBef>
              <a:buNone/>
            </a:pPr>
            <a:r>
              <a:rPr lang="en-US" altLang="zh-TW" sz="1500" dirty="0">
                <a:latin typeface="Consolas" panose="020B0609020204030204" pitchFamily="49" charset="0"/>
                <a:ea typeface="+mj-ea"/>
              </a:rPr>
              <a:t>}</a:t>
            </a:r>
          </a:p>
        </p:txBody>
      </p:sp>
      <p:sp>
        <p:nvSpPr>
          <p:cNvPr id="2" name="文字方塊 1">
            <a:extLst>
              <a:ext uri="{FF2B5EF4-FFF2-40B4-BE49-F238E27FC236}">
                <a16:creationId xmlns:a16="http://schemas.microsoft.com/office/drawing/2014/main" id="{C2C4448C-E3FA-F133-A828-468FAB304ACA}"/>
              </a:ext>
            </a:extLst>
          </p:cNvPr>
          <p:cNvSpPr txBox="1"/>
          <p:nvPr/>
        </p:nvSpPr>
        <p:spPr>
          <a:xfrm>
            <a:off x="8716162" y="6272784"/>
            <a:ext cx="2662078"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annotation</a:t>
            </a:r>
            <a:r>
              <a:rPr lang="zh-TW" altLang="en-US" sz="1800">
                <a:latin typeface="Consolas" panose="020B0609020204030204" pitchFamily="49" charset="0"/>
                <a:ea typeface="+mj-ea"/>
              </a:rPr>
              <a:t>的註冊寫法</a:t>
            </a:r>
          </a:p>
        </p:txBody>
      </p:sp>
    </p:spTree>
    <p:extLst>
      <p:ext uri="{BB962C8B-B14F-4D97-AF65-F5344CB8AC3E}">
        <p14:creationId xmlns:p14="http://schemas.microsoft.com/office/powerpoint/2010/main" val="419305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dirty="0">
                <a:latin typeface="+mj-lt"/>
                <a:ea typeface="+mj-ea"/>
                <a:cs typeface="+mj-cs"/>
              </a:rPr>
              <a:t>第一節</a:t>
            </a:r>
            <a:endParaRPr lang="en-US" altLang="zh-TW" sz="9600" b="1" cap="all" dirty="0">
              <a:latin typeface="+mj-lt"/>
              <a:ea typeface="+mj-ea"/>
              <a:cs typeface="+mj-cs"/>
            </a:endParaRPr>
          </a:p>
          <a:p>
            <a:pPr defTabSz="914400">
              <a:lnSpc>
                <a:spcPct val="80000"/>
              </a:lnSpc>
              <a:spcBef>
                <a:spcPct val="0"/>
              </a:spcBef>
              <a:spcAft>
                <a:spcPts val="600"/>
              </a:spcAft>
            </a:pPr>
            <a:r>
              <a:rPr lang="en-US" altLang="zh-TW" sz="9600" b="1" cap="all" dirty="0">
                <a:latin typeface="+mj-lt"/>
                <a:ea typeface="+mj-ea"/>
                <a:cs typeface="+mj-cs"/>
              </a:rPr>
              <a:t>Servlet</a:t>
            </a:r>
            <a:r>
              <a:rPr lang="zh-TW" altLang="en-US" sz="9600" b="1" cap="all" dirty="0">
                <a:latin typeface="+mj-lt"/>
                <a:ea typeface="+mj-ea"/>
                <a:cs typeface="+mj-cs"/>
              </a:rPr>
              <a:t>簡介</a:t>
            </a:r>
            <a:endParaRPr lang="en-US" altLang="zh-TW" sz="9600" b="1" cap="all" dirty="0">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2701775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93910"/>
            <a:ext cx="3892551" cy="4642658"/>
          </a:xfrm>
        </p:spPr>
        <p:txBody>
          <a:bodyPr>
            <a:noAutofit/>
          </a:bodyPr>
          <a:lstStyle/>
          <a:p>
            <a:r>
              <a:rPr lang="en-US" altLang="zh-TW" sz="1900" b="1" dirty="0">
                <a:latin typeface="Consolas" panose="020B0609020204030204" pitchFamily="49" charset="0"/>
                <a:ea typeface="+mj-ea"/>
              </a:rPr>
              <a:t>web.xml</a:t>
            </a:r>
            <a:r>
              <a:rPr lang="zh-TW" altLang="en-US" sz="1900" b="1" dirty="0">
                <a:latin typeface="Consolas" panose="020B0609020204030204" pitchFamily="49" charset="0"/>
                <a:ea typeface="+mj-ea"/>
              </a:rPr>
              <a:t>檔案是</a:t>
            </a:r>
            <a:r>
              <a:rPr lang="en-US" altLang="zh-TW" sz="1900" b="1" dirty="0">
                <a:latin typeface="Consolas" panose="020B0609020204030204" pitchFamily="49" charset="0"/>
                <a:ea typeface="+mj-ea"/>
              </a:rPr>
              <a:t>Java Web</a:t>
            </a:r>
            <a:r>
              <a:rPr lang="zh-TW" altLang="en-US" sz="1900" b="1" dirty="0">
                <a:latin typeface="Consolas" panose="020B0609020204030204" pitchFamily="49" charset="0"/>
                <a:ea typeface="+mj-ea"/>
              </a:rPr>
              <a:t>專案中的一個配置檔案。</a:t>
            </a:r>
            <a:endParaRPr lang="en-US" altLang="zh-TW" sz="1900" b="1" dirty="0">
              <a:latin typeface="Consolas" panose="020B0609020204030204" pitchFamily="49" charset="0"/>
              <a:ea typeface="+mj-ea"/>
            </a:endParaRPr>
          </a:p>
          <a:p>
            <a:r>
              <a:rPr lang="zh-TW" altLang="en-US" sz="1900" b="1" dirty="0">
                <a:latin typeface="Consolas" panose="020B0609020204030204" pitchFamily="49" charset="0"/>
                <a:ea typeface="+mj-ea"/>
              </a:rPr>
              <a:t>當伺服器啟動時，伺服器就會預先讀取每一個</a:t>
            </a:r>
            <a:r>
              <a:rPr lang="en-US" altLang="zh-TW" sz="1900" b="1" dirty="0">
                <a:latin typeface="Consolas" panose="020B0609020204030204" pitchFamily="49" charset="0"/>
                <a:ea typeface="+mj-ea"/>
              </a:rPr>
              <a:t>Web App</a:t>
            </a:r>
            <a:r>
              <a:rPr lang="zh-TW" altLang="en-US" sz="1900" b="1" dirty="0">
                <a:latin typeface="Consolas" panose="020B0609020204030204" pitchFamily="49" charset="0"/>
                <a:ea typeface="+mj-ea"/>
              </a:rPr>
              <a:t>的</a:t>
            </a:r>
            <a:r>
              <a:rPr lang="en-US" altLang="zh-TW" sz="1900" b="1" dirty="0">
                <a:latin typeface="Consolas" panose="020B0609020204030204" pitchFamily="49" charset="0"/>
                <a:ea typeface="+mj-ea"/>
              </a:rPr>
              <a:t>web.xml</a:t>
            </a:r>
            <a:r>
              <a:rPr lang="zh-TW" altLang="en-US" sz="1900" b="1" dirty="0">
                <a:latin typeface="Consolas" panose="020B0609020204030204" pitchFamily="49" charset="0"/>
                <a:ea typeface="+mj-ea"/>
              </a:rPr>
              <a:t>檔，用來提供該</a:t>
            </a:r>
            <a:r>
              <a:rPr lang="en-US" altLang="zh-TW" sz="1900" b="1" dirty="0">
                <a:latin typeface="Consolas" panose="020B0609020204030204" pitchFamily="49" charset="0"/>
                <a:ea typeface="+mj-ea"/>
              </a:rPr>
              <a:t>Web App</a:t>
            </a:r>
            <a:r>
              <a:rPr lang="zh-TW" altLang="en-US" sz="1900" b="1" dirty="0">
                <a:latin typeface="Consolas" panose="020B0609020204030204" pitchFamily="49" charset="0"/>
                <a:ea typeface="+mj-ea"/>
              </a:rPr>
              <a:t>的資訊給伺服器。</a:t>
            </a:r>
          </a:p>
          <a:p>
            <a:r>
              <a:rPr lang="zh-TW" altLang="en-US" sz="1900" b="1" dirty="0">
                <a:latin typeface="Consolas" panose="020B0609020204030204" pitchFamily="49" charset="0"/>
                <a:ea typeface="+mj-ea"/>
              </a:rPr>
              <a:t>此檔案包含它所屬的</a:t>
            </a:r>
            <a:r>
              <a:rPr lang="en-US" altLang="zh-TW" sz="1900" b="1" dirty="0">
                <a:latin typeface="Consolas" panose="020B0609020204030204" pitchFamily="49" charset="0"/>
                <a:ea typeface="+mj-ea"/>
              </a:rPr>
              <a:t>Web App</a:t>
            </a:r>
            <a:r>
              <a:rPr lang="zh-TW" altLang="en-US" sz="1900" b="1" dirty="0">
                <a:latin typeface="Consolas" panose="020B0609020204030204" pitchFamily="49" charset="0"/>
                <a:ea typeface="+mj-ea"/>
              </a:rPr>
              <a:t>組態資訊，可讓你控制所屬的</a:t>
            </a:r>
            <a:r>
              <a:rPr lang="en-US" altLang="zh-TW" sz="1900" b="1" dirty="0">
                <a:latin typeface="Consolas" panose="020B0609020204030204" pitchFamily="49" charset="0"/>
                <a:ea typeface="+mj-ea"/>
              </a:rPr>
              <a:t>Web App</a:t>
            </a:r>
            <a:r>
              <a:rPr lang="zh-TW" altLang="en-US" sz="1900" b="1" dirty="0">
                <a:latin typeface="Consolas" panose="020B0609020204030204" pitchFamily="49" charset="0"/>
                <a:ea typeface="+mj-ea"/>
              </a:rPr>
              <a:t>行為，如</a:t>
            </a:r>
            <a:r>
              <a:rPr lang="en-US" altLang="zh-TW" sz="1900" b="1" dirty="0">
                <a:latin typeface="Consolas" panose="020B0609020204030204" pitchFamily="49" charset="0"/>
                <a:ea typeface="+mj-ea"/>
              </a:rPr>
              <a:t>Servlet</a:t>
            </a:r>
            <a:r>
              <a:rPr lang="zh-TW" altLang="en-US" sz="1900" b="1" dirty="0">
                <a:latin typeface="Consolas" panose="020B0609020204030204" pitchFamily="49" charset="0"/>
                <a:ea typeface="+mj-ea"/>
              </a:rPr>
              <a:t>、</a:t>
            </a:r>
            <a:r>
              <a:rPr lang="en-US" altLang="zh-TW" sz="1900" b="1" dirty="0">
                <a:latin typeface="Consolas" panose="020B0609020204030204" pitchFamily="49" charset="0"/>
                <a:ea typeface="+mj-ea"/>
              </a:rPr>
              <a:t>Filter</a:t>
            </a:r>
            <a:r>
              <a:rPr lang="zh-TW" altLang="en-US" sz="1900" b="1" dirty="0">
                <a:latin typeface="Consolas" panose="020B0609020204030204" pitchFamily="49" charset="0"/>
                <a:ea typeface="+mj-ea"/>
              </a:rPr>
              <a:t>、</a:t>
            </a:r>
            <a:r>
              <a:rPr lang="en-US" altLang="zh-TW" sz="1900" b="1" dirty="0">
                <a:latin typeface="Consolas" panose="020B0609020204030204" pitchFamily="49" charset="0"/>
                <a:ea typeface="+mj-ea"/>
              </a:rPr>
              <a:t>Listener</a:t>
            </a:r>
            <a:r>
              <a:rPr lang="zh-TW" altLang="en-US" sz="1900" b="1" dirty="0">
                <a:latin typeface="Consolas" panose="020B0609020204030204" pitchFamily="49" charset="0"/>
                <a:ea typeface="+mj-ea"/>
              </a:rPr>
              <a:t>的註冊、</a:t>
            </a:r>
            <a:r>
              <a:rPr lang="en-US" altLang="zh-TW" sz="1900" b="1" dirty="0">
                <a:latin typeface="Consolas" panose="020B0609020204030204" pitchFamily="49" charset="0"/>
                <a:ea typeface="+mj-ea"/>
              </a:rPr>
              <a:t>URL</a:t>
            </a:r>
            <a:r>
              <a:rPr lang="zh-TW" altLang="en-US" sz="1900" b="1" dirty="0">
                <a:latin typeface="Consolas" panose="020B0609020204030204" pitchFamily="49" charset="0"/>
                <a:ea typeface="+mj-ea"/>
              </a:rPr>
              <a:t>對應、歡迎檔、錯誤頁面、預設</a:t>
            </a:r>
            <a:r>
              <a:rPr lang="en-US" altLang="zh-TW" sz="1900" b="1" dirty="0">
                <a:latin typeface="Consolas" panose="020B0609020204030204" pitchFamily="49" charset="0"/>
                <a:ea typeface="+mj-ea"/>
              </a:rPr>
              <a:t>App</a:t>
            </a:r>
            <a:r>
              <a:rPr lang="zh-TW" altLang="en-US" sz="1900" b="1" dirty="0">
                <a:latin typeface="Consolas" panose="020B0609020204030204" pitchFamily="49" charset="0"/>
                <a:ea typeface="+mj-ea"/>
              </a:rPr>
              <a:t>起始參數</a:t>
            </a:r>
            <a:r>
              <a:rPr lang="en-US" altLang="zh-TW" sz="1900" b="1" dirty="0">
                <a:latin typeface="Consolas" panose="020B0609020204030204" pitchFamily="49" charset="0"/>
                <a:ea typeface="+mj-ea"/>
              </a:rPr>
              <a:t>…</a:t>
            </a:r>
            <a:r>
              <a:rPr lang="zh-TW" altLang="en-US" sz="1900" b="1" dirty="0">
                <a:latin typeface="Consolas" panose="020B0609020204030204" pitchFamily="49" charset="0"/>
                <a:ea typeface="+mj-ea"/>
              </a:rPr>
              <a:t>等。</a:t>
            </a:r>
            <a:endParaRPr lang="en-US" altLang="zh-TW" sz="1900" b="1" dirty="0">
              <a:latin typeface="Consolas" panose="020B0609020204030204" pitchFamily="49" charset="0"/>
              <a:ea typeface="+mj-ea"/>
            </a:endParaRPr>
          </a:p>
          <a:p>
            <a:r>
              <a:rPr lang="zh-TW" altLang="en-US" sz="1900" b="1" dirty="0">
                <a:latin typeface="Consolas" panose="020B0609020204030204" pitchFamily="49" charset="0"/>
                <a:ea typeface="+mj-ea"/>
              </a:rPr>
              <a:t>此檔案不是</a:t>
            </a:r>
            <a:r>
              <a:rPr lang="en-US" altLang="zh-TW" sz="1900" b="1" dirty="0">
                <a:latin typeface="Consolas" panose="020B0609020204030204" pitchFamily="49" charset="0"/>
                <a:ea typeface="+mj-ea"/>
              </a:rPr>
              <a:t>Web App</a:t>
            </a:r>
            <a:r>
              <a:rPr lang="zh-TW" altLang="en-US" sz="1900" b="1" dirty="0">
                <a:latin typeface="Consolas" panose="020B0609020204030204" pitchFamily="49" charset="0"/>
                <a:ea typeface="+mj-ea"/>
              </a:rPr>
              <a:t>必需的，但可以增加</a:t>
            </a:r>
            <a:r>
              <a:rPr lang="en-US" altLang="zh-TW" sz="1900" b="1" dirty="0">
                <a:latin typeface="Consolas" panose="020B0609020204030204" pitchFamily="49" charset="0"/>
                <a:ea typeface="+mj-ea"/>
              </a:rPr>
              <a:t>Web App</a:t>
            </a:r>
            <a:r>
              <a:rPr lang="zh-TW" altLang="en-US" sz="1900" b="1" dirty="0">
                <a:latin typeface="Consolas" panose="020B0609020204030204" pitchFamily="49" charset="0"/>
                <a:ea typeface="+mj-ea"/>
              </a:rPr>
              <a:t>的彈性。</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40</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4401205"/>
          </a:xfrm>
          <a:prstGeom prst="rect">
            <a:avLst/>
          </a:prstGeom>
          <a:noFill/>
        </p:spPr>
        <p:txBody>
          <a:bodyPr wrap="square" rtlCol="0">
            <a:spAutoFit/>
          </a:bodyPr>
          <a:lstStyle/>
          <a:p>
            <a:r>
              <a:rPr lang="zh-TW" altLang="en-US" sz="2000" dirty="0">
                <a:latin typeface="Consolas" panose="020B0609020204030204" pitchFamily="49" charset="0"/>
                <a:ea typeface="+mj-ea"/>
              </a:rPr>
              <a:t>標準設定如下</a:t>
            </a:r>
            <a:r>
              <a:rPr lang="en-US" altLang="zh-TW" sz="2000" dirty="0">
                <a:latin typeface="Consolas" panose="020B0609020204030204" pitchFamily="49" charset="0"/>
                <a:ea typeface="+mj-ea"/>
              </a:rPr>
              <a:t>:</a:t>
            </a:r>
          </a:p>
          <a:p>
            <a:pPr lvl="1"/>
            <a:r>
              <a:rPr lang="en-US" altLang="zh-TW" sz="2000" dirty="0">
                <a:latin typeface="Consolas" panose="020B0609020204030204" pitchFamily="49" charset="0"/>
                <a:ea typeface="+mj-ea"/>
              </a:rPr>
              <a:t>Web.xml</a:t>
            </a:r>
            <a:r>
              <a:rPr lang="zh-TW" altLang="en-US" sz="2000" dirty="0">
                <a:latin typeface="Consolas" panose="020B0609020204030204" pitchFamily="49" charset="0"/>
                <a:ea typeface="+mj-ea"/>
              </a:rPr>
              <a:t>第一行宣告</a:t>
            </a:r>
            <a:r>
              <a:rPr lang="en-US" altLang="zh-TW" sz="2000" dirty="0">
                <a:latin typeface="Consolas" panose="020B0609020204030204" pitchFamily="49" charset="0"/>
                <a:ea typeface="+mj-ea"/>
              </a:rPr>
              <a:t>XML</a:t>
            </a:r>
            <a:r>
              <a:rPr lang="zh-TW" altLang="en-US" sz="2000" dirty="0">
                <a:latin typeface="Consolas" panose="020B0609020204030204" pitchFamily="49" charset="0"/>
                <a:ea typeface="+mj-ea"/>
              </a:rPr>
              <a:t>版本</a:t>
            </a:r>
            <a:r>
              <a:rPr lang="en-US" altLang="zh-TW" sz="2000" dirty="0">
                <a:latin typeface="Consolas" panose="020B0609020204030204" pitchFamily="49" charset="0"/>
                <a:ea typeface="+mj-ea"/>
              </a:rPr>
              <a:t>:</a:t>
            </a:r>
          </a:p>
          <a:p>
            <a:pPr lvl="2"/>
            <a:r>
              <a:rPr lang="en-US" altLang="zh-TW" sz="2000" dirty="0">
                <a:latin typeface="Consolas" panose="020B0609020204030204" pitchFamily="49" charset="0"/>
                <a:ea typeface="+mj-ea"/>
              </a:rPr>
              <a:t>&lt;?xml version="1.0" encoding="UTF-8"?&gt;</a:t>
            </a:r>
          </a:p>
          <a:p>
            <a:pPr lvl="1"/>
            <a:r>
              <a:rPr lang="zh-TW" altLang="en-US" sz="2000" dirty="0">
                <a:latin typeface="Consolas" panose="020B0609020204030204" pitchFamily="49" charset="0"/>
                <a:ea typeface="+mj-ea"/>
              </a:rPr>
              <a:t>第二行指定此檔案所用的</a:t>
            </a:r>
            <a:r>
              <a:rPr lang="en-US" altLang="zh-TW" sz="2000" dirty="0">
                <a:latin typeface="Consolas" panose="020B0609020204030204" pitchFamily="49" charset="0"/>
                <a:ea typeface="+mj-ea"/>
              </a:rPr>
              <a:t>DTD(Document Type Definition)</a:t>
            </a:r>
            <a:r>
              <a:rPr lang="zh-TW" altLang="en-US" sz="2000" dirty="0">
                <a:latin typeface="Consolas" panose="020B0609020204030204" pitchFamily="49" charset="0"/>
                <a:ea typeface="+mj-ea"/>
              </a:rPr>
              <a:t>或</a:t>
            </a:r>
            <a:r>
              <a:rPr lang="en-US" altLang="zh-TW" sz="2000" dirty="0" err="1">
                <a:latin typeface="Consolas" panose="020B0609020204030204" pitchFamily="49" charset="0"/>
                <a:ea typeface="+mj-ea"/>
              </a:rPr>
              <a:t>XMLSchema</a:t>
            </a:r>
            <a:r>
              <a:rPr lang="zh-TW" altLang="en-US" sz="2000" dirty="0">
                <a:latin typeface="Consolas" panose="020B0609020204030204" pitchFamily="49" charset="0"/>
                <a:ea typeface="+mj-ea"/>
              </a:rPr>
              <a:t>檔，所有的部署描述檔都以這兩行</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或類似的宣告</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做為開始</a:t>
            </a:r>
            <a:r>
              <a:rPr lang="en-US" altLang="zh-TW" sz="2000" dirty="0">
                <a:latin typeface="Consolas" panose="020B0609020204030204" pitchFamily="49" charset="0"/>
                <a:ea typeface="+mj-ea"/>
              </a:rPr>
              <a:t>:</a:t>
            </a:r>
          </a:p>
          <a:p>
            <a:pPr lvl="2"/>
            <a:r>
              <a:rPr lang="en-US" altLang="zh-TW" sz="2000" dirty="0">
                <a:latin typeface="Consolas" panose="020B0609020204030204" pitchFamily="49" charset="0"/>
                <a:ea typeface="+mj-ea"/>
              </a:rPr>
              <a:t>&lt;web-app </a:t>
            </a:r>
            <a:r>
              <a:rPr lang="en-US" altLang="zh-TW" sz="2000" dirty="0" err="1">
                <a:latin typeface="Consolas" panose="020B0609020204030204" pitchFamily="49" charset="0"/>
                <a:ea typeface="+mj-ea"/>
              </a:rPr>
              <a:t>xmlns:xsi</a:t>
            </a:r>
            <a:r>
              <a:rPr lang="en-US" altLang="zh-TW" sz="2000" dirty="0">
                <a:latin typeface="Consolas" panose="020B0609020204030204" pitchFamily="49" charset="0"/>
                <a:ea typeface="+mj-ea"/>
              </a:rPr>
              <a:t>="http://www.w3.org/2001/XMLSchema-instance" //…</a:t>
            </a:r>
            <a:r>
              <a:rPr lang="zh-TW" altLang="en-US" sz="2000" dirty="0">
                <a:latin typeface="Consolas" panose="020B0609020204030204" pitchFamily="49" charset="0"/>
                <a:ea typeface="+mj-ea"/>
              </a:rPr>
              <a:t>中略</a:t>
            </a:r>
            <a:endParaRPr lang="en-US" altLang="zh-TW" sz="2000" dirty="0">
              <a:latin typeface="Consolas" panose="020B0609020204030204" pitchFamily="49" charset="0"/>
              <a:ea typeface="+mj-ea"/>
            </a:endParaRPr>
          </a:p>
          <a:p>
            <a:pPr lvl="2"/>
            <a:r>
              <a:rPr lang="en-US" altLang="zh-TW" sz="2000" dirty="0">
                <a:latin typeface="Consolas" panose="020B0609020204030204" pitchFamily="49" charset="0"/>
                <a:ea typeface="+mj-ea"/>
              </a:rPr>
              <a:t>version="4.0"&gt;</a:t>
            </a:r>
          </a:p>
          <a:p>
            <a:pPr lvl="1"/>
            <a:r>
              <a:rPr lang="zh-TW" altLang="en-US" sz="2000" dirty="0">
                <a:latin typeface="Consolas" panose="020B0609020204030204" pitchFamily="49" charset="0"/>
                <a:ea typeface="+mj-ea"/>
              </a:rPr>
              <a:t>註</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各個版本的</a:t>
            </a:r>
            <a:r>
              <a:rPr lang="en-US" altLang="zh-TW" sz="2000" dirty="0">
                <a:latin typeface="Consolas" panose="020B0609020204030204" pitchFamily="49" charset="0"/>
                <a:ea typeface="+mj-ea"/>
              </a:rPr>
              <a:t>Servlet</a:t>
            </a:r>
            <a:r>
              <a:rPr lang="zh-TW" altLang="en-US" sz="2000" dirty="0">
                <a:latin typeface="Consolas" panose="020B0609020204030204" pitchFamily="49" charset="0"/>
                <a:ea typeface="+mj-ea"/>
              </a:rPr>
              <a:t>頂層標籤略有不同</a:t>
            </a:r>
            <a:endParaRPr lang="en-US" altLang="zh-TW" sz="2000" dirty="0">
              <a:latin typeface="Consolas" panose="020B0609020204030204" pitchFamily="49" charset="0"/>
              <a:ea typeface="+mj-ea"/>
            </a:endParaRPr>
          </a:p>
          <a:p>
            <a:pPr lvl="1"/>
            <a:endParaRPr lang="en-US" altLang="zh-TW" sz="2000" dirty="0">
              <a:latin typeface="Consolas" panose="020B0609020204030204" pitchFamily="49" charset="0"/>
              <a:ea typeface="+mj-ea"/>
            </a:endParaRPr>
          </a:p>
          <a:p>
            <a:pPr lvl="1"/>
            <a:r>
              <a:rPr lang="zh-TW" altLang="en-US" sz="2000" dirty="0">
                <a:latin typeface="Consolas" panose="020B0609020204030204" pitchFamily="49" charset="0"/>
                <a:ea typeface="+mj-ea"/>
              </a:rPr>
              <a:t>其餘在</a:t>
            </a:r>
            <a:r>
              <a:rPr lang="en-US" altLang="zh-TW" sz="2000" dirty="0">
                <a:solidFill>
                  <a:srgbClr val="FF0000"/>
                </a:solidFill>
                <a:latin typeface="Consolas" panose="020B0609020204030204" pitchFamily="49" charset="0"/>
                <a:ea typeface="+mj-ea"/>
              </a:rPr>
              <a:t>&lt;web-app&gt;</a:t>
            </a:r>
            <a:r>
              <a:rPr lang="zh-TW" altLang="en-US" sz="2000" dirty="0">
                <a:latin typeface="Consolas" panose="020B0609020204030204" pitchFamily="49" charset="0"/>
                <a:ea typeface="+mj-ea"/>
              </a:rPr>
              <a:t>與</a:t>
            </a:r>
            <a:r>
              <a:rPr lang="en-US" altLang="zh-TW" sz="2000" dirty="0">
                <a:solidFill>
                  <a:srgbClr val="FF0000"/>
                </a:solidFill>
                <a:latin typeface="Consolas" panose="020B0609020204030204" pitchFamily="49" charset="0"/>
                <a:ea typeface="+mj-ea"/>
              </a:rPr>
              <a:t>&lt;/web-app&gt;</a:t>
            </a:r>
            <a:r>
              <a:rPr lang="zh-TW" altLang="en-US" sz="2000" dirty="0">
                <a:latin typeface="Consolas" panose="020B0609020204030204" pitchFamily="49" charset="0"/>
                <a:ea typeface="+mj-ea"/>
              </a:rPr>
              <a:t>間的文字為檔案主體，用來提供該</a:t>
            </a:r>
            <a:r>
              <a:rPr lang="en-US" altLang="zh-TW" sz="2000" dirty="0">
                <a:latin typeface="Consolas" panose="020B0609020204030204" pitchFamily="49" charset="0"/>
                <a:ea typeface="+mj-ea"/>
              </a:rPr>
              <a:t>Web App</a:t>
            </a:r>
            <a:r>
              <a:rPr lang="zh-TW" altLang="en-US" sz="2000" dirty="0">
                <a:latin typeface="Consolas" panose="020B0609020204030204" pitchFamily="49" charset="0"/>
                <a:ea typeface="+mj-ea"/>
              </a:rPr>
              <a:t>的資訊給伺服器。</a:t>
            </a:r>
            <a:endParaRPr lang="en-US" altLang="zh-TW" sz="2000" dirty="0">
              <a:latin typeface="Consolas" panose="020B0609020204030204" pitchFamily="49" charset="0"/>
              <a:ea typeface="+mj-ea"/>
            </a:endParaRPr>
          </a:p>
        </p:txBody>
      </p:sp>
      <p:sp>
        <p:nvSpPr>
          <p:cNvPr id="9" name="矩形 8"/>
          <p:cNvSpPr/>
          <p:nvPr/>
        </p:nvSpPr>
        <p:spPr>
          <a:xfrm>
            <a:off x="8331201" y="191144"/>
            <a:ext cx="3860800" cy="549381"/>
          </a:xfrm>
          <a:prstGeom prst="rect">
            <a:avLst/>
          </a:prstGeom>
        </p:spPr>
        <p:txBody>
          <a:bodyPr wrap="square">
            <a:spAutoFit/>
          </a:bodyPr>
          <a:lstStyle/>
          <a:p>
            <a:pPr algn="ctr" defTabSz="914400">
              <a:lnSpc>
                <a:spcPct val="90000"/>
              </a:lnSpc>
              <a:spcBef>
                <a:spcPct val="0"/>
              </a:spcBef>
            </a:pPr>
            <a:r>
              <a:rPr lang="en-US" altLang="zh-TW" sz="3300" b="1">
                <a:latin typeface="+mj-lt"/>
                <a:ea typeface="+mj-ea"/>
                <a:cs typeface="+mj-cs"/>
              </a:rPr>
              <a:t>web.xml </a:t>
            </a:r>
            <a:r>
              <a:rPr lang="zh-TW" altLang="en-US" sz="3300" b="1">
                <a:latin typeface="+mj-lt"/>
                <a:ea typeface="+mj-ea"/>
                <a:cs typeface="+mj-cs"/>
              </a:rPr>
              <a:t>部署描述檔</a:t>
            </a:r>
          </a:p>
        </p:txBody>
      </p:sp>
      <p:sp>
        <p:nvSpPr>
          <p:cNvPr id="2" name="文字方塊 1">
            <a:extLst>
              <a:ext uri="{FF2B5EF4-FFF2-40B4-BE49-F238E27FC236}">
                <a16:creationId xmlns:a16="http://schemas.microsoft.com/office/drawing/2014/main" id="{34871DF8-4FA8-D8BC-6B42-B5DA92405613}"/>
              </a:ext>
            </a:extLst>
          </p:cNvPr>
          <p:cNvSpPr txBox="1"/>
          <p:nvPr/>
        </p:nvSpPr>
        <p:spPr>
          <a:xfrm>
            <a:off x="9806730" y="6272784"/>
            <a:ext cx="1571510"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web.xml</a:t>
            </a:r>
            <a:r>
              <a:rPr lang="zh-TW" altLang="en-US">
                <a:latin typeface="Consolas" panose="020B0609020204030204" pitchFamily="49" charset="0"/>
                <a:ea typeface="+mj-ea"/>
              </a:rPr>
              <a:t>簡介</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570473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1" y="889630"/>
            <a:ext cx="3892551" cy="4791733"/>
          </a:xfrm>
        </p:spPr>
        <p:txBody>
          <a:bodyPr>
            <a:noAutofit/>
          </a:bodyPr>
          <a:lstStyle/>
          <a:p>
            <a:r>
              <a:rPr lang="zh-TW" altLang="en-US" sz="2300" b="1">
                <a:latin typeface="Consolas" panose="020B0609020204030204" pitchFamily="49" charset="0"/>
                <a:ea typeface="+mj-ea"/>
              </a:rPr>
              <a:t>一支</a:t>
            </a:r>
            <a:r>
              <a:rPr lang="en-US" altLang="zh-TW" sz="2300" b="1">
                <a:latin typeface="Consolas" panose="020B0609020204030204" pitchFamily="49" charset="0"/>
                <a:ea typeface="+mj-ea"/>
              </a:rPr>
              <a:t>Servlet</a:t>
            </a:r>
            <a:r>
              <a:rPr lang="zh-TW" altLang="en-US" sz="2300" b="1">
                <a:latin typeface="Consolas" panose="020B0609020204030204" pitchFamily="49" charset="0"/>
                <a:ea typeface="+mj-ea"/>
              </a:rPr>
              <a:t>程式可以有多個內部註冊名稱</a:t>
            </a:r>
            <a:r>
              <a:rPr lang="en-US" altLang="zh-TW" sz="2300" b="1">
                <a:latin typeface="Consolas" panose="020B0609020204030204" pitchFamily="49" charset="0"/>
                <a:ea typeface="+mj-ea"/>
              </a:rPr>
              <a:t>(name)</a:t>
            </a:r>
            <a:r>
              <a:rPr lang="zh-TW" altLang="en-US" sz="2300" b="1">
                <a:latin typeface="Consolas" panose="020B0609020204030204" pitchFamily="49" charset="0"/>
                <a:ea typeface="+mj-ea"/>
              </a:rPr>
              <a:t>，每個內部註冊名稱會對應到一個</a:t>
            </a:r>
            <a:r>
              <a:rPr lang="en-US" altLang="zh-TW" sz="2300" b="1">
                <a:latin typeface="Consolas" panose="020B0609020204030204" pitchFamily="49" charset="0"/>
                <a:ea typeface="+mj-ea"/>
              </a:rPr>
              <a:t>Servlet</a:t>
            </a:r>
            <a:r>
              <a:rPr lang="zh-TW" altLang="en-US" sz="2300" b="1">
                <a:latin typeface="Consolas" panose="020B0609020204030204" pitchFamily="49" charset="0"/>
                <a:ea typeface="+mj-ea"/>
              </a:rPr>
              <a:t>實體。</a:t>
            </a:r>
            <a:endParaRPr lang="en-US" altLang="zh-TW" sz="2300" b="1">
              <a:latin typeface="Consolas" panose="020B0609020204030204" pitchFamily="49" charset="0"/>
              <a:ea typeface="+mj-ea"/>
            </a:endParaRPr>
          </a:p>
          <a:p>
            <a:r>
              <a:rPr lang="en-US" altLang="zh-TW" sz="2300" b="1">
                <a:latin typeface="Consolas" panose="020B0609020204030204" pitchFamily="49" charset="0"/>
                <a:ea typeface="+mj-ea"/>
              </a:rPr>
              <a:t>【</a:t>
            </a:r>
            <a:r>
              <a:rPr lang="en-US" altLang="zh-TW" sz="2300" b="1" err="1">
                <a:latin typeface="Consolas" panose="020B0609020204030204" pitchFamily="49" charset="0"/>
                <a:ea typeface="+mj-ea"/>
              </a:rPr>
              <a:t>url</a:t>
            </a:r>
            <a:r>
              <a:rPr lang="en-US" altLang="zh-TW" sz="2300" b="1">
                <a:latin typeface="Consolas" panose="020B0609020204030204" pitchFamily="49" charset="0"/>
                <a:ea typeface="+mj-ea"/>
              </a:rPr>
              <a:t>-pattern</a:t>
            </a:r>
            <a:r>
              <a:rPr lang="zh-TW" altLang="en-US" sz="2300" b="1">
                <a:latin typeface="Consolas" panose="020B0609020204030204" pitchFamily="49" charset="0"/>
                <a:ea typeface="+mj-ea"/>
              </a:rPr>
              <a:t>命名</a:t>
            </a:r>
            <a:r>
              <a:rPr lang="en-US" altLang="zh-TW" sz="2300" b="1">
                <a:latin typeface="Consolas" panose="020B0609020204030204" pitchFamily="49" charset="0"/>
                <a:ea typeface="+mj-ea"/>
              </a:rPr>
              <a:t>】</a:t>
            </a:r>
          </a:p>
          <a:p>
            <a:r>
              <a:rPr lang="zh-TW" altLang="en-US" sz="2300" b="1">
                <a:latin typeface="Consolas" panose="020B0609020204030204" pitchFamily="49" charset="0"/>
                <a:ea typeface="+mj-ea"/>
              </a:rPr>
              <a:t>務必注意要加入斜線</a:t>
            </a:r>
            <a:r>
              <a:rPr lang="en-US" altLang="zh-TW" sz="2300" b="1">
                <a:latin typeface="Consolas" panose="020B0609020204030204" pitchFamily="49" charset="0"/>
                <a:ea typeface="+mj-ea"/>
              </a:rPr>
              <a:t>"/"</a:t>
            </a:r>
            <a:r>
              <a:rPr lang="zh-TW" altLang="en-US" sz="2300" b="1">
                <a:latin typeface="Consolas" panose="020B0609020204030204" pitchFamily="49" charset="0"/>
                <a:ea typeface="+mj-ea"/>
              </a:rPr>
              <a:t>，且不可重複命名；若有以上情況，則伺服器會無法啟動。</a:t>
            </a:r>
            <a:endParaRPr lang="en-US" altLang="zh-TW" sz="2300" b="1">
              <a:latin typeface="Consolas" panose="020B0609020204030204" pitchFamily="49" charset="0"/>
              <a:ea typeface="+mj-ea"/>
            </a:endParaRPr>
          </a:p>
          <a:p>
            <a:endParaRPr lang="en-US" altLang="zh-TW" sz="2300" b="1">
              <a:latin typeface="Consolas" panose="020B0609020204030204" pitchFamily="49" charset="0"/>
              <a:ea typeface="+mj-ea"/>
            </a:endParaRPr>
          </a:p>
          <a:p>
            <a:endParaRPr lang="zh-TW" altLang="en-US" sz="2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41</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5016758"/>
          </a:xfrm>
          <a:prstGeom prst="rect">
            <a:avLst/>
          </a:prstGeom>
          <a:noFill/>
        </p:spPr>
        <p:txBody>
          <a:bodyPr wrap="square" rtlCol="0">
            <a:spAutoFit/>
          </a:bodyPr>
          <a:lstStyle/>
          <a:p>
            <a:pPr>
              <a:spcBef>
                <a:spcPts val="600"/>
              </a:spcBef>
            </a:pPr>
            <a:r>
              <a:rPr lang="en-US" altLang="zh-TW" sz="2000" dirty="0">
                <a:latin typeface="Consolas" panose="020B0609020204030204" pitchFamily="49" charset="0"/>
                <a:ea typeface="+mj-ea"/>
              </a:rPr>
              <a:t>&lt;?xml version="1.0" encoding="UTF-8"?&gt;</a:t>
            </a:r>
          </a:p>
          <a:p>
            <a:pPr>
              <a:spcBef>
                <a:spcPts val="600"/>
              </a:spcBef>
            </a:pP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前略</a:t>
            </a:r>
            <a:endParaRPr lang="en-US" altLang="zh-TW" sz="2000" dirty="0">
              <a:latin typeface="Consolas" panose="020B0609020204030204" pitchFamily="49" charset="0"/>
              <a:ea typeface="+mj-ea"/>
            </a:endParaRPr>
          </a:p>
          <a:p>
            <a:pPr>
              <a:spcBef>
                <a:spcPts val="600"/>
              </a:spcBef>
            </a:pPr>
            <a:endParaRPr lang="en-US" altLang="zh-TW" sz="2000" dirty="0">
              <a:latin typeface="Consolas" panose="020B0609020204030204" pitchFamily="49" charset="0"/>
              <a:ea typeface="+mj-ea"/>
            </a:endParaRPr>
          </a:p>
          <a:p>
            <a:pPr>
              <a:spcBef>
                <a:spcPts val="600"/>
              </a:spcBef>
            </a:pPr>
            <a:r>
              <a:rPr lang="en-US" altLang="zh-TW" sz="2000" dirty="0">
                <a:latin typeface="Consolas" panose="020B0609020204030204" pitchFamily="49" charset="0"/>
                <a:ea typeface="+mj-ea"/>
              </a:rPr>
              <a:t>&lt;web-app&gt;</a:t>
            </a:r>
          </a:p>
          <a:p>
            <a:pPr>
              <a:spcBef>
                <a:spcPts val="600"/>
              </a:spcBef>
            </a:pPr>
            <a:r>
              <a:rPr lang="en-US" altLang="zh-TW" sz="2000" dirty="0">
                <a:latin typeface="Consolas" panose="020B0609020204030204" pitchFamily="49" charset="0"/>
                <a:ea typeface="+mj-ea"/>
              </a:rPr>
              <a:t>	&lt;servlet&gt;</a:t>
            </a:r>
          </a:p>
          <a:p>
            <a:pPr>
              <a:spcBef>
                <a:spcPts val="600"/>
              </a:spcBef>
            </a:pPr>
            <a:r>
              <a:rPr lang="en-US" altLang="zh-TW" sz="2000" dirty="0">
                <a:latin typeface="Consolas" panose="020B0609020204030204" pitchFamily="49" charset="0"/>
                <a:ea typeface="+mj-ea"/>
              </a:rPr>
              <a:t>		&lt;servlet-name&gt;</a:t>
            </a:r>
            <a:r>
              <a:rPr lang="en-US" altLang="zh-TW" sz="2000" dirty="0" err="1">
                <a:solidFill>
                  <a:srgbClr val="FF0000"/>
                </a:solidFill>
                <a:latin typeface="Consolas" panose="020B0609020204030204" pitchFamily="49" charset="0"/>
                <a:ea typeface="+mj-ea"/>
              </a:rPr>
              <a:t>myServlet</a:t>
            </a:r>
            <a:r>
              <a:rPr lang="en-US" altLang="zh-TW" sz="2000" dirty="0">
                <a:latin typeface="Consolas" panose="020B0609020204030204" pitchFamily="49" charset="0"/>
                <a:ea typeface="+mj-ea"/>
              </a:rPr>
              <a:t>&lt;/servlet-name&gt;</a:t>
            </a:r>
          </a:p>
          <a:p>
            <a:pPr>
              <a:spcBef>
                <a:spcPts val="600"/>
              </a:spcBef>
            </a:pPr>
            <a:r>
              <a:rPr lang="en-US" altLang="zh-TW" sz="2000" dirty="0">
                <a:latin typeface="Consolas" panose="020B0609020204030204" pitchFamily="49" charset="0"/>
                <a:ea typeface="+mj-ea"/>
              </a:rPr>
              <a:t>		&lt;servlet-class&gt;</a:t>
            </a:r>
            <a:r>
              <a:rPr lang="en-US" altLang="zh-TW" sz="2000" dirty="0" err="1">
                <a:latin typeface="Consolas" panose="020B0609020204030204" pitchFamily="49" charset="0"/>
                <a:ea typeface="+mj-ea"/>
              </a:rPr>
              <a:t>tw.com.HelloWorld</a:t>
            </a:r>
            <a:r>
              <a:rPr lang="en-US" altLang="zh-TW" sz="2000" dirty="0">
                <a:latin typeface="Consolas" panose="020B0609020204030204" pitchFamily="49" charset="0"/>
                <a:ea typeface="+mj-ea"/>
              </a:rPr>
              <a:t>&lt;/servlet-class&gt;</a:t>
            </a:r>
          </a:p>
          <a:p>
            <a:pPr>
              <a:spcBef>
                <a:spcPts val="600"/>
              </a:spcBef>
            </a:pPr>
            <a:r>
              <a:rPr lang="en-US" altLang="zh-TW" sz="2000" dirty="0">
                <a:latin typeface="Consolas" panose="020B0609020204030204" pitchFamily="49" charset="0"/>
                <a:ea typeface="+mj-ea"/>
              </a:rPr>
              <a:t>	&lt;/servlet&gt;</a:t>
            </a:r>
          </a:p>
          <a:p>
            <a:pPr>
              <a:spcBef>
                <a:spcPts val="600"/>
              </a:spcBef>
            </a:pPr>
            <a:r>
              <a:rPr lang="en-US" altLang="zh-TW" sz="2000" dirty="0">
                <a:latin typeface="Consolas" panose="020B0609020204030204" pitchFamily="49" charset="0"/>
                <a:ea typeface="+mj-ea"/>
              </a:rPr>
              <a:t>	&lt;servlet-mapping&gt;</a:t>
            </a:r>
          </a:p>
          <a:p>
            <a:pPr>
              <a:spcBef>
                <a:spcPts val="600"/>
              </a:spcBef>
            </a:pPr>
            <a:r>
              <a:rPr lang="en-US" altLang="zh-TW" sz="2000" dirty="0">
                <a:latin typeface="Consolas" panose="020B0609020204030204" pitchFamily="49" charset="0"/>
                <a:ea typeface="+mj-ea"/>
              </a:rPr>
              <a:t>		&lt;servlet-name&gt;</a:t>
            </a:r>
            <a:r>
              <a:rPr lang="en-US" altLang="zh-TW" sz="2000" dirty="0" err="1">
                <a:solidFill>
                  <a:srgbClr val="FF0000"/>
                </a:solidFill>
                <a:latin typeface="Consolas" panose="020B0609020204030204" pitchFamily="49" charset="0"/>
                <a:ea typeface="+mj-ea"/>
              </a:rPr>
              <a:t>myServlet</a:t>
            </a:r>
            <a:r>
              <a:rPr lang="en-US" altLang="zh-TW" sz="2000" dirty="0">
                <a:latin typeface="Consolas" panose="020B0609020204030204" pitchFamily="49" charset="0"/>
                <a:ea typeface="+mj-ea"/>
              </a:rPr>
              <a:t>&lt;/servlet-name&gt;</a:t>
            </a:r>
          </a:p>
          <a:p>
            <a:pPr>
              <a:spcBef>
                <a:spcPts val="600"/>
              </a:spcBef>
            </a:pPr>
            <a:r>
              <a:rPr lang="en-US" altLang="zh-TW" sz="2000" dirty="0">
                <a:latin typeface="Consolas" panose="020B0609020204030204" pitchFamily="49" charset="0"/>
                <a:ea typeface="+mj-ea"/>
              </a:rPr>
              <a:t>		&lt;</a:t>
            </a:r>
            <a:r>
              <a:rPr lang="en-US" altLang="zh-TW" sz="2000" dirty="0" err="1">
                <a:latin typeface="Consolas" panose="020B0609020204030204" pitchFamily="49" charset="0"/>
                <a:ea typeface="+mj-ea"/>
              </a:rPr>
              <a:t>url</a:t>
            </a:r>
            <a:r>
              <a:rPr lang="en-US" altLang="zh-TW" sz="2000" dirty="0">
                <a:latin typeface="Consolas" panose="020B0609020204030204" pitchFamily="49" charset="0"/>
                <a:ea typeface="+mj-ea"/>
              </a:rPr>
              <a:t>-pattern&gt;/Hello.do&lt;/</a:t>
            </a:r>
            <a:r>
              <a:rPr lang="en-US" altLang="zh-TW" sz="2000" dirty="0" err="1">
                <a:latin typeface="Consolas" panose="020B0609020204030204" pitchFamily="49" charset="0"/>
                <a:ea typeface="+mj-ea"/>
              </a:rPr>
              <a:t>url</a:t>
            </a:r>
            <a:r>
              <a:rPr lang="en-US" altLang="zh-TW" sz="2000" dirty="0">
                <a:latin typeface="Consolas" panose="020B0609020204030204" pitchFamily="49" charset="0"/>
                <a:ea typeface="+mj-ea"/>
              </a:rPr>
              <a:t>-pattern&gt;</a:t>
            </a:r>
          </a:p>
          <a:p>
            <a:pPr>
              <a:spcBef>
                <a:spcPts val="600"/>
              </a:spcBef>
            </a:pPr>
            <a:r>
              <a:rPr lang="en-US" altLang="zh-TW" sz="2000" dirty="0">
                <a:latin typeface="Consolas" panose="020B0609020204030204" pitchFamily="49" charset="0"/>
                <a:ea typeface="+mj-ea"/>
              </a:rPr>
              <a:t>	&lt;/servlet-mapping&gt;</a:t>
            </a:r>
          </a:p>
          <a:p>
            <a:pPr>
              <a:spcBef>
                <a:spcPts val="600"/>
              </a:spcBef>
            </a:pPr>
            <a:r>
              <a:rPr lang="en-US" altLang="zh-TW" sz="2000" dirty="0">
                <a:latin typeface="Consolas" panose="020B0609020204030204" pitchFamily="49" charset="0"/>
                <a:ea typeface="+mj-ea"/>
              </a:rPr>
              <a:t>&lt;/web-app&gt;</a:t>
            </a:r>
            <a:endParaRPr lang="en-US" altLang="zh-TW" dirty="0">
              <a:latin typeface="Consolas" panose="020B0609020204030204" pitchFamily="49" charset="0"/>
              <a:ea typeface="+mj-ea"/>
            </a:endParaRPr>
          </a:p>
        </p:txBody>
      </p:sp>
      <p:sp>
        <p:nvSpPr>
          <p:cNvPr id="9" name="矩形 8"/>
          <p:cNvSpPr/>
          <p:nvPr/>
        </p:nvSpPr>
        <p:spPr>
          <a:xfrm>
            <a:off x="8331201" y="204994"/>
            <a:ext cx="3860800" cy="535531"/>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SERVLET</a:t>
            </a:r>
            <a:r>
              <a:rPr lang="zh-TW" altLang="en-US" sz="3200" b="1">
                <a:latin typeface="+mj-lt"/>
                <a:ea typeface="+mj-ea"/>
                <a:cs typeface="+mj-cs"/>
              </a:rPr>
              <a:t>註冊：</a:t>
            </a:r>
            <a:r>
              <a:rPr lang="en-US" altLang="zh-TW" sz="3200" b="1">
                <a:latin typeface="+mj-lt"/>
                <a:ea typeface="+mj-ea"/>
                <a:cs typeface="+mj-cs"/>
              </a:rPr>
              <a:t>XML</a:t>
            </a:r>
            <a:endParaRPr lang="zh-TW" altLang="en-US" sz="3200" b="1">
              <a:latin typeface="+mj-lt"/>
              <a:ea typeface="+mj-ea"/>
              <a:cs typeface="+mj-cs"/>
            </a:endParaRPr>
          </a:p>
        </p:txBody>
      </p:sp>
      <p:sp>
        <p:nvSpPr>
          <p:cNvPr id="7" name="文字方塊 6">
            <a:extLst>
              <a:ext uri="{FF2B5EF4-FFF2-40B4-BE49-F238E27FC236}">
                <a16:creationId xmlns:a16="http://schemas.microsoft.com/office/drawing/2014/main" id="{9D635F89-3D3F-40F1-8832-E57C5337CC48}"/>
              </a:ext>
            </a:extLst>
          </p:cNvPr>
          <p:cNvSpPr txBox="1"/>
          <p:nvPr/>
        </p:nvSpPr>
        <p:spPr>
          <a:xfrm>
            <a:off x="2729537" y="566465"/>
            <a:ext cx="4165307"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a:latin typeface="+mj-ea"/>
                <a:ea typeface="+mj-ea"/>
              </a:rPr>
              <a:t>一支</a:t>
            </a:r>
            <a:r>
              <a:rPr lang="en-US" altLang="zh-TW">
                <a:latin typeface="+mj-ea"/>
                <a:ea typeface="+mj-ea"/>
              </a:rPr>
              <a:t>Servlet</a:t>
            </a:r>
            <a:r>
              <a:rPr lang="zh-TW" altLang="en-US">
                <a:latin typeface="+mj-ea"/>
                <a:ea typeface="+mj-ea"/>
              </a:rPr>
              <a:t>程式可以有多個註冊名稱，</a:t>
            </a:r>
            <a:endParaRPr lang="en-US" altLang="zh-TW">
              <a:latin typeface="+mj-ea"/>
              <a:ea typeface="+mj-ea"/>
            </a:endParaRPr>
          </a:p>
          <a:p>
            <a:r>
              <a:rPr lang="zh-TW" altLang="en-US">
                <a:latin typeface="+mj-ea"/>
                <a:ea typeface="+mj-ea"/>
              </a:rPr>
              <a:t>每個註冊名稱會對應到一個</a:t>
            </a:r>
            <a:r>
              <a:rPr lang="en-US" altLang="zh-TW">
                <a:latin typeface="+mj-ea"/>
                <a:ea typeface="+mj-ea"/>
              </a:rPr>
              <a:t>Servlet</a:t>
            </a:r>
            <a:r>
              <a:rPr lang="zh-TW" altLang="en-US">
                <a:latin typeface="+mj-ea"/>
                <a:ea typeface="+mj-ea"/>
              </a:rPr>
              <a:t>實體</a:t>
            </a:r>
          </a:p>
        </p:txBody>
      </p:sp>
      <p:cxnSp>
        <p:nvCxnSpPr>
          <p:cNvPr id="8" name="直線單箭頭接點 7">
            <a:extLst>
              <a:ext uri="{FF2B5EF4-FFF2-40B4-BE49-F238E27FC236}">
                <a16:creationId xmlns:a16="http://schemas.microsoft.com/office/drawing/2014/main" id="{D3189F02-2597-4E4D-B2DD-18BCCA8F0494}"/>
              </a:ext>
            </a:extLst>
          </p:cNvPr>
          <p:cNvCxnSpPr/>
          <p:nvPr/>
        </p:nvCxnSpPr>
        <p:spPr>
          <a:xfrm flipV="1">
            <a:off x="3742931" y="1668981"/>
            <a:ext cx="977629" cy="2281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文字方塊 9">
            <a:extLst>
              <a:ext uri="{FF2B5EF4-FFF2-40B4-BE49-F238E27FC236}">
                <a16:creationId xmlns:a16="http://schemas.microsoft.com/office/drawing/2014/main" id="{8A599438-9ADE-48BD-88F7-3EAEAC64D1D6}"/>
              </a:ext>
            </a:extLst>
          </p:cNvPr>
          <p:cNvSpPr txBox="1"/>
          <p:nvPr/>
        </p:nvSpPr>
        <p:spPr>
          <a:xfrm>
            <a:off x="4720560" y="1495158"/>
            <a:ext cx="1569660"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a:latin typeface="+mj-ea"/>
                <a:ea typeface="+mj-ea"/>
              </a:rPr>
              <a:t>內部註冊名稱</a:t>
            </a:r>
          </a:p>
        </p:txBody>
      </p:sp>
      <p:cxnSp>
        <p:nvCxnSpPr>
          <p:cNvPr id="11" name="直線單箭頭接點 10">
            <a:extLst>
              <a:ext uri="{FF2B5EF4-FFF2-40B4-BE49-F238E27FC236}">
                <a16:creationId xmlns:a16="http://schemas.microsoft.com/office/drawing/2014/main" id="{B82BBBEC-A715-4FD0-8A35-7669E9AD0F52}"/>
              </a:ext>
            </a:extLst>
          </p:cNvPr>
          <p:cNvCxnSpPr>
            <a:cxnSpLocks/>
          </p:cNvCxnSpPr>
          <p:nvPr/>
        </p:nvCxnSpPr>
        <p:spPr>
          <a:xfrm>
            <a:off x="4720560" y="2686077"/>
            <a:ext cx="953678" cy="347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文字方塊 11">
            <a:extLst>
              <a:ext uri="{FF2B5EF4-FFF2-40B4-BE49-F238E27FC236}">
                <a16:creationId xmlns:a16="http://schemas.microsoft.com/office/drawing/2014/main" id="{06BF0554-2A30-417A-ABBB-FEE6C14CB492}"/>
              </a:ext>
            </a:extLst>
          </p:cNvPr>
          <p:cNvSpPr txBox="1"/>
          <p:nvPr/>
        </p:nvSpPr>
        <p:spPr>
          <a:xfrm>
            <a:off x="5674238" y="2848766"/>
            <a:ext cx="1395318"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a:t>
            </a:r>
            <a:r>
              <a:rPr lang="zh-TW" altLang="en-US">
                <a:latin typeface="+mj-ea"/>
                <a:ea typeface="+mj-ea"/>
              </a:rPr>
              <a:t>實體</a:t>
            </a:r>
          </a:p>
        </p:txBody>
      </p:sp>
      <p:sp>
        <p:nvSpPr>
          <p:cNvPr id="13" name="文字方塊 12">
            <a:extLst>
              <a:ext uri="{FF2B5EF4-FFF2-40B4-BE49-F238E27FC236}">
                <a16:creationId xmlns:a16="http://schemas.microsoft.com/office/drawing/2014/main" id="{1529EB9F-7282-4976-BDD0-A6906C5E57F6}"/>
              </a:ext>
            </a:extLst>
          </p:cNvPr>
          <p:cNvSpPr txBox="1"/>
          <p:nvPr/>
        </p:nvSpPr>
        <p:spPr>
          <a:xfrm>
            <a:off x="2729537" y="5163792"/>
            <a:ext cx="4132029"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url-pattern</a:t>
            </a:r>
            <a:r>
              <a:rPr lang="zh-TW" altLang="en-US">
                <a:latin typeface="+mj-ea"/>
                <a:ea typeface="+mj-ea"/>
              </a:rPr>
              <a:t>則根據註冊名稱尋找實體，</a:t>
            </a:r>
            <a:endParaRPr lang="en-US" altLang="zh-TW">
              <a:latin typeface="+mj-ea"/>
              <a:ea typeface="+mj-ea"/>
            </a:endParaRPr>
          </a:p>
          <a:p>
            <a:r>
              <a:rPr lang="zh-TW" altLang="en-US">
                <a:latin typeface="+mj-ea"/>
                <a:ea typeface="+mj-ea"/>
              </a:rPr>
              <a:t>同一個名稱可有多個</a:t>
            </a:r>
            <a:r>
              <a:rPr lang="en-US" altLang="zh-TW">
                <a:latin typeface="+mj-ea"/>
                <a:ea typeface="+mj-ea"/>
              </a:rPr>
              <a:t>url-pattern</a:t>
            </a:r>
            <a:endParaRPr lang="zh-TW" altLang="en-US">
              <a:latin typeface="+mj-ea"/>
              <a:ea typeface="+mj-ea"/>
            </a:endParaRPr>
          </a:p>
        </p:txBody>
      </p:sp>
      <p:cxnSp>
        <p:nvCxnSpPr>
          <p:cNvPr id="14" name="直線單箭頭接點 13">
            <a:extLst>
              <a:ext uri="{FF2B5EF4-FFF2-40B4-BE49-F238E27FC236}">
                <a16:creationId xmlns:a16="http://schemas.microsoft.com/office/drawing/2014/main" id="{AC6C491B-3A4D-4A7A-B79B-DBC413266C83}"/>
              </a:ext>
            </a:extLst>
          </p:cNvPr>
          <p:cNvCxnSpPr/>
          <p:nvPr/>
        </p:nvCxnSpPr>
        <p:spPr>
          <a:xfrm>
            <a:off x="4017041" y="4213199"/>
            <a:ext cx="348792" cy="950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文字方塊 1">
            <a:extLst>
              <a:ext uri="{FF2B5EF4-FFF2-40B4-BE49-F238E27FC236}">
                <a16:creationId xmlns:a16="http://schemas.microsoft.com/office/drawing/2014/main" id="{3D38F52C-A16B-7449-447C-DABD37376942}"/>
              </a:ext>
            </a:extLst>
          </p:cNvPr>
          <p:cNvSpPr txBox="1"/>
          <p:nvPr/>
        </p:nvSpPr>
        <p:spPr>
          <a:xfrm>
            <a:off x="9555060" y="6272784"/>
            <a:ext cx="1823179"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xml</a:t>
            </a:r>
            <a:r>
              <a:rPr lang="zh-TW" altLang="en-US" sz="1800">
                <a:latin typeface="Consolas" panose="020B0609020204030204" pitchFamily="49" charset="0"/>
                <a:ea typeface="+mj-ea"/>
              </a:rPr>
              <a:t>的註冊寫法</a:t>
            </a:r>
          </a:p>
        </p:txBody>
      </p:sp>
    </p:spTree>
    <p:extLst>
      <p:ext uri="{BB962C8B-B14F-4D97-AF65-F5344CB8AC3E}">
        <p14:creationId xmlns:p14="http://schemas.microsoft.com/office/powerpoint/2010/main" val="1462215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06018" y="736657"/>
            <a:ext cx="3892551" cy="4791733"/>
          </a:xfrm>
        </p:spPr>
        <p:txBody>
          <a:bodyPr>
            <a:noAutofit/>
          </a:bodyPr>
          <a:lstStyle/>
          <a:p>
            <a:pPr>
              <a:spcBef>
                <a:spcPts val="600"/>
              </a:spcBef>
            </a:pPr>
            <a:r>
              <a:rPr lang="zh-TW" altLang="en-US" sz="1600" b="1" dirty="0">
                <a:latin typeface="Consolas" panose="020B0609020204030204" pitchFamily="49" charset="0"/>
                <a:ea typeface="+mj-ea"/>
              </a:rPr>
              <a:t>有三種對應設定，提供更彈性的處理方式，如附加參數、</a:t>
            </a:r>
            <a:r>
              <a:rPr lang="en-US" altLang="zh-TW" sz="1600" b="1" dirty="0">
                <a:latin typeface="Consolas" panose="020B0609020204030204" pitchFamily="49" charset="0"/>
                <a:ea typeface="+mj-ea"/>
              </a:rPr>
              <a:t>Restful</a:t>
            </a:r>
            <a:r>
              <a:rPr lang="zh-TW" altLang="en-US" sz="1600" b="1" dirty="0">
                <a:latin typeface="Consolas" panose="020B0609020204030204" pitchFamily="49" charset="0"/>
                <a:ea typeface="+mj-ea"/>
              </a:rPr>
              <a:t>風格、同類路徑過濾等等。</a:t>
            </a:r>
            <a:endParaRPr lang="en-US" altLang="zh-TW" sz="1600" b="1" dirty="0">
              <a:latin typeface="Consolas" panose="020B0609020204030204" pitchFamily="49" charset="0"/>
              <a:ea typeface="+mj-ea"/>
            </a:endParaRPr>
          </a:p>
          <a:p>
            <a:pPr>
              <a:spcBef>
                <a:spcPts val="600"/>
              </a:spcBef>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完全對應</a:t>
            </a:r>
            <a:r>
              <a:rPr lang="en-US" altLang="zh-TW" sz="1600" b="1" dirty="0">
                <a:latin typeface="Consolas" panose="020B0609020204030204" pitchFamily="49" charset="0"/>
                <a:ea typeface="+mj-ea"/>
              </a:rPr>
              <a:t>】</a:t>
            </a:r>
          </a:p>
          <a:p>
            <a:pPr>
              <a:spcBef>
                <a:spcPts val="600"/>
              </a:spcBef>
            </a:pPr>
            <a:r>
              <a:rPr lang="en-US" altLang="zh-TW" sz="1600" b="1" dirty="0">
                <a:latin typeface="Consolas" panose="020B0609020204030204" pitchFamily="49" charset="0"/>
                <a:ea typeface="+mj-ea"/>
              </a:rPr>
              <a:t>/Hello/MySerlvet.do</a:t>
            </a:r>
          </a:p>
          <a:p>
            <a:pPr>
              <a:spcBef>
                <a:spcPts val="600"/>
              </a:spcBef>
            </a:pPr>
            <a:endParaRPr lang="en-US" altLang="zh-TW" sz="1600" b="1" dirty="0">
              <a:latin typeface="Consolas" panose="020B0609020204030204" pitchFamily="49" charset="0"/>
              <a:ea typeface="+mj-ea"/>
            </a:endParaRPr>
          </a:p>
          <a:p>
            <a:pPr>
              <a:spcBef>
                <a:spcPts val="600"/>
              </a:spcBef>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前置路徑對應</a:t>
            </a:r>
            <a:r>
              <a:rPr lang="en-US" altLang="zh-TW" sz="1600" b="1" dirty="0">
                <a:latin typeface="Consolas" panose="020B0609020204030204" pitchFamily="49" charset="0"/>
                <a:ea typeface="+mj-ea"/>
              </a:rPr>
              <a:t>】</a:t>
            </a:r>
          </a:p>
          <a:p>
            <a:pPr>
              <a:spcBef>
                <a:spcPts val="600"/>
              </a:spcBef>
            </a:pPr>
            <a:r>
              <a:rPr lang="en-US" altLang="zh-TW" sz="1600" b="1" dirty="0">
                <a:latin typeface="Consolas" panose="020B0609020204030204" pitchFamily="49" charset="0"/>
                <a:ea typeface="+mj-ea"/>
              </a:rPr>
              <a:t>/Hello/*</a:t>
            </a:r>
          </a:p>
          <a:p>
            <a:pPr>
              <a:spcBef>
                <a:spcPts val="600"/>
              </a:spcBef>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沒有 </a:t>
            </a:r>
            <a:r>
              <a:rPr lang="en-US" altLang="zh-TW" sz="1600" b="1" dirty="0">
                <a:latin typeface="Consolas" panose="020B0609020204030204" pitchFamily="49" charset="0"/>
                <a:ea typeface="+mj-ea"/>
              </a:rPr>
              <a:t>/AAA/*/BBB </a:t>
            </a:r>
            <a:r>
              <a:rPr lang="zh-TW" altLang="en-US" sz="1600" b="1" dirty="0">
                <a:latin typeface="Consolas" panose="020B0609020204030204" pitchFamily="49" charset="0"/>
                <a:ea typeface="+mj-ea"/>
              </a:rPr>
              <a:t>這種寫法</a:t>
            </a:r>
            <a:r>
              <a:rPr lang="en-US" altLang="zh-TW" sz="1600" b="1" dirty="0">
                <a:latin typeface="Consolas" panose="020B0609020204030204" pitchFamily="49" charset="0"/>
                <a:ea typeface="+mj-ea"/>
              </a:rPr>
              <a:t>)</a:t>
            </a:r>
          </a:p>
          <a:p>
            <a:pPr>
              <a:spcBef>
                <a:spcPts val="600"/>
              </a:spcBef>
            </a:pPr>
            <a:endParaRPr lang="en-US" altLang="zh-TW" sz="1600" b="1" dirty="0">
              <a:latin typeface="Consolas" panose="020B0609020204030204" pitchFamily="49" charset="0"/>
              <a:ea typeface="+mj-ea"/>
            </a:endParaRPr>
          </a:p>
          <a:p>
            <a:pPr>
              <a:spcBef>
                <a:spcPts val="600"/>
              </a:spcBef>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副檔名對應</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延伸檔名對應</a:t>
            </a:r>
            <a:r>
              <a:rPr lang="en-US" altLang="zh-TW" sz="1600" b="1" dirty="0">
                <a:latin typeface="Consolas" panose="020B0609020204030204" pitchFamily="49" charset="0"/>
                <a:ea typeface="+mj-ea"/>
              </a:rPr>
              <a:t>)】</a:t>
            </a:r>
          </a:p>
          <a:p>
            <a:pPr>
              <a:spcBef>
                <a:spcPts val="600"/>
              </a:spcBef>
            </a:pPr>
            <a:r>
              <a:rPr lang="zh-TW" altLang="en-US" sz="1600" b="1" dirty="0">
                <a:latin typeface="Consolas" panose="020B0609020204030204" pitchFamily="49" charset="0"/>
                <a:ea typeface="+mj-ea"/>
              </a:rPr>
              <a:t>*</a:t>
            </a:r>
            <a:r>
              <a:rPr lang="en-US" altLang="zh-TW" sz="1600" b="1" dirty="0">
                <a:latin typeface="Consolas" panose="020B0609020204030204" pitchFamily="49" charset="0"/>
                <a:ea typeface="+mj-ea"/>
              </a:rPr>
              <a:t>.do</a:t>
            </a:r>
          </a:p>
          <a:p>
            <a:pPr>
              <a:spcBef>
                <a:spcPts val="600"/>
              </a:spcBef>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沒有 </a:t>
            </a:r>
            <a:r>
              <a:rPr lang="en-US" altLang="zh-TW" sz="1600" b="1" dirty="0">
                <a:latin typeface="Consolas" panose="020B0609020204030204" pitchFamily="49" charset="0"/>
                <a:ea typeface="+mj-ea"/>
              </a:rPr>
              <a:t>/Hello/*.do </a:t>
            </a:r>
            <a:r>
              <a:rPr lang="zh-TW" altLang="en-US" sz="1600" b="1" dirty="0">
                <a:latin typeface="Consolas" panose="020B0609020204030204" pitchFamily="49" charset="0"/>
                <a:ea typeface="+mj-ea"/>
              </a:rPr>
              <a:t>這種寫法</a:t>
            </a:r>
            <a:r>
              <a:rPr lang="en-US" altLang="zh-TW" sz="1600" b="1" dirty="0">
                <a:latin typeface="Consolas" panose="020B0609020204030204" pitchFamily="49" charset="0"/>
                <a:ea typeface="+mj-ea"/>
              </a:rPr>
              <a:t>)</a:t>
            </a:r>
          </a:p>
          <a:p>
            <a:pPr>
              <a:spcBef>
                <a:spcPts val="600"/>
              </a:spcBef>
            </a:pPr>
            <a:endParaRPr lang="en-US" altLang="zh-TW" sz="1600" b="1" dirty="0">
              <a:latin typeface="Consolas" panose="020B0609020204030204" pitchFamily="49" charset="0"/>
              <a:ea typeface="+mj-ea"/>
            </a:endParaRPr>
          </a:p>
          <a:p>
            <a:pPr>
              <a:spcBef>
                <a:spcPts val="600"/>
              </a:spcBef>
            </a:pPr>
            <a:r>
              <a:rPr lang="zh-TW" altLang="en-US" sz="1600" b="1" dirty="0">
                <a:latin typeface="Consolas" panose="020B0609020204030204" pitchFamily="49" charset="0"/>
                <a:ea typeface="+mj-ea"/>
              </a:rPr>
              <a:t>若以上三種都有設定，則以</a:t>
            </a:r>
            <a:endParaRPr lang="en-US" altLang="zh-TW" sz="1600" b="1" dirty="0">
              <a:latin typeface="Consolas" panose="020B0609020204030204" pitchFamily="49" charset="0"/>
              <a:ea typeface="+mj-ea"/>
            </a:endParaRPr>
          </a:p>
          <a:p>
            <a:pPr>
              <a:spcBef>
                <a:spcPts val="600"/>
              </a:spcBef>
            </a:pP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完全對應</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前置路徑</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a:t>
            </a:r>
            <a:r>
              <a:rPr lang="en-US" altLang="zh-TW" sz="1600" b="1" dirty="0">
                <a:latin typeface="Consolas" panose="020B0609020204030204" pitchFamily="49" charset="0"/>
                <a:ea typeface="+mj-ea"/>
              </a:rPr>
              <a:t>【</a:t>
            </a:r>
            <a:r>
              <a:rPr lang="zh-TW" altLang="en-US" sz="1600" b="1" dirty="0">
                <a:latin typeface="Consolas" panose="020B0609020204030204" pitchFamily="49" charset="0"/>
                <a:ea typeface="+mj-ea"/>
              </a:rPr>
              <a:t>副檔名</a:t>
            </a:r>
            <a:r>
              <a:rPr lang="en-US" altLang="zh-TW" sz="1600" b="1" dirty="0">
                <a:latin typeface="Consolas" panose="020B0609020204030204" pitchFamily="49" charset="0"/>
                <a:ea typeface="+mj-ea"/>
              </a:rPr>
              <a:t>】</a:t>
            </a:r>
          </a:p>
          <a:p>
            <a:pPr>
              <a:spcBef>
                <a:spcPts val="600"/>
              </a:spcBef>
            </a:pPr>
            <a:r>
              <a:rPr lang="zh-TW" altLang="en-US" sz="1600" b="1" dirty="0">
                <a:latin typeface="Consolas" panose="020B0609020204030204" pitchFamily="49" charset="0"/>
                <a:ea typeface="+mj-ea"/>
              </a:rPr>
              <a:t>為執行順序。</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42</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4555093"/>
          </a:xfrm>
          <a:prstGeom prst="rect">
            <a:avLst/>
          </a:prstGeom>
          <a:noFill/>
        </p:spPr>
        <p:txBody>
          <a:bodyPr wrap="square" rtlCol="0">
            <a:spAutoFit/>
          </a:bodyPr>
          <a:lstStyle/>
          <a:p>
            <a:pPr>
              <a:spcBef>
                <a:spcPts val="1800"/>
              </a:spcBef>
            </a:pPr>
            <a:r>
              <a:rPr lang="en-US" altLang="zh-TW" sz="2000" dirty="0">
                <a:latin typeface="Consolas" panose="020B0609020204030204" pitchFamily="49" charset="0"/>
                <a:ea typeface="+mj-ea"/>
              </a:rPr>
              <a:t>&lt;servlet-mapping&gt;</a:t>
            </a:r>
          </a:p>
          <a:p>
            <a:pPr>
              <a:spcBef>
                <a:spcPts val="1800"/>
              </a:spcBef>
            </a:pPr>
            <a:r>
              <a:rPr lang="en-US" altLang="zh-TW" sz="2000" dirty="0">
                <a:latin typeface="Consolas" panose="020B0609020204030204" pitchFamily="49" charset="0"/>
                <a:ea typeface="+mj-ea"/>
              </a:rPr>
              <a:t>	&lt;servlet-name&gt;</a:t>
            </a:r>
            <a:r>
              <a:rPr lang="en-US" altLang="zh-TW" sz="2000" dirty="0" err="1">
                <a:latin typeface="Consolas" panose="020B0609020204030204" pitchFamily="49" charset="0"/>
                <a:ea typeface="+mj-ea"/>
              </a:rPr>
              <a:t>myServlet</a:t>
            </a:r>
            <a:r>
              <a:rPr lang="en-US" altLang="zh-TW" sz="2000" dirty="0">
                <a:latin typeface="Consolas" panose="020B0609020204030204" pitchFamily="49" charset="0"/>
                <a:ea typeface="+mj-ea"/>
              </a:rPr>
              <a:t>&lt;/servlet-name&gt;</a:t>
            </a:r>
          </a:p>
          <a:p>
            <a:pPr>
              <a:spcBef>
                <a:spcPts val="1800"/>
              </a:spcBef>
            </a:pPr>
            <a:r>
              <a:rPr lang="en-US" altLang="zh-TW" sz="2000" dirty="0">
                <a:latin typeface="Consolas" panose="020B0609020204030204" pitchFamily="49" charset="0"/>
                <a:ea typeface="+mj-ea"/>
              </a:rPr>
              <a:t>	&lt;</a:t>
            </a:r>
            <a:r>
              <a:rPr lang="en-US" altLang="zh-TW" sz="2000" dirty="0" err="1">
                <a:latin typeface="Consolas" panose="020B0609020204030204" pitchFamily="49" charset="0"/>
                <a:ea typeface="+mj-ea"/>
              </a:rPr>
              <a:t>url</a:t>
            </a:r>
            <a:r>
              <a:rPr lang="en-US" altLang="zh-TW" sz="2000" dirty="0">
                <a:latin typeface="Consolas" panose="020B0609020204030204" pitchFamily="49" charset="0"/>
                <a:ea typeface="+mj-ea"/>
              </a:rPr>
              <a:t>-pattern&gt;</a:t>
            </a:r>
            <a:r>
              <a:rPr lang="zh-TW" altLang="en-US" sz="2000" dirty="0">
                <a:latin typeface="Consolas" panose="020B0609020204030204" pitchFamily="49" charset="0"/>
                <a:ea typeface="+mj-ea"/>
              </a:rPr>
              <a:t> </a:t>
            </a:r>
            <a:r>
              <a:rPr lang="en-US" altLang="zh-TW" sz="2000" dirty="0">
                <a:solidFill>
                  <a:srgbClr val="FF0000"/>
                </a:solidFill>
                <a:latin typeface="Consolas" panose="020B0609020204030204" pitchFamily="49" charset="0"/>
                <a:ea typeface="+mj-ea"/>
              </a:rPr>
              <a:t>/Hello/*</a:t>
            </a:r>
            <a:r>
              <a:rPr lang="zh-TW" altLang="en-US" sz="2000" dirty="0">
                <a:solidFill>
                  <a:srgbClr val="FF0000"/>
                </a:solidFill>
                <a:latin typeface="Consolas" panose="020B0609020204030204" pitchFamily="49" charset="0"/>
                <a:ea typeface="+mj-ea"/>
              </a:rPr>
              <a:t> </a:t>
            </a:r>
            <a:r>
              <a:rPr lang="en-US" altLang="zh-TW" sz="2000" dirty="0">
                <a:latin typeface="Consolas" panose="020B0609020204030204" pitchFamily="49" charset="0"/>
                <a:ea typeface="+mj-ea"/>
              </a:rPr>
              <a:t>&lt;/</a:t>
            </a:r>
            <a:r>
              <a:rPr lang="en-US" altLang="zh-TW" sz="2000" dirty="0" err="1">
                <a:latin typeface="Consolas" panose="020B0609020204030204" pitchFamily="49" charset="0"/>
                <a:ea typeface="+mj-ea"/>
              </a:rPr>
              <a:t>url</a:t>
            </a:r>
            <a:r>
              <a:rPr lang="en-US" altLang="zh-TW" sz="2000" dirty="0">
                <a:latin typeface="Consolas" panose="020B0609020204030204" pitchFamily="49" charset="0"/>
                <a:ea typeface="+mj-ea"/>
              </a:rPr>
              <a:t>-pattern&gt;</a:t>
            </a:r>
          </a:p>
          <a:p>
            <a:pPr>
              <a:spcBef>
                <a:spcPts val="1800"/>
              </a:spcBef>
            </a:pPr>
            <a:r>
              <a:rPr lang="en-US" altLang="zh-TW" sz="2000" dirty="0">
                <a:latin typeface="Consolas" panose="020B0609020204030204" pitchFamily="49" charset="0"/>
                <a:ea typeface="+mj-ea"/>
              </a:rPr>
              <a:t>&lt;/servlet-mapping&gt;</a:t>
            </a:r>
          </a:p>
          <a:p>
            <a:pPr>
              <a:spcBef>
                <a:spcPts val="1800"/>
              </a:spcBef>
            </a:pPr>
            <a:r>
              <a:rPr lang="en-US" altLang="zh-TW" sz="2000" dirty="0">
                <a:latin typeface="Consolas" panose="020B0609020204030204" pitchFamily="49" charset="0"/>
                <a:ea typeface="+mj-ea"/>
              </a:rPr>
              <a:t>&lt;servlet-mapping&gt;</a:t>
            </a:r>
          </a:p>
          <a:p>
            <a:pPr>
              <a:spcBef>
                <a:spcPts val="1800"/>
              </a:spcBef>
            </a:pPr>
            <a:r>
              <a:rPr lang="en-US" altLang="zh-TW" sz="2000" dirty="0">
                <a:latin typeface="Consolas" panose="020B0609020204030204" pitchFamily="49" charset="0"/>
                <a:ea typeface="+mj-ea"/>
              </a:rPr>
              <a:t>	&lt;servlet-name&gt;</a:t>
            </a:r>
            <a:r>
              <a:rPr lang="en-US" altLang="zh-TW" sz="2000" dirty="0" err="1">
                <a:latin typeface="Consolas" panose="020B0609020204030204" pitchFamily="49" charset="0"/>
                <a:ea typeface="+mj-ea"/>
              </a:rPr>
              <a:t>myServlet</a:t>
            </a:r>
            <a:r>
              <a:rPr lang="en-US" altLang="zh-TW" sz="2000" dirty="0">
                <a:latin typeface="Consolas" panose="020B0609020204030204" pitchFamily="49" charset="0"/>
                <a:ea typeface="+mj-ea"/>
              </a:rPr>
              <a:t>&lt;/servlet-name&gt;</a:t>
            </a:r>
          </a:p>
          <a:p>
            <a:pPr>
              <a:spcBef>
                <a:spcPts val="1800"/>
              </a:spcBef>
            </a:pPr>
            <a:r>
              <a:rPr lang="en-US" altLang="zh-TW" sz="2000" dirty="0">
                <a:latin typeface="Consolas" panose="020B0609020204030204" pitchFamily="49" charset="0"/>
                <a:ea typeface="+mj-ea"/>
              </a:rPr>
              <a:t>	&lt;</a:t>
            </a:r>
            <a:r>
              <a:rPr lang="en-US" altLang="zh-TW" sz="2000" dirty="0" err="1">
                <a:latin typeface="Consolas" panose="020B0609020204030204" pitchFamily="49" charset="0"/>
                <a:ea typeface="+mj-ea"/>
              </a:rPr>
              <a:t>url</a:t>
            </a:r>
            <a:r>
              <a:rPr lang="en-US" altLang="zh-TW" sz="2000" dirty="0">
                <a:latin typeface="Consolas" panose="020B0609020204030204" pitchFamily="49" charset="0"/>
                <a:ea typeface="+mj-ea"/>
              </a:rPr>
              <a:t>-pattern&gt;</a:t>
            </a:r>
            <a:r>
              <a:rPr lang="zh-TW" altLang="en-US" sz="2000" dirty="0">
                <a:latin typeface="Consolas" panose="020B0609020204030204" pitchFamily="49" charset="0"/>
                <a:ea typeface="+mj-ea"/>
              </a:rPr>
              <a:t> </a:t>
            </a:r>
            <a:r>
              <a:rPr lang="en-US" altLang="zh-TW" sz="2000" dirty="0">
                <a:solidFill>
                  <a:srgbClr val="FF0000"/>
                </a:solidFill>
                <a:latin typeface="Consolas" panose="020B0609020204030204" pitchFamily="49" charset="0"/>
                <a:ea typeface="+mj-ea"/>
              </a:rPr>
              <a:t>*.do</a:t>
            </a:r>
            <a:r>
              <a:rPr lang="zh-TW" altLang="en-US" sz="2000" dirty="0">
                <a:solidFill>
                  <a:srgbClr val="FF0000"/>
                </a:solidFill>
                <a:latin typeface="Consolas" panose="020B0609020204030204" pitchFamily="49" charset="0"/>
                <a:ea typeface="+mj-ea"/>
              </a:rPr>
              <a:t> </a:t>
            </a:r>
            <a:r>
              <a:rPr lang="en-US" altLang="zh-TW" sz="2000" dirty="0">
                <a:latin typeface="Consolas" panose="020B0609020204030204" pitchFamily="49" charset="0"/>
                <a:ea typeface="+mj-ea"/>
              </a:rPr>
              <a:t>&lt;/</a:t>
            </a:r>
            <a:r>
              <a:rPr lang="en-US" altLang="zh-TW" sz="2000" dirty="0" err="1">
                <a:latin typeface="Consolas" panose="020B0609020204030204" pitchFamily="49" charset="0"/>
                <a:ea typeface="+mj-ea"/>
              </a:rPr>
              <a:t>url</a:t>
            </a:r>
            <a:r>
              <a:rPr lang="en-US" altLang="zh-TW" sz="2000" dirty="0">
                <a:latin typeface="Consolas" panose="020B0609020204030204" pitchFamily="49" charset="0"/>
                <a:ea typeface="+mj-ea"/>
              </a:rPr>
              <a:t>-pattern&gt;</a:t>
            </a:r>
          </a:p>
          <a:p>
            <a:pPr>
              <a:spcBef>
                <a:spcPts val="1800"/>
              </a:spcBef>
            </a:pPr>
            <a:r>
              <a:rPr lang="en-US" altLang="zh-TW" sz="2000" dirty="0">
                <a:latin typeface="Consolas" panose="020B0609020204030204" pitchFamily="49" charset="0"/>
                <a:ea typeface="+mj-ea"/>
              </a:rPr>
              <a:t>&lt;/servlet-mapping&gt;</a:t>
            </a:r>
          </a:p>
          <a:p>
            <a:pPr>
              <a:spcBef>
                <a:spcPts val="600"/>
              </a:spcBef>
            </a:pPr>
            <a:endParaRPr lang="en-US" altLang="zh-TW" sz="2000" dirty="0">
              <a:latin typeface="Consolas" panose="020B0609020204030204" pitchFamily="49" charset="0"/>
              <a:ea typeface="+mj-ea"/>
            </a:endParaRPr>
          </a:p>
        </p:txBody>
      </p:sp>
      <p:sp>
        <p:nvSpPr>
          <p:cNvPr id="9" name="矩形 8"/>
          <p:cNvSpPr/>
          <p:nvPr/>
        </p:nvSpPr>
        <p:spPr>
          <a:xfrm>
            <a:off x="8331200" y="82574"/>
            <a:ext cx="3860800" cy="577081"/>
          </a:xfrm>
          <a:prstGeom prst="rect">
            <a:avLst/>
          </a:prstGeom>
        </p:spPr>
        <p:txBody>
          <a:bodyPr wrap="square">
            <a:spAutoFit/>
          </a:bodyPr>
          <a:lstStyle/>
          <a:p>
            <a:pPr algn="ctr" defTabSz="914400">
              <a:lnSpc>
                <a:spcPct val="90000"/>
              </a:lnSpc>
              <a:spcBef>
                <a:spcPct val="0"/>
              </a:spcBef>
            </a:pPr>
            <a:r>
              <a:rPr lang="en-US" altLang="zh-TW" sz="3500" b="1">
                <a:latin typeface="+mj-lt"/>
                <a:ea typeface="+mj-ea"/>
                <a:cs typeface="+mj-cs"/>
              </a:rPr>
              <a:t>URL</a:t>
            </a:r>
            <a:r>
              <a:rPr lang="zh-TW" altLang="en-US" sz="3500" b="1">
                <a:latin typeface="+mj-lt"/>
                <a:ea typeface="+mj-ea"/>
                <a:cs typeface="+mj-cs"/>
              </a:rPr>
              <a:t>路徑對應</a:t>
            </a:r>
          </a:p>
        </p:txBody>
      </p:sp>
      <p:sp>
        <p:nvSpPr>
          <p:cNvPr id="19" name="文字方塊 18">
            <a:extLst>
              <a:ext uri="{FF2B5EF4-FFF2-40B4-BE49-F238E27FC236}">
                <a16:creationId xmlns:a16="http://schemas.microsoft.com/office/drawing/2014/main" id="{7D0D74EB-528C-40EA-89E7-DC0A86D7364C}"/>
              </a:ext>
            </a:extLst>
          </p:cNvPr>
          <p:cNvSpPr txBox="1"/>
          <p:nvPr/>
        </p:nvSpPr>
        <p:spPr>
          <a:xfrm>
            <a:off x="3191933" y="1828605"/>
            <a:ext cx="420121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dirty="0">
                <a:latin typeface="Consolas" panose="020B0609020204030204" pitchFamily="49" charset="0"/>
                <a:ea typeface="+mj-ea"/>
              </a:rPr>
              <a:t>前置路徑對應</a:t>
            </a:r>
            <a:r>
              <a:rPr lang="en-US" altLang="zh-TW" dirty="0">
                <a:latin typeface="Consolas" panose="020B0609020204030204" pitchFamily="49" charset="0"/>
                <a:ea typeface="+mj-ea"/>
              </a:rPr>
              <a:t>:/Hello/AAA</a:t>
            </a:r>
            <a:endParaRPr lang="zh-TW" altLang="en-US" dirty="0">
              <a:latin typeface="Consolas" panose="020B0609020204030204" pitchFamily="49" charset="0"/>
              <a:ea typeface="+mj-ea"/>
            </a:endParaRPr>
          </a:p>
        </p:txBody>
      </p:sp>
      <p:cxnSp>
        <p:nvCxnSpPr>
          <p:cNvPr id="20" name="直線單箭頭接點 19">
            <a:extLst>
              <a:ext uri="{FF2B5EF4-FFF2-40B4-BE49-F238E27FC236}">
                <a16:creationId xmlns:a16="http://schemas.microsoft.com/office/drawing/2014/main" id="{BF272C8D-2E71-422E-908D-21345CB12B39}"/>
              </a:ext>
            </a:extLst>
          </p:cNvPr>
          <p:cNvCxnSpPr>
            <a:cxnSpLocks/>
          </p:cNvCxnSpPr>
          <p:nvPr/>
        </p:nvCxnSpPr>
        <p:spPr>
          <a:xfrm>
            <a:off x="4039560" y="1481050"/>
            <a:ext cx="461913" cy="348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字方塊 20">
            <a:extLst>
              <a:ext uri="{FF2B5EF4-FFF2-40B4-BE49-F238E27FC236}">
                <a16:creationId xmlns:a16="http://schemas.microsoft.com/office/drawing/2014/main" id="{CD025C9A-2118-43E6-8D22-7ADF0C2E634D}"/>
              </a:ext>
            </a:extLst>
          </p:cNvPr>
          <p:cNvSpPr txBox="1"/>
          <p:nvPr/>
        </p:nvSpPr>
        <p:spPr>
          <a:xfrm>
            <a:off x="2851519" y="4080721"/>
            <a:ext cx="424346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zh-TW" altLang="en-US" dirty="0">
                <a:latin typeface="Consolas" panose="020B0609020204030204" pitchFamily="49" charset="0"/>
                <a:ea typeface="+mj-ea"/>
              </a:rPr>
              <a:t>副檔名對應</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延伸檔名對應</a:t>
            </a:r>
            <a:r>
              <a:rPr lang="en-US" altLang="zh-TW" dirty="0">
                <a:latin typeface="Consolas" panose="020B0609020204030204" pitchFamily="49" charset="0"/>
                <a:ea typeface="+mj-ea"/>
              </a:rPr>
              <a:t>):/hello.do</a:t>
            </a:r>
            <a:endParaRPr lang="zh-TW" altLang="en-US" dirty="0">
              <a:latin typeface="Consolas" panose="020B0609020204030204" pitchFamily="49" charset="0"/>
              <a:ea typeface="+mj-ea"/>
            </a:endParaRPr>
          </a:p>
        </p:txBody>
      </p:sp>
      <p:cxnSp>
        <p:nvCxnSpPr>
          <p:cNvPr id="22" name="直線單箭頭接點 21">
            <a:extLst>
              <a:ext uri="{FF2B5EF4-FFF2-40B4-BE49-F238E27FC236}">
                <a16:creationId xmlns:a16="http://schemas.microsoft.com/office/drawing/2014/main" id="{84CAFA18-8302-4229-B8AF-1456F66CEC64}"/>
              </a:ext>
            </a:extLst>
          </p:cNvPr>
          <p:cNvCxnSpPr>
            <a:cxnSpLocks/>
          </p:cNvCxnSpPr>
          <p:nvPr/>
        </p:nvCxnSpPr>
        <p:spPr>
          <a:xfrm>
            <a:off x="3023773" y="3596282"/>
            <a:ext cx="461913" cy="348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文字方塊 1">
            <a:extLst>
              <a:ext uri="{FF2B5EF4-FFF2-40B4-BE49-F238E27FC236}">
                <a16:creationId xmlns:a16="http://schemas.microsoft.com/office/drawing/2014/main" id="{070ABCE3-B409-E443-C0B8-891201EF5346}"/>
              </a:ext>
            </a:extLst>
          </p:cNvPr>
          <p:cNvSpPr txBox="1"/>
          <p:nvPr/>
        </p:nvSpPr>
        <p:spPr>
          <a:xfrm>
            <a:off x="9093666" y="6272784"/>
            <a:ext cx="228457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路徑對應的三種寫法</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20174209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第四節</a:t>
            </a:r>
            <a:endParaRPr lang="en-US" altLang="zh-TW" sz="8900" b="1" cap="all">
              <a:latin typeface="+mj-lt"/>
              <a:ea typeface="+mj-ea"/>
              <a:cs typeface="+mj-cs"/>
            </a:endParaRPr>
          </a:p>
          <a:p>
            <a:pPr defTabSz="914400">
              <a:lnSpc>
                <a:spcPct val="80000"/>
              </a:lnSpc>
              <a:spcBef>
                <a:spcPct val="0"/>
              </a:spcBef>
              <a:spcAft>
                <a:spcPts val="600"/>
              </a:spcAft>
            </a:pPr>
            <a:r>
              <a:rPr lang="zh-TW" altLang="en-US" sz="8900" b="1" cap="all">
                <a:latin typeface="+mj-lt"/>
                <a:ea typeface="+mj-ea"/>
                <a:cs typeface="+mj-cs"/>
              </a:rPr>
              <a:t>初識 請求與回應</a:t>
            </a:r>
            <a:endParaRPr lang="en-US" altLang="zh-TW" sz="89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43</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679799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71451"/>
            <a:ext cx="3892551" cy="5986549"/>
          </a:xfrm>
        </p:spPr>
        <p:txBody>
          <a:bodyPr>
            <a:noAutofit/>
          </a:bodyPr>
          <a:lstStyle/>
          <a:p>
            <a:r>
              <a:rPr lang="zh-TW" altLang="en-US" sz="2000" b="1">
                <a:latin typeface="Consolas" panose="020B0609020204030204" pitchFamily="49" charset="0"/>
                <a:ea typeface="+mj-ea"/>
              </a:rPr>
              <a:t>通訊協定是指「電腦間互相通訊的方式」。</a:t>
            </a:r>
            <a:endParaRPr lang="en-US" altLang="zh-TW" sz="2000" b="1">
              <a:latin typeface="Consolas" panose="020B0609020204030204" pitchFamily="49" charset="0"/>
              <a:ea typeface="+mj-ea"/>
            </a:endParaRPr>
          </a:p>
          <a:p>
            <a:r>
              <a:rPr lang="en-US" altLang="zh-TW" sz="2000" b="1">
                <a:latin typeface="Consolas" panose="020B0609020204030204" pitchFamily="49" charset="0"/>
                <a:ea typeface="+mj-ea"/>
              </a:rPr>
              <a:t>HTTP</a:t>
            </a:r>
            <a:r>
              <a:rPr lang="zh-TW" altLang="en-US" sz="2000" b="1">
                <a:latin typeface="Consolas" panose="020B0609020204030204" pitchFamily="49" charset="0"/>
                <a:ea typeface="+mj-ea"/>
              </a:rPr>
              <a:t>通訊協定則是「客戶端與伺服器溝通的方式」。</a:t>
            </a:r>
            <a:endParaRPr lang="en-US" altLang="zh-TW" sz="2000" b="1">
              <a:latin typeface="Consolas" panose="020B0609020204030204" pitchFamily="49" charset="0"/>
              <a:ea typeface="+mj-ea"/>
            </a:endParaRPr>
          </a:p>
          <a:p>
            <a:r>
              <a:rPr lang="en-US" altLang="zh-TW" sz="2000" b="1">
                <a:latin typeface="Consolas" panose="020B0609020204030204" pitchFamily="49" charset="0"/>
                <a:ea typeface="+mj-ea"/>
              </a:rPr>
              <a:t>【HTTP</a:t>
            </a:r>
            <a:r>
              <a:rPr lang="zh-TW" altLang="en-US" sz="2000" b="1">
                <a:latin typeface="Consolas" panose="020B0609020204030204" pitchFamily="49" charset="0"/>
                <a:ea typeface="+mj-ea"/>
              </a:rPr>
              <a:t>通訊協定的兩大特性</a:t>
            </a:r>
            <a:r>
              <a:rPr lang="en-US" altLang="zh-TW" sz="2000" b="1">
                <a:latin typeface="Consolas" panose="020B0609020204030204" pitchFamily="49" charset="0"/>
                <a:ea typeface="+mj-ea"/>
              </a:rPr>
              <a:t>】</a:t>
            </a:r>
          </a:p>
          <a:p>
            <a:r>
              <a:rPr lang="en-US" altLang="zh-TW" sz="2000" b="1">
                <a:latin typeface="Consolas" panose="020B0609020204030204" pitchFamily="49" charset="0"/>
                <a:ea typeface="+mj-ea"/>
              </a:rPr>
              <a:t>1.</a:t>
            </a:r>
            <a:r>
              <a:rPr lang="zh-TW" altLang="en-US" sz="2000" b="1">
                <a:latin typeface="Consolas" panose="020B0609020204030204" pitchFamily="49" charset="0"/>
                <a:ea typeface="+mj-ea"/>
              </a:rPr>
              <a:t>無狀態協定</a:t>
            </a:r>
            <a:endParaRPr lang="en-US" altLang="zh-TW" sz="2000" b="1">
              <a:latin typeface="Consolas" panose="020B0609020204030204" pitchFamily="49" charset="0"/>
              <a:ea typeface="+mj-ea"/>
            </a:endParaRPr>
          </a:p>
          <a:p>
            <a:r>
              <a:rPr lang="en-US" altLang="zh-TW" sz="2000" b="1">
                <a:latin typeface="Consolas" panose="020B0609020204030204" pitchFamily="49" charset="0"/>
                <a:ea typeface="+mj-ea"/>
              </a:rPr>
              <a:t>2.</a:t>
            </a:r>
            <a:r>
              <a:rPr lang="zh-TW" altLang="en-US" sz="2000" b="1">
                <a:latin typeface="Consolas" panose="020B0609020204030204" pitchFamily="49" charset="0"/>
                <a:ea typeface="+mj-ea"/>
              </a:rPr>
              <a:t>基於請求</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回應的模型</a:t>
            </a:r>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a:p>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主從式架構</a:t>
            </a:r>
            <a:r>
              <a:rPr lang="en-US" altLang="zh-TW" sz="2000" b="1">
                <a:latin typeface="Consolas" panose="020B0609020204030204" pitchFamily="49" charset="0"/>
                <a:ea typeface="+mj-ea"/>
              </a:rPr>
              <a:t>】</a:t>
            </a:r>
          </a:p>
          <a:p>
            <a:r>
              <a:rPr lang="zh-TW" altLang="en-US" sz="2000" b="1">
                <a:latin typeface="Consolas" panose="020B0609020204030204" pitchFamily="49" charset="0"/>
                <a:ea typeface="+mj-ea"/>
              </a:rPr>
              <a:t>也稱為客戶端</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伺服器架構，由多台</a:t>
            </a:r>
            <a:r>
              <a:rPr lang="en-US" altLang="zh-TW" sz="2000" b="1">
                <a:latin typeface="Consolas" panose="020B0609020204030204" pitchFamily="49" charset="0"/>
                <a:ea typeface="+mj-ea"/>
              </a:rPr>
              <a:t>Client</a:t>
            </a:r>
            <a:r>
              <a:rPr lang="zh-TW" altLang="en-US" sz="2000" b="1">
                <a:latin typeface="Consolas" panose="020B0609020204030204" pitchFamily="49" charset="0"/>
                <a:ea typeface="+mj-ea"/>
              </a:rPr>
              <a:t>對一台</a:t>
            </a:r>
            <a:r>
              <a:rPr lang="en-US" altLang="zh-TW" sz="2000" b="1">
                <a:latin typeface="Consolas" panose="020B0609020204030204" pitchFamily="49" charset="0"/>
                <a:ea typeface="+mj-ea"/>
              </a:rPr>
              <a:t>Server</a:t>
            </a:r>
            <a:r>
              <a:rPr lang="zh-TW" altLang="en-US" sz="2000" b="1">
                <a:latin typeface="Consolas" panose="020B0609020204030204" pitchFamily="49" charset="0"/>
                <a:ea typeface="+mj-ea"/>
              </a:rPr>
              <a:t>提出請求</a:t>
            </a:r>
            <a:r>
              <a:rPr lang="en-US" altLang="zh-TW" sz="2000" b="1">
                <a:latin typeface="Consolas" panose="020B0609020204030204" pitchFamily="49" charset="0"/>
                <a:ea typeface="+mj-ea"/>
              </a:rPr>
              <a:t>(Request)</a:t>
            </a:r>
            <a:r>
              <a:rPr lang="zh-TW" altLang="en-US" sz="2000" b="1">
                <a:latin typeface="Consolas" panose="020B0609020204030204" pitchFamily="49" charset="0"/>
                <a:ea typeface="+mj-ea"/>
              </a:rPr>
              <a:t>。與之對應的為</a:t>
            </a:r>
            <a:r>
              <a:rPr lang="en-US" altLang="zh-TW" sz="2000" b="1">
                <a:latin typeface="Consolas" panose="020B0609020204030204" pitchFamily="49" charset="0"/>
                <a:ea typeface="+mj-ea"/>
              </a:rPr>
              <a:t>P2P</a:t>
            </a:r>
            <a:r>
              <a:rPr lang="en-US" altLang="zh-TW" sz="2000" b="1">
                <a:latin typeface="Consolas" panose="020B0609020204030204" pitchFamily="49" charset="0"/>
              </a:rPr>
              <a:t> (peer to peer)</a:t>
            </a:r>
            <a:r>
              <a:rPr lang="zh-TW" altLang="en-US" sz="2000" b="1">
                <a:latin typeface="Consolas" panose="020B0609020204030204" pitchFamily="49" charset="0"/>
                <a:ea typeface="+mj-ea"/>
              </a:rPr>
              <a:t>架構，客戶端同時也扮演伺服器的角色。</a:t>
            </a:r>
            <a:endParaRPr lang="en-US" altLang="zh-TW"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44</a:t>
            </a:fld>
            <a:endParaRPr lang="zh-TW" altLang="en-US"/>
          </a:p>
        </p:txBody>
      </p:sp>
      <p:sp>
        <p:nvSpPr>
          <p:cNvPr id="9" name="矩形 8"/>
          <p:cNvSpPr/>
          <p:nvPr/>
        </p:nvSpPr>
        <p:spPr>
          <a:xfrm>
            <a:off x="8355492" y="175433"/>
            <a:ext cx="3860800" cy="535531"/>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HTTP</a:t>
            </a:r>
            <a:r>
              <a:rPr lang="zh-TW" altLang="en-US" sz="3200" b="1">
                <a:latin typeface="+mj-lt"/>
                <a:ea typeface="+mj-ea"/>
                <a:cs typeface="+mj-cs"/>
              </a:rPr>
              <a:t>通訊協定</a:t>
            </a:r>
            <a:endParaRPr lang="en-US" altLang="zh-TW" sz="3200" b="1" cap="all">
              <a:latin typeface="+mj-lt"/>
              <a:ea typeface="+mj-ea"/>
              <a:cs typeface="+mj-cs"/>
            </a:endParaRPr>
          </a:p>
        </p:txBody>
      </p:sp>
      <p:pic>
        <p:nvPicPr>
          <p:cNvPr id="19" name="圖片 18">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587" y="870918"/>
            <a:ext cx="790701" cy="1007898"/>
          </a:xfrm>
          <a:prstGeom prst="rect">
            <a:avLst/>
          </a:prstGeom>
        </p:spPr>
      </p:pic>
      <p:pic>
        <p:nvPicPr>
          <p:cNvPr id="20" name="圖片 19"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207" y="902716"/>
            <a:ext cx="932184" cy="944301"/>
          </a:xfrm>
          <a:prstGeom prst="rect">
            <a:avLst/>
          </a:prstGeom>
        </p:spPr>
      </p:pic>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a:off x="2751427" y="1202905"/>
            <a:ext cx="24493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DA080A57-4949-4F23-8A89-83275619A305}"/>
              </a:ext>
            </a:extLst>
          </p:cNvPr>
          <p:cNvCxnSpPr>
            <a:cxnSpLocks/>
          </p:cNvCxnSpPr>
          <p:nvPr/>
        </p:nvCxnSpPr>
        <p:spPr>
          <a:xfrm flipH="1">
            <a:off x="2733984" y="1678038"/>
            <a:ext cx="24493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AA19D652-A1F7-471F-8969-78AC06BEA2EB}"/>
              </a:ext>
            </a:extLst>
          </p:cNvPr>
          <p:cNvSpPr txBox="1"/>
          <p:nvPr/>
        </p:nvSpPr>
        <p:spPr>
          <a:xfrm>
            <a:off x="3103501" y="673735"/>
            <a:ext cx="1745195" cy="369332"/>
          </a:xfrm>
          <a:prstGeom prst="rect">
            <a:avLst/>
          </a:prstGeom>
          <a:noFill/>
        </p:spPr>
        <p:txBody>
          <a:bodyPr wrap="square" rtlCol="0">
            <a:spAutoFit/>
          </a:bodyPr>
          <a:lstStyle/>
          <a:p>
            <a:pPr algn="ctr"/>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80DA59B2-ACF2-4F22-B3FC-17CFB4391258}"/>
              </a:ext>
            </a:extLst>
          </p:cNvPr>
          <p:cNvSpPr txBox="1"/>
          <p:nvPr/>
        </p:nvSpPr>
        <p:spPr>
          <a:xfrm>
            <a:off x="3012095" y="1878816"/>
            <a:ext cx="1928788" cy="369332"/>
          </a:xfrm>
          <a:prstGeom prst="rect">
            <a:avLst/>
          </a:prstGeom>
          <a:noFill/>
        </p:spPr>
        <p:txBody>
          <a:bodyPr wrap="square" rtlCol="0">
            <a:spAutoFit/>
          </a:bodyPr>
          <a:lstStyle/>
          <a:p>
            <a:pPr algn="ctr"/>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A620388-243F-4A44-ACDE-87A82DAE4A15}"/>
              </a:ext>
            </a:extLst>
          </p:cNvPr>
          <p:cNvSpPr txBox="1"/>
          <p:nvPr/>
        </p:nvSpPr>
        <p:spPr>
          <a:xfrm>
            <a:off x="619390" y="501585"/>
            <a:ext cx="1081817" cy="369332"/>
          </a:xfrm>
          <a:prstGeom prst="rect">
            <a:avLst/>
          </a:prstGeom>
          <a:noFill/>
        </p:spPr>
        <p:txBody>
          <a:bodyPr wrap="square" rtlCol="0">
            <a:spAutoFit/>
          </a:bodyPr>
          <a:lstStyle/>
          <a:p>
            <a:pPr algn="ct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7" name="文字方塊 26">
            <a:extLst>
              <a:ext uri="{FF2B5EF4-FFF2-40B4-BE49-F238E27FC236}">
                <a16:creationId xmlns:a16="http://schemas.microsoft.com/office/drawing/2014/main" id="{E0CB1D23-7F8B-4F24-AD97-842FDDFA87A6}"/>
              </a:ext>
            </a:extLst>
          </p:cNvPr>
          <p:cNvSpPr txBox="1"/>
          <p:nvPr/>
        </p:nvSpPr>
        <p:spPr>
          <a:xfrm>
            <a:off x="6217504" y="501586"/>
            <a:ext cx="1008865" cy="369332"/>
          </a:xfrm>
          <a:prstGeom prst="rect">
            <a:avLst/>
          </a:prstGeom>
          <a:noFill/>
        </p:spPr>
        <p:txBody>
          <a:bodyPr wrap="square" rtlCol="0">
            <a:spAutoFit/>
          </a:bodyPr>
          <a:lstStyle/>
          <a:p>
            <a:pPr algn="ct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FF70E413-8F28-4892-8595-66FE25A830FA}"/>
              </a:ext>
            </a:extLst>
          </p:cNvPr>
          <p:cNvSpPr txBox="1"/>
          <p:nvPr/>
        </p:nvSpPr>
        <p:spPr>
          <a:xfrm>
            <a:off x="367519" y="2248148"/>
            <a:ext cx="1723550" cy="784830"/>
          </a:xfrm>
          <a:prstGeom prst="rect">
            <a:avLst/>
          </a:prstGeom>
          <a:noFill/>
        </p:spPr>
        <p:txBody>
          <a:bodyPr wrap="none" rtlCol="0">
            <a:spAutoFit/>
          </a:bodyPr>
          <a:lstStyle/>
          <a:p>
            <a:pPr algn="ctr"/>
            <a:r>
              <a:rPr lang="zh-TW" altLang="en-US" sz="1500">
                <a:latin typeface="Consolas" panose="020B0609020204030204" pitchFamily="49" charset="0"/>
                <a:ea typeface="+mj-ea"/>
              </a:rPr>
              <a:t>請求一張圖片</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請求一個網頁</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請求執行一支程式</a:t>
            </a:r>
            <a:endParaRPr lang="en-US" altLang="zh-TW" sz="1500">
              <a:latin typeface="Consolas" panose="020B0609020204030204" pitchFamily="49" charset="0"/>
              <a:ea typeface="+mj-ea"/>
            </a:endParaRPr>
          </a:p>
        </p:txBody>
      </p:sp>
      <p:sp>
        <p:nvSpPr>
          <p:cNvPr id="29" name="文字方塊 28">
            <a:extLst>
              <a:ext uri="{FF2B5EF4-FFF2-40B4-BE49-F238E27FC236}">
                <a16:creationId xmlns:a16="http://schemas.microsoft.com/office/drawing/2014/main" id="{1006C0F3-82AD-4059-9A57-C55A35B1BF6A}"/>
              </a:ext>
            </a:extLst>
          </p:cNvPr>
          <p:cNvSpPr txBox="1"/>
          <p:nvPr/>
        </p:nvSpPr>
        <p:spPr>
          <a:xfrm>
            <a:off x="5088379" y="2248148"/>
            <a:ext cx="3267113" cy="784830"/>
          </a:xfrm>
          <a:prstGeom prst="rect">
            <a:avLst/>
          </a:prstGeom>
          <a:noFill/>
        </p:spPr>
        <p:txBody>
          <a:bodyPr wrap="square" rtlCol="0">
            <a:spAutoFit/>
          </a:bodyPr>
          <a:lstStyle/>
          <a:p>
            <a:pPr algn="ctr"/>
            <a:r>
              <a:rPr lang="zh-TW" altLang="en-US" sz="1500">
                <a:latin typeface="Consolas" panose="020B0609020204030204" pitchFamily="49" charset="0"/>
                <a:ea typeface="+mj-ea"/>
              </a:rPr>
              <a:t>回應一張圖片</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回應一個網頁</a:t>
            </a:r>
            <a:endParaRPr lang="en-US" altLang="zh-TW" sz="1500">
              <a:latin typeface="Consolas" panose="020B0609020204030204" pitchFamily="49" charset="0"/>
              <a:ea typeface="+mj-ea"/>
            </a:endParaRPr>
          </a:p>
          <a:p>
            <a:pPr algn="ctr"/>
            <a:r>
              <a:rPr lang="zh-TW" altLang="en-US" sz="1500">
                <a:latin typeface="Consolas" panose="020B0609020204030204" pitchFamily="49" charset="0"/>
                <a:ea typeface="+mj-ea"/>
              </a:rPr>
              <a:t>執行一支程式，回應執行結果</a:t>
            </a:r>
            <a:endParaRPr lang="en-US" altLang="zh-TW" sz="1500">
              <a:latin typeface="Consolas" panose="020B0609020204030204" pitchFamily="49" charset="0"/>
              <a:ea typeface="+mj-ea"/>
            </a:endParaRPr>
          </a:p>
        </p:txBody>
      </p:sp>
      <p:sp>
        <p:nvSpPr>
          <p:cNvPr id="31" name="文字方塊 30"/>
          <p:cNvSpPr txBox="1"/>
          <p:nvPr/>
        </p:nvSpPr>
        <p:spPr>
          <a:xfrm>
            <a:off x="152400" y="3665179"/>
            <a:ext cx="8147050" cy="3139321"/>
          </a:xfrm>
          <a:prstGeom prst="rect">
            <a:avLst/>
          </a:prstGeom>
          <a:noFill/>
        </p:spPr>
        <p:txBody>
          <a:bodyPr wrap="square" rtlCol="0">
            <a:spAutoFit/>
          </a:bodyPr>
          <a:lstStyle/>
          <a:p>
            <a:r>
              <a:rPr lang="zh-TW" altLang="en-US" sz="2200">
                <a:latin typeface="+mj-ea"/>
                <a:ea typeface="+mj-ea"/>
              </a:rPr>
              <a:t>試想，請求執行以下程式，需要附上什麼資訊</a:t>
            </a:r>
            <a:r>
              <a:rPr lang="en-US" altLang="zh-TW" sz="2200">
                <a:latin typeface="+mj-ea"/>
                <a:ea typeface="+mj-ea"/>
              </a:rPr>
              <a:t>?</a:t>
            </a:r>
            <a:r>
              <a:rPr lang="zh-TW" altLang="en-US" sz="2200">
                <a:latin typeface="+mj-ea"/>
                <a:ea typeface="+mj-ea"/>
              </a:rPr>
              <a:t> 會得到什麼回應</a:t>
            </a:r>
            <a:r>
              <a:rPr lang="en-US" altLang="zh-TW" sz="2200">
                <a:latin typeface="+mj-ea"/>
                <a:ea typeface="+mj-ea"/>
              </a:rPr>
              <a:t>?</a:t>
            </a:r>
            <a:r>
              <a:rPr lang="zh-TW" altLang="en-US" sz="2200">
                <a:latin typeface="+mj-ea"/>
                <a:ea typeface="+mj-ea"/>
              </a:rPr>
              <a:t> </a:t>
            </a:r>
            <a:endParaRPr lang="en-US" altLang="zh-TW" sz="2200">
              <a:latin typeface="+mj-ea"/>
              <a:ea typeface="+mj-ea"/>
            </a:endParaRPr>
          </a:p>
          <a:p>
            <a:pPr marL="342900" indent="-342900">
              <a:buFont typeface="+mj-lt"/>
              <a:buAutoNum type="arabicPeriod"/>
            </a:pPr>
            <a:r>
              <a:rPr lang="zh-TW" altLang="en-US" sz="2200">
                <a:latin typeface="+mj-ea"/>
                <a:ea typeface="+mj-ea"/>
              </a:rPr>
              <a:t>請求執行「取得所有商品資訊」的程式。</a:t>
            </a:r>
            <a:endParaRPr lang="en-US" altLang="zh-TW" sz="2200">
              <a:latin typeface="+mj-ea"/>
              <a:ea typeface="+mj-ea"/>
            </a:endParaRPr>
          </a:p>
          <a:p>
            <a:pPr marL="342900" indent="-342900">
              <a:buFont typeface="+mj-lt"/>
              <a:buAutoNum type="arabicPeriod"/>
            </a:pPr>
            <a:r>
              <a:rPr lang="zh-TW" altLang="en-US" sz="2200">
                <a:latin typeface="+mj-ea"/>
                <a:ea typeface="+mj-ea"/>
              </a:rPr>
              <a:t>請求執行「登入」的程式。</a:t>
            </a:r>
            <a:endParaRPr lang="en-US" altLang="zh-TW" sz="2200">
              <a:latin typeface="+mj-ea"/>
              <a:ea typeface="+mj-ea"/>
            </a:endParaRPr>
          </a:p>
          <a:p>
            <a:pPr marL="342900" indent="-342900">
              <a:buFont typeface="+mj-lt"/>
              <a:buAutoNum type="arabicPeriod"/>
            </a:pPr>
            <a:r>
              <a:rPr lang="zh-TW" altLang="en-US" sz="2200">
                <a:latin typeface="+mj-ea"/>
                <a:ea typeface="+mj-ea"/>
              </a:rPr>
              <a:t>請求執行「把我的</a:t>
            </a:r>
            <a:r>
              <a:rPr lang="en-US" altLang="zh-TW" sz="2200">
                <a:latin typeface="+mj-ea"/>
                <a:ea typeface="+mj-ea"/>
              </a:rPr>
              <a:t>PDF</a:t>
            </a:r>
            <a:r>
              <a:rPr lang="zh-TW" altLang="en-US" sz="2200">
                <a:latin typeface="+mj-ea"/>
                <a:ea typeface="+mj-ea"/>
              </a:rPr>
              <a:t>存在雲端」的程式。</a:t>
            </a:r>
            <a:endParaRPr lang="en-US" altLang="zh-TW" sz="2200">
              <a:latin typeface="+mj-ea"/>
              <a:ea typeface="+mj-ea"/>
            </a:endParaRPr>
          </a:p>
          <a:p>
            <a:pPr marL="342900" indent="-342900">
              <a:buFont typeface="+mj-lt"/>
              <a:buAutoNum type="arabicPeriod"/>
            </a:pPr>
            <a:r>
              <a:rPr lang="zh-TW" altLang="en-US" sz="2200">
                <a:latin typeface="+mj-ea"/>
                <a:ea typeface="+mj-ea"/>
              </a:rPr>
              <a:t>請求執行「查詢這期統一發票中獎號碼，順便幫我看一下輸入的這組號碼有沒有中獎」的程式。</a:t>
            </a:r>
            <a:endParaRPr lang="en-US" altLang="zh-TW" sz="2200">
              <a:latin typeface="+mj-ea"/>
              <a:ea typeface="+mj-ea"/>
            </a:endParaRPr>
          </a:p>
          <a:p>
            <a:pPr marL="342900" indent="-342900">
              <a:buFont typeface="+mj-lt"/>
              <a:buAutoNum type="arabicPeriod"/>
            </a:pPr>
            <a:endParaRPr lang="en-US" altLang="zh-TW" sz="2200">
              <a:latin typeface="+mj-ea"/>
              <a:ea typeface="+mj-ea"/>
            </a:endParaRPr>
          </a:p>
          <a:p>
            <a:r>
              <a:rPr lang="zh-TW" altLang="en-US" sz="2200">
                <a:latin typeface="+mj-ea"/>
                <a:ea typeface="+mj-ea"/>
              </a:rPr>
              <a:t>那麼，要如何「接收使用者</a:t>
            </a:r>
            <a:r>
              <a:rPr lang="en-US" altLang="zh-TW" sz="2200">
                <a:latin typeface="+mj-ea"/>
                <a:ea typeface="+mj-ea"/>
              </a:rPr>
              <a:t>(</a:t>
            </a:r>
            <a:r>
              <a:rPr lang="zh-TW" altLang="en-US" sz="2200">
                <a:latin typeface="+mj-ea"/>
                <a:ea typeface="+mj-ea"/>
              </a:rPr>
              <a:t>客戶端</a:t>
            </a:r>
            <a:r>
              <a:rPr lang="en-US" altLang="zh-TW" sz="2200">
                <a:latin typeface="+mj-ea"/>
                <a:ea typeface="+mj-ea"/>
              </a:rPr>
              <a:t>)</a:t>
            </a:r>
            <a:r>
              <a:rPr lang="zh-TW" altLang="en-US" sz="2200">
                <a:latin typeface="+mj-ea"/>
                <a:ea typeface="+mj-ea"/>
              </a:rPr>
              <a:t>的請求資訊」</a:t>
            </a:r>
            <a:endParaRPr lang="en-US" altLang="zh-TW" sz="2200">
              <a:latin typeface="+mj-ea"/>
              <a:ea typeface="+mj-ea"/>
            </a:endParaRPr>
          </a:p>
          <a:p>
            <a:r>
              <a:rPr lang="zh-TW" altLang="en-US" sz="2200">
                <a:latin typeface="+mj-ea"/>
                <a:ea typeface="+mj-ea"/>
              </a:rPr>
              <a:t>以及，要如何「回應客戶端訊息」呢</a:t>
            </a:r>
            <a:r>
              <a:rPr lang="en-US" altLang="zh-TW" sz="2200">
                <a:latin typeface="+mj-ea"/>
                <a:ea typeface="+mj-ea"/>
              </a:rPr>
              <a:t>?</a:t>
            </a:r>
          </a:p>
        </p:txBody>
      </p:sp>
      <p:sp>
        <p:nvSpPr>
          <p:cNvPr id="2" name="文字方塊 1">
            <a:extLst>
              <a:ext uri="{FF2B5EF4-FFF2-40B4-BE49-F238E27FC236}">
                <a16:creationId xmlns:a16="http://schemas.microsoft.com/office/drawing/2014/main" id="{DE07ACA9-4AE2-2313-2F5F-BCBDE78AD638}"/>
              </a:ext>
            </a:extLst>
          </p:cNvPr>
          <p:cNvSpPr txBox="1"/>
          <p:nvPr/>
        </p:nvSpPr>
        <p:spPr>
          <a:xfrm>
            <a:off x="9731229" y="6272784"/>
            <a:ext cx="1647010"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a:t>
            </a:r>
            <a:r>
              <a:rPr lang="zh-TW" altLang="en-US">
                <a:latin typeface="Consolas" panose="020B0609020204030204" pitchFamily="49" charset="0"/>
                <a:ea typeface="+mj-ea"/>
              </a:rPr>
              <a:t>通訊協定</a:t>
            </a:r>
            <a:endParaRPr lang="zh-TW" altLang="en-US" sz="1800">
              <a:latin typeface="Consolas" panose="020B0609020204030204" pitchFamily="49" charset="0"/>
              <a:ea typeface="+mj-ea"/>
            </a:endParaRPr>
          </a:p>
        </p:txBody>
      </p:sp>
    </p:spTree>
    <p:extLst>
      <p:ext uri="{BB962C8B-B14F-4D97-AF65-F5344CB8AC3E}">
        <p14:creationId xmlns:p14="http://schemas.microsoft.com/office/powerpoint/2010/main" val="3751146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871451"/>
            <a:ext cx="3892551" cy="5986549"/>
          </a:xfrm>
        </p:spPr>
        <p:txBody>
          <a:bodyPr>
            <a:noAutofit/>
          </a:bodyPr>
          <a:lstStyle/>
          <a:p>
            <a:pPr>
              <a:spcBef>
                <a:spcPts val="600"/>
              </a:spcBef>
            </a:pPr>
            <a:r>
              <a:rPr lang="en-US" altLang="zh-TW" sz="1500" b="1" dirty="0">
                <a:latin typeface="Consolas" panose="020B0609020204030204" pitchFamily="49" charset="0"/>
                <a:ea typeface="+mj-ea"/>
              </a:rPr>
              <a:t>HTTP</a:t>
            </a:r>
            <a:r>
              <a:rPr lang="zh-TW" altLang="en-US" sz="1500" b="1" dirty="0">
                <a:latin typeface="Consolas" panose="020B0609020204030204" pitchFamily="49" charset="0"/>
                <a:ea typeface="+mj-ea"/>
              </a:rPr>
              <a:t> </a:t>
            </a:r>
            <a:r>
              <a:rPr lang="en-US" altLang="zh-TW" sz="1500" b="1" dirty="0">
                <a:latin typeface="Consolas" panose="020B0609020204030204" pitchFamily="49" charset="0"/>
                <a:ea typeface="+mj-ea"/>
              </a:rPr>
              <a:t>1.1</a:t>
            </a:r>
            <a:r>
              <a:rPr lang="zh-TW" altLang="en-US" sz="1500" b="1" dirty="0">
                <a:latin typeface="Consolas" panose="020B0609020204030204" pitchFamily="49" charset="0"/>
                <a:ea typeface="+mj-ea"/>
              </a:rPr>
              <a:t>定義了</a:t>
            </a:r>
            <a:r>
              <a:rPr lang="en-US" altLang="zh-TW" sz="1500" b="1" dirty="0">
                <a:latin typeface="Consolas" panose="020B0609020204030204" pitchFamily="49" charset="0"/>
                <a:ea typeface="+mj-ea"/>
              </a:rPr>
              <a:t>8</a:t>
            </a:r>
            <a:r>
              <a:rPr lang="zh-TW" altLang="en-US" sz="1500" b="1" dirty="0">
                <a:latin typeface="Consolas" panose="020B0609020204030204" pitchFamily="49" charset="0"/>
                <a:ea typeface="+mj-ea"/>
              </a:rPr>
              <a:t>種請求方法，</a:t>
            </a:r>
            <a:endParaRPr lang="en-US" altLang="zh-TW" sz="1500" b="1" dirty="0">
              <a:latin typeface="Consolas" panose="020B0609020204030204" pitchFamily="49" charset="0"/>
              <a:ea typeface="+mj-ea"/>
            </a:endParaRPr>
          </a:p>
          <a:p>
            <a:pPr>
              <a:spcBef>
                <a:spcPts val="600"/>
              </a:spcBef>
            </a:pPr>
            <a:r>
              <a:rPr lang="zh-TW" altLang="en-US" sz="1500" b="1" dirty="0">
                <a:latin typeface="Consolas" panose="020B0609020204030204" pitchFamily="49" charset="0"/>
                <a:ea typeface="+mj-ea"/>
              </a:rPr>
              <a:t>分別是</a:t>
            </a:r>
            <a:r>
              <a:rPr lang="en-US" altLang="zh-TW" sz="1500" b="1" dirty="0">
                <a:latin typeface="Consolas" panose="020B0609020204030204" pitchFamily="49" charset="0"/>
                <a:ea typeface="+mj-ea"/>
              </a:rPr>
              <a:t>GET</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POST</a:t>
            </a:r>
            <a:r>
              <a:rPr lang="zh-TW" altLang="en-US" sz="1500" b="1" dirty="0">
                <a:latin typeface="Consolas" panose="020B0609020204030204" pitchFamily="49" charset="0"/>
                <a:ea typeface="+mj-ea"/>
              </a:rPr>
              <a:t>與其他</a:t>
            </a:r>
            <a:r>
              <a:rPr lang="en-US" altLang="zh-TW" sz="1500" b="1" dirty="0">
                <a:latin typeface="Consolas" panose="020B0609020204030204" pitchFamily="49" charset="0"/>
                <a:ea typeface="+mj-ea"/>
              </a:rPr>
              <a:t>6</a:t>
            </a:r>
            <a:r>
              <a:rPr lang="zh-TW" altLang="en-US" sz="1500" b="1" dirty="0">
                <a:latin typeface="Consolas" panose="020B0609020204030204" pitchFamily="49" charset="0"/>
                <a:ea typeface="+mj-ea"/>
              </a:rPr>
              <a:t>種。</a:t>
            </a:r>
            <a:endParaRPr lang="en-US" altLang="zh-TW" sz="1500" b="1" dirty="0">
              <a:latin typeface="Consolas" panose="020B0609020204030204" pitchFamily="49" charset="0"/>
              <a:ea typeface="+mj-ea"/>
            </a:endParaRPr>
          </a:p>
          <a:p>
            <a:pPr>
              <a:spcBef>
                <a:spcPts val="600"/>
              </a:spcBef>
            </a:pPr>
            <a:r>
              <a:rPr lang="en-US" altLang="zh-TW" sz="1500" b="1" dirty="0">
                <a:latin typeface="Consolas" panose="020B0609020204030204" pitchFamily="49" charset="0"/>
                <a:ea typeface="+mj-ea"/>
              </a:rPr>
              <a:t>【GET</a:t>
            </a:r>
            <a:r>
              <a:rPr lang="zh-TW" altLang="en-US" sz="1500" b="1" dirty="0">
                <a:latin typeface="Consolas" panose="020B0609020204030204" pitchFamily="49" charset="0"/>
                <a:ea typeface="+mj-ea"/>
              </a:rPr>
              <a:t>請求</a:t>
            </a:r>
            <a:r>
              <a:rPr lang="en-US" altLang="zh-TW" sz="1500" b="1" dirty="0">
                <a:latin typeface="Consolas" panose="020B0609020204030204" pitchFamily="49" charset="0"/>
                <a:ea typeface="+mj-ea"/>
              </a:rPr>
              <a:t>】</a:t>
            </a:r>
          </a:p>
          <a:p>
            <a:pPr marL="457200" indent="-457200">
              <a:spcBef>
                <a:spcPts val="600"/>
              </a:spcBef>
              <a:buFont typeface="+mj-lt"/>
              <a:buAutoNum type="arabicPeriod"/>
            </a:pPr>
            <a:r>
              <a:rPr lang="zh-TW" altLang="en-US" sz="1500" b="1" dirty="0">
                <a:latin typeface="Consolas" panose="020B0609020204030204" pitchFamily="49" charset="0"/>
                <a:ea typeface="+mj-ea"/>
              </a:rPr>
              <a:t>在網址列直接輸入資源</a:t>
            </a:r>
            <a:r>
              <a:rPr lang="en-US" altLang="zh-TW" sz="1500" b="1" dirty="0">
                <a:latin typeface="Consolas" panose="020B0609020204030204" pitchFamily="49" charset="0"/>
                <a:ea typeface="+mj-ea"/>
              </a:rPr>
              <a:t>URI</a:t>
            </a:r>
            <a:r>
              <a:rPr lang="zh-TW" altLang="en-US" sz="1500" b="1" dirty="0">
                <a:latin typeface="Consolas" panose="020B0609020204030204" pitchFamily="49" charset="0"/>
                <a:ea typeface="+mj-ea"/>
              </a:rPr>
              <a:t>、使用</a:t>
            </a:r>
            <a:r>
              <a:rPr lang="en-US" altLang="zh-TW" sz="1500" b="1" dirty="0">
                <a:latin typeface="Consolas" panose="020B0609020204030204" pitchFamily="49" charset="0"/>
                <a:ea typeface="+mj-ea"/>
              </a:rPr>
              <a:t>&lt;a </a:t>
            </a:r>
            <a:r>
              <a:rPr lang="en-US" altLang="zh-TW" sz="1500" b="1" dirty="0" err="1">
                <a:latin typeface="Consolas" panose="020B0609020204030204" pitchFamily="49" charset="0"/>
                <a:ea typeface="+mj-ea"/>
              </a:rPr>
              <a:t>href</a:t>
            </a:r>
            <a:r>
              <a:rPr lang="en-US" altLang="zh-TW" sz="1500" b="1" dirty="0">
                <a:latin typeface="Consolas" panose="020B0609020204030204" pitchFamily="49" charset="0"/>
                <a:ea typeface="+mj-ea"/>
              </a:rPr>
              <a:t>='URI'&gt;</a:t>
            </a:r>
            <a:r>
              <a:rPr lang="zh-TW" altLang="en-US" sz="1500" b="1" dirty="0">
                <a:latin typeface="Consolas" panose="020B0609020204030204" pitchFamily="49" charset="0"/>
                <a:ea typeface="+mj-ea"/>
              </a:rPr>
              <a:t>，或使用</a:t>
            </a:r>
            <a:r>
              <a:rPr lang="en-US" altLang="zh-TW" sz="1500" b="1" dirty="0">
                <a:latin typeface="Consolas" panose="020B0609020204030204" pitchFamily="49" charset="0"/>
                <a:ea typeface="+mj-ea"/>
              </a:rPr>
              <a:t>&lt;form method='GET'&gt;</a:t>
            </a:r>
            <a:r>
              <a:rPr lang="zh-TW" altLang="en-US" sz="1500" b="1" dirty="0">
                <a:latin typeface="Consolas" panose="020B0609020204030204" pitchFamily="49" charset="0"/>
                <a:ea typeface="+mj-ea"/>
              </a:rPr>
              <a:t>都可送出</a:t>
            </a:r>
            <a:r>
              <a:rPr lang="en-US" altLang="zh-TW" sz="1500" b="1" dirty="0">
                <a:latin typeface="Consolas" panose="020B0609020204030204" pitchFamily="49" charset="0"/>
                <a:ea typeface="+mj-ea"/>
              </a:rPr>
              <a:t>GET</a:t>
            </a:r>
            <a:r>
              <a:rPr lang="zh-TW" altLang="en-US" sz="1500" b="1" dirty="0">
                <a:latin typeface="Consolas" panose="020B0609020204030204" pitchFamily="49" charset="0"/>
                <a:ea typeface="+mj-ea"/>
              </a:rPr>
              <a:t>請求。</a:t>
            </a:r>
            <a:endParaRPr lang="en-US" altLang="zh-TW" sz="1500" b="1" dirty="0">
              <a:latin typeface="Consolas" panose="020B0609020204030204" pitchFamily="49" charset="0"/>
              <a:ea typeface="+mj-ea"/>
            </a:endParaRPr>
          </a:p>
          <a:p>
            <a:pPr marL="457200" indent="-457200">
              <a:spcBef>
                <a:spcPts val="600"/>
              </a:spcBef>
              <a:buFont typeface="+mj-lt"/>
              <a:buAutoNum type="arabicPeriod"/>
            </a:pPr>
            <a:r>
              <a:rPr lang="zh-TW" altLang="en-US" sz="1500" b="1" dirty="0">
                <a:latin typeface="Consolas" panose="020B0609020204030204" pitchFamily="49" charset="0"/>
                <a:ea typeface="+mj-ea"/>
              </a:rPr>
              <a:t>歷史紀錄會記錄送出的請求參數</a:t>
            </a:r>
            <a:r>
              <a:rPr lang="en-US" altLang="zh-TW" sz="1500" b="1" dirty="0">
                <a:latin typeface="Consolas" panose="020B0609020204030204" pitchFamily="49" charset="0"/>
                <a:ea typeface="+mj-ea"/>
              </a:rPr>
              <a:t>(Query String)</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marL="457200" indent="-457200">
              <a:spcBef>
                <a:spcPts val="600"/>
              </a:spcBef>
              <a:buFont typeface="+mj-lt"/>
              <a:buAutoNum type="arabicPeriod"/>
            </a:pPr>
            <a:r>
              <a:rPr lang="zh-TW" altLang="en-US" sz="1500" b="1" dirty="0">
                <a:latin typeface="Consolas" panose="020B0609020204030204" pitchFamily="49" charset="0"/>
                <a:ea typeface="+mj-ea"/>
              </a:rPr>
              <a:t>請求參數的長度有限制，超出會截斷或報錯，每個瀏覽器的長度限制都不同</a:t>
            </a:r>
            <a:endParaRPr lang="en-US" altLang="zh-TW" sz="1500" b="1" dirty="0">
              <a:latin typeface="Consolas" panose="020B0609020204030204" pitchFamily="49" charset="0"/>
              <a:ea typeface="+mj-ea"/>
            </a:endParaRPr>
          </a:p>
          <a:p>
            <a:pPr>
              <a:spcBef>
                <a:spcPts val="1200"/>
              </a:spcBef>
            </a:pPr>
            <a:r>
              <a:rPr lang="en-US" altLang="zh-TW" sz="1500" b="1" dirty="0">
                <a:latin typeface="Consolas" panose="020B0609020204030204" pitchFamily="49" charset="0"/>
                <a:ea typeface="+mj-ea"/>
              </a:rPr>
              <a:t>【POST</a:t>
            </a:r>
            <a:r>
              <a:rPr lang="zh-TW" altLang="en-US" sz="1500" b="1" dirty="0">
                <a:latin typeface="Consolas" panose="020B0609020204030204" pitchFamily="49" charset="0"/>
                <a:ea typeface="+mj-ea"/>
              </a:rPr>
              <a:t>請求</a:t>
            </a:r>
            <a:r>
              <a:rPr lang="en-US" altLang="zh-TW" sz="1500" b="1" dirty="0">
                <a:latin typeface="Consolas" panose="020B0609020204030204" pitchFamily="49" charset="0"/>
                <a:ea typeface="+mj-ea"/>
              </a:rPr>
              <a:t>】</a:t>
            </a:r>
          </a:p>
          <a:p>
            <a:pPr marL="342900" indent="-342900">
              <a:spcBef>
                <a:spcPts val="600"/>
              </a:spcBef>
              <a:buFont typeface="+mj-lt"/>
              <a:buAutoNum type="arabicPeriod"/>
            </a:pPr>
            <a:r>
              <a:rPr lang="zh-TW" altLang="en-US" sz="1500" b="1" dirty="0">
                <a:latin typeface="Consolas" panose="020B0609020204030204" pitchFamily="49" charset="0"/>
                <a:ea typeface="+mj-ea"/>
              </a:rPr>
              <a:t>使用</a:t>
            </a:r>
            <a:r>
              <a:rPr lang="en-US" altLang="zh-TW" sz="1500" b="1" dirty="0">
                <a:latin typeface="Consolas" panose="020B0609020204030204" pitchFamily="49" charset="0"/>
                <a:ea typeface="+mj-ea"/>
              </a:rPr>
              <a:t>&lt;form method='POST'&gt;</a:t>
            </a:r>
            <a:r>
              <a:rPr lang="zh-TW" altLang="en-US" sz="1500" b="1" dirty="0">
                <a:latin typeface="Consolas" panose="020B0609020204030204" pitchFamily="49" charset="0"/>
                <a:ea typeface="+mj-ea"/>
              </a:rPr>
              <a:t>或使用</a:t>
            </a:r>
            <a:r>
              <a:rPr lang="en-US" altLang="zh-TW" sz="1500" b="1" dirty="0">
                <a:latin typeface="Consolas" panose="020B0609020204030204" pitchFamily="49" charset="0"/>
                <a:ea typeface="+mj-ea"/>
              </a:rPr>
              <a:t>JavaScript</a:t>
            </a:r>
            <a:r>
              <a:rPr lang="zh-TW" altLang="en-US" sz="1500" b="1" dirty="0">
                <a:latin typeface="Consolas" panose="020B0609020204030204" pitchFamily="49" charset="0"/>
                <a:ea typeface="+mj-ea"/>
              </a:rPr>
              <a:t>送出。</a:t>
            </a:r>
            <a:endParaRPr lang="en-US" altLang="zh-TW" sz="1500" b="1" dirty="0">
              <a:latin typeface="Consolas" panose="020B0609020204030204" pitchFamily="49" charset="0"/>
              <a:ea typeface="+mj-ea"/>
            </a:endParaRPr>
          </a:p>
          <a:p>
            <a:pPr marL="342900" indent="-342900">
              <a:spcBef>
                <a:spcPts val="600"/>
              </a:spcBef>
              <a:buFont typeface="+mj-lt"/>
              <a:buAutoNum type="arabicPeriod"/>
            </a:pPr>
            <a:r>
              <a:rPr lang="zh-TW" altLang="en-US" sz="1500" b="1" dirty="0">
                <a:latin typeface="Consolas" panose="020B0609020204030204" pitchFamily="49" charset="0"/>
                <a:ea typeface="+mj-ea"/>
              </a:rPr>
              <a:t>長度沒有限制，上傳檔案請使用</a:t>
            </a:r>
            <a:r>
              <a:rPr lang="en-US" altLang="zh-TW" sz="1500" b="1" dirty="0">
                <a:latin typeface="Consolas" panose="020B0609020204030204" pitchFamily="49" charset="0"/>
                <a:ea typeface="+mj-ea"/>
              </a:rPr>
              <a:t>POST</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marL="342900" indent="-342900">
              <a:spcBef>
                <a:spcPts val="600"/>
              </a:spcBef>
              <a:buFont typeface="+mj-lt"/>
              <a:buAutoNum type="arabicPeriod"/>
            </a:pPr>
            <a:r>
              <a:rPr lang="zh-TW" altLang="en-US" sz="1500" b="1" dirty="0">
                <a:latin typeface="Consolas" panose="020B0609020204030204" pitchFamily="49" charset="0"/>
                <a:ea typeface="+mj-ea"/>
              </a:rPr>
              <a:t>與其他所有方法都屬於明文傳輸</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未加密</a:t>
            </a:r>
            <a:r>
              <a:rPr lang="en-US" altLang="zh-TW" sz="1500" b="1" dirty="0">
                <a:latin typeface="Consolas" panose="020B0609020204030204" pitchFamily="49" charset="0"/>
                <a:ea typeface="+mj-ea"/>
              </a:rPr>
              <a:t>)</a:t>
            </a:r>
          </a:p>
          <a:p>
            <a:pPr>
              <a:spcBef>
                <a:spcPts val="1200"/>
              </a:spcBef>
            </a:pP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其他六種</a:t>
            </a:r>
            <a:r>
              <a:rPr lang="en-US" altLang="zh-TW" sz="1500" b="1" dirty="0">
                <a:latin typeface="Consolas" panose="020B0609020204030204" pitchFamily="49" charset="0"/>
                <a:ea typeface="+mj-ea"/>
              </a:rPr>
              <a:t>】</a:t>
            </a:r>
          </a:p>
          <a:p>
            <a:pPr>
              <a:spcBef>
                <a:spcPts val="600"/>
              </a:spcBef>
            </a:pPr>
            <a:r>
              <a:rPr lang="en-US" altLang="zh-TW" sz="1500" b="1" dirty="0">
                <a:latin typeface="Consolas" panose="020B0609020204030204" pitchFamily="49" charset="0"/>
                <a:ea typeface="+mj-ea"/>
              </a:rPr>
              <a:t>HEAD</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PUT</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DELETE</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OPTIONS</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TRACE</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CONNECT</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45</a:t>
            </a:fld>
            <a:endParaRPr lang="zh-TW" altLang="en-US"/>
          </a:p>
        </p:txBody>
      </p:sp>
      <p:sp>
        <p:nvSpPr>
          <p:cNvPr id="9" name="矩形 8"/>
          <p:cNvSpPr/>
          <p:nvPr/>
        </p:nvSpPr>
        <p:spPr>
          <a:xfrm>
            <a:off x="8355492" y="175433"/>
            <a:ext cx="3860800" cy="535531"/>
          </a:xfrm>
          <a:prstGeom prst="rect">
            <a:avLst/>
          </a:prstGeom>
        </p:spPr>
        <p:txBody>
          <a:bodyPr wrap="square">
            <a:spAutoFit/>
          </a:bodyPr>
          <a:lstStyle/>
          <a:p>
            <a:pPr algn="ctr" defTabSz="914400">
              <a:lnSpc>
                <a:spcPct val="90000"/>
              </a:lnSpc>
              <a:spcBef>
                <a:spcPct val="0"/>
              </a:spcBef>
            </a:pPr>
            <a:r>
              <a:rPr lang="en-US" altLang="zh-TW" sz="3200" b="1" cap="all" dirty="0">
                <a:latin typeface="+mj-lt"/>
                <a:ea typeface="+mj-ea"/>
                <a:cs typeface="+mj-cs"/>
              </a:rPr>
              <a:t>HTTP</a:t>
            </a:r>
            <a:r>
              <a:rPr lang="zh-TW" altLang="en-US" sz="3200" b="1" cap="all" dirty="0">
                <a:latin typeface="+mj-lt"/>
                <a:ea typeface="+mj-ea"/>
                <a:cs typeface="+mj-cs"/>
              </a:rPr>
              <a:t>八種請求方法</a:t>
            </a:r>
            <a:endParaRPr lang="en-US" altLang="zh-TW" sz="3200" b="1" cap="all" dirty="0">
              <a:latin typeface="+mj-lt"/>
              <a:ea typeface="+mj-ea"/>
              <a:cs typeface="+mj-cs"/>
            </a:endParaRPr>
          </a:p>
        </p:txBody>
      </p:sp>
      <p:sp>
        <p:nvSpPr>
          <p:cNvPr id="16" name="文字方塊 15"/>
          <p:cNvSpPr txBox="1"/>
          <p:nvPr/>
        </p:nvSpPr>
        <p:spPr>
          <a:xfrm>
            <a:off x="138233" y="871451"/>
            <a:ext cx="8054421" cy="1938992"/>
          </a:xfrm>
          <a:prstGeom prst="rect">
            <a:avLst/>
          </a:prstGeom>
          <a:noFill/>
        </p:spPr>
        <p:txBody>
          <a:bodyPr wrap="square" rtlCol="0">
            <a:spAutoFit/>
          </a:bodyPr>
          <a:lstStyle/>
          <a:p>
            <a:r>
              <a:rPr lang="zh-TW" altLang="en-US" sz="2000" dirty="0">
                <a:latin typeface="Consolas" panose="020B0609020204030204" pitchFamily="49" charset="0"/>
                <a:ea typeface="+mj-ea"/>
              </a:rPr>
              <a:t>請求執行指定程式</a:t>
            </a:r>
            <a:endParaRPr lang="en-US" altLang="zh-TW" sz="2000" dirty="0">
              <a:latin typeface="Consolas" panose="020B0609020204030204" pitchFamily="49" charset="0"/>
              <a:ea typeface="+mj-ea"/>
            </a:endParaRPr>
          </a:p>
          <a:p>
            <a:r>
              <a:rPr lang="en-US" altLang="zh-TW" sz="2000" dirty="0">
                <a:latin typeface="Consolas" panose="020B0609020204030204" pitchFamily="49" charset="0"/>
                <a:ea typeface="+mj-ea"/>
              </a:rPr>
              <a:t>http://localhost:8080/MyProject/</a:t>
            </a:r>
            <a:r>
              <a:rPr lang="en-US" altLang="zh-TW" sz="2000" dirty="0">
                <a:solidFill>
                  <a:srgbClr val="FF0000"/>
                </a:solidFill>
                <a:latin typeface="Consolas" panose="020B0609020204030204" pitchFamily="49" charset="0"/>
                <a:ea typeface="+mj-ea"/>
              </a:rPr>
              <a:t>GetSomething.do</a:t>
            </a:r>
          </a:p>
          <a:p>
            <a:r>
              <a:rPr lang="en-US" altLang="zh-TW" sz="2000" dirty="0">
                <a:latin typeface="Consolas" panose="020B0609020204030204" pitchFamily="49" charset="0"/>
                <a:ea typeface="+mj-ea"/>
              </a:rPr>
              <a:t>&lt;a </a:t>
            </a:r>
            <a:r>
              <a:rPr lang="en-US" altLang="zh-TW" sz="2000" dirty="0" err="1">
                <a:latin typeface="Consolas" panose="020B0609020204030204" pitchFamily="49" charset="0"/>
                <a:ea typeface="+mj-ea"/>
              </a:rPr>
              <a:t>href</a:t>
            </a:r>
            <a:r>
              <a:rPr lang="en-US" altLang="zh-TW" sz="2000" dirty="0">
                <a:latin typeface="Consolas" panose="020B0609020204030204" pitchFamily="49" charset="0"/>
                <a:ea typeface="+mj-ea"/>
              </a:rPr>
              <a:t>='</a:t>
            </a:r>
            <a:r>
              <a:rPr lang="en-US" altLang="zh-TW" sz="2000" dirty="0">
                <a:solidFill>
                  <a:srgbClr val="FF0000"/>
                </a:solidFill>
                <a:latin typeface="Consolas" panose="020B0609020204030204" pitchFamily="49" charset="0"/>
                <a:ea typeface="+mj-ea"/>
              </a:rPr>
              <a:t>GetSomething.do</a:t>
            </a:r>
            <a:r>
              <a:rPr lang="en-US" altLang="zh-TW" sz="2000" dirty="0">
                <a:latin typeface="Consolas" panose="020B0609020204030204" pitchFamily="49" charset="0"/>
                <a:ea typeface="+mj-ea"/>
              </a:rPr>
              <a:t>'&gt;</a:t>
            </a:r>
          </a:p>
          <a:p>
            <a:endParaRPr lang="en-US" altLang="zh-TW" sz="2000" dirty="0">
              <a:latin typeface="Consolas" panose="020B0609020204030204" pitchFamily="49" charset="0"/>
              <a:ea typeface="+mj-ea"/>
            </a:endParaRPr>
          </a:p>
          <a:p>
            <a:r>
              <a:rPr lang="zh-TW" altLang="en-US" sz="2000" dirty="0">
                <a:latin typeface="Consolas" panose="020B0609020204030204" pitchFamily="49" charset="0"/>
                <a:ea typeface="+mj-ea"/>
              </a:rPr>
              <a:t>帶上參數</a:t>
            </a:r>
            <a:r>
              <a:rPr lang="en-US" altLang="zh-TW" sz="2000" dirty="0">
                <a:latin typeface="Consolas" panose="020B0609020204030204" pitchFamily="49" charset="0"/>
                <a:ea typeface="+mj-ea"/>
              </a:rPr>
              <a:t>(</a:t>
            </a:r>
            <a:r>
              <a:rPr lang="en-US" altLang="zh-TW" sz="2000" dirty="0" err="1">
                <a:latin typeface="Consolas" panose="020B0609020204030204" pitchFamily="49" charset="0"/>
                <a:ea typeface="+mj-ea"/>
              </a:rPr>
              <a:t>QueryString</a:t>
            </a: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的</a:t>
            </a:r>
            <a:r>
              <a:rPr lang="en-US" altLang="zh-TW" sz="2000" dirty="0">
                <a:latin typeface="Consolas" panose="020B0609020204030204" pitchFamily="49" charset="0"/>
                <a:ea typeface="+mj-ea"/>
              </a:rPr>
              <a:t>GET</a:t>
            </a:r>
            <a:r>
              <a:rPr lang="zh-TW" altLang="en-US" sz="2000" dirty="0">
                <a:latin typeface="Consolas" panose="020B0609020204030204" pitchFamily="49" charset="0"/>
                <a:ea typeface="+mj-ea"/>
              </a:rPr>
              <a:t>寫法</a:t>
            </a:r>
            <a:endParaRPr lang="en-US" altLang="zh-TW" sz="2000" dirty="0">
              <a:latin typeface="Consolas" panose="020B0609020204030204" pitchFamily="49" charset="0"/>
              <a:ea typeface="+mj-ea"/>
            </a:endParaRPr>
          </a:p>
          <a:p>
            <a:r>
              <a:rPr lang="en-US" altLang="zh-TW" sz="2000" dirty="0">
                <a:latin typeface="Consolas" panose="020B0609020204030204" pitchFamily="49" charset="0"/>
                <a:ea typeface="+mj-ea"/>
              </a:rPr>
              <a:t>http://localhost:8080/MyProject/Login.do?userName=allen</a:t>
            </a:r>
          </a:p>
        </p:txBody>
      </p:sp>
      <p:sp>
        <p:nvSpPr>
          <p:cNvPr id="17" name="文字方塊 16"/>
          <p:cNvSpPr txBox="1"/>
          <p:nvPr/>
        </p:nvSpPr>
        <p:spPr>
          <a:xfrm>
            <a:off x="138233" y="4068111"/>
            <a:ext cx="7920424" cy="2677656"/>
          </a:xfrm>
          <a:prstGeom prst="rect">
            <a:avLst/>
          </a:prstGeom>
          <a:noFill/>
        </p:spPr>
        <p:txBody>
          <a:bodyPr wrap="square" rtlCol="0">
            <a:spAutoFit/>
          </a:bodyPr>
          <a:lstStyle/>
          <a:p>
            <a:r>
              <a:rPr lang="en-US" altLang="zh-TW" sz="2000" dirty="0">
                <a:latin typeface="Consolas" panose="020B0609020204030204" pitchFamily="49" charset="0"/>
                <a:ea typeface="+mj-ea"/>
              </a:rPr>
              <a:t>&lt;form action='</a:t>
            </a:r>
            <a:r>
              <a:rPr lang="en-US" altLang="zh-TW" sz="2000" dirty="0">
                <a:solidFill>
                  <a:srgbClr val="FF0000"/>
                </a:solidFill>
                <a:latin typeface="Consolas" panose="020B0609020204030204" pitchFamily="49" charset="0"/>
                <a:ea typeface="+mj-ea"/>
              </a:rPr>
              <a:t>Login.do</a:t>
            </a:r>
            <a:r>
              <a:rPr lang="en-US" altLang="zh-TW" sz="2000" dirty="0">
                <a:latin typeface="Consolas" panose="020B0609020204030204" pitchFamily="49" charset="0"/>
                <a:ea typeface="+mj-ea"/>
              </a:rPr>
              <a:t>' method='</a:t>
            </a:r>
            <a:r>
              <a:rPr lang="en-US" altLang="zh-TW" sz="2000" dirty="0">
                <a:solidFill>
                  <a:srgbClr val="FF0000"/>
                </a:solidFill>
                <a:latin typeface="Consolas" panose="020B0609020204030204" pitchFamily="49" charset="0"/>
                <a:ea typeface="+mj-ea"/>
              </a:rPr>
              <a:t>post</a:t>
            </a:r>
            <a:r>
              <a:rPr lang="en-US" altLang="zh-TW" sz="2000" dirty="0">
                <a:latin typeface="Consolas" panose="020B0609020204030204" pitchFamily="49" charset="0"/>
                <a:ea typeface="+mj-ea"/>
              </a:rPr>
              <a:t>' &gt;</a:t>
            </a:r>
          </a:p>
          <a:p>
            <a:pPr lvl="1"/>
            <a:r>
              <a:rPr lang="zh-TW" altLang="en-US" sz="2000" dirty="0">
                <a:latin typeface="Consolas" panose="020B0609020204030204" pitchFamily="49" charset="0"/>
                <a:ea typeface="+mj-ea"/>
              </a:rPr>
              <a:t>姓名：</a:t>
            </a:r>
            <a:r>
              <a:rPr lang="en-US" altLang="zh-TW" sz="2000" dirty="0">
                <a:latin typeface="Consolas" panose="020B0609020204030204" pitchFamily="49" charset="0"/>
                <a:ea typeface="+mj-ea"/>
              </a:rPr>
              <a:t>&lt;input</a:t>
            </a:r>
            <a:r>
              <a:rPr lang="zh-TW" altLang="en-US" sz="2000" dirty="0">
                <a:latin typeface="Consolas" panose="020B0609020204030204" pitchFamily="49" charset="0"/>
                <a:ea typeface="+mj-ea"/>
              </a:rPr>
              <a:t> </a:t>
            </a:r>
            <a:r>
              <a:rPr lang="en-US" altLang="zh-TW" sz="2000" dirty="0">
                <a:latin typeface="Consolas" panose="020B0609020204030204" pitchFamily="49" charset="0"/>
                <a:ea typeface="+mj-ea"/>
              </a:rPr>
              <a:t>type='text' </a:t>
            </a:r>
            <a:r>
              <a:rPr lang="en-US" altLang="zh-TW" sz="2000" dirty="0">
                <a:solidFill>
                  <a:srgbClr val="FF0000"/>
                </a:solidFill>
                <a:latin typeface="Consolas" panose="020B0609020204030204" pitchFamily="49" charset="0"/>
                <a:ea typeface="+mj-ea"/>
              </a:rPr>
              <a:t>name</a:t>
            </a:r>
            <a:r>
              <a:rPr lang="en-US" altLang="zh-TW" sz="2000" dirty="0">
                <a:latin typeface="Consolas" panose="020B0609020204030204" pitchFamily="49" charset="0"/>
                <a:ea typeface="+mj-ea"/>
              </a:rPr>
              <a:t>='</a:t>
            </a:r>
            <a:r>
              <a:rPr lang="en-US" altLang="zh-TW" sz="2000" dirty="0" err="1">
                <a:latin typeface="Consolas" panose="020B0609020204030204" pitchFamily="49" charset="0"/>
                <a:ea typeface="+mj-ea"/>
              </a:rPr>
              <a:t>userName</a:t>
            </a:r>
            <a:r>
              <a:rPr lang="en-US" altLang="zh-TW" sz="2000" dirty="0">
                <a:latin typeface="Consolas" panose="020B0609020204030204" pitchFamily="49" charset="0"/>
                <a:ea typeface="+mj-ea"/>
              </a:rPr>
              <a:t>'&gt;</a:t>
            </a:r>
          </a:p>
          <a:p>
            <a:pPr lvl="1"/>
            <a:r>
              <a:rPr lang="zh-TW" altLang="en-US" sz="2000" dirty="0">
                <a:latin typeface="Consolas" panose="020B0609020204030204" pitchFamily="49" charset="0"/>
                <a:ea typeface="+mj-ea"/>
              </a:rPr>
              <a:t>年齡：</a:t>
            </a:r>
            <a:r>
              <a:rPr lang="en-US" altLang="zh-TW" sz="2000" dirty="0">
                <a:latin typeface="Consolas" panose="020B0609020204030204" pitchFamily="49" charset="0"/>
                <a:ea typeface="+mj-ea"/>
              </a:rPr>
              <a:t>&lt;input type='number' </a:t>
            </a:r>
            <a:r>
              <a:rPr lang="en-US" altLang="zh-TW" sz="2000" dirty="0">
                <a:solidFill>
                  <a:srgbClr val="FF0000"/>
                </a:solidFill>
                <a:latin typeface="Consolas" panose="020B0609020204030204" pitchFamily="49" charset="0"/>
                <a:ea typeface="+mj-ea"/>
              </a:rPr>
              <a:t>name</a:t>
            </a:r>
            <a:r>
              <a:rPr lang="en-US" altLang="zh-TW" sz="2000" dirty="0">
                <a:latin typeface="Consolas" panose="020B0609020204030204" pitchFamily="49" charset="0"/>
                <a:ea typeface="+mj-ea"/>
              </a:rPr>
              <a:t>='</a:t>
            </a:r>
            <a:r>
              <a:rPr lang="en-US" altLang="zh-TW" sz="2000" dirty="0" err="1">
                <a:latin typeface="Consolas" panose="020B0609020204030204" pitchFamily="49" charset="0"/>
                <a:ea typeface="+mj-ea"/>
              </a:rPr>
              <a:t>userAge</a:t>
            </a:r>
            <a:r>
              <a:rPr lang="en-US" altLang="zh-TW" sz="2000" dirty="0">
                <a:latin typeface="Consolas" panose="020B0609020204030204" pitchFamily="49" charset="0"/>
                <a:ea typeface="+mj-ea"/>
              </a:rPr>
              <a:t>'&gt;</a:t>
            </a:r>
          </a:p>
          <a:p>
            <a:r>
              <a:rPr lang="en-US" altLang="zh-TW" sz="2000" dirty="0">
                <a:latin typeface="Consolas" panose="020B0609020204030204" pitchFamily="49" charset="0"/>
                <a:ea typeface="+mj-ea"/>
              </a:rPr>
              <a:t>&lt;/form&gt;</a:t>
            </a:r>
          </a:p>
          <a:p>
            <a:endParaRPr lang="en-US" altLang="zh-TW" sz="2000" dirty="0">
              <a:latin typeface="Consolas" panose="020B0609020204030204" pitchFamily="49" charset="0"/>
              <a:ea typeface="+mj-ea"/>
            </a:endParaRPr>
          </a:p>
          <a:p>
            <a:endParaRPr lang="en-US" altLang="zh-TW" sz="2000" dirty="0">
              <a:latin typeface="Consolas" panose="020B0609020204030204" pitchFamily="49" charset="0"/>
              <a:ea typeface="+mj-ea"/>
            </a:endParaRPr>
          </a:p>
          <a:p>
            <a:r>
              <a:rPr lang="zh-TW" altLang="en-US" sz="1600" dirty="0">
                <a:latin typeface="Consolas" panose="020B0609020204030204" pitchFamily="49" charset="0"/>
                <a:ea typeface="+mj-ea"/>
              </a:rPr>
              <a:t>補充：使用</a:t>
            </a:r>
            <a:r>
              <a:rPr lang="en-US" altLang="zh-TW" sz="1600" dirty="0">
                <a:latin typeface="Consolas" panose="020B0609020204030204" pitchFamily="49" charset="0"/>
                <a:ea typeface="+mj-ea"/>
              </a:rPr>
              <a:t>JavaScript</a:t>
            </a:r>
            <a:r>
              <a:rPr lang="zh-TW" altLang="en-US" sz="1600" dirty="0">
                <a:latin typeface="Consolas" panose="020B0609020204030204" pitchFamily="49" charset="0"/>
                <a:ea typeface="+mj-ea"/>
              </a:rPr>
              <a:t>送出</a:t>
            </a:r>
            <a:endParaRPr lang="en-US" altLang="zh-TW" sz="1600" dirty="0">
              <a:latin typeface="Consolas" panose="020B0609020204030204" pitchFamily="49" charset="0"/>
              <a:ea typeface="+mj-ea"/>
            </a:endParaRPr>
          </a:p>
          <a:p>
            <a:r>
              <a:rPr lang="en-US" altLang="zh-TW" sz="1600" dirty="0">
                <a:latin typeface="Consolas" panose="020B0609020204030204" pitchFamily="49" charset="0"/>
                <a:ea typeface="+mj-ea"/>
              </a:rPr>
              <a:t>1.</a:t>
            </a:r>
            <a:r>
              <a:rPr lang="zh-TW" altLang="en-US" sz="1600" dirty="0">
                <a:latin typeface="Consolas" panose="020B0609020204030204" pitchFamily="49" charset="0"/>
                <a:ea typeface="+mj-ea"/>
              </a:rPr>
              <a:t>使用</a:t>
            </a:r>
            <a:r>
              <a:rPr lang="en-US" altLang="zh-TW" sz="1600" dirty="0" err="1">
                <a:latin typeface="Consolas" panose="020B0609020204030204" pitchFamily="49" charset="0"/>
                <a:ea typeface="+mj-ea"/>
              </a:rPr>
              <a:t>document.createElement</a:t>
            </a:r>
            <a:r>
              <a:rPr lang="en-US" altLang="zh-TW" sz="1600" dirty="0">
                <a:latin typeface="Consolas" panose="020B0609020204030204" pitchFamily="49" charset="0"/>
                <a:ea typeface="+mj-ea"/>
              </a:rPr>
              <a:t>('form')</a:t>
            </a:r>
            <a:r>
              <a:rPr lang="zh-TW" altLang="en-US" sz="1600" dirty="0">
                <a:latin typeface="Consolas" panose="020B0609020204030204" pitchFamily="49" charset="0"/>
                <a:ea typeface="+mj-ea"/>
              </a:rPr>
              <a:t>創建</a:t>
            </a:r>
            <a:r>
              <a:rPr lang="en-US" altLang="zh-TW" sz="1600" dirty="0">
                <a:latin typeface="Consolas" panose="020B0609020204030204" pitchFamily="49" charset="0"/>
                <a:ea typeface="+mj-ea"/>
              </a:rPr>
              <a:t>&lt;form&gt;</a:t>
            </a:r>
            <a:r>
              <a:rPr lang="zh-TW" altLang="en-US" sz="1600" dirty="0">
                <a:latin typeface="Consolas" panose="020B0609020204030204" pitchFamily="49" charset="0"/>
                <a:ea typeface="+mj-ea"/>
              </a:rPr>
              <a:t>元素。</a:t>
            </a:r>
            <a:endParaRPr lang="en-US" altLang="zh-TW" sz="1600" dirty="0">
              <a:latin typeface="Consolas" panose="020B0609020204030204" pitchFamily="49" charset="0"/>
              <a:ea typeface="+mj-ea"/>
            </a:endParaRPr>
          </a:p>
          <a:p>
            <a:r>
              <a:rPr lang="en-US" altLang="zh-TW" sz="1600" dirty="0">
                <a:latin typeface="Consolas" panose="020B0609020204030204" pitchFamily="49" charset="0"/>
                <a:ea typeface="+mj-ea"/>
              </a:rPr>
              <a:t>2.</a:t>
            </a:r>
            <a:r>
              <a:rPr lang="zh-TW" altLang="en-US" sz="1600" dirty="0">
                <a:latin typeface="Consolas" panose="020B0609020204030204" pitchFamily="49" charset="0"/>
                <a:ea typeface="+mj-ea"/>
              </a:rPr>
              <a:t>使用</a:t>
            </a:r>
            <a:r>
              <a:rPr lang="en-US" altLang="zh-TW" sz="1600" dirty="0">
                <a:latin typeface="Consolas" panose="020B0609020204030204" pitchFamily="49" charset="0"/>
                <a:ea typeface="+mj-ea"/>
              </a:rPr>
              <a:t>AJAX</a:t>
            </a:r>
            <a:r>
              <a:rPr lang="zh-TW" altLang="en-US" sz="1600" dirty="0">
                <a:latin typeface="Consolas" panose="020B0609020204030204" pitchFamily="49" charset="0"/>
                <a:ea typeface="+mj-ea"/>
              </a:rPr>
              <a:t>發送非同步請求</a:t>
            </a:r>
            <a:endParaRPr lang="en-US" altLang="zh-TW" sz="1600" dirty="0">
              <a:latin typeface="Consolas" panose="020B0609020204030204" pitchFamily="49" charset="0"/>
              <a:ea typeface="+mj-ea"/>
            </a:endParaRPr>
          </a:p>
        </p:txBody>
      </p:sp>
      <p:sp>
        <p:nvSpPr>
          <p:cNvPr id="23" name="文字方塊 22"/>
          <p:cNvSpPr txBox="1"/>
          <p:nvPr/>
        </p:nvSpPr>
        <p:spPr>
          <a:xfrm>
            <a:off x="0" y="218885"/>
            <a:ext cx="1401018" cy="553998"/>
          </a:xfrm>
          <a:prstGeom prst="rect">
            <a:avLst/>
          </a:prstGeom>
          <a:noFill/>
        </p:spPr>
        <p:txBody>
          <a:bodyPr wrap="square" rtlCol="0">
            <a:spAutoFit/>
          </a:bodyPr>
          <a:lstStyle/>
          <a:p>
            <a:r>
              <a:rPr lang="en-US" altLang="zh-TW" sz="3000">
                <a:latin typeface="Consolas" panose="020B0609020204030204" pitchFamily="49" charset="0"/>
                <a:ea typeface="+mj-ea"/>
              </a:rPr>
              <a:t>【GET】</a:t>
            </a:r>
          </a:p>
        </p:txBody>
      </p:sp>
      <p:sp>
        <p:nvSpPr>
          <p:cNvPr id="30" name="文字方塊 29"/>
          <p:cNvSpPr txBox="1"/>
          <p:nvPr/>
        </p:nvSpPr>
        <p:spPr>
          <a:xfrm>
            <a:off x="0" y="3292255"/>
            <a:ext cx="1579418" cy="553998"/>
          </a:xfrm>
          <a:prstGeom prst="rect">
            <a:avLst/>
          </a:prstGeom>
          <a:noFill/>
        </p:spPr>
        <p:txBody>
          <a:bodyPr wrap="square" rtlCol="0">
            <a:spAutoFit/>
          </a:bodyPr>
          <a:lstStyle/>
          <a:p>
            <a:r>
              <a:rPr lang="en-US" altLang="zh-TW" sz="3000">
                <a:latin typeface="Consolas" panose="020B0609020204030204" pitchFamily="49" charset="0"/>
                <a:ea typeface="+mj-ea"/>
              </a:rPr>
              <a:t>【POST】</a:t>
            </a:r>
          </a:p>
        </p:txBody>
      </p:sp>
      <p:sp>
        <p:nvSpPr>
          <p:cNvPr id="2" name="文字方塊 1">
            <a:extLst>
              <a:ext uri="{FF2B5EF4-FFF2-40B4-BE49-F238E27FC236}">
                <a16:creationId xmlns:a16="http://schemas.microsoft.com/office/drawing/2014/main" id="{88FA65EB-DBCA-AE09-AAEF-07262C21E4B5}"/>
              </a:ext>
            </a:extLst>
          </p:cNvPr>
          <p:cNvSpPr txBox="1"/>
          <p:nvPr/>
        </p:nvSpPr>
        <p:spPr>
          <a:xfrm>
            <a:off x="9320169" y="6272784"/>
            <a:ext cx="2058070"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a:t>
            </a:r>
            <a:r>
              <a:rPr lang="zh-TW" altLang="en-US">
                <a:latin typeface="Consolas" panose="020B0609020204030204" pitchFamily="49" charset="0"/>
                <a:ea typeface="+mj-ea"/>
              </a:rPr>
              <a:t>八種請求方法</a:t>
            </a:r>
          </a:p>
        </p:txBody>
      </p:sp>
    </p:spTree>
    <p:extLst>
      <p:ext uri="{BB962C8B-B14F-4D97-AF65-F5344CB8AC3E}">
        <p14:creationId xmlns:p14="http://schemas.microsoft.com/office/powerpoint/2010/main" val="35512110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4642658"/>
          </a:xfrm>
        </p:spPr>
        <p:txBody>
          <a:bodyPr>
            <a:noAutofit/>
          </a:bodyPr>
          <a:lstStyle/>
          <a:p>
            <a:r>
              <a:rPr lang="en-US" altLang="zh-TW" sz="2000" b="1">
                <a:latin typeface="Consolas" panose="020B0609020204030204" pitchFamily="49" charset="0"/>
                <a:ea typeface="+mj-ea"/>
              </a:rPr>
              <a:t>HttpServletRequest</a:t>
            </a:r>
            <a:r>
              <a:rPr lang="zh-TW" altLang="en-US" sz="2000" b="1">
                <a:latin typeface="Consolas" panose="020B0609020204030204" pitchFamily="49" charset="0"/>
                <a:ea typeface="+mj-ea"/>
              </a:rPr>
              <a:t>繼承自</a:t>
            </a:r>
            <a:r>
              <a:rPr lang="en-US" altLang="zh-TW" sz="2000" b="1">
                <a:latin typeface="Consolas" panose="020B0609020204030204" pitchFamily="49" charset="0"/>
                <a:ea typeface="+mj-ea"/>
              </a:rPr>
              <a:t>ServletRequest</a:t>
            </a:r>
          </a:p>
          <a:p>
            <a:r>
              <a:rPr lang="zh-TW" altLang="en-US" sz="2000" b="1">
                <a:latin typeface="Consolas" panose="020B0609020204030204" pitchFamily="49" charset="0"/>
                <a:ea typeface="+mj-ea"/>
              </a:rPr>
              <a:t>介面中定義了許多實用方法，可使用這些方法取得客戶端送過來的</a:t>
            </a:r>
            <a:r>
              <a:rPr lang="en-US" altLang="zh-TW" sz="2000" b="1">
                <a:latin typeface="Consolas" panose="020B0609020204030204" pitchFamily="49" charset="0"/>
                <a:ea typeface="+mj-ea"/>
              </a:rPr>
              <a:t>param(</a:t>
            </a:r>
            <a:r>
              <a:rPr lang="zh-TW" altLang="en-US" sz="2000" b="1">
                <a:latin typeface="Consolas" panose="020B0609020204030204" pitchFamily="49" charset="0"/>
                <a:ea typeface="+mj-ea"/>
              </a:rPr>
              <a:t>參數</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a:t>
            </a:r>
            <a:endParaRPr lang="en-US" altLang="zh-TW" sz="2000" b="1">
              <a:latin typeface="Consolas" panose="020B0609020204030204" pitchFamily="49" charset="0"/>
              <a:ea typeface="+mj-ea"/>
            </a:endParaRPr>
          </a:p>
          <a:p>
            <a:r>
              <a:rPr lang="zh-TW" altLang="en-US" sz="2000" b="1">
                <a:latin typeface="Consolas" panose="020B0609020204030204" pitchFamily="49" charset="0"/>
                <a:ea typeface="+mj-ea"/>
              </a:rPr>
              <a:t>實作由</a:t>
            </a:r>
            <a:r>
              <a:rPr lang="en-US" altLang="zh-TW" sz="2000" b="1">
                <a:latin typeface="Consolas" panose="020B0609020204030204" pitchFamily="49" charset="0"/>
                <a:ea typeface="+mj-ea"/>
              </a:rPr>
              <a:t>Container(</a:t>
            </a:r>
            <a:r>
              <a:rPr lang="zh-TW" altLang="en-US" sz="2000" b="1">
                <a:latin typeface="Consolas" panose="020B0609020204030204" pitchFamily="49" charset="0"/>
                <a:ea typeface="+mj-ea"/>
              </a:rPr>
              <a:t>伺服器</a:t>
            </a:r>
            <a:r>
              <a:rPr lang="en-US" altLang="zh-TW" sz="2000" b="1">
                <a:latin typeface="Consolas" panose="020B0609020204030204" pitchFamily="49" charset="0"/>
                <a:ea typeface="+mj-ea"/>
              </a:rPr>
              <a:t>)</a:t>
            </a:r>
            <a:r>
              <a:rPr lang="zh-TW" altLang="en-US" sz="2000" b="1">
                <a:latin typeface="Consolas" panose="020B0609020204030204" pitchFamily="49" charset="0"/>
                <a:ea typeface="+mj-ea"/>
              </a:rPr>
              <a:t>完成，於建立</a:t>
            </a:r>
            <a:r>
              <a:rPr lang="fr-FR" altLang="zh-TW" sz="2000" b="1">
                <a:latin typeface="Consolas" panose="020B0609020204030204" pitchFamily="49" charset="0"/>
                <a:ea typeface="+mj-ea"/>
              </a:rPr>
              <a:t>ServletRequest</a:t>
            </a:r>
            <a:r>
              <a:rPr lang="zh-TW" altLang="en-US" sz="2000" b="1">
                <a:latin typeface="Consolas" panose="020B0609020204030204" pitchFamily="49" charset="0"/>
                <a:ea typeface="+mj-ea"/>
              </a:rPr>
              <a:t>實體後，呼叫</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的</a:t>
            </a:r>
            <a:r>
              <a:rPr lang="fr-FR" altLang="zh-TW" sz="2000" b="1">
                <a:latin typeface="Consolas" panose="020B0609020204030204" pitchFamily="49" charset="0"/>
                <a:ea typeface="+mj-ea"/>
              </a:rPr>
              <a:t>service(ServletRequest,ServletResponse)</a:t>
            </a:r>
            <a:r>
              <a:rPr lang="zh-TW" altLang="en-US" sz="2000" b="1">
                <a:latin typeface="Consolas" panose="020B0609020204030204" pitchFamily="49" charset="0"/>
                <a:ea typeface="+mj-ea"/>
              </a:rPr>
              <a:t>，並將其當作引數傳入，其後進行強制轉型成</a:t>
            </a:r>
            <a:r>
              <a:rPr lang="en-US" altLang="zh-TW" sz="2000" b="1">
                <a:latin typeface="Consolas" panose="020B0609020204030204" pitchFamily="49" charset="0"/>
                <a:ea typeface="+mj-ea"/>
              </a:rPr>
              <a:t>HttpServlet</a:t>
            </a:r>
            <a:r>
              <a:rPr lang="fr-FR" altLang="zh-TW" sz="2000" b="1">
                <a:latin typeface="Consolas" panose="020B0609020204030204" pitchFamily="49" charset="0"/>
                <a:ea typeface="+mj-ea"/>
              </a:rPr>
              <a:t>Request</a:t>
            </a:r>
            <a:r>
              <a:rPr lang="zh-TW" altLang="en-US" sz="2000" b="1">
                <a:latin typeface="Consolas" panose="020B0609020204030204" pitchFamily="49" charset="0"/>
                <a:ea typeface="+mj-ea"/>
              </a:rPr>
              <a:t>，以供</a:t>
            </a:r>
            <a:r>
              <a:rPr lang="en-US" altLang="zh-TW" sz="2000" b="1">
                <a:latin typeface="Consolas" panose="020B0609020204030204" pitchFamily="49" charset="0"/>
                <a:ea typeface="+mj-ea"/>
              </a:rPr>
              <a:t>HttpServlet</a:t>
            </a:r>
            <a:r>
              <a:rPr lang="zh-TW" altLang="en-US" sz="2000" b="1">
                <a:latin typeface="Consolas" panose="020B0609020204030204" pitchFamily="49" charset="0"/>
                <a:ea typeface="+mj-ea"/>
              </a:rPr>
              <a:t>使用。</a:t>
            </a:r>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a:p>
            <a:endParaRPr lang="en-US" altLang="zh-TW"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46</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6555641"/>
          </a:xfrm>
          <a:prstGeom prst="rect">
            <a:avLst/>
          </a:prstGeom>
          <a:noFill/>
        </p:spPr>
        <p:txBody>
          <a:bodyPr wrap="square" rtlCol="0">
            <a:spAutoFit/>
          </a:bodyPr>
          <a:lstStyle/>
          <a:p>
            <a:pPr marL="457200" indent="-457200">
              <a:buFont typeface="+mj-lt"/>
              <a:buAutoNum type="arabicPeriod"/>
            </a:pPr>
            <a:r>
              <a:rPr lang="en-US" altLang="zh-TW" sz="2100" dirty="0">
                <a:solidFill>
                  <a:srgbClr val="1890C3"/>
                </a:solidFill>
                <a:latin typeface="Consolas" panose="020B0609020204030204" pitchFamily="49" charset="0"/>
                <a:ea typeface="+mj-ea"/>
              </a:rPr>
              <a:t>String</a:t>
            </a:r>
            <a:r>
              <a:rPr lang="en-US" altLang="zh-TW" sz="2100" dirty="0">
                <a:latin typeface="Consolas" panose="020B0609020204030204" pitchFamily="49" charset="0"/>
                <a:ea typeface="+mj-ea"/>
              </a:rPr>
              <a:t> </a:t>
            </a:r>
            <a:r>
              <a:rPr lang="en-US" altLang="zh-TW" sz="2100" dirty="0" err="1">
                <a:latin typeface="Consolas" panose="020B0609020204030204" pitchFamily="49" charset="0"/>
                <a:ea typeface="+mj-ea"/>
              </a:rPr>
              <a:t>getParameter</a:t>
            </a:r>
            <a:r>
              <a:rPr lang="en-US" altLang="zh-TW" sz="2100" dirty="0">
                <a:latin typeface="Consolas" panose="020B0609020204030204" pitchFamily="49" charset="0"/>
                <a:ea typeface="+mj-ea"/>
              </a:rPr>
              <a:t>(String):</a:t>
            </a:r>
          </a:p>
          <a:p>
            <a:pPr lvl="1"/>
            <a:r>
              <a:rPr lang="zh-TW" altLang="en-US" sz="2100" dirty="0">
                <a:latin typeface="Consolas" panose="020B0609020204030204" pitchFamily="49" charset="0"/>
                <a:ea typeface="+mj-ea"/>
              </a:rPr>
              <a:t>使用</a:t>
            </a:r>
            <a:r>
              <a:rPr lang="en-US" altLang="zh-TW" sz="2100" dirty="0">
                <a:latin typeface="Consolas" panose="020B0609020204030204" pitchFamily="49" charset="0"/>
                <a:ea typeface="+mj-ea"/>
              </a:rPr>
              <a:t>Client</a:t>
            </a:r>
            <a:r>
              <a:rPr lang="zh-TW" altLang="en-US" sz="2100" dirty="0">
                <a:latin typeface="Consolas" panose="020B0609020204030204" pitchFamily="49" charset="0"/>
                <a:ea typeface="+mj-ea"/>
              </a:rPr>
              <a:t>設定好的參數名稱</a:t>
            </a:r>
            <a:r>
              <a:rPr lang="en-US" altLang="zh-TW" sz="2100" dirty="0">
                <a:latin typeface="Consolas" panose="020B0609020204030204" pitchFamily="49" charset="0"/>
                <a:ea typeface="+mj-ea"/>
              </a:rPr>
              <a:t>(name)</a:t>
            </a:r>
            <a:r>
              <a:rPr lang="zh-TW" altLang="en-US" sz="2100" dirty="0">
                <a:latin typeface="Consolas" panose="020B0609020204030204" pitchFamily="49" charset="0"/>
                <a:ea typeface="+mj-ea"/>
              </a:rPr>
              <a:t>，取得「字串」參數值。</a:t>
            </a:r>
            <a:endParaRPr lang="en-US" altLang="zh-TW" sz="2100" dirty="0">
              <a:latin typeface="Consolas" panose="020B0609020204030204" pitchFamily="49" charset="0"/>
              <a:ea typeface="+mj-ea"/>
            </a:endParaRPr>
          </a:p>
          <a:p>
            <a:pPr lvl="1"/>
            <a:endParaRPr lang="zh-TW" altLang="en-US" sz="2100" dirty="0">
              <a:latin typeface="Consolas" panose="020B0609020204030204" pitchFamily="49" charset="0"/>
              <a:ea typeface="+mj-ea"/>
            </a:endParaRPr>
          </a:p>
          <a:p>
            <a:pPr marL="457200" indent="-457200">
              <a:buFont typeface="+mj-lt"/>
              <a:buAutoNum type="arabicPeriod"/>
            </a:pPr>
            <a:r>
              <a:rPr lang="en-US" altLang="zh-TW" sz="2100" dirty="0">
                <a:solidFill>
                  <a:srgbClr val="1890C3"/>
                </a:solidFill>
                <a:latin typeface="Consolas" panose="020B0609020204030204" pitchFamily="49" charset="0"/>
                <a:ea typeface="+mj-ea"/>
              </a:rPr>
              <a:t>Map&lt;String, String[]&gt; </a:t>
            </a:r>
            <a:r>
              <a:rPr lang="en-US" altLang="zh-TW" sz="2100" dirty="0" err="1">
                <a:latin typeface="Consolas" panose="020B0609020204030204" pitchFamily="49" charset="0"/>
                <a:ea typeface="+mj-ea"/>
              </a:rPr>
              <a:t>getParameterMap</a:t>
            </a:r>
            <a:r>
              <a:rPr lang="en-US" altLang="zh-TW" sz="2100" dirty="0">
                <a:latin typeface="Consolas" panose="020B0609020204030204" pitchFamily="49" charset="0"/>
                <a:ea typeface="+mj-ea"/>
              </a:rPr>
              <a:t>():</a:t>
            </a:r>
          </a:p>
          <a:p>
            <a:pPr lvl="1"/>
            <a:r>
              <a:rPr lang="zh-TW" altLang="en-US" sz="2100" dirty="0">
                <a:latin typeface="Consolas" panose="020B0609020204030204" pitchFamily="49" charset="0"/>
                <a:ea typeface="+mj-ea"/>
              </a:rPr>
              <a:t>取得所有參數名稱、參數值，以</a:t>
            </a:r>
            <a:r>
              <a:rPr lang="en-US" altLang="zh-TW" sz="2100" dirty="0">
                <a:latin typeface="Consolas" panose="020B0609020204030204" pitchFamily="49" charset="0"/>
                <a:ea typeface="+mj-ea"/>
              </a:rPr>
              <a:t>Key</a:t>
            </a:r>
            <a:r>
              <a:rPr lang="zh-TW" altLang="en-US" sz="2100" dirty="0">
                <a:latin typeface="Consolas" panose="020B0609020204030204" pitchFamily="49" charset="0"/>
                <a:ea typeface="+mj-ea"/>
              </a:rPr>
              <a:t>、</a:t>
            </a:r>
            <a:r>
              <a:rPr lang="en-US" altLang="zh-TW" sz="2100" dirty="0">
                <a:latin typeface="Consolas" panose="020B0609020204030204" pitchFamily="49" charset="0"/>
                <a:ea typeface="+mj-ea"/>
              </a:rPr>
              <a:t>Value</a:t>
            </a:r>
            <a:r>
              <a:rPr lang="zh-TW" altLang="en-US" sz="2100" dirty="0">
                <a:latin typeface="Consolas" panose="020B0609020204030204" pitchFamily="49" charset="0"/>
                <a:ea typeface="+mj-ea"/>
              </a:rPr>
              <a:t>方式存成</a:t>
            </a:r>
            <a:r>
              <a:rPr lang="en-US" altLang="zh-TW" sz="2100" dirty="0">
                <a:latin typeface="Consolas" panose="020B0609020204030204" pitchFamily="49" charset="0"/>
                <a:ea typeface="+mj-ea"/>
              </a:rPr>
              <a:t>Map</a:t>
            </a:r>
            <a:r>
              <a:rPr lang="zh-TW" altLang="en-US" sz="2100" dirty="0">
                <a:latin typeface="Consolas" panose="020B0609020204030204" pitchFamily="49" charset="0"/>
                <a:ea typeface="+mj-ea"/>
              </a:rPr>
              <a:t>物件。</a:t>
            </a:r>
            <a:endParaRPr lang="en-US" altLang="zh-TW" sz="2100" dirty="0">
              <a:latin typeface="Consolas" panose="020B0609020204030204" pitchFamily="49" charset="0"/>
              <a:ea typeface="+mj-ea"/>
            </a:endParaRPr>
          </a:p>
          <a:p>
            <a:pPr lvl="1"/>
            <a:endParaRPr lang="zh-TW" altLang="en-US" sz="2100" dirty="0">
              <a:latin typeface="Consolas" panose="020B0609020204030204" pitchFamily="49" charset="0"/>
              <a:ea typeface="+mj-ea"/>
            </a:endParaRPr>
          </a:p>
          <a:p>
            <a:pPr marL="457200" indent="-457200">
              <a:buFont typeface="+mj-lt"/>
              <a:buAutoNum type="arabicPeriod"/>
            </a:pPr>
            <a:r>
              <a:rPr lang="en-US" altLang="zh-TW" sz="2100" dirty="0">
                <a:solidFill>
                  <a:srgbClr val="1890C3"/>
                </a:solidFill>
                <a:latin typeface="Consolas" panose="020B0609020204030204" pitchFamily="49" charset="0"/>
                <a:ea typeface="+mj-ea"/>
              </a:rPr>
              <a:t>Enumeration</a:t>
            </a:r>
            <a:r>
              <a:rPr lang="en-US" altLang="zh-TW" sz="2100" dirty="0">
                <a:latin typeface="Consolas" panose="020B0609020204030204" pitchFamily="49" charset="0"/>
                <a:ea typeface="+mj-ea"/>
              </a:rPr>
              <a:t> </a:t>
            </a:r>
            <a:r>
              <a:rPr lang="en-US" altLang="zh-TW" sz="2100" dirty="0" err="1">
                <a:latin typeface="Consolas" panose="020B0609020204030204" pitchFamily="49" charset="0"/>
                <a:ea typeface="+mj-ea"/>
              </a:rPr>
              <a:t>getParameterNames</a:t>
            </a:r>
            <a:r>
              <a:rPr lang="en-US" altLang="zh-TW" sz="2100" dirty="0">
                <a:latin typeface="Consolas" panose="020B0609020204030204" pitchFamily="49" charset="0"/>
                <a:ea typeface="+mj-ea"/>
              </a:rPr>
              <a:t>():</a:t>
            </a:r>
          </a:p>
          <a:p>
            <a:pPr lvl="1"/>
            <a:r>
              <a:rPr lang="zh-TW" altLang="en-US" sz="2100" dirty="0">
                <a:latin typeface="Consolas" panose="020B0609020204030204" pitchFamily="49" charset="0"/>
                <a:ea typeface="+mj-ea"/>
              </a:rPr>
              <a:t>取得所有參數名稱，存成</a:t>
            </a:r>
            <a:r>
              <a:rPr lang="en-US" altLang="zh-TW" sz="2100" dirty="0">
                <a:latin typeface="Consolas" panose="020B0609020204030204" pitchFamily="49" charset="0"/>
                <a:ea typeface="+mj-ea"/>
              </a:rPr>
              <a:t>Enumeration</a:t>
            </a:r>
            <a:r>
              <a:rPr lang="zh-TW" altLang="en-US" sz="2100" dirty="0">
                <a:latin typeface="Consolas" panose="020B0609020204030204" pitchFamily="49" charset="0"/>
                <a:ea typeface="+mj-ea"/>
              </a:rPr>
              <a:t>物件。</a:t>
            </a:r>
            <a:endParaRPr lang="en-US" altLang="zh-TW" sz="2100" dirty="0">
              <a:latin typeface="Consolas" panose="020B0609020204030204" pitchFamily="49" charset="0"/>
              <a:ea typeface="+mj-ea"/>
            </a:endParaRPr>
          </a:p>
          <a:p>
            <a:pPr lvl="1"/>
            <a:r>
              <a:rPr lang="en-US" altLang="zh-TW" sz="2100" dirty="0">
                <a:latin typeface="Consolas" panose="020B0609020204030204" pitchFamily="49" charset="0"/>
                <a:ea typeface="+mj-ea"/>
              </a:rPr>
              <a:t>【Enumeration</a:t>
            </a:r>
            <a:r>
              <a:rPr lang="zh-TW" altLang="en-US" sz="2100" dirty="0">
                <a:latin typeface="Consolas" panose="020B0609020204030204" pitchFamily="49" charset="0"/>
                <a:ea typeface="+mj-ea"/>
              </a:rPr>
              <a:t>介面</a:t>
            </a:r>
            <a:r>
              <a:rPr lang="en-US" altLang="zh-TW" sz="2100" dirty="0">
                <a:latin typeface="Consolas" panose="020B0609020204030204" pitchFamily="49" charset="0"/>
                <a:ea typeface="+mj-ea"/>
              </a:rPr>
              <a:t>】</a:t>
            </a:r>
          </a:p>
          <a:p>
            <a:pPr lvl="2"/>
            <a:r>
              <a:rPr lang="zh-TW" altLang="en-US" sz="2100" dirty="0">
                <a:latin typeface="Consolas" panose="020B0609020204030204" pitchFamily="49" charset="0"/>
                <a:ea typeface="+mj-ea"/>
              </a:rPr>
              <a:t>在</a:t>
            </a:r>
            <a:r>
              <a:rPr lang="en-US" altLang="zh-TW" sz="2100" dirty="0">
                <a:latin typeface="Consolas" panose="020B0609020204030204" pitchFamily="49" charset="0"/>
                <a:ea typeface="+mj-ea"/>
              </a:rPr>
              <a:t>JDK</a:t>
            </a:r>
            <a:r>
              <a:rPr lang="zh-TW" altLang="en-US" sz="2100" dirty="0">
                <a:latin typeface="Consolas" panose="020B0609020204030204" pitchFamily="49" charset="0"/>
                <a:ea typeface="+mj-ea"/>
              </a:rPr>
              <a:t> </a:t>
            </a:r>
            <a:r>
              <a:rPr lang="en-US" altLang="zh-TW" sz="2100" dirty="0">
                <a:latin typeface="Consolas" panose="020B0609020204030204" pitchFamily="49" charset="0"/>
                <a:ea typeface="+mj-ea"/>
              </a:rPr>
              <a:t>5</a:t>
            </a:r>
            <a:r>
              <a:rPr lang="zh-TW" altLang="en-US" sz="2100" dirty="0">
                <a:latin typeface="Consolas" panose="020B0609020204030204" pitchFamily="49" charset="0"/>
                <a:ea typeface="+mj-ea"/>
              </a:rPr>
              <a:t> 時加入的舊介面，較不容易使用，建議轉型成</a:t>
            </a:r>
            <a:r>
              <a:rPr lang="en-US" altLang="zh-TW" sz="2100" dirty="0" err="1">
                <a:latin typeface="Consolas" panose="020B0609020204030204" pitchFamily="49" charset="0"/>
                <a:ea typeface="+mj-ea"/>
              </a:rPr>
              <a:t>ArrayList</a:t>
            </a:r>
            <a:r>
              <a:rPr lang="zh-TW" altLang="en-US" sz="2100" dirty="0">
                <a:latin typeface="Consolas" panose="020B0609020204030204" pitchFamily="49" charset="0"/>
                <a:ea typeface="+mj-ea"/>
              </a:rPr>
              <a:t>型別。</a:t>
            </a:r>
            <a:endParaRPr lang="en-US" altLang="zh-TW" sz="2100" dirty="0">
              <a:latin typeface="Consolas" panose="020B0609020204030204" pitchFamily="49" charset="0"/>
              <a:ea typeface="+mj-ea"/>
            </a:endParaRPr>
          </a:p>
          <a:p>
            <a:pPr lvl="2"/>
            <a:r>
              <a:rPr lang="en-US" altLang="zh-TW" sz="2100" dirty="0" err="1">
                <a:latin typeface="Consolas" panose="020B0609020204030204" pitchFamily="49" charset="0"/>
                <a:ea typeface="+mj-ea"/>
              </a:rPr>
              <a:t>ArrayList</a:t>
            </a:r>
            <a:r>
              <a:rPr lang="en-US" altLang="zh-TW" sz="2100" dirty="0">
                <a:latin typeface="Consolas" panose="020B0609020204030204" pitchFamily="49" charset="0"/>
                <a:ea typeface="+mj-ea"/>
              </a:rPr>
              <a:t>&lt;T&gt; list=</a:t>
            </a:r>
            <a:r>
              <a:rPr lang="en-US" altLang="zh-TW" sz="2100" dirty="0" err="1">
                <a:latin typeface="Consolas" panose="020B0609020204030204" pitchFamily="49" charset="0"/>
                <a:ea typeface="+mj-ea"/>
              </a:rPr>
              <a:t>Collections.list</a:t>
            </a:r>
            <a:r>
              <a:rPr lang="en-US" altLang="zh-TW" sz="2100" dirty="0">
                <a:latin typeface="Consolas" panose="020B0609020204030204" pitchFamily="49" charset="0"/>
                <a:ea typeface="+mj-ea"/>
              </a:rPr>
              <a:t>(enumeration);</a:t>
            </a:r>
          </a:p>
          <a:p>
            <a:pPr lvl="1"/>
            <a:endParaRPr lang="zh-TW" altLang="en-US" sz="2100" dirty="0">
              <a:latin typeface="Consolas" panose="020B0609020204030204" pitchFamily="49" charset="0"/>
              <a:ea typeface="+mj-ea"/>
            </a:endParaRPr>
          </a:p>
          <a:p>
            <a:pPr marL="457200" indent="-457200">
              <a:buFont typeface="+mj-lt"/>
              <a:buAutoNum type="arabicPeriod"/>
            </a:pPr>
            <a:r>
              <a:rPr lang="en-US" altLang="zh-TW" sz="2100" dirty="0">
                <a:solidFill>
                  <a:srgbClr val="1890C3"/>
                </a:solidFill>
                <a:latin typeface="Consolas" panose="020B0609020204030204" pitchFamily="49" charset="0"/>
                <a:ea typeface="+mj-ea"/>
              </a:rPr>
              <a:t>String[] </a:t>
            </a:r>
            <a:r>
              <a:rPr lang="en-US" altLang="zh-TW" sz="2100" dirty="0" err="1">
                <a:latin typeface="Consolas" panose="020B0609020204030204" pitchFamily="49" charset="0"/>
                <a:ea typeface="+mj-ea"/>
              </a:rPr>
              <a:t>getParameterValues</a:t>
            </a:r>
            <a:r>
              <a:rPr lang="en-US" altLang="zh-TW" sz="2100" dirty="0">
                <a:latin typeface="Consolas" panose="020B0609020204030204" pitchFamily="49" charset="0"/>
                <a:ea typeface="+mj-ea"/>
              </a:rPr>
              <a:t>(String):</a:t>
            </a:r>
          </a:p>
          <a:p>
            <a:pPr lvl="1"/>
            <a:r>
              <a:rPr lang="zh-TW" altLang="en-US" sz="2100" dirty="0">
                <a:latin typeface="Consolas" panose="020B0609020204030204" pitchFamily="49" charset="0"/>
                <a:ea typeface="+mj-ea"/>
              </a:rPr>
              <a:t>使用參數名稱取得</a:t>
            </a:r>
            <a:r>
              <a:rPr lang="en-US" altLang="zh-TW" sz="2100" dirty="0">
                <a:latin typeface="Consolas" panose="020B0609020204030204" pitchFamily="49" charset="0"/>
                <a:ea typeface="+mj-ea"/>
              </a:rPr>
              <a:t>Client</a:t>
            </a:r>
            <a:r>
              <a:rPr lang="zh-TW" altLang="en-US" sz="2100" dirty="0">
                <a:latin typeface="Consolas" panose="020B0609020204030204" pitchFamily="49" charset="0"/>
                <a:ea typeface="+mj-ea"/>
              </a:rPr>
              <a:t>端傳過來的所有參數值。</a:t>
            </a:r>
            <a:endParaRPr lang="en-US" altLang="zh-TW" sz="2100" dirty="0">
              <a:latin typeface="Consolas" panose="020B0609020204030204" pitchFamily="49" charset="0"/>
              <a:ea typeface="+mj-ea"/>
            </a:endParaRPr>
          </a:p>
          <a:p>
            <a:pPr lvl="1"/>
            <a:r>
              <a:rPr lang="zh-TW" altLang="en-US" sz="2100" dirty="0">
                <a:latin typeface="Consolas" panose="020B0609020204030204" pitchFamily="49" charset="0"/>
                <a:ea typeface="+mj-ea"/>
              </a:rPr>
              <a:t>也可使用</a:t>
            </a:r>
            <a:r>
              <a:rPr lang="en-US" altLang="zh-TW" sz="2100" dirty="0">
                <a:latin typeface="Consolas" panose="020B0609020204030204" pitchFamily="49" charset="0"/>
                <a:ea typeface="+mj-ea"/>
              </a:rPr>
              <a:t>List&lt;String&gt; </a:t>
            </a:r>
            <a:r>
              <a:rPr lang="en-US" altLang="zh-TW" sz="2100" dirty="0">
                <a:latin typeface="Consolas" panose="020B0609020204030204" pitchFamily="49" charset="0"/>
              </a:rPr>
              <a:t>list</a:t>
            </a:r>
            <a:r>
              <a:rPr lang="en-US" altLang="zh-TW" sz="2100" dirty="0">
                <a:latin typeface="Consolas" panose="020B0609020204030204" pitchFamily="49" charset="0"/>
                <a:ea typeface="+mj-ea"/>
              </a:rPr>
              <a:t>=</a:t>
            </a:r>
            <a:r>
              <a:rPr lang="en-US" altLang="zh-TW" sz="2100" dirty="0" err="1">
                <a:latin typeface="Consolas" panose="020B0609020204030204" pitchFamily="49" charset="0"/>
                <a:ea typeface="+mj-ea"/>
              </a:rPr>
              <a:t>Arrays.asList</a:t>
            </a:r>
            <a:r>
              <a:rPr lang="en-US" altLang="zh-TW" sz="2100" dirty="0">
                <a:latin typeface="Consolas" panose="020B0609020204030204" pitchFamily="49" charset="0"/>
                <a:ea typeface="+mj-ea"/>
              </a:rPr>
              <a:t>(String[]);</a:t>
            </a:r>
          </a:p>
          <a:p>
            <a:pPr lvl="1"/>
            <a:r>
              <a:rPr lang="zh-TW" altLang="en-US" sz="2100" dirty="0">
                <a:latin typeface="Consolas" panose="020B0609020204030204" pitchFamily="49" charset="0"/>
                <a:ea typeface="+mj-ea"/>
              </a:rPr>
              <a:t>取得</a:t>
            </a:r>
            <a:r>
              <a:rPr lang="en-US" altLang="zh-TW" sz="2100" dirty="0">
                <a:latin typeface="Consolas" panose="020B0609020204030204" pitchFamily="49" charset="0"/>
                <a:ea typeface="+mj-ea"/>
              </a:rPr>
              <a:t>List</a:t>
            </a:r>
            <a:r>
              <a:rPr lang="zh-TW" altLang="en-US" sz="2100" dirty="0">
                <a:latin typeface="Consolas" panose="020B0609020204030204" pitchFamily="49" charset="0"/>
                <a:ea typeface="+mj-ea"/>
              </a:rPr>
              <a:t>物件。</a:t>
            </a:r>
            <a:endParaRPr lang="en-US" altLang="zh-TW" sz="2100" dirty="0">
              <a:latin typeface="Consolas" panose="020B0609020204030204" pitchFamily="49" charset="0"/>
              <a:ea typeface="+mj-ea"/>
            </a:endParaRPr>
          </a:p>
          <a:p>
            <a:pPr marL="457200" indent="-457200">
              <a:buFont typeface="+mj-lt"/>
              <a:buAutoNum type="arabicPeriod"/>
            </a:pPr>
            <a:endParaRPr lang="zh-TW" altLang="en-US" sz="2100" dirty="0">
              <a:latin typeface="Consolas" panose="020B0609020204030204" pitchFamily="49" charset="0"/>
              <a:ea typeface="+mj-ea"/>
            </a:endParaRPr>
          </a:p>
          <a:p>
            <a:pPr marL="457200" indent="-457200">
              <a:buFont typeface="+mj-lt"/>
              <a:buAutoNum type="arabicPeriod"/>
            </a:pPr>
            <a:r>
              <a:rPr lang="en-US" altLang="zh-TW" sz="2100" dirty="0">
                <a:solidFill>
                  <a:srgbClr val="CC6227"/>
                </a:solidFill>
                <a:latin typeface="Consolas" panose="020B0609020204030204" pitchFamily="49" charset="0"/>
                <a:ea typeface="+mj-ea"/>
              </a:rPr>
              <a:t>void</a:t>
            </a:r>
            <a:r>
              <a:rPr lang="en-US" altLang="zh-TW" sz="2100" dirty="0">
                <a:latin typeface="Consolas" panose="020B0609020204030204" pitchFamily="49" charset="0"/>
                <a:ea typeface="+mj-ea"/>
              </a:rPr>
              <a:t> </a:t>
            </a:r>
            <a:r>
              <a:rPr lang="en-US" altLang="zh-TW" sz="2100" dirty="0" err="1">
                <a:latin typeface="Consolas" panose="020B0609020204030204" pitchFamily="49" charset="0"/>
                <a:ea typeface="+mj-ea"/>
              </a:rPr>
              <a:t>setCharacterEncoding</a:t>
            </a:r>
            <a:r>
              <a:rPr lang="en-US" altLang="zh-TW" sz="2100" dirty="0">
                <a:latin typeface="Consolas" panose="020B0609020204030204" pitchFamily="49" charset="0"/>
                <a:ea typeface="+mj-ea"/>
              </a:rPr>
              <a:t>(String encoding):</a:t>
            </a:r>
          </a:p>
          <a:p>
            <a:pPr lvl="1"/>
            <a:r>
              <a:rPr lang="zh-TW" altLang="en-US" sz="2100" dirty="0">
                <a:latin typeface="Consolas" panose="020B0609020204030204" pitchFamily="49" charset="0"/>
                <a:ea typeface="+mj-ea"/>
              </a:rPr>
              <a:t>設定</a:t>
            </a:r>
            <a:r>
              <a:rPr lang="en-US" altLang="zh-TW" sz="2100" dirty="0">
                <a:latin typeface="Consolas" panose="020B0609020204030204" pitchFamily="49" charset="0"/>
                <a:ea typeface="+mj-ea"/>
              </a:rPr>
              <a:t>request</a:t>
            </a:r>
            <a:r>
              <a:rPr lang="zh-TW" altLang="en-US" sz="2100" dirty="0">
                <a:latin typeface="Consolas" panose="020B0609020204030204" pitchFamily="49" charset="0"/>
                <a:ea typeface="+mj-ea"/>
              </a:rPr>
              <a:t>的字元編碼。</a:t>
            </a:r>
          </a:p>
        </p:txBody>
      </p:sp>
      <p:sp>
        <p:nvSpPr>
          <p:cNvPr id="9" name="矩形 8"/>
          <p:cNvSpPr/>
          <p:nvPr/>
        </p:nvSpPr>
        <p:spPr>
          <a:xfrm>
            <a:off x="8355492" y="175433"/>
            <a:ext cx="3860800" cy="978729"/>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Http</a:t>
            </a:r>
            <a:r>
              <a:rPr lang="en-US" altLang="zh-TW" sz="3200" b="1"/>
              <a:t>Servlet</a:t>
            </a:r>
            <a:r>
              <a:rPr lang="en-US" altLang="zh-TW" sz="3200" b="1">
                <a:latin typeface="+mj-lt"/>
                <a:ea typeface="+mj-ea"/>
                <a:cs typeface="+mj-cs"/>
              </a:rPr>
              <a:t>Request</a:t>
            </a:r>
          </a:p>
          <a:p>
            <a:pPr algn="ctr" defTabSz="914400">
              <a:lnSpc>
                <a:spcPct val="90000"/>
              </a:lnSpc>
              <a:spcBef>
                <a:spcPct val="0"/>
              </a:spcBef>
            </a:pPr>
            <a:r>
              <a:rPr lang="zh-TW" altLang="en-US" sz="3200" b="1" cap="all">
                <a:latin typeface="+mj-lt"/>
                <a:ea typeface="+mj-ea"/>
                <a:cs typeface="+mj-cs"/>
              </a:rPr>
              <a:t>介面基本方法介紹</a:t>
            </a:r>
            <a:endParaRPr lang="en-US" altLang="zh-TW" sz="3200" b="1" cap="all">
              <a:latin typeface="+mj-lt"/>
              <a:ea typeface="+mj-ea"/>
              <a:cs typeface="+mj-cs"/>
            </a:endParaRPr>
          </a:p>
        </p:txBody>
      </p:sp>
      <p:sp>
        <p:nvSpPr>
          <p:cNvPr id="3" name="文字方塊 2">
            <a:extLst>
              <a:ext uri="{FF2B5EF4-FFF2-40B4-BE49-F238E27FC236}">
                <a16:creationId xmlns:a16="http://schemas.microsoft.com/office/drawing/2014/main" id="{B89D8C68-8F79-A230-5230-9E841535EFF0}"/>
              </a:ext>
            </a:extLst>
          </p:cNvPr>
          <p:cNvSpPr txBox="1"/>
          <p:nvPr/>
        </p:nvSpPr>
        <p:spPr>
          <a:xfrm>
            <a:off x="8456160" y="6272784"/>
            <a:ext cx="3022747"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HttpServletRequest</a:t>
            </a:r>
            <a:r>
              <a:rPr lang="zh-TW" altLang="en-US">
                <a:latin typeface="Consolas" panose="020B0609020204030204" pitchFamily="49" charset="0"/>
                <a:ea typeface="+mj-ea"/>
              </a:rPr>
              <a:t>介面</a:t>
            </a:r>
          </a:p>
        </p:txBody>
      </p:sp>
    </p:spTree>
    <p:extLst>
      <p:ext uri="{BB962C8B-B14F-4D97-AF65-F5344CB8AC3E}">
        <p14:creationId xmlns:p14="http://schemas.microsoft.com/office/powerpoint/2010/main" val="16664616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299450" y="1481051"/>
            <a:ext cx="3892551" cy="4541058"/>
          </a:xfrm>
        </p:spPr>
        <p:txBody>
          <a:bodyPr>
            <a:noAutofit/>
          </a:bodyPr>
          <a:lstStyle/>
          <a:p>
            <a:r>
              <a:rPr lang="en-US" altLang="zh-TW" sz="2000" b="1" dirty="0">
                <a:latin typeface="Consolas" panose="020B0609020204030204" pitchFamily="49" charset="0"/>
                <a:ea typeface="+mj-ea"/>
              </a:rPr>
              <a:t>HttpServletResponse</a:t>
            </a:r>
            <a:r>
              <a:rPr lang="zh-TW" altLang="en-US" sz="2000" b="1" dirty="0">
                <a:latin typeface="Consolas" panose="020B0609020204030204" pitchFamily="49" charset="0"/>
                <a:ea typeface="+mj-ea"/>
              </a:rPr>
              <a:t>繼承</a:t>
            </a:r>
            <a:r>
              <a:rPr lang="en-US" altLang="zh-TW" sz="2000" b="1" dirty="0">
                <a:latin typeface="Consolas" panose="020B0609020204030204" pitchFamily="49" charset="0"/>
                <a:ea typeface="+mj-ea"/>
              </a:rPr>
              <a:t>ServletResponse</a:t>
            </a:r>
          </a:p>
          <a:p>
            <a:r>
              <a:rPr lang="zh-TW" altLang="en-US" sz="2000" b="1" dirty="0">
                <a:latin typeface="Consolas" panose="020B0609020204030204" pitchFamily="49" charset="0"/>
                <a:ea typeface="+mj-ea"/>
              </a:rPr>
              <a:t>介面中定義了許多實用方法，可使用這些方法對客戶端進行回應。</a:t>
            </a:r>
            <a:endParaRPr lang="en-US" altLang="zh-TW" sz="2000" b="1" dirty="0">
              <a:latin typeface="Consolas" panose="020B0609020204030204" pitchFamily="49" charset="0"/>
              <a:ea typeface="+mj-ea"/>
            </a:endParaRPr>
          </a:p>
          <a:p>
            <a:r>
              <a:rPr lang="zh-TW" altLang="en-US" sz="2000" b="1" dirty="0">
                <a:latin typeface="Consolas" panose="020B0609020204030204" pitchFamily="49" charset="0"/>
                <a:ea typeface="+mj-ea"/>
              </a:rPr>
              <a:t>實作由</a:t>
            </a:r>
            <a:r>
              <a:rPr lang="en-US" altLang="zh-TW" sz="2000" b="1" dirty="0">
                <a:latin typeface="Consolas" panose="020B0609020204030204" pitchFamily="49" charset="0"/>
                <a:ea typeface="+mj-ea"/>
              </a:rPr>
              <a:t>Container(</a:t>
            </a:r>
            <a:r>
              <a:rPr lang="zh-TW" altLang="en-US" sz="2000" b="1" dirty="0">
                <a:latin typeface="Consolas" panose="020B0609020204030204" pitchFamily="49" charset="0"/>
                <a:ea typeface="+mj-ea"/>
              </a:rPr>
              <a:t>伺服器</a:t>
            </a:r>
            <a:r>
              <a:rPr lang="en-US" altLang="zh-TW" sz="2000" b="1" dirty="0">
                <a:latin typeface="Consolas" panose="020B0609020204030204" pitchFamily="49" charset="0"/>
                <a:ea typeface="+mj-ea"/>
              </a:rPr>
              <a:t>)</a:t>
            </a:r>
            <a:r>
              <a:rPr lang="zh-TW" altLang="en-US" sz="2000" b="1" dirty="0">
                <a:latin typeface="Consolas" panose="020B0609020204030204" pitchFamily="49" charset="0"/>
                <a:ea typeface="+mj-ea"/>
              </a:rPr>
              <a:t>完成，於建立</a:t>
            </a:r>
            <a:r>
              <a:rPr lang="fr-FR" altLang="zh-TW" sz="2000" b="1" dirty="0">
                <a:latin typeface="Consolas" panose="020B0609020204030204" pitchFamily="49" charset="0"/>
                <a:ea typeface="+mj-ea"/>
              </a:rPr>
              <a:t>ServletResponse</a:t>
            </a:r>
            <a:r>
              <a:rPr lang="zh-TW" altLang="en-US" sz="2000" b="1" dirty="0">
                <a:latin typeface="Consolas" panose="020B0609020204030204" pitchFamily="49" charset="0"/>
                <a:ea typeface="+mj-ea"/>
              </a:rPr>
              <a:t>實體後，呼叫</a:t>
            </a:r>
            <a:r>
              <a:rPr lang="en-US" altLang="zh-TW" sz="2000" b="1" dirty="0">
                <a:latin typeface="Consolas" panose="020B0609020204030204" pitchFamily="49" charset="0"/>
                <a:ea typeface="+mj-ea"/>
              </a:rPr>
              <a:t>HttpServlet</a:t>
            </a:r>
            <a:r>
              <a:rPr lang="zh-TW" altLang="en-US" sz="2000" b="1" dirty="0">
                <a:latin typeface="Consolas" panose="020B0609020204030204" pitchFamily="49" charset="0"/>
                <a:ea typeface="+mj-ea"/>
              </a:rPr>
              <a:t>的</a:t>
            </a:r>
            <a:r>
              <a:rPr lang="fr-FR" altLang="zh-TW" sz="2000" b="1" dirty="0">
                <a:latin typeface="Consolas" panose="020B0609020204030204" pitchFamily="49" charset="0"/>
                <a:ea typeface="+mj-ea"/>
              </a:rPr>
              <a:t>service(ServletRequest,ServletResponse)</a:t>
            </a:r>
            <a:r>
              <a:rPr lang="zh-TW" altLang="en-US" sz="2000" b="1" dirty="0">
                <a:latin typeface="Consolas" panose="020B0609020204030204" pitchFamily="49" charset="0"/>
                <a:ea typeface="+mj-ea"/>
              </a:rPr>
              <a:t>，並將其當作引數傳入，其後進行強制轉型成</a:t>
            </a:r>
            <a:r>
              <a:rPr lang="en-US" altLang="zh-TW" sz="2000" b="1" dirty="0">
                <a:latin typeface="Consolas" panose="020B0609020204030204" pitchFamily="49" charset="0"/>
                <a:ea typeface="+mj-ea"/>
              </a:rPr>
              <a:t>HttpServletResponse</a:t>
            </a:r>
            <a:r>
              <a:rPr lang="zh-TW" altLang="en-US" sz="2000" b="1" dirty="0">
                <a:latin typeface="Consolas" panose="020B0609020204030204" pitchFamily="49" charset="0"/>
                <a:ea typeface="+mj-ea"/>
              </a:rPr>
              <a:t>，以供</a:t>
            </a:r>
            <a:r>
              <a:rPr lang="en-US" altLang="zh-TW" sz="2000" b="1" dirty="0">
                <a:latin typeface="Consolas" panose="020B0609020204030204" pitchFamily="49" charset="0"/>
                <a:ea typeface="+mj-ea"/>
              </a:rPr>
              <a:t>HttpServlet</a:t>
            </a:r>
            <a:r>
              <a:rPr lang="zh-TW" altLang="en-US" sz="2000" b="1" dirty="0">
                <a:latin typeface="Consolas" panose="020B0609020204030204" pitchFamily="49" charset="0"/>
                <a:ea typeface="+mj-ea"/>
              </a:rPr>
              <a:t>使用。</a:t>
            </a:r>
            <a:endParaRPr lang="en-US" altLang="zh-TW" sz="2000" b="1" dirty="0">
              <a:latin typeface="Consolas" panose="020B0609020204030204" pitchFamily="49" charset="0"/>
              <a:ea typeface="+mj-ea"/>
            </a:endParaRPr>
          </a:p>
          <a:p>
            <a:endParaRPr lang="en-US" altLang="zh-TW" sz="2000" b="1" dirty="0">
              <a:latin typeface="Consolas" panose="020B0609020204030204" pitchFamily="49" charset="0"/>
              <a:ea typeface="+mj-ea"/>
            </a:endParaRPr>
          </a:p>
          <a:p>
            <a:endParaRPr lang="en-US" altLang="zh-TW" sz="20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47</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0" y="0"/>
            <a:ext cx="8299450" cy="6863417"/>
          </a:xfrm>
          <a:prstGeom prst="rect">
            <a:avLst/>
          </a:prstGeom>
          <a:noFill/>
        </p:spPr>
        <p:txBody>
          <a:bodyPr wrap="square" rtlCol="0">
            <a:spAutoFit/>
          </a:bodyPr>
          <a:lstStyle/>
          <a:p>
            <a:pPr marL="457200" indent="-457200">
              <a:buFont typeface="+mj-lt"/>
              <a:buAutoNum type="arabicPeriod"/>
            </a:pPr>
            <a:r>
              <a:rPr lang="en-US" altLang="zh-TW" sz="2200" dirty="0">
                <a:solidFill>
                  <a:srgbClr val="CC6227"/>
                </a:solidFill>
                <a:latin typeface="Consolas" panose="020B0609020204030204" pitchFamily="49" charset="0"/>
                <a:ea typeface="+mj-ea"/>
              </a:rPr>
              <a:t>void</a:t>
            </a:r>
            <a:r>
              <a:rPr lang="en-US" altLang="zh-TW" sz="2200" dirty="0">
                <a:latin typeface="Consolas" panose="020B0609020204030204" pitchFamily="49" charset="0"/>
                <a:ea typeface="+mj-ea"/>
              </a:rPr>
              <a:t> </a:t>
            </a:r>
            <a:r>
              <a:rPr lang="en-US" altLang="zh-TW" sz="2200" dirty="0" err="1">
                <a:latin typeface="Consolas" panose="020B0609020204030204" pitchFamily="49" charset="0"/>
                <a:ea typeface="+mj-ea"/>
              </a:rPr>
              <a:t>setContentType</a:t>
            </a:r>
            <a:r>
              <a:rPr lang="en-US" altLang="zh-TW" sz="2200" dirty="0">
                <a:latin typeface="Consolas" panose="020B0609020204030204" pitchFamily="49" charset="0"/>
                <a:ea typeface="+mj-ea"/>
              </a:rPr>
              <a:t>(String type):</a:t>
            </a:r>
            <a:r>
              <a:rPr lang="zh-TW" altLang="en-US" sz="2200" dirty="0">
                <a:latin typeface="Consolas" panose="020B0609020204030204" pitchFamily="49" charset="0"/>
                <a:ea typeface="+mj-ea"/>
              </a:rPr>
              <a:t>設定回應類型</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引數範例</a:t>
            </a:r>
            <a:r>
              <a:rPr lang="en-US" altLang="zh-TW" sz="2200" dirty="0">
                <a:latin typeface="Consolas" panose="020B0609020204030204" pitchFamily="49" charset="0"/>
                <a:ea typeface="+mj-ea"/>
              </a:rPr>
              <a:t>】"text/</a:t>
            </a:r>
            <a:r>
              <a:rPr lang="en-US" altLang="zh-TW" sz="2200" dirty="0" err="1">
                <a:latin typeface="Consolas" panose="020B0609020204030204" pitchFamily="49" charset="0"/>
                <a:ea typeface="+mj-ea"/>
              </a:rPr>
              <a:t>html;charset</a:t>
            </a:r>
            <a:r>
              <a:rPr lang="en-US" altLang="zh-TW" sz="2200" dirty="0">
                <a:latin typeface="Consolas" panose="020B0609020204030204" pitchFamily="49" charset="0"/>
                <a:ea typeface="+mj-ea"/>
              </a:rPr>
              <a:t>=UTF-8"</a:t>
            </a:r>
          </a:p>
          <a:p>
            <a:pPr lvl="1"/>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常用型別</a:t>
            </a:r>
            <a:r>
              <a:rPr lang="en-US" altLang="zh-TW" sz="2200" dirty="0">
                <a:latin typeface="Consolas" panose="020B0609020204030204" pitchFamily="49" charset="0"/>
                <a:ea typeface="+mj-ea"/>
              </a:rPr>
              <a:t>】--Google</a:t>
            </a:r>
            <a:r>
              <a:rPr lang="zh-TW" altLang="en-US" sz="2200" dirty="0">
                <a:latin typeface="Consolas" panose="020B0609020204030204" pitchFamily="49" charset="0"/>
                <a:ea typeface="+mj-ea"/>
              </a:rPr>
              <a:t>關鍵字</a:t>
            </a:r>
            <a:r>
              <a:rPr lang="en-US" altLang="zh-TW" sz="2200" dirty="0">
                <a:latin typeface="Consolas" panose="020B0609020204030204" pitchFamily="49" charset="0"/>
                <a:ea typeface="+mj-ea"/>
              </a:rPr>
              <a:t>:</a:t>
            </a:r>
            <a:r>
              <a:rPr lang="zh-TW" altLang="en-US" sz="2200" dirty="0">
                <a:solidFill>
                  <a:srgbClr val="FF0000"/>
                </a:solidFill>
                <a:latin typeface="Consolas" panose="020B0609020204030204" pitchFamily="49" charset="0"/>
                <a:ea typeface="+mj-ea"/>
              </a:rPr>
              <a:t>型別</a:t>
            </a:r>
            <a:r>
              <a:rPr lang="en-US" altLang="zh-TW" sz="2200" dirty="0">
                <a:solidFill>
                  <a:srgbClr val="FF0000"/>
                </a:solidFill>
                <a:latin typeface="Consolas" panose="020B0609020204030204" pitchFamily="49" charset="0"/>
                <a:ea typeface="+mj-ea"/>
              </a:rPr>
              <a:t>+</a:t>
            </a:r>
            <a:r>
              <a:rPr lang="en-US" altLang="zh-TW" sz="2200" dirty="0" err="1">
                <a:solidFill>
                  <a:srgbClr val="FF0000"/>
                </a:solidFill>
                <a:latin typeface="Consolas" panose="020B0609020204030204" pitchFamily="49" charset="0"/>
                <a:ea typeface="+mj-ea"/>
              </a:rPr>
              <a:t>MimeType</a:t>
            </a:r>
            <a:endParaRPr lang="en-US" altLang="zh-TW" sz="2200" dirty="0">
              <a:solidFill>
                <a:srgbClr val="FF0000"/>
              </a:solidFill>
              <a:latin typeface="Consolas" panose="020B0609020204030204" pitchFamily="49" charset="0"/>
              <a:ea typeface="+mj-ea"/>
            </a:endParaRPr>
          </a:p>
          <a:p>
            <a:pPr lvl="1"/>
            <a:r>
              <a:rPr lang="en-US" altLang="zh-TW" sz="2200" dirty="0">
                <a:latin typeface="Consolas" panose="020B0609020204030204" pitchFamily="49" charset="0"/>
                <a:ea typeface="+mj-ea"/>
              </a:rPr>
              <a:t>	"text/plain";	//</a:t>
            </a:r>
            <a:r>
              <a:rPr lang="zh-TW" altLang="en-US" sz="2200" dirty="0">
                <a:latin typeface="Consolas" panose="020B0609020204030204" pitchFamily="49" charset="0"/>
                <a:ea typeface="+mj-ea"/>
              </a:rPr>
              <a:t>純文字</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	"text/xml";		//XML</a:t>
            </a:r>
            <a:r>
              <a:rPr lang="zh-TW" altLang="en-US" sz="2200" dirty="0">
                <a:latin typeface="Consolas" panose="020B0609020204030204" pitchFamily="49" charset="0"/>
                <a:ea typeface="+mj-ea"/>
              </a:rPr>
              <a:t>格式文件</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	"text/html"	;	//HTML</a:t>
            </a:r>
            <a:r>
              <a:rPr lang="zh-TW" altLang="en-US" sz="2200" dirty="0">
                <a:latin typeface="Consolas" panose="020B0609020204030204" pitchFamily="49" charset="0"/>
                <a:ea typeface="+mj-ea"/>
              </a:rPr>
              <a:t>格式文件</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	"image/jpeg";	//jpg</a:t>
            </a:r>
            <a:r>
              <a:rPr lang="zh-TW" altLang="en-US" sz="2200" dirty="0">
                <a:latin typeface="Consolas" panose="020B0609020204030204" pitchFamily="49" charset="0"/>
                <a:ea typeface="+mj-ea"/>
              </a:rPr>
              <a:t>格式圖片</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	"application/</a:t>
            </a:r>
            <a:r>
              <a:rPr lang="en-US" altLang="zh-TW" sz="2200" dirty="0" err="1">
                <a:latin typeface="Consolas" panose="020B0609020204030204" pitchFamily="49" charset="0"/>
                <a:ea typeface="+mj-ea"/>
              </a:rPr>
              <a:t>json</a:t>
            </a:r>
            <a:r>
              <a:rPr lang="en-US" altLang="zh-TW" sz="2200" dirty="0">
                <a:latin typeface="Consolas" panose="020B0609020204030204" pitchFamily="49" charset="0"/>
                <a:ea typeface="+mj-ea"/>
              </a:rPr>
              <a:t>";	//JSON</a:t>
            </a:r>
            <a:r>
              <a:rPr lang="zh-TW" altLang="en-US" sz="2200" dirty="0">
                <a:latin typeface="Consolas" panose="020B0609020204030204" pitchFamily="49" charset="0"/>
                <a:ea typeface="+mj-ea"/>
              </a:rPr>
              <a:t>格式文件</a:t>
            </a:r>
            <a:endParaRPr lang="en-US" altLang="zh-TW" sz="2200" dirty="0">
              <a:latin typeface="Consolas" panose="020B0609020204030204" pitchFamily="49" charset="0"/>
              <a:ea typeface="+mj-ea"/>
            </a:endParaRPr>
          </a:p>
          <a:p>
            <a:pPr lvl="1"/>
            <a:endParaRPr lang="en-US" altLang="zh-TW" sz="2200" dirty="0">
              <a:latin typeface="Consolas" panose="020B0609020204030204" pitchFamily="49" charset="0"/>
              <a:ea typeface="+mj-ea"/>
            </a:endParaRPr>
          </a:p>
          <a:p>
            <a:pPr marL="457200" indent="-457200">
              <a:buFont typeface="+mj-lt"/>
              <a:buAutoNum type="arabicPeriod"/>
            </a:pPr>
            <a:r>
              <a:rPr lang="en-US" altLang="zh-TW" sz="2200" dirty="0" err="1">
                <a:solidFill>
                  <a:srgbClr val="1890C3"/>
                </a:solidFill>
                <a:latin typeface="Consolas" panose="020B0609020204030204" pitchFamily="49" charset="0"/>
                <a:ea typeface="+mj-ea"/>
              </a:rPr>
              <a:t>PrintWriter</a:t>
            </a:r>
            <a:r>
              <a:rPr lang="zh-TW" altLang="en-US" sz="2200" dirty="0">
                <a:latin typeface="Consolas" panose="020B0609020204030204" pitchFamily="49" charset="0"/>
                <a:ea typeface="+mj-ea"/>
              </a:rPr>
              <a:t> </a:t>
            </a:r>
            <a:r>
              <a:rPr lang="en-US" altLang="zh-TW" sz="2200" dirty="0" err="1">
                <a:latin typeface="Consolas" panose="020B0609020204030204" pitchFamily="49" charset="0"/>
                <a:ea typeface="+mj-ea"/>
              </a:rPr>
              <a:t>getWriter</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取得文字輸出物件</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a:t>
            </a:r>
            <a:r>
              <a:rPr lang="en-US" altLang="zh-TW" sz="2200" dirty="0" err="1">
                <a:latin typeface="Consolas" panose="020B0609020204030204" pitchFamily="49" charset="0"/>
                <a:ea typeface="+mj-ea"/>
              </a:rPr>
              <a:t>PrintWriter</a:t>
            </a:r>
            <a:r>
              <a:rPr lang="zh-TW" altLang="en-US" sz="2200" dirty="0">
                <a:latin typeface="Consolas" panose="020B0609020204030204" pitchFamily="49" charset="0"/>
                <a:ea typeface="+mj-ea"/>
              </a:rPr>
              <a:t>類別方法</a:t>
            </a:r>
            <a:r>
              <a:rPr lang="en-US" altLang="zh-TW" sz="2200" dirty="0">
                <a:latin typeface="Consolas" panose="020B0609020204030204" pitchFamily="49" charset="0"/>
                <a:ea typeface="+mj-ea"/>
              </a:rPr>
              <a:t>】</a:t>
            </a:r>
          </a:p>
          <a:p>
            <a:pPr lvl="1"/>
            <a:r>
              <a:rPr lang="en-US" altLang="zh-TW" sz="2200" dirty="0">
                <a:latin typeface="Consolas" panose="020B0609020204030204" pitchFamily="49" charset="0"/>
                <a:ea typeface="+mj-ea"/>
              </a:rPr>
              <a:t>	write(</a:t>
            </a:r>
            <a:r>
              <a:rPr lang="zh-TW" altLang="en-US" sz="2200" dirty="0">
                <a:latin typeface="Consolas" panose="020B0609020204030204" pitchFamily="49" charset="0"/>
                <a:ea typeface="+mj-ea"/>
              </a:rPr>
              <a:t>多載參數</a:t>
            </a:r>
            <a:r>
              <a:rPr lang="en-US" altLang="zh-TW" sz="2200" dirty="0">
                <a:latin typeface="Consolas" panose="020B0609020204030204" pitchFamily="49" charset="0"/>
                <a:ea typeface="+mj-ea"/>
              </a:rPr>
              <a:t>);	//</a:t>
            </a:r>
            <a:r>
              <a:rPr lang="zh-TW" altLang="en-US" sz="2200" dirty="0">
                <a:latin typeface="Consolas" panose="020B0609020204030204" pitchFamily="49" charset="0"/>
                <a:ea typeface="+mj-ea"/>
              </a:rPr>
              <a:t>輸出字元或字串</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	print(</a:t>
            </a:r>
            <a:r>
              <a:rPr lang="zh-TW" altLang="en-US" sz="2200" dirty="0">
                <a:latin typeface="Consolas" panose="020B0609020204030204" pitchFamily="49" charset="0"/>
                <a:ea typeface="+mj-ea"/>
              </a:rPr>
              <a:t>多載參數</a:t>
            </a:r>
            <a:r>
              <a:rPr lang="en-US" altLang="zh-TW" sz="2200" dirty="0">
                <a:latin typeface="Consolas" panose="020B0609020204030204" pitchFamily="49" charset="0"/>
                <a:ea typeface="+mj-ea"/>
              </a:rPr>
              <a:t>);	//</a:t>
            </a:r>
            <a:r>
              <a:rPr lang="zh-TW" altLang="en-US" sz="2200" dirty="0">
                <a:latin typeface="Consolas" panose="020B0609020204030204" pitchFamily="49" charset="0"/>
                <a:ea typeface="+mj-ea"/>
              </a:rPr>
              <a:t>先呼叫</a:t>
            </a:r>
            <a:r>
              <a:rPr lang="en-US" altLang="zh-TW" sz="2200" dirty="0" err="1">
                <a:latin typeface="Consolas" panose="020B0609020204030204" pitchFamily="49" charset="0"/>
                <a:ea typeface="+mj-ea"/>
              </a:rPr>
              <a:t>String.valueOf</a:t>
            </a:r>
            <a:r>
              <a:rPr lang="en-US" altLang="zh-TW" sz="2200" dirty="0">
                <a:latin typeface="Consolas" panose="020B0609020204030204" pitchFamily="49" charset="0"/>
                <a:ea typeface="+mj-ea"/>
              </a:rPr>
              <a:t>(</a:t>
            </a:r>
            <a:r>
              <a:rPr lang="en-US" altLang="zh-TW" sz="2200" dirty="0" err="1">
                <a:latin typeface="Consolas" panose="020B0609020204030204" pitchFamily="49" charset="0"/>
                <a:ea typeface="+mj-ea"/>
              </a:rPr>
              <a:t>i</a:t>
            </a:r>
            <a:r>
              <a:rPr lang="en-US" altLang="zh-TW" sz="2200" dirty="0">
                <a:latin typeface="Consolas" panose="020B0609020204030204" pitchFamily="49" charset="0"/>
                <a:ea typeface="+mj-ea"/>
              </a:rPr>
              <a:t>)</a:t>
            </a:r>
          </a:p>
          <a:p>
            <a:pPr lvl="1"/>
            <a:endParaRPr lang="en-US" altLang="zh-TW" sz="2200" dirty="0">
              <a:latin typeface="Consolas" panose="020B0609020204030204" pitchFamily="49" charset="0"/>
              <a:ea typeface="+mj-ea"/>
            </a:endParaRPr>
          </a:p>
          <a:p>
            <a:pPr marL="457200" indent="-457200">
              <a:buFont typeface="+mj-lt"/>
              <a:buAutoNum type="arabicPeriod"/>
            </a:pPr>
            <a:r>
              <a:rPr lang="en-US" altLang="zh-TW" sz="2200" dirty="0" err="1">
                <a:solidFill>
                  <a:srgbClr val="1890C3"/>
                </a:solidFill>
                <a:latin typeface="Consolas" panose="020B0609020204030204" pitchFamily="49" charset="0"/>
                <a:ea typeface="+mj-ea"/>
              </a:rPr>
              <a:t>ServletOutputStream</a:t>
            </a:r>
            <a:r>
              <a:rPr lang="zh-TW" altLang="en-US" sz="2200" dirty="0">
                <a:latin typeface="Consolas" panose="020B0609020204030204" pitchFamily="49" charset="0"/>
                <a:ea typeface="+mj-ea"/>
              </a:rPr>
              <a:t> </a:t>
            </a:r>
            <a:r>
              <a:rPr lang="en-US" altLang="zh-TW" sz="2200" dirty="0" err="1">
                <a:latin typeface="Consolas" panose="020B0609020204030204" pitchFamily="49" charset="0"/>
                <a:ea typeface="+mj-ea"/>
              </a:rPr>
              <a:t>getOutputStream</a:t>
            </a:r>
            <a:r>
              <a:rPr lang="en-US" altLang="zh-TW" sz="2200" dirty="0">
                <a:latin typeface="Consolas" panose="020B0609020204030204" pitchFamily="49" charset="0"/>
                <a:ea typeface="+mj-ea"/>
              </a:rPr>
              <a:t>():</a:t>
            </a:r>
          </a:p>
          <a:p>
            <a:pPr lvl="1"/>
            <a:r>
              <a:rPr lang="zh-TW" altLang="en-US" sz="2200" dirty="0">
                <a:latin typeface="Consolas" panose="020B0609020204030204" pitchFamily="49" charset="0"/>
                <a:ea typeface="+mj-ea"/>
              </a:rPr>
              <a:t>取得資料流輸出物件</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a:t>
            </a:r>
            <a:r>
              <a:rPr lang="en-US" altLang="zh-TW" sz="2200" dirty="0" err="1">
                <a:latin typeface="Consolas" panose="020B0609020204030204" pitchFamily="49" charset="0"/>
                <a:ea typeface="+mj-ea"/>
              </a:rPr>
              <a:t>ServletOutputStream</a:t>
            </a:r>
            <a:r>
              <a:rPr lang="zh-TW" altLang="en-US" sz="2200" dirty="0">
                <a:latin typeface="Consolas" panose="020B0609020204030204" pitchFamily="49" charset="0"/>
                <a:ea typeface="+mj-ea"/>
              </a:rPr>
              <a:t>類別方法</a:t>
            </a:r>
            <a:r>
              <a:rPr lang="en-US" altLang="zh-TW" sz="2200" dirty="0">
                <a:latin typeface="Consolas" panose="020B0609020204030204" pitchFamily="49" charset="0"/>
                <a:ea typeface="+mj-ea"/>
              </a:rPr>
              <a:t>】</a:t>
            </a:r>
          </a:p>
          <a:p>
            <a:pPr lvl="1"/>
            <a:r>
              <a:rPr lang="en-US" altLang="zh-TW" sz="2200" dirty="0">
                <a:latin typeface="Consolas" panose="020B0609020204030204" pitchFamily="49" charset="0"/>
                <a:ea typeface="+mj-ea"/>
              </a:rPr>
              <a:t>	write(</a:t>
            </a:r>
            <a:r>
              <a:rPr lang="zh-TW" altLang="en-US" sz="2200" dirty="0">
                <a:latin typeface="Consolas" panose="020B0609020204030204" pitchFamily="49" charset="0"/>
                <a:ea typeface="+mj-ea"/>
              </a:rPr>
              <a:t>多載參數</a:t>
            </a:r>
            <a:r>
              <a:rPr lang="en-US" altLang="zh-TW" sz="2200" dirty="0">
                <a:latin typeface="Consolas" panose="020B0609020204030204" pitchFamily="49" charset="0"/>
                <a:ea typeface="+mj-ea"/>
              </a:rPr>
              <a:t>);	//</a:t>
            </a:r>
            <a:r>
              <a:rPr lang="zh-TW" altLang="en-US" sz="2200" dirty="0">
                <a:latin typeface="Consolas" panose="020B0609020204030204" pitchFamily="49" charset="0"/>
                <a:ea typeface="+mj-ea"/>
              </a:rPr>
              <a:t>輸出二進制資料流</a:t>
            </a:r>
            <a:endParaRPr lang="en-US" altLang="zh-TW" sz="2200" dirty="0">
              <a:latin typeface="Consolas" panose="020B0609020204030204" pitchFamily="49" charset="0"/>
              <a:ea typeface="+mj-ea"/>
            </a:endParaRPr>
          </a:p>
          <a:p>
            <a:pPr lvl="1"/>
            <a:r>
              <a:rPr lang="en-US" altLang="zh-TW" sz="2200" dirty="0">
                <a:latin typeface="Consolas" panose="020B0609020204030204" pitchFamily="49" charset="0"/>
                <a:ea typeface="+mj-ea"/>
              </a:rPr>
              <a:t>	print(</a:t>
            </a:r>
            <a:r>
              <a:rPr lang="zh-TW" altLang="en-US" sz="2200" dirty="0">
                <a:latin typeface="Consolas" panose="020B0609020204030204" pitchFamily="49" charset="0"/>
                <a:ea typeface="+mj-ea"/>
              </a:rPr>
              <a:t>多載參數</a:t>
            </a:r>
            <a:r>
              <a:rPr lang="en-US" altLang="zh-TW" sz="2200" dirty="0">
                <a:latin typeface="Consolas" panose="020B0609020204030204" pitchFamily="49" charset="0"/>
                <a:ea typeface="+mj-ea"/>
              </a:rPr>
              <a:t>);	//</a:t>
            </a:r>
            <a:r>
              <a:rPr lang="zh-TW" altLang="en-US" sz="2200" dirty="0">
                <a:latin typeface="Consolas" panose="020B0609020204030204" pitchFamily="49" charset="0"/>
                <a:ea typeface="+mj-ea"/>
              </a:rPr>
              <a:t>輸出字元</a:t>
            </a:r>
            <a:endParaRPr lang="en-US" altLang="zh-TW" sz="2200" dirty="0">
              <a:latin typeface="Consolas" panose="020B0609020204030204" pitchFamily="49" charset="0"/>
              <a:ea typeface="+mj-ea"/>
            </a:endParaRPr>
          </a:p>
          <a:p>
            <a:pPr marL="457200" indent="-457200">
              <a:buFont typeface="+mj-lt"/>
              <a:buAutoNum type="arabicPeriod"/>
            </a:pPr>
            <a:endParaRPr lang="en-US" altLang="zh-TW" sz="2200" dirty="0">
              <a:latin typeface="Consolas" panose="020B0609020204030204" pitchFamily="49" charset="0"/>
              <a:ea typeface="+mj-ea"/>
            </a:endParaRPr>
          </a:p>
        </p:txBody>
      </p:sp>
      <p:sp>
        <p:nvSpPr>
          <p:cNvPr id="9" name="矩形 8"/>
          <p:cNvSpPr/>
          <p:nvPr/>
        </p:nvSpPr>
        <p:spPr>
          <a:xfrm>
            <a:off x="8355492" y="175433"/>
            <a:ext cx="3860800" cy="978729"/>
          </a:xfrm>
          <a:prstGeom prst="rect">
            <a:avLst/>
          </a:prstGeom>
        </p:spPr>
        <p:txBody>
          <a:bodyPr wrap="square">
            <a:spAutoFit/>
          </a:bodyPr>
          <a:lstStyle/>
          <a:p>
            <a:pPr algn="ctr" defTabSz="914400">
              <a:lnSpc>
                <a:spcPct val="90000"/>
              </a:lnSpc>
              <a:spcBef>
                <a:spcPct val="0"/>
              </a:spcBef>
            </a:pPr>
            <a:r>
              <a:rPr lang="en-US" altLang="zh-TW" sz="3200" b="1">
                <a:latin typeface="+mj-lt"/>
                <a:ea typeface="+mj-ea"/>
                <a:cs typeface="+mj-cs"/>
              </a:rPr>
              <a:t>HttpServletResponse</a:t>
            </a:r>
          </a:p>
          <a:p>
            <a:pPr algn="ctr" defTabSz="914400">
              <a:lnSpc>
                <a:spcPct val="90000"/>
              </a:lnSpc>
              <a:spcBef>
                <a:spcPct val="0"/>
              </a:spcBef>
            </a:pPr>
            <a:r>
              <a:rPr lang="zh-TW" altLang="en-US" sz="3200" b="1" cap="all">
                <a:latin typeface="+mj-lt"/>
                <a:ea typeface="+mj-ea"/>
                <a:cs typeface="+mj-cs"/>
              </a:rPr>
              <a:t>介面基本方法介紹</a:t>
            </a:r>
            <a:endParaRPr lang="en-US" altLang="zh-TW" sz="3200" b="1" cap="all">
              <a:latin typeface="+mj-lt"/>
              <a:ea typeface="+mj-ea"/>
              <a:cs typeface="+mj-cs"/>
            </a:endParaRPr>
          </a:p>
        </p:txBody>
      </p:sp>
      <p:sp>
        <p:nvSpPr>
          <p:cNvPr id="2" name="文字方塊 1">
            <a:extLst>
              <a:ext uri="{FF2B5EF4-FFF2-40B4-BE49-F238E27FC236}">
                <a16:creationId xmlns:a16="http://schemas.microsoft.com/office/drawing/2014/main" id="{2927A297-CB5A-6CC6-2EAF-351573EA8E0D}"/>
              </a:ext>
            </a:extLst>
          </p:cNvPr>
          <p:cNvSpPr txBox="1"/>
          <p:nvPr/>
        </p:nvSpPr>
        <p:spPr>
          <a:xfrm>
            <a:off x="8400118" y="6272784"/>
            <a:ext cx="3078789"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HttpServletResponse</a:t>
            </a:r>
            <a:r>
              <a:rPr lang="zh-TW" altLang="en-US">
                <a:latin typeface="Consolas" panose="020B0609020204030204" pitchFamily="49" charset="0"/>
                <a:ea typeface="+mj-ea"/>
              </a:rPr>
              <a:t>介面</a:t>
            </a:r>
          </a:p>
        </p:txBody>
      </p:sp>
    </p:spTree>
    <p:extLst>
      <p:ext uri="{BB962C8B-B14F-4D97-AF65-F5344CB8AC3E}">
        <p14:creationId xmlns:p14="http://schemas.microsoft.com/office/powerpoint/2010/main" val="582212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第五節</a:t>
            </a:r>
            <a:endParaRPr lang="en-US" altLang="zh-TW" sz="8900" b="1" cap="all">
              <a:latin typeface="+mj-lt"/>
              <a:ea typeface="+mj-ea"/>
              <a:cs typeface="+mj-cs"/>
            </a:endParaRPr>
          </a:p>
          <a:p>
            <a:pPr defTabSz="914400">
              <a:lnSpc>
                <a:spcPct val="80000"/>
              </a:lnSpc>
              <a:spcBef>
                <a:spcPct val="0"/>
              </a:spcBef>
              <a:spcAft>
                <a:spcPts val="600"/>
              </a:spcAft>
            </a:pPr>
            <a:r>
              <a:rPr lang="en-US" altLang="zh-TW" sz="8900" b="1" cap="all">
                <a:latin typeface="+mj-lt"/>
                <a:ea typeface="+mj-ea"/>
                <a:cs typeface="+mj-cs"/>
              </a:rPr>
              <a:t>Servlet</a:t>
            </a:r>
            <a:r>
              <a:rPr lang="zh-TW" altLang="en-US" sz="8900" b="1" cap="all">
                <a:latin typeface="+mj-lt"/>
                <a:ea typeface="+mj-ea"/>
                <a:cs typeface="+mj-cs"/>
              </a:rPr>
              <a:t>的生命週期</a:t>
            </a:r>
            <a:endParaRPr lang="en-US" altLang="zh-TW" sz="89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48</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6445388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053" y="1345583"/>
            <a:ext cx="3860800" cy="4791733"/>
          </a:xfrm>
        </p:spPr>
        <p:txBody>
          <a:bodyPr>
            <a:noAutofit/>
          </a:bodyPr>
          <a:lstStyle/>
          <a:p>
            <a:r>
              <a:rPr lang="zh-TW" altLang="en-US" sz="1500" b="1" dirty="0">
                <a:latin typeface="Consolas" panose="020B0609020204030204" pitchFamily="49" charset="0"/>
                <a:ea typeface="+mj-ea"/>
              </a:rPr>
              <a:t>如無特別設定，伺服器啟動時不會建立</a:t>
            </a:r>
            <a:r>
              <a:rPr lang="en-US" altLang="zh-TW" sz="1500" b="1" dirty="0">
                <a:latin typeface="Consolas" panose="020B0609020204030204" pitchFamily="49" charset="0"/>
                <a:ea typeface="+mj-ea"/>
              </a:rPr>
              <a:t>Servlet</a:t>
            </a:r>
            <a:r>
              <a:rPr lang="zh-TW" altLang="en-US" sz="1500" b="1" dirty="0">
                <a:latin typeface="Consolas" panose="020B0609020204030204" pitchFamily="49" charset="0"/>
                <a:ea typeface="+mj-ea"/>
              </a:rPr>
              <a:t>物件實體。</a:t>
            </a:r>
            <a:endParaRPr lang="en-US" altLang="zh-TW" sz="1500" b="1" dirty="0">
              <a:latin typeface="Consolas" panose="020B0609020204030204" pitchFamily="49" charset="0"/>
              <a:ea typeface="+mj-ea"/>
            </a:endParaRPr>
          </a:p>
          <a:p>
            <a:pPr>
              <a:spcBef>
                <a:spcPts val="1800"/>
              </a:spcBef>
            </a:pPr>
            <a:r>
              <a:rPr lang="zh-TW" altLang="en-US" sz="1500" b="1" dirty="0">
                <a:latin typeface="Consolas" panose="020B0609020204030204" pitchFamily="49" charset="0"/>
                <a:ea typeface="+mj-ea"/>
              </a:rPr>
              <a:t>當客戶端第一次對</a:t>
            </a:r>
            <a:r>
              <a:rPr lang="en-US" altLang="zh-TW" sz="1500" b="1" dirty="0">
                <a:latin typeface="Consolas" panose="020B0609020204030204" pitchFamily="49" charset="0"/>
                <a:ea typeface="+mj-ea"/>
              </a:rPr>
              <a:t>Servlet</a:t>
            </a:r>
            <a:r>
              <a:rPr lang="zh-TW" altLang="en-US" sz="1500" b="1" dirty="0">
                <a:latin typeface="Consolas" panose="020B0609020204030204" pitchFamily="49" charset="0"/>
                <a:ea typeface="+mj-ea"/>
              </a:rPr>
              <a:t>進行請求時，伺服器會建立</a:t>
            </a:r>
            <a:r>
              <a:rPr lang="en-US" altLang="zh-TW" sz="1500" b="1" dirty="0">
                <a:latin typeface="Consolas" panose="020B0609020204030204" pitchFamily="49" charset="0"/>
                <a:ea typeface="+mj-ea"/>
              </a:rPr>
              <a:t>Servlet</a:t>
            </a:r>
            <a:r>
              <a:rPr lang="zh-TW" altLang="en-US" sz="1500" b="1" dirty="0">
                <a:latin typeface="Consolas" panose="020B0609020204030204" pitchFamily="49" charset="0"/>
                <a:ea typeface="+mj-ea"/>
              </a:rPr>
              <a:t>物件實體，同時也建立</a:t>
            </a:r>
            <a:r>
              <a:rPr lang="en-US" altLang="zh-TW" sz="1500" b="1" dirty="0" err="1">
                <a:latin typeface="Consolas" panose="020B0609020204030204" pitchFamily="49" charset="0"/>
                <a:ea typeface="+mj-ea"/>
              </a:rPr>
              <a:t>ServletConfig</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ServletRequest</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ServletResponse</a:t>
            </a:r>
            <a:r>
              <a:rPr lang="zh-TW" altLang="en-US" sz="1500" b="1" dirty="0">
                <a:latin typeface="Consolas" panose="020B0609020204030204" pitchFamily="49" charset="0"/>
                <a:ea typeface="+mj-ea"/>
              </a:rPr>
              <a:t>等物件實體，並將其當作引數傳入</a:t>
            </a:r>
            <a:r>
              <a:rPr lang="en-US" altLang="zh-TW" sz="1500" b="1" dirty="0">
                <a:latin typeface="Consolas" panose="020B0609020204030204" pitchFamily="49" charset="0"/>
                <a:ea typeface="+mj-ea"/>
              </a:rPr>
              <a:t>Servlet</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spcBef>
                <a:spcPts val="1800"/>
              </a:spcBef>
            </a:pPr>
            <a:r>
              <a:rPr lang="zh-TW" altLang="en-US" sz="1500" b="1" dirty="0">
                <a:latin typeface="Consolas" panose="020B0609020204030204" pitchFamily="49" charset="0"/>
                <a:ea typeface="+mj-ea"/>
              </a:rPr>
              <a:t>其後伺服器會呼叫</a:t>
            </a:r>
            <a:r>
              <a:rPr lang="en-US" altLang="zh-TW" sz="1500" b="1" dirty="0">
                <a:latin typeface="Consolas" panose="020B0609020204030204" pitchFamily="49" charset="0"/>
                <a:ea typeface="+mj-ea"/>
              </a:rPr>
              <a:t>Servlet</a:t>
            </a:r>
            <a:r>
              <a:rPr lang="zh-TW" altLang="en-US" sz="1500" b="1" dirty="0">
                <a:latin typeface="Consolas" panose="020B0609020204030204" pitchFamily="49" charset="0"/>
                <a:ea typeface="+mj-ea"/>
              </a:rPr>
              <a:t>內以下方法：</a:t>
            </a:r>
            <a:endParaRPr lang="en-US" altLang="zh-TW" sz="1500" b="1" dirty="0">
              <a:latin typeface="Consolas" panose="020B0609020204030204" pitchFamily="49" charset="0"/>
              <a:ea typeface="+mj-ea"/>
            </a:endParaRPr>
          </a:p>
          <a:p>
            <a:pPr>
              <a:spcBef>
                <a:spcPts val="0"/>
              </a:spcBef>
            </a:pPr>
            <a:r>
              <a:rPr lang="en-US" altLang="zh-TW" sz="1500" b="1" dirty="0">
                <a:solidFill>
                  <a:srgbClr val="FF0000"/>
                </a:solidFill>
                <a:latin typeface="Consolas" panose="020B0609020204030204" pitchFamily="49" charset="0"/>
                <a:ea typeface="+mj-ea"/>
              </a:rPr>
              <a:t>init(getServletConfig());</a:t>
            </a:r>
            <a:r>
              <a:rPr lang="zh-TW" altLang="en-US" sz="1500" b="1" dirty="0">
                <a:solidFill>
                  <a:srgbClr val="FF0000"/>
                </a:solidFill>
                <a:latin typeface="Consolas" panose="020B0609020204030204" pitchFamily="49" charset="0"/>
                <a:ea typeface="+mj-ea"/>
              </a:rPr>
              <a:t> </a:t>
            </a:r>
            <a:r>
              <a:rPr lang="en-US" altLang="zh-TW" sz="1500" b="1" dirty="0">
                <a:solidFill>
                  <a:srgbClr val="FF0000"/>
                </a:solidFill>
                <a:latin typeface="Consolas" panose="020B0609020204030204" pitchFamily="49" charset="0"/>
                <a:ea typeface="+mj-ea"/>
              </a:rPr>
              <a:t>//</a:t>
            </a:r>
            <a:r>
              <a:rPr lang="zh-TW" altLang="en-US" sz="1500" b="1" dirty="0">
                <a:solidFill>
                  <a:srgbClr val="FF0000"/>
                </a:solidFill>
                <a:latin typeface="Consolas" panose="020B0609020204030204" pitchFamily="49" charset="0"/>
                <a:ea typeface="+mj-ea"/>
              </a:rPr>
              <a:t>勿改寫</a:t>
            </a:r>
            <a:endParaRPr lang="en-US" altLang="zh-TW" sz="1500" b="1" dirty="0">
              <a:solidFill>
                <a:srgbClr val="FF0000"/>
              </a:solidFill>
              <a:latin typeface="Consolas" panose="020B0609020204030204" pitchFamily="49" charset="0"/>
              <a:ea typeface="+mj-ea"/>
            </a:endParaRPr>
          </a:p>
          <a:p>
            <a:pPr>
              <a:spcBef>
                <a:spcPts val="0"/>
              </a:spcBef>
            </a:pPr>
            <a:r>
              <a:rPr lang="en-US" altLang="zh-TW" sz="1500" b="1" dirty="0">
                <a:latin typeface="Consolas" panose="020B0609020204030204" pitchFamily="49" charset="0"/>
                <a:ea typeface="+mj-ea"/>
              </a:rPr>
              <a:t>	</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spcBef>
                <a:spcPts val="0"/>
              </a:spcBef>
            </a:pPr>
            <a:r>
              <a:rPr lang="en-US" altLang="zh-TW" sz="1500" b="1" dirty="0">
                <a:latin typeface="Consolas" panose="020B0609020204030204" pitchFamily="49" charset="0"/>
                <a:ea typeface="+mj-ea"/>
              </a:rPr>
              <a:t>init();</a:t>
            </a:r>
            <a:r>
              <a:rPr lang="zh-TW" altLang="en-US" sz="1500" b="1" dirty="0">
                <a:latin typeface="Consolas" panose="020B0609020204030204" pitchFamily="49" charset="0"/>
                <a:ea typeface="+mj-ea"/>
              </a:rPr>
              <a:t> </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改寫目標</a:t>
            </a:r>
            <a:endParaRPr lang="en-US" altLang="zh-TW" sz="1500" b="1" dirty="0">
              <a:latin typeface="Consolas" panose="020B0609020204030204" pitchFamily="49" charset="0"/>
              <a:ea typeface="+mj-ea"/>
            </a:endParaRPr>
          </a:p>
          <a:p>
            <a:pPr>
              <a:spcBef>
                <a:spcPts val="0"/>
              </a:spcBef>
            </a:pPr>
            <a:r>
              <a:rPr lang="en-US" altLang="zh-TW" sz="1500" b="1" dirty="0">
                <a:latin typeface="Consolas" panose="020B0609020204030204" pitchFamily="49" charset="0"/>
                <a:ea typeface="+mj-ea"/>
              </a:rPr>
              <a:t>	</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spcBef>
                <a:spcPts val="0"/>
              </a:spcBef>
            </a:pPr>
            <a:r>
              <a:rPr lang="en-US" altLang="zh-TW" sz="1500" b="1" dirty="0">
                <a:latin typeface="Consolas" panose="020B0609020204030204" pitchFamily="49" charset="0"/>
                <a:ea typeface="+mj-ea"/>
              </a:rPr>
              <a:t>service(); //</a:t>
            </a:r>
            <a:r>
              <a:rPr lang="zh-TW" altLang="en-US" sz="1500" b="1" dirty="0">
                <a:latin typeface="Consolas" panose="020B0609020204030204" pitchFamily="49" charset="0"/>
                <a:ea typeface="+mj-ea"/>
              </a:rPr>
              <a:t>轉型成</a:t>
            </a:r>
            <a:r>
              <a:rPr lang="en-US" altLang="zh-TW" sz="1500" b="1" dirty="0">
                <a:latin typeface="Consolas" panose="020B0609020204030204" pitchFamily="49" charset="0"/>
                <a:ea typeface="+mj-ea"/>
              </a:rPr>
              <a:t>doGet()</a:t>
            </a:r>
            <a:r>
              <a:rPr lang="zh-TW" altLang="en-US" sz="1500" b="1" dirty="0">
                <a:latin typeface="Consolas" panose="020B0609020204030204" pitchFamily="49" charset="0"/>
                <a:ea typeface="+mj-ea"/>
              </a:rPr>
              <a:t>、</a:t>
            </a:r>
            <a:r>
              <a:rPr lang="en-US" altLang="zh-TW" sz="1500" b="1" dirty="0">
                <a:latin typeface="Consolas" panose="020B0609020204030204" pitchFamily="49" charset="0"/>
                <a:ea typeface="+mj-ea"/>
              </a:rPr>
              <a:t>doPost()</a:t>
            </a:r>
          </a:p>
          <a:p>
            <a:pPr>
              <a:spcBef>
                <a:spcPts val="1800"/>
              </a:spcBef>
            </a:pPr>
            <a:r>
              <a:rPr lang="zh-TW" altLang="en-US" sz="1500" b="1" dirty="0">
                <a:latin typeface="Consolas" panose="020B0609020204030204" pitchFamily="49" charset="0"/>
                <a:ea typeface="+mj-ea"/>
              </a:rPr>
              <a:t>當伺服器被中止時</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非意外</a:t>
            </a: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a:t>
            </a:r>
            <a:endParaRPr lang="en-US" altLang="zh-TW" sz="1500" b="1" dirty="0">
              <a:latin typeface="Consolas" panose="020B0609020204030204" pitchFamily="49" charset="0"/>
              <a:ea typeface="+mj-ea"/>
            </a:endParaRPr>
          </a:p>
          <a:p>
            <a:pPr>
              <a:spcBef>
                <a:spcPts val="0"/>
              </a:spcBef>
            </a:pPr>
            <a:r>
              <a:rPr lang="zh-TW" altLang="en-US" sz="1500" b="1" dirty="0">
                <a:latin typeface="Consolas" panose="020B0609020204030204" pitchFamily="49" charset="0"/>
                <a:ea typeface="+mj-ea"/>
              </a:rPr>
              <a:t>或</a:t>
            </a:r>
            <a:r>
              <a:rPr lang="en-US" altLang="zh-TW" sz="1500" b="1" dirty="0">
                <a:latin typeface="Consolas" panose="020B0609020204030204" pitchFamily="49" charset="0"/>
                <a:ea typeface="+mj-ea"/>
              </a:rPr>
              <a:t>Servlet</a:t>
            </a:r>
            <a:r>
              <a:rPr lang="zh-TW" altLang="en-US" sz="1500" b="1" dirty="0">
                <a:latin typeface="Consolas" panose="020B0609020204030204" pitchFamily="49" charset="0"/>
                <a:ea typeface="+mj-ea"/>
              </a:rPr>
              <a:t> </a:t>
            </a:r>
            <a:r>
              <a:rPr lang="en-US" altLang="zh-TW" sz="1500" b="1" dirty="0">
                <a:latin typeface="Consolas" panose="020B0609020204030204" pitchFamily="49" charset="0"/>
                <a:ea typeface="+mj-ea"/>
              </a:rPr>
              <a:t>Reload</a:t>
            </a:r>
            <a:r>
              <a:rPr lang="zh-TW" altLang="en-US" sz="1500" b="1" dirty="0">
                <a:latin typeface="Consolas" panose="020B0609020204030204" pitchFamily="49" charset="0"/>
                <a:ea typeface="+mj-ea"/>
              </a:rPr>
              <a:t>時，</a:t>
            </a:r>
            <a:endParaRPr lang="en-US" altLang="zh-TW" sz="1500" b="1" dirty="0">
              <a:latin typeface="Consolas" panose="020B0609020204030204" pitchFamily="49" charset="0"/>
              <a:ea typeface="+mj-ea"/>
            </a:endParaRPr>
          </a:p>
          <a:p>
            <a:pPr>
              <a:spcBef>
                <a:spcPts val="0"/>
              </a:spcBef>
            </a:pPr>
            <a:r>
              <a:rPr lang="zh-TW" altLang="en-US" sz="1500" b="1" dirty="0">
                <a:latin typeface="Consolas" panose="020B0609020204030204" pitchFamily="49" charset="0"/>
                <a:ea typeface="+mj-ea"/>
              </a:rPr>
              <a:t>會呼叫</a:t>
            </a:r>
            <a:r>
              <a:rPr lang="en-US" altLang="zh-TW" sz="1500" b="1" dirty="0">
                <a:latin typeface="Consolas" panose="020B0609020204030204" pitchFamily="49" charset="0"/>
                <a:ea typeface="+mj-ea"/>
              </a:rPr>
              <a:t>Servlet</a:t>
            </a:r>
            <a:r>
              <a:rPr lang="zh-TW" altLang="en-US" sz="1500" b="1" dirty="0">
                <a:latin typeface="Consolas" panose="020B0609020204030204" pitchFamily="49" charset="0"/>
                <a:ea typeface="+mj-ea"/>
              </a:rPr>
              <a:t>的</a:t>
            </a:r>
            <a:r>
              <a:rPr lang="en-US" altLang="zh-TW" sz="1500" b="1" dirty="0">
                <a:latin typeface="Consolas" panose="020B0609020204030204" pitchFamily="49" charset="0"/>
                <a:ea typeface="+mj-ea"/>
              </a:rPr>
              <a:t>destroy()</a:t>
            </a:r>
            <a:r>
              <a:rPr lang="zh-TW" altLang="en-US" sz="1500" b="1" dirty="0">
                <a:latin typeface="Consolas" panose="020B0609020204030204" pitchFamily="49" charset="0"/>
                <a:ea typeface="+mj-ea"/>
              </a:rPr>
              <a:t>方法。</a:t>
            </a:r>
            <a:endParaRPr lang="en-US" altLang="zh-TW" sz="15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49</a:t>
            </a:fld>
            <a:endParaRPr lang="zh-TW" altLang="en-US"/>
          </a:p>
        </p:txBody>
      </p:sp>
      <p:sp>
        <p:nvSpPr>
          <p:cNvPr id="6" name="文字方塊 5">
            <a:extLst>
              <a:ext uri="{FF2B5EF4-FFF2-40B4-BE49-F238E27FC236}">
                <a16:creationId xmlns:a16="http://schemas.microsoft.com/office/drawing/2014/main" id="{4048B39A-AA08-42D9-9BD6-CAADFE654C73}"/>
              </a:ext>
            </a:extLst>
          </p:cNvPr>
          <p:cNvSpPr txBox="1"/>
          <p:nvPr/>
        </p:nvSpPr>
        <p:spPr>
          <a:xfrm>
            <a:off x="185517" y="113720"/>
            <a:ext cx="7739024" cy="1708160"/>
          </a:xfrm>
          <a:prstGeom prst="rect">
            <a:avLst/>
          </a:prstGeom>
          <a:noFill/>
        </p:spPr>
        <p:txBody>
          <a:bodyPr wrap="square" rtlCol="0">
            <a:spAutoFit/>
          </a:bodyPr>
          <a:lstStyle/>
          <a:p>
            <a:pPr algn="just">
              <a:spcBef>
                <a:spcPts val="600"/>
              </a:spcBef>
            </a:pPr>
            <a:r>
              <a:rPr lang="en-US" altLang="zh-TW" sz="2000">
                <a:latin typeface="Consolas" panose="020B0609020204030204" pitchFamily="49" charset="0"/>
                <a:ea typeface="+mj-ea"/>
              </a:rPr>
              <a:t>Servlet container(</a:t>
            </a:r>
            <a:r>
              <a:rPr lang="zh-TW" altLang="en-US" sz="2000">
                <a:latin typeface="Consolas" panose="020B0609020204030204" pitchFamily="49" charset="0"/>
                <a:ea typeface="+mj-ea"/>
              </a:rPr>
              <a:t>伺服器</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替我們建立</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實體，並由其呼叫</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a:t>
            </a:r>
            <a:r>
              <a:rPr lang="en-US" altLang="zh-TW" sz="2000">
                <a:latin typeface="Consolas" panose="020B0609020204030204" pitchFamily="49" charset="0"/>
                <a:ea typeface="+mj-ea"/>
              </a:rPr>
              <a:t>init()</a:t>
            </a:r>
            <a:r>
              <a:rPr lang="zh-TW" altLang="en-US" sz="2000">
                <a:latin typeface="Consolas" panose="020B0609020204030204" pitchFamily="49" charset="0"/>
                <a:ea typeface="+mj-ea"/>
              </a:rPr>
              <a:t>、</a:t>
            </a:r>
            <a:r>
              <a:rPr lang="en-US" altLang="zh-TW" sz="2000">
                <a:latin typeface="Consolas" panose="020B0609020204030204" pitchFamily="49" charset="0"/>
                <a:ea typeface="+mj-ea"/>
              </a:rPr>
              <a:t>service()</a:t>
            </a:r>
            <a:r>
              <a:rPr lang="zh-TW" altLang="en-US" sz="2000">
                <a:latin typeface="Consolas" panose="020B0609020204030204" pitchFamily="49" charset="0"/>
                <a:ea typeface="+mj-ea"/>
              </a:rPr>
              <a:t>、</a:t>
            </a:r>
            <a:r>
              <a:rPr lang="en-US" altLang="zh-TW" sz="2000">
                <a:latin typeface="Consolas" panose="020B0609020204030204" pitchFamily="49" charset="0"/>
                <a:ea typeface="+mj-ea"/>
              </a:rPr>
              <a:t>destroy()</a:t>
            </a:r>
            <a:r>
              <a:rPr lang="zh-TW" altLang="en-US" sz="2000">
                <a:latin typeface="Consolas" panose="020B0609020204030204" pitchFamily="49" charset="0"/>
                <a:ea typeface="+mj-ea"/>
              </a:rPr>
              <a:t>等方法，以管理</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的生命週期。</a:t>
            </a:r>
          </a:p>
          <a:p>
            <a:pPr algn="just">
              <a:spcBef>
                <a:spcPts val="600"/>
              </a:spcBef>
            </a:pPr>
            <a:r>
              <a:rPr lang="zh-TW" altLang="en-US" sz="2000">
                <a:latin typeface="Consolas" panose="020B0609020204030204" pitchFamily="49" charset="0"/>
                <a:ea typeface="+mj-ea"/>
              </a:rPr>
              <a:t>程式設計師藉由實作上述方法，以控制該</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物件及該物件的相關資源。</a:t>
            </a:r>
          </a:p>
        </p:txBody>
      </p:sp>
      <p:sp>
        <p:nvSpPr>
          <p:cNvPr id="9" name="矩形 8"/>
          <p:cNvSpPr/>
          <p:nvPr/>
        </p:nvSpPr>
        <p:spPr>
          <a:xfrm>
            <a:off x="8315325" y="179155"/>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 </a:t>
            </a:r>
            <a:r>
              <a:rPr lang="zh-TW" altLang="en-US" sz="2800" b="1">
                <a:latin typeface="+mj-lt"/>
                <a:ea typeface="+mj-ea"/>
                <a:cs typeface="+mj-cs"/>
              </a:rPr>
              <a:t>生命週期</a:t>
            </a:r>
            <a:endParaRPr lang="en-US" altLang="zh-TW" sz="2800" b="1">
              <a:latin typeface="+mj-lt"/>
              <a:ea typeface="+mj-ea"/>
              <a:cs typeface="+mj-cs"/>
            </a:endParaRPr>
          </a:p>
          <a:p>
            <a:pPr algn="ctr" defTabSz="914400">
              <a:lnSpc>
                <a:spcPct val="90000"/>
              </a:lnSpc>
              <a:spcBef>
                <a:spcPct val="0"/>
              </a:spcBef>
            </a:pPr>
            <a:r>
              <a:rPr lang="zh-TW" altLang="en-US" sz="2800" b="1">
                <a:latin typeface="+mj-lt"/>
                <a:ea typeface="+mj-ea"/>
                <a:cs typeface="+mj-cs"/>
              </a:rPr>
              <a:t>基本概念</a:t>
            </a:r>
          </a:p>
        </p:txBody>
      </p:sp>
      <p:graphicFrame>
        <p:nvGraphicFramePr>
          <p:cNvPr id="7" name="表格 6">
            <a:extLst>
              <a:ext uri="{FF2B5EF4-FFF2-40B4-BE49-F238E27FC236}">
                <a16:creationId xmlns:a16="http://schemas.microsoft.com/office/drawing/2014/main" id="{B4193B99-2FE6-445B-B9BC-1C5212ACB0F2}"/>
              </a:ext>
            </a:extLst>
          </p:cNvPr>
          <p:cNvGraphicFramePr>
            <a:graphicFrameLocks noGrp="1"/>
          </p:cNvGraphicFramePr>
          <p:nvPr>
            <p:extLst>
              <p:ext uri="{D42A27DB-BD31-4B8C-83A1-F6EECF244321}">
                <p14:modId xmlns:p14="http://schemas.microsoft.com/office/powerpoint/2010/main" val="3580748720"/>
              </p:ext>
            </p:extLst>
          </p:nvPr>
        </p:nvGraphicFramePr>
        <p:xfrm>
          <a:off x="353785" y="2473581"/>
          <a:ext cx="2210061" cy="1554480"/>
        </p:xfrm>
        <a:graphic>
          <a:graphicData uri="http://schemas.openxmlformats.org/drawingml/2006/table">
            <a:tbl>
              <a:tblPr firstRow="1" bandRow="1">
                <a:tableStyleId>{2D5ABB26-0587-4C30-8999-92F81FD0307C}</a:tableStyleId>
              </a:tblPr>
              <a:tblGrid>
                <a:gridCol w="2210061">
                  <a:extLst>
                    <a:ext uri="{9D8B030D-6E8A-4147-A177-3AD203B41FA5}">
                      <a16:colId xmlns:a16="http://schemas.microsoft.com/office/drawing/2014/main" val="1737213428"/>
                    </a:ext>
                  </a:extLst>
                </a:gridCol>
              </a:tblGrid>
              <a:tr h="370840">
                <a:tc>
                  <a:txBody>
                    <a:bodyPr/>
                    <a:lstStyle/>
                    <a:p>
                      <a:pPr algn="ctr"/>
                      <a:r>
                        <a:rPr lang="en-US" altLang="zh-TW">
                          <a:latin typeface="Consolas" panose="020B0609020204030204" pitchFamily="49" charset="0"/>
                        </a:rPr>
                        <a:t>&lt;&lt;interface&gt;&gt;</a:t>
                      </a:r>
                    </a:p>
                    <a:p>
                      <a:pPr algn="ctr"/>
                      <a:r>
                        <a:rPr lang="en-US" altLang="zh-TW">
                          <a:latin typeface="Consolas" panose="020B0609020204030204" pitchFamily="49" charset="0"/>
                        </a:rPr>
                        <a:t>Servlet</a:t>
                      </a:r>
                      <a:endParaRPr lang="zh-TW" altLang="en-US">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335181"/>
                  </a:ext>
                </a:extLst>
              </a:tr>
              <a:tr h="370840">
                <a:tc>
                  <a:txBody>
                    <a:bodyPr/>
                    <a:lstStyle/>
                    <a:p>
                      <a:pPr algn="ctr"/>
                      <a:r>
                        <a:rPr lang="en-US" altLang="zh-TW">
                          <a:latin typeface="Consolas" panose="020B0609020204030204" pitchFamily="49" charset="0"/>
                        </a:rPr>
                        <a:t>init()</a:t>
                      </a:r>
                    </a:p>
                    <a:p>
                      <a:pPr algn="ctr"/>
                      <a:r>
                        <a:rPr lang="en-US" altLang="zh-TW">
                          <a:latin typeface="Consolas" panose="020B0609020204030204" pitchFamily="49" charset="0"/>
                        </a:rPr>
                        <a:t>service()</a:t>
                      </a:r>
                    </a:p>
                    <a:p>
                      <a:pPr algn="ctr"/>
                      <a:r>
                        <a:rPr lang="en-US" altLang="zh-TW">
                          <a:latin typeface="Consolas" panose="020B0609020204030204" pitchFamily="49" charset="0"/>
                        </a:rPr>
                        <a:t>destroy()</a:t>
                      </a:r>
                      <a:endParaRPr lang="zh-TW" altLang="en-US">
                        <a:latin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317197"/>
                  </a:ext>
                </a:extLst>
              </a:tr>
            </a:tbl>
          </a:graphicData>
        </a:graphic>
      </p:graphicFrame>
      <p:sp>
        <p:nvSpPr>
          <p:cNvPr id="8" name="文字方塊 7">
            <a:extLst>
              <a:ext uri="{FF2B5EF4-FFF2-40B4-BE49-F238E27FC236}">
                <a16:creationId xmlns:a16="http://schemas.microsoft.com/office/drawing/2014/main" id="{BE0797DD-5791-41DD-A6E4-2541123239F3}"/>
              </a:ext>
            </a:extLst>
          </p:cNvPr>
          <p:cNvSpPr txBox="1"/>
          <p:nvPr/>
        </p:nvSpPr>
        <p:spPr>
          <a:xfrm>
            <a:off x="80209" y="2000031"/>
            <a:ext cx="2844048" cy="369332"/>
          </a:xfrm>
          <a:prstGeom prst="rect">
            <a:avLst/>
          </a:prstGeom>
          <a:noFill/>
        </p:spPr>
        <p:txBody>
          <a:bodyPr wrap="none" rtlCol="0">
            <a:spAutoFit/>
          </a:bodyPr>
          <a:lstStyle/>
          <a:p>
            <a:r>
              <a:rPr lang="en-US" altLang="zh-TW">
                <a:latin typeface="Consolas" panose="020B0609020204030204" pitchFamily="49" charset="0"/>
                <a:ea typeface="+mj-ea"/>
              </a:rPr>
              <a:t>javax.servlet.Servlet</a:t>
            </a:r>
            <a:endParaRPr lang="zh-TW" altLang="en-US">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75B3B8C7-5721-4C32-B96F-B68B7E1B0872}"/>
              </a:ext>
            </a:extLst>
          </p:cNvPr>
          <p:cNvSpPr txBox="1"/>
          <p:nvPr/>
        </p:nvSpPr>
        <p:spPr>
          <a:xfrm>
            <a:off x="2956993" y="3429000"/>
            <a:ext cx="1994457" cy="369332"/>
          </a:xfrm>
          <a:prstGeom prst="rect">
            <a:avLst/>
          </a:prstGeom>
          <a:noFill/>
        </p:spPr>
        <p:txBody>
          <a:bodyPr wrap="none" rtlCol="0">
            <a:spAutoFit/>
          </a:bodyPr>
          <a:lstStyle/>
          <a:p>
            <a:r>
              <a:rPr lang="en-US" altLang="zh-TW">
                <a:latin typeface="Consolas" panose="020B0609020204030204" pitchFamily="49" charset="0"/>
                <a:ea typeface="+mj-ea"/>
              </a:rPr>
              <a:t>Servlet</a:t>
            </a:r>
            <a:r>
              <a:rPr lang="zh-TW" altLang="en-US">
                <a:latin typeface="Consolas" panose="020B0609020204030204" pitchFamily="49" charset="0"/>
                <a:ea typeface="+mj-ea"/>
              </a:rPr>
              <a:t>生命週期</a:t>
            </a:r>
          </a:p>
        </p:txBody>
      </p:sp>
      <p:sp>
        <p:nvSpPr>
          <p:cNvPr id="11" name="文字方塊 10">
            <a:extLst>
              <a:ext uri="{FF2B5EF4-FFF2-40B4-BE49-F238E27FC236}">
                <a16:creationId xmlns:a16="http://schemas.microsoft.com/office/drawing/2014/main" id="{C892C703-EA8C-4CD1-B533-9FA79C1723FE}"/>
              </a:ext>
            </a:extLst>
          </p:cNvPr>
          <p:cNvSpPr txBox="1"/>
          <p:nvPr/>
        </p:nvSpPr>
        <p:spPr>
          <a:xfrm>
            <a:off x="1219944" y="4245815"/>
            <a:ext cx="564578" cy="369332"/>
          </a:xfrm>
          <a:prstGeom prst="rect">
            <a:avLst/>
          </a:prstGeom>
          <a:noFill/>
        </p:spPr>
        <p:txBody>
          <a:bodyPr wrap="none" rtlCol="0">
            <a:spAutoFit/>
          </a:bodyPr>
          <a:lstStyle/>
          <a:p>
            <a:r>
              <a:rPr lang="en-US" altLang="zh-TW">
                <a:latin typeface="Consolas" panose="020B0609020204030204" pitchFamily="49" charset="0"/>
                <a:ea typeface="+mj-ea"/>
              </a:rPr>
              <a:t>New</a:t>
            </a:r>
            <a:endParaRPr lang="zh-TW" altLang="en-US">
              <a:latin typeface="Consolas" panose="020B0609020204030204" pitchFamily="49" charset="0"/>
              <a:ea typeface="+mj-ea"/>
            </a:endParaRPr>
          </a:p>
        </p:txBody>
      </p:sp>
      <p:sp>
        <p:nvSpPr>
          <p:cNvPr id="12" name="橢圓 11">
            <a:extLst>
              <a:ext uri="{FF2B5EF4-FFF2-40B4-BE49-F238E27FC236}">
                <a16:creationId xmlns:a16="http://schemas.microsoft.com/office/drawing/2014/main" id="{0D7A8EB5-BE2C-4BB8-A08E-003289389637}"/>
              </a:ext>
            </a:extLst>
          </p:cNvPr>
          <p:cNvSpPr/>
          <p:nvPr/>
        </p:nvSpPr>
        <p:spPr>
          <a:xfrm>
            <a:off x="1458816"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3" name="橢圓 12">
            <a:extLst>
              <a:ext uri="{FF2B5EF4-FFF2-40B4-BE49-F238E27FC236}">
                <a16:creationId xmlns:a16="http://schemas.microsoft.com/office/drawing/2014/main" id="{1D6FDB5C-4B15-4E8E-8494-34A6CA5C0F41}"/>
              </a:ext>
            </a:extLst>
          </p:cNvPr>
          <p:cNvSpPr/>
          <p:nvPr/>
        </p:nvSpPr>
        <p:spPr>
          <a:xfrm>
            <a:off x="3864222"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4" name="橢圓 13">
            <a:extLst>
              <a:ext uri="{FF2B5EF4-FFF2-40B4-BE49-F238E27FC236}">
                <a16:creationId xmlns:a16="http://schemas.microsoft.com/office/drawing/2014/main" id="{9BFAC545-EC23-41E7-9A44-6F0C469ABE3B}"/>
              </a:ext>
            </a:extLst>
          </p:cNvPr>
          <p:cNvSpPr/>
          <p:nvPr/>
        </p:nvSpPr>
        <p:spPr>
          <a:xfrm>
            <a:off x="6538667" y="4800527"/>
            <a:ext cx="180000" cy="18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a typeface="+mj-ea"/>
            </a:endParaRPr>
          </a:p>
        </p:txBody>
      </p:sp>
      <p:sp>
        <p:nvSpPr>
          <p:cNvPr id="15" name="文字方塊 14">
            <a:extLst>
              <a:ext uri="{FF2B5EF4-FFF2-40B4-BE49-F238E27FC236}">
                <a16:creationId xmlns:a16="http://schemas.microsoft.com/office/drawing/2014/main" id="{61B68B75-D71C-4462-92DF-517BD0BD4075}"/>
              </a:ext>
            </a:extLst>
          </p:cNvPr>
          <p:cNvSpPr txBox="1"/>
          <p:nvPr/>
        </p:nvSpPr>
        <p:spPr>
          <a:xfrm>
            <a:off x="5971852" y="4245815"/>
            <a:ext cx="1313629" cy="369332"/>
          </a:xfrm>
          <a:prstGeom prst="rect">
            <a:avLst/>
          </a:prstGeom>
          <a:noFill/>
        </p:spPr>
        <p:txBody>
          <a:bodyPr wrap="none" rtlCol="0">
            <a:spAutoFit/>
          </a:bodyPr>
          <a:lstStyle/>
          <a:p>
            <a:r>
              <a:rPr lang="en-US" altLang="zh-TW" err="1">
                <a:latin typeface="Consolas" panose="020B0609020204030204" pitchFamily="49" charset="0"/>
                <a:ea typeface="+mj-ea"/>
              </a:rPr>
              <a:t>Destoryed</a:t>
            </a:r>
            <a:endParaRPr lang="zh-TW" altLang="en-US">
              <a:latin typeface="Consolas" panose="020B0609020204030204" pitchFamily="49" charset="0"/>
              <a:ea typeface="+mj-ea"/>
            </a:endParaRPr>
          </a:p>
        </p:txBody>
      </p:sp>
      <p:sp>
        <p:nvSpPr>
          <p:cNvPr id="16" name="文字方塊 15">
            <a:extLst>
              <a:ext uri="{FF2B5EF4-FFF2-40B4-BE49-F238E27FC236}">
                <a16:creationId xmlns:a16="http://schemas.microsoft.com/office/drawing/2014/main" id="{21906219-9BAA-44A7-8E3C-F09C2E001FE9}"/>
              </a:ext>
            </a:extLst>
          </p:cNvPr>
          <p:cNvSpPr txBox="1"/>
          <p:nvPr/>
        </p:nvSpPr>
        <p:spPr>
          <a:xfrm>
            <a:off x="3530547" y="3955986"/>
            <a:ext cx="847348" cy="369332"/>
          </a:xfrm>
          <a:prstGeom prst="rect">
            <a:avLst/>
          </a:prstGeom>
          <a:noFill/>
        </p:spPr>
        <p:txBody>
          <a:bodyPr wrap="none" rtlCol="0">
            <a:spAutoFit/>
          </a:bodyPr>
          <a:lstStyle/>
          <a:p>
            <a:r>
              <a:rPr lang="en-US" altLang="zh-TW">
                <a:latin typeface="Consolas" panose="020B0609020204030204" pitchFamily="49" charset="0"/>
                <a:ea typeface="+mj-ea"/>
              </a:rPr>
              <a:t>Ready</a:t>
            </a:r>
            <a:endParaRPr lang="zh-TW" altLang="en-US">
              <a:latin typeface="Consolas" panose="020B0609020204030204" pitchFamily="49" charset="0"/>
              <a:ea typeface="+mj-ea"/>
            </a:endParaRPr>
          </a:p>
        </p:txBody>
      </p:sp>
      <p:cxnSp>
        <p:nvCxnSpPr>
          <p:cNvPr id="17" name="直線單箭頭接點 16">
            <a:extLst>
              <a:ext uri="{FF2B5EF4-FFF2-40B4-BE49-F238E27FC236}">
                <a16:creationId xmlns:a16="http://schemas.microsoft.com/office/drawing/2014/main" id="{3EFB96EB-8496-491D-92ED-501FF5549A74}"/>
              </a:ext>
            </a:extLst>
          </p:cNvPr>
          <p:cNvCxnSpPr/>
          <p:nvPr/>
        </p:nvCxnSpPr>
        <p:spPr>
          <a:xfrm>
            <a:off x="2080986" y="4890527"/>
            <a:ext cx="1258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71218763-2000-4ADF-AF3F-2AC2B6C0934C}"/>
              </a:ext>
            </a:extLst>
          </p:cNvPr>
          <p:cNvCxnSpPr/>
          <p:nvPr/>
        </p:nvCxnSpPr>
        <p:spPr>
          <a:xfrm>
            <a:off x="4589704" y="4890527"/>
            <a:ext cx="12582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3F34666F-60EE-4B92-B808-011EBAFA5DEC}"/>
              </a:ext>
            </a:extLst>
          </p:cNvPr>
          <p:cNvSpPr txBox="1"/>
          <p:nvPr/>
        </p:nvSpPr>
        <p:spPr>
          <a:xfrm>
            <a:off x="1117574" y="5278493"/>
            <a:ext cx="944489" cy="369332"/>
          </a:xfrm>
          <a:prstGeom prst="rect">
            <a:avLst/>
          </a:prstGeom>
          <a:noFill/>
        </p:spPr>
        <p:txBody>
          <a:bodyPr wrap="none" rtlCol="0">
            <a:spAutoFit/>
          </a:bodyPr>
          <a:lstStyle/>
          <a:p>
            <a:r>
              <a:rPr lang="en-US" altLang="zh-TW">
                <a:latin typeface="Consolas" panose="020B0609020204030204" pitchFamily="49" charset="0"/>
                <a:ea typeface="+mj-ea"/>
              </a:rPr>
              <a:t>init()</a:t>
            </a:r>
            <a:endParaRPr lang="zh-TW" altLang="en-US">
              <a:latin typeface="Consolas" panose="020B0609020204030204" pitchFamily="49" charset="0"/>
              <a:ea typeface="+mj-ea"/>
            </a:endParaRPr>
          </a:p>
        </p:txBody>
      </p:sp>
      <p:sp>
        <p:nvSpPr>
          <p:cNvPr id="20" name="文字方塊 19">
            <a:extLst>
              <a:ext uri="{FF2B5EF4-FFF2-40B4-BE49-F238E27FC236}">
                <a16:creationId xmlns:a16="http://schemas.microsoft.com/office/drawing/2014/main" id="{363AB706-2B60-4B5D-A737-9ABDD451C6BA}"/>
              </a:ext>
            </a:extLst>
          </p:cNvPr>
          <p:cNvSpPr txBox="1"/>
          <p:nvPr/>
        </p:nvSpPr>
        <p:spPr>
          <a:xfrm>
            <a:off x="3329510" y="5532210"/>
            <a:ext cx="1324402" cy="369332"/>
          </a:xfrm>
          <a:prstGeom prst="rect">
            <a:avLst/>
          </a:prstGeom>
          <a:noFill/>
        </p:spPr>
        <p:txBody>
          <a:bodyPr wrap="none" rtlCol="0">
            <a:spAutoFit/>
          </a:bodyPr>
          <a:lstStyle/>
          <a:p>
            <a:r>
              <a:rPr lang="en-US" altLang="zh-TW">
                <a:latin typeface="Consolas" panose="020B0609020204030204" pitchFamily="49" charset="0"/>
                <a:ea typeface="+mj-ea"/>
              </a:rPr>
              <a:t>service()</a:t>
            </a:r>
            <a:endParaRPr lang="zh-TW" altLang="en-US">
              <a:latin typeface="Consolas" panose="020B0609020204030204" pitchFamily="49" charset="0"/>
              <a:ea typeface="+mj-ea"/>
            </a:endParaRPr>
          </a:p>
        </p:txBody>
      </p:sp>
      <p:sp>
        <p:nvSpPr>
          <p:cNvPr id="21" name="文字方塊 20">
            <a:extLst>
              <a:ext uri="{FF2B5EF4-FFF2-40B4-BE49-F238E27FC236}">
                <a16:creationId xmlns:a16="http://schemas.microsoft.com/office/drawing/2014/main" id="{1F616249-2B05-419D-AF58-87C914D1E574}"/>
              </a:ext>
            </a:extLst>
          </p:cNvPr>
          <p:cNvSpPr txBox="1"/>
          <p:nvPr/>
        </p:nvSpPr>
        <p:spPr>
          <a:xfrm>
            <a:off x="5903148" y="5278493"/>
            <a:ext cx="1324402" cy="369332"/>
          </a:xfrm>
          <a:prstGeom prst="rect">
            <a:avLst/>
          </a:prstGeom>
          <a:noFill/>
        </p:spPr>
        <p:txBody>
          <a:bodyPr wrap="none" rtlCol="0">
            <a:spAutoFit/>
          </a:bodyPr>
          <a:lstStyle/>
          <a:p>
            <a:r>
              <a:rPr lang="en-US" altLang="zh-TW">
                <a:latin typeface="Consolas" panose="020B0609020204030204" pitchFamily="49" charset="0"/>
                <a:ea typeface="+mj-ea"/>
              </a:rPr>
              <a:t>destroy()</a:t>
            </a:r>
            <a:endParaRPr lang="zh-TW" altLang="en-US">
              <a:latin typeface="Consolas" panose="020B0609020204030204" pitchFamily="49" charset="0"/>
              <a:ea typeface="+mj-ea"/>
            </a:endParaRPr>
          </a:p>
        </p:txBody>
      </p:sp>
      <p:sp>
        <p:nvSpPr>
          <p:cNvPr id="22" name="文字方塊 21">
            <a:extLst>
              <a:ext uri="{FF2B5EF4-FFF2-40B4-BE49-F238E27FC236}">
                <a16:creationId xmlns:a16="http://schemas.microsoft.com/office/drawing/2014/main" id="{FE6C545F-0529-411F-9B55-3C3594ED8AA7}"/>
              </a:ext>
            </a:extLst>
          </p:cNvPr>
          <p:cNvSpPr txBox="1"/>
          <p:nvPr/>
        </p:nvSpPr>
        <p:spPr>
          <a:xfrm>
            <a:off x="544278" y="5776909"/>
            <a:ext cx="2031325" cy="646331"/>
          </a:xfrm>
          <a:prstGeom prst="rect">
            <a:avLst/>
          </a:prstGeom>
          <a:noFill/>
        </p:spPr>
        <p:txBody>
          <a:bodyPr wrap="none" rtlCol="0">
            <a:spAutoFit/>
          </a:bodyPr>
          <a:lstStyle/>
          <a:p>
            <a:pPr algn="ctr"/>
            <a:r>
              <a:rPr lang="zh-TW" altLang="en-US">
                <a:latin typeface="Consolas" panose="020B0609020204030204" pitchFamily="49" charset="0"/>
                <a:ea typeface="+mj-ea"/>
              </a:rPr>
              <a:t>第一次請求服務</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或伺服器主動建立</a:t>
            </a:r>
          </a:p>
        </p:txBody>
      </p:sp>
      <p:grpSp>
        <p:nvGrpSpPr>
          <p:cNvPr id="23" name="群組 22">
            <a:extLst>
              <a:ext uri="{FF2B5EF4-FFF2-40B4-BE49-F238E27FC236}">
                <a16:creationId xmlns:a16="http://schemas.microsoft.com/office/drawing/2014/main" id="{1EB227AA-6109-41D2-8372-C7478F4EDE32}"/>
              </a:ext>
            </a:extLst>
          </p:cNvPr>
          <p:cNvGrpSpPr/>
          <p:nvPr/>
        </p:nvGrpSpPr>
        <p:grpSpPr>
          <a:xfrm>
            <a:off x="3417165" y="4312289"/>
            <a:ext cx="1080000" cy="1156475"/>
            <a:chOff x="4815041" y="3144165"/>
            <a:chExt cx="1080000" cy="1156475"/>
          </a:xfrm>
        </p:grpSpPr>
        <p:sp>
          <p:nvSpPr>
            <p:cNvPr id="24" name="箭號: 圓形 23">
              <a:extLst>
                <a:ext uri="{FF2B5EF4-FFF2-40B4-BE49-F238E27FC236}">
                  <a16:creationId xmlns:a16="http://schemas.microsoft.com/office/drawing/2014/main" id="{A266F412-D812-4762-96D8-4F430BDDC161}"/>
                </a:ext>
              </a:extLst>
            </p:cNvPr>
            <p:cNvSpPr/>
            <p:nvPr/>
          </p:nvSpPr>
          <p:spPr>
            <a:xfrm>
              <a:off x="4815041" y="3144165"/>
              <a:ext cx="1080000" cy="108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onsolas" panose="020B0609020204030204" pitchFamily="49" charset="0"/>
                <a:ea typeface="+mj-ea"/>
              </a:endParaRPr>
            </a:p>
          </p:txBody>
        </p:sp>
        <p:sp>
          <p:nvSpPr>
            <p:cNvPr id="25" name="箭號: 圓形 24">
              <a:extLst>
                <a:ext uri="{FF2B5EF4-FFF2-40B4-BE49-F238E27FC236}">
                  <a16:creationId xmlns:a16="http://schemas.microsoft.com/office/drawing/2014/main" id="{FEAE4F36-0441-4660-A710-94553E43D1D1}"/>
                </a:ext>
              </a:extLst>
            </p:cNvPr>
            <p:cNvSpPr/>
            <p:nvPr/>
          </p:nvSpPr>
          <p:spPr>
            <a:xfrm flipH="1" flipV="1">
              <a:off x="4815041" y="3220640"/>
              <a:ext cx="1080000" cy="10800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latin typeface="Consolas" panose="020B0609020204030204" pitchFamily="49" charset="0"/>
                <a:ea typeface="+mj-ea"/>
              </a:endParaRPr>
            </a:p>
          </p:txBody>
        </p:sp>
      </p:grpSp>
      <p:sp>
        <p:nvSpPr>
          <p:cNvPr id="26" name="文字方塊 25">
            <a:extLst>
              <a:ext uri="{FF2B5EF4-FFF2-40B4-BE49-F238E27FC236}">
                <a16:creationId xmlns:a16="http://schemas.microsoft.com/office/drawing/2014/main" id="{ED12C4B2-152F-4A3B-B1AE-FF65524F97D2}"/>
              </a:ext>
            </a:extLst>
          </p:cNvPr>
          <p:cNvSpPr txBox="1"/>
          <p:nvPr/>
        </p:nvSpPr>
        <p:spPr>
          <a:xfrm>
            <a:off x="5534456" y="5785538"/>
            <a:ext cx="2188420" cy="646331"/>
          </a:xfrm>
          <a:prstGeom prst="rect">
            <a:avLst/>
          </a:prstGeom>
          <a:noFill/>
        </p:spPr>
        <p:txBody>
          <a:bodyPr wrap="none" rtlCol="0">
            <a:spAutoFit/>
          </a:bodyPr>
          <a:lstStyle/>
          <a:p>
            <a:pPr algn="ctr"/>
            <a:r>
              <a:rPr lang="zh-TW" altLang="en-US">
                <a:latin typeface="Consolas" panose="020B0609020204030204" pitchFamily="49" charset="0"/>
                <a:ea typeface="+mj-ea"/>
              </a:rPr>
              <a:t>伺服器</a:t>
            </a:r>
            <a:r>
              <a:rPr lang="en-US" altLang="zh-TW">
                <a:latin typeface="Consolas" panose="020B0609020204030204" pitchFamily="49" charset="0"/>
                <a:ea typeface="+mj-ea"/>
              </a:rPr>
              <a:t>Shutdown</a:t>
            </a:r>
          </a:p>
          <a:p>
            <a:pPr algn="ctr"/>
            <a:r>
              <a:rPr lang="zh-TW" altLang="en-US">
                <a:latin typeface="Consolas" panose="020B0609020204030204" pitchFamily="49" charset="0"/>
                <a:ea typeface="+mj-ea"/>
              </a:rPr>
              <a:t>或</a:t>
            </a:r>
            <a:r>
              <a:rPr lang="en-US" altLang="zh-TW">
                <a:latin typeface="Consolas" panose="020B0609020204030204" pitchFamily="49" charset="0"/>
                <a:ea typeface="+mj-ea"/>
              </a:rPr>
              <a:t>Servlet Reload</a:t>
            </a:r>
          </a:p>
        </p:txBody>
      </p:sp>
      <p:sp>
        <p:nvSpPr>
          <p:cNvPr id="2" name="文字方塊 1">
            <a:extLst>
              <a:ext uri="{FF2B5EF4-FFF2-40B4-BE49-F238E27FC236}">
                <a16:creationId xmlns:a16="http://schemas.microsoft.com/office/drawing/2014/main" id="{5B6E1235-9D88-705E-63BA-341DA5B82C3E}"/>
              </a:ext>
            </a:extLst>
          </p:cNvPr>
          <p:cNvSpPr txBox="1"/>
          <p:nvPr/>
        </p:nvSpPr>
        <p:spPr>
          <a:xfrm>
            <a:off x="9290487" y="6272784"/>
            <a:ext cx="2188420"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Servlet </a:t>
            </a:r>
            <a:r>
              <a:rPr lang="zh-TW" altLang="en-US">
                <a:latin typeface="Consolas" panose="020B0609020204030204" pitchFamily="49" charset="0"/>
                <a:ea typeface="+mj-ea"/>
              </a:rPr>
              <a:t>生命週期</a:t>
            </a:r>
          </a:p>
        </p:txBody>
      </p:sp>
    </p:spTree>
    <p:extLst>
      <p:ext uri="{BB962C8B-B14F-4D97-AF65-F5344CB8AC3E}">
        <p14:creationId xmlns:p14="http://schemas.microsoft.com/office/powerpoint/2010/main" val="63705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S700-E9-RS4 1U機架,熱抽"/>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011" y="1058882"/>
            <a:ext cx="2486025" cy="218122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a:xfrm>
            <a:off x="8263467" y="-63061"/>
            <a:ext cx="3928533" cy="695960"/>
          </a:xfrm>
        </p:spPr>
        <p:txBody>
          <a:bodyPr/>
          <a:lstStyle/>
          <a:p>
            <a:pPr algn="ctr"/>
            <a:r>
              <a:rPr lang="zh-TW" altLang="en-US" dirty="0">
                <a:solidFill>
                  <a:schemeClr val="tx1"/>
                </a:solidFill>
              </a:rPr>
              <a:t>何謂</a:t>
            </a:r>
            <a:r>
              <a:rPr lang="en-US" altLang="zh-TW" dirty="0">
                <a:solidFill>
                  <a:schemeClr val="tx1"/>
                </a:solidFill>
              </a:rPr>
              <a:t>Servlet?</a:t>
            </a:r>
            <a:endParaRPr lang="zh-TW" altLang="en-US" dirty="0">
              <a:solidFill>
                <a:schemeClr val="tx1"/>
              </a:solidFill>
            </a:endParaRPr>
          </a:p>
        </p:txBody>
      </p:sp>
      <p:sp>
        <p:nvSpPr>
          <p:cNvPr id="3" name="內容版面配置區 2"/>
          <p:cNvSpPr>
            <a:spLocks noGrp="1"/>
          </p:cNvSpPr>
          <p:nvPr>
            <p:ph idx="1"/>
          </p:nvPr>
        </p:nvSpPr>
        <p:spPr>
          <a:xfrm>
            <a:off x="232067" y="212835"/>
            <a:ext cx="7317829" cy="928068"/>
          </a:xfrm>
        </p:spPr>
        <p:txBody>
          <a:bodyPr/>
          <a:lstStyle/>
          <a:p>
            <a:r>
              <a:rPr lang="en-US" altLang="zh-TW" dirty="0">
                <a:latin typeface="Consolas" panose="020B0609020204030204" pitchFamily="49" charset="0"/>
                <a:ea typeface="+mj-ea"/>
              </a:rPr>
              <a:t>Server</a:t>
            </a:r>
            <a:r>
              <a:rPr lang="zh-TW" altLang="en-US" dirty="0">
                <a:latin typeface="Consolas" panose="020B0609020204030204" pitchFamily="49" charset="0"/>
                <a:ea typeface="+mj-ea"/>
              </a:rPr>
              <a:t>是「向</a:t>
            </a:r>
            <a:r>
              <a:rPr lang="en-US" altLang="zh-TW" dirty="0">
                <a:latin typeface="Consolas" panose="020B0609020204030204" pitchFamily="49" charset="0"/>
                <a:ea typeface="+mj-ea"/>
              </a:rPr>
              <a:t>Client(</a:t>
            </a:r>
            <a:r>
              <a:rPr lang="zh-TW" altLang="en-US" dirty="0">
                <a:latin typeface="Consolas" panose="020B0609020204030204" pitchFamily="49" charset="0"/>
                <a:ea typeface="+mj-ea"/>
              </a:rPr>
              <a:t>客戶端</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提供特定服務的電腦」</a:t>
            </a:r>
            <a:endParaRPr lang="en-US" altLang="zh-TW" dirty="0">
              <a:latin typeface="Consolas" panose="020B0609020204030204" pitchFamily="49" charset="0"/>
              <a:ea typeface="+mj-ea"/>
            </a:endParaRPr>
          </a:p>
          <a:p>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是「在</a:t>
            </a:r>
            <a:r>
              <a:rPr lang="en-US" altLang="zh-TW" dirty="0">
                <a:solidFill>
                  <a:srgbClr val="FF0000"/>
                </a:solidFill>
                <a:latin typeface="Consolas" panose="020B0609020204030204" pitchFamily="49" charset="0"/>
                <a:ea typeface="+mj-ea"/>
              </a:rPr>
              <a:t>Server(</a:t>
            </a:r>
            <a:r>
              <a:rPr lang="zh-TW" altLang="en-US" dirty="0">
                <a:solidFill>
                  <a:srgbClr val="FF0000"/>
                </a:solidFill>
                <a:latin typeface="Consolas" panose="020B0609020204030204" pitchFamily="49" charset="0"/>
                <a:ea typeface="+mj-ea"/>
              </a:rPr>
              <a:t>伺服器</a:t>
            </a:r>
            <a:r>
              <a:rPr lang="en-US" altLang="zh-TW" dirty="0">
                <a:solidFill>
                  <a:srgbClr val="FF0000"/>
                </a:solidFill>
                <a:latin typeface="Consolas" panose="020B0609020204030204" pitchFamily="49" charset="0"/>
                <a:ea typeface="+mj-ea"/>
              </a:rPr>
              <a:t>)</a:t>
            </a:r>
            <a:r>
              <a:rPr lang="zh-TW" altLang="en-US" dirty="0">
                <a:solidFill>
                  <a:srgbClr val="FF0000"/>
                </a:solidFill>
                <a:latin typeface="Consolas" panose="020B0609020204030204" pitchFamily="49" charset="0"/>
                <a:ea typeface="+mj-ea"/>
              </a:rPr>
              <a:t>上運行的程式</a:t>
            </a:r>
            <a:r>
              <a:rPr lang="zh-TW" altLang="en-US" dirty="0">
                <a:latin typeface="Consolas" panose="020B0609020204030204" pitchFamily="49" charset="0"/>
                <a:ea typeface="+mj-ea"/>
              </a:rPr>
              <a:t>」</a:t>
            </a:r>
            <a:endParaRPr lang="en-US" altLang="zh-TW" dirty="0">
              <a:latin typeface="Consolas" panose="020B0609020204030204" pitchFamily="49" charset="0"/>
              <a:ea typeface="+mj-ea"/>
            </a:endParaRPr>
          </a:p>
        </p:txBody>
      </p:sp>
      <p:sp>
        <p:nvSpPr>
          <p:cNvPr id="5" name="文字版面配置區 4"/>
          <p:cNvSpPr>
            <a:spLocks noGrp="1"/>
          </p:cNvSpPr>
          <p:nvPr>
            <p:ph type="body" sz="half" idx="2"/>
          </p:nvPr>
        </p:nvSpPr>
        <p:spPr>
          <a:xfrm>
            <a:off x="8273977" y="580348"/>
            <a:ext cx="3928533" cy="5252894"/>
          </a:xfrm>
        </p:spPr>
        <p:txBody>
          <a:bodyPr>
            <a:noAutofit/>
          </a:bodyPr>
          <a:lstStyle/>
          <a:p>
            <a:pPr algn="just"/>
            <a:r>
              <a:rPr lang="en-US" altLang="zh-TW" sz="1800" b="1" dirty="0">
                <a:latin typeface="Consolas" panose="020B0609020204030204" pitchFamily="49" charset="0"/>
                <a:ea typeface="+mj-ea"/>
              </a:rPr>
              <a:t>Servlet </a:t>
            </a:r>
            <a:r>
              <a:rPr lang="zh-TW" altLang="en-US" sz="1800" b="1" dirty="0">
                <a:latin typeface="Consolas" panose="020B0609020204030204" pitchFamily="49" charset="0"/>
                <a:ea typeface="+mj-ea"/>
              </a:rPr>
              <a:t>是 </a:t>
            </a:r>
            <a:r>
              <a:rPr lang="en-US" altLang="zh-TW" sz="1800" b="1" dirty="0">
                <a:latin typeface="Consolas" panose="020B0609020204030204" pitchFamily="49" charset="0"/>
                <a:ea typeface="+mj-ea"/>
              </a:rPr>
              <a:t>Java EE </a:t>
            </a:r>
            <a:r>
              <a:rPr lang="zh-TW" altLang="en-US" sz="1800" b="1" dirty="0">
                <a:latin typeface="Consolas" panose="020B0609020204030204" pitchFamily="49" charset="0"/>
                <a:ea typeface="+mj-ea"/>
              </a:rPr>
              <a:t>中的一個技術，用於建立動態的 </a:t>
            </a:r>
            <a:r>
              <a:rPr lang="en-US" altLang="zh-TW" sz="1800" b="1" dirty="0">
                <a:latin typeface="Consolas" panose="020B0609020204030204" pitchFamily="49" charset="0"/>
                <a:ea typeface="+mj-ea"/>
              </a:rPr>
              <a:t>Web </a:t>
            </a:r>
            <a:r>
              <a:rPr lang="zh-TW" altLang="en-US" sz="1800" b="1" dirty="0">
                <a:latin typeface="Consolas" panose="020B0609020204030204" pitchFamily="49" charset="0"/>
                <a:ea typeface="+mj-ea"/>
              </a:rPr>
              <a:t>應用程式。</a:t>
            </a:r>
            <a:r>
              <a:rPr lang="en-US" altLang="zh-TW" sz="1800" b="1" dirty="0">
                <a:latin typeface="Consolas" panose="020B0609020204030204" pitchFamily="49" charset="0"/>
                <a:ea typeface="+mj-ea"/>
              </a:rPr>
              <a:t>Servlet </a:t>
            </a:r>
            <a:r>
              <a:rPr lang="zh-TW" altLang="en-US" sz="1800" b="1" dirty="0">
                <a:latin typeface="Consolas" panose="020B0609020204030204" pitchFamily="49" charset="0"/>
                <a:ea typeface="+mj-ea"/>
              </a:rPr>
              <a:t>是在伺服器端執行的 </a:t>
            </a:r>
            <a:r>
              <a:rPr lang="en-US" altLang="zh-TW" sz="1800" b="1" dirty="0">
                <a:latin typeface="Consolas" panose="020B0609020204030204" pitchFamily="49" charset="0"/>
                <a:ea typeface="+mj-ea"/>
              </a:rPr>
              <a:t>Java </a:t>
            </a:r>
            <a:r>
              <a:rPr lang="zh-TW" altLang="en-US" sz="1800" b="1" dirty="0">
                <a:latin typeface="Consolas" panose="020B0609020204030204" pitchFamily="49" charset="0"/>
                <a:ea typeface="+mj-ea"/>
              </a:rPr>
              <a:t>程式，可以生成動態的網頁內容。</a:t>
            </a:r>
            <a:r>
              <a:rPr lang="en-US" altLang="zh-TW" sz="1800" b="1" dirty="0">
                <a:latin typeface="Consolas" panose="020B0609020204030204" pitchFamily="49" charset="0"/>
                <a:ea typeface="+mj-ea"/>
              </a:rPr>
              <a:t>Servlet </a:t>
            </a:r>
            <a:r>
              <a:rPr lang="zh-TW" altLang="en-US" sz="1800" b="1" dirty="0">
                <a:latin typeface="Consolas" panose="020B0609020204030204" pitchFamily="49" charset="0"/>
                <a:ea typeface="+mj-ea"/>
              </a:rPr>
              <a:t>通常用於處理和回應來自客戶端（如瀏覽器）的 </a:t>
            </a:r>
            <a:r>
              <a:rPr lang="en-US" altLang="zh-TW" sz="1800" b="1" dirty="0">
                <a:latin typeface="Consolas" panose="020B0609020204030204" pitchFamily="49" charset="0"/>
                <a:ea typeface="+mj-ea"/>
              </a:rPr>
              <a:t>HTTP </a:t>
            </a:r>
            <a:r>
              <a:rPr lang="zh-TW" altLang="en-US" sz="1800" b="1" dirty="0">
                <a:latin typeface="Consolas" panose="020B0609020204030204" pitchFamily="49" charset="0"/>
                <a:ea typeface="+mj-ea"/>
              </a:rPr>
              <a:t>請求。</a:t>
            </a:r>
          </a:p>
        </p:txBody>
      </p:sp>
      <p:sp>
        <p:nvSpPr>
          <p:cNvPr id="14" name="投影片編號版面配置區 13">
            <a:extLst>
              <a:ext uri="{FF2B5EF4-FFF2-40B4-BE49-F238E27FC236}">
                <a16:creationId xmlns:a16="http://schemas.microsoft.com/office/drawing/2014/main" id="{2A4D7204-9592-4039-BBCA-626870CA8B1D}"/>
              </a:ext>
            </a:extLst>
          </p:cNvPr>
          <p:cNvSpPr>
            <a:spLocks noGrp="1"/>
          </p:cNvSpPr>
          <p:nvPr>
            <p:ph type="sldNum" sz="quarter" idx="12"/>
          </p:nvPr>
        </p:nvSpPr>
        <p:spPr/>
        <p:txBody>
          <a:bodyPr/>
          <a:lstStyle/>
          <a:p>
            <a:fld id="{B521127C-0C56-461F-B517-0D483F216F7D}" type="slidenum">
              <a:rPr lang="zh-TW" altLang="en-US" smtClean="0"/>
              <a:t>5</a:t>
            </a:fld>
            <a:endParaRPr lang="zh-TW" altLang="en-US"/>
          </a:p>
        </p:txBody>
      </p:sp>
      <p:pic>
        <p:nvPicPr>
          <p:cNvPr id="1028" name="Picture 4" descr="Server Memory and Hardware Compatibility | Crucia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37" y="4806230"/>
            <a:ext cx="2385549" cy="158788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lti-node Server Boosts Secondary Storage Applications - 研華科技Advantech"/>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570266" y="4790464"/>
            <a:ext cx="2159216" cy="16194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Edge T550 Tower Server | Dell USA"/>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452656" y="4570498"/>
            <a:ext cx="2031886" cy="2059344"/>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164955" y="3173547"/>
            <a:ext cx="8031400" cy="1200329"/>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200" dirty="0">
                <a:latin typeface="Consolas" panose="020B0609020204030204" pitchFamily="49" charset="0"/>
                <a:ea typeface="+mj-ea"/>
              </a:rPr>
              <a:t>華碩 </a:t>
            </a:r>
            <a:r>
              <a:rPr lang="en-US" altLang="zh-TW" sz="1200" dirty="0">
                <a:latin typeface="Consolas" panose="020B0609020204030204" pitchFamily="49" charset="0"/>
                <a:ea typeface="+mj-ea"/>
              </a:rPr>
              <a:t>ASUS RS700-E9-RS4 1U</a:t>
            </a:r>
            <a:r>
              <a:rPr lang="zh-TW" altLang="en-US" sz="1200" dirty="0">
                <a:latin typeface="Consolas" panose="020B0609020204030204" pitchFamily="49" charset="0"/>
                <a:ea typeface="+mj-ea"/>
              </a:rPr>
              <a:t>機架</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熱抽</a:t>
            </a:r>
            <a:endParaRPr lang="en-US" altLang="zh-TW" sz="1200" dirty="0">
              <a:latin typeface="Consolas" panose="020B0609020204030204" pitchFamily="49" charset="0"/>
              <a:ea typeface="+mj-ea"/>
            </a:endParaRPr>
          </a:p>
          <a:p>
            <a:r>
              <a:rPr lang="zh-TW" altLang="en-US" sz="1200" dirty="0">
                <a:latin typeface="Consolas" panose="020B0609020204030204" pitchFamily="49" charset="0"/>
                <a:ea typeface="+mj-ea"/>
              </a:rPr>
              <a:t>支援 </a:t>
            </a:r>
            <a:r>
              <a:rPr lang="en-US" altLang="zh-TW" sz="1200" dirty="0">
                <a:latin typeface="Consolas" panose="020B0609020204030204" pitchFamily="49" charset="0"/>
                <a:ea typeface="+mj-ea"/>
              </a:rPr>
              <a:t>2 x Socket P (LGA 3647) Intel Xeon Scalable Processors Family (145W/165W)</a:t>
            </a:r>
          </a:p>
          <a:p>
            <a:r>
              <a:rPr lang="zh-TW" altLang="en-US" sz="1200" dirty="0">
                <a:latin typeface="Consolas" panose="020B0609020204030204" pitchFamily="49" charset="0"/>
                <a:ea typeface="+mj-ea"/>
              </a:rPr>
              <a:t>支援</a:t>
            </a:r>
            <a:r>
              <a:rPr lang="en-US" altLang="zh-TW" sz="1200" dirty="0">
                <a:latin typeface="Consolas" panose="020B0609020204030204" pitchFamily="49" charset="0"/>
                <a:ea typeface="+mj-ea"/>
              </a:rPr>
              <a:t>DDR4 2666/2400 RDIMM</a:t>
            </a:r>
            <a:r>
              <a:rPr lang="zh-TW" altLang="en-US" sz="1200" dirty="0">
                <a:latin typeface="Consolas" panose="020B0609020204030204" pitchFamily="49" charset="0"/>
                <a:ea typeface="+mj-ea"/>
              </a:rPr>
              <a:t>插槽</a:t>
            </a:r>
            <a:r>
              <a:rPr lang="en-US" altLang="zh-TW" sz="1200" dirty="0">
                <a:latin typeface="Consolas" panose="020B0609020204030204" pitchFamily="49" charset="0"/>
                <a:ea typeface="+mj-ea"/>
              </a:rPr>
              <a:t>x24, (</a:t>
            </a:r>
            <a:r>
              <a:rPr lang="zh-TW" altLang="en-US" sz="1200" dirty="0">
                <a:latin typeface="Consolas" panose="020B0609020204030204" pitchFamily="49" charset="0"/>
                <a:ea typeface="+mj-ea"/>
              </a:rPr>
              <a:t>每顆</a:t>
            </a:r>
            <a:r>
              <a:rPr lang="en-US" altLang="zh-TW" sz="1200" dirty="0">
                <a:latin typeface="Consolas" panose="020B0609020204030204" pitchFamily="49" charset="0"/>
                <a:ea typeface="+mj-ea"/>
              </a:rPr>
              <a:t>CPU</a:t>
            </a:r>
            <a:r>
              <a:rPr lang="zh-TW" altLang="en-US" sz="1200" dirty="0">
                <a:latin typeface="Consolas" panose="020B0609020204030204" pitchFamily="49" charset="0"/>
                <a:ea typeface="+mj-ea"/>
              </a:rPr>
              <a:t>支援</a:t>
            </a:r>
            <a:r>
              <a:rPr lang="en-US" altLang="zh-TW" sz="1200" dirty="0">
                <a:latin typeface="Consolas" panose="020B0609020204030204" pitchFamily="49" charset="0"/>
                <a:ea typeface="+mj-ea"/>
              </a:rPr>
              <a:t>6</a:t>
            </a:r>
            <a:r>
              <a:rPr lang="zh-TW" altLang="en-US" sz="1200" dirty="0">
                <a:latin typeface="Consolas" panose="020B0609020204030204" pitchFamily="49" charset="0"/>
                <a:ea typeface="+mj-ea"/>
              </a:rPr>
              <a:t>通道</a:t>
            </a:r>
            <a:r>
              <a:rPr lang="en-US" altLang="zh-TW" sz="1200" dirty="0">
                <a:latin typeface="Consolas" panose="020B0609020204030204" pitchFamily="49" charset="0"/>
                <a:ea typeface="+mj-ea"/>
              </a:rPr>
              <a:t>,12</a:t>
            </a:r>
            <a:r>
              <a:rPr lang="zh-TW" altLang="en-US" sz="1200" dirty="0">
                <a:latin typeface="Consolas" panose="020B0609020204030204" pitchFamily="49" charset="0"/>
                <a:ea typeface="+mj-ea"/>
              </a:rPr>
              <a:t>個插槽</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最大至 </a:t>
            </a:r>
            <a:r>
              <a:rPr lang="en-US" altLang="zh-TW" sz="1200" dirty="0">
                <a:solidFill>
                  <a:srgbClr val="FF0000"/>
                </a:solidFill>
                <a:latin typeface="Consolas" panose="020B0609020204030204" pitchFamily="49" charset="0"/>
                <a:ea typeface="+mj-ea"/>
              </a:rPr>
              <a:t>3072GB</a:t>
            </a:r>
            <a:r>
              <a:rPr lang="en-US" altLang="zh-TW" sz="1200" dirty="0">
                <a:latin typeface="Consolas" panose="020B0609020204030204" pitchFamily="49" charset="0"/>
                <a:ea typeface="+mj-ea"/>
              </a:rPr>
              <a:t> LR-DIMM</a:t>
            </a:r>
          </a:p>
          <a:p>
            <a:r>
              <a:rPr lang="en-US" altLang="zh-TW" sz="1200" dirty="0">
                <a:latin typeface="Consolas" panose="020B0609020204030204" pitchFamily="49" charset="0"/>
                <a:ea typeface="+mj-ea"/>
              </a:rPr>
              <a:t>DVDRW </a:t>
            </a:r>
            <a:r>
              <a:rPr lang="zh-TW" altLang="en-US" sz="1200" dirty="0">
                <a:latin typeface="Consolas" panose="020B0609020204030204" pitchFamily="49" charset="0"/>
                <a:ea typeface="+mj-ea"/>
              </a:rPr>
              <a:t>燒錄機</a:t>
            </a:r>
          </a:p>
          <a:p>
            <a:r>
              <a:rPr lang="zh-TW" altLang="en-US" sz="1200" dirty="0">
                <a:latin typeface="Consolas" panose="020B0609020204030204" pitchFamily="49" charset="0"/>
                <a:ea typeface="+mj-ea"/>
              </a:rPr>
              <a:t>支援</a:t>
            </a:r>
            <a:r>
              <a:rPr lang="en-US" altLang="zh-TW" sz="1200" dirty="0">
                <a:latin typeface="Consolas" panose="020B0609020204030204" pitchFamily="49" charset="0"/>
                <a:ea typeface="+mj-ea"/>
              </a:rPr>
              <a:t>4</a:t>
            </a:r>
            <a:r>
              <a:rPr lang="zh-TW" altLang="en-US" sz="1200" dirty="0">
                <a:latin typeface="Consolas" panose="020B0609020204030204" pitchFamily="49" charset="0"/>
                <a:ea typeface="+mj-ea"/>
              </a:rPr>
              <a:t>個</a:t>
            </a:r>
            <a:r>
              <a:rPr lang="en-US" altLang="zh-TW" sz="1200" dirty="0">
                <a:latin typeface="Consolas" panose="020B0609020204030204" pitchFamily="49" charset="0"/>
                <a:ea typeface="+mj-ea"/>
              </a:rPr>
              <a:t>3.5"</a:t>
            </a:r>
            <a:r>
              <a:rPr lang="zh-TW" altLang="en-US" sz="1200" dirty="0">
                <a:latin typeface="Consolas" panose="020B0609020204030204" pitchFamily="49" charset="0"/>
                <a:ea typeface="+mj-ea"/>
              </a:rPr>
              <a:t>熱抽硬碟槽</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硬碟*選購</a:t>
            </a:r>
            <a:r>
              <a:rPr lang="en-US" altLang="zh-TW" sz="1200" dirty="0">
                <a:latin typeface="Consolas" panose="020B0609020204030204" pitchFamily="49" charset="0"/>
                <a:ea typeface="+mj-ea"/>
              </a:rPr>
              <a:t>), 2 x M.2</a:t>
            </a:r>
          </a:p>
          <a:p>
            <a:r>
              <a:rPr lang="en-US" altLang="zh-TW" sz="1200" dirty="0">
                <a:latin typeface="Consolas" panose="020B0609020204030204" pitchFamily="49" charset="0"/>
                <a:ea typeface="+mj-ea"/>
              </a:rPr>
              <a:t>SATA </a:t>
            </a:r>
            <a:r>
              <a:rPr lang="zh-TW" altLang="en-US" sz="1200" dirty="0">
                <a:latin typeface="Consolas" panose="020B0609020204030204" pitchFamily="49" charset="0"/>
                <a:ea typeface="+mj-ea"/>
              </a:rPr>
              <a:t>控制器</a:t>
            </a:r>
            <a:r>
              <a:rPr lang="en-US" altLang="zh-TW" sz="1200" dirty="0">
                <a:latin typeface="Consolas" panose="020B0609020204030204" pitchFamily="49" charset="0"/>
                <a:ea typeface="+mj-ea"/>
              </a:rPr>
              <a:t>: Intel Lewisburg PCH, 9 x SATA3 6Gb/s + 2 x M.2</a:t>
            </a:r>
            <a:r>
              <a:rPr lang="zh-TW" altLang="en-US" sz="1200" dirty="0">
                <a:latin typeface="Consolas" panose="020B0609020204030204" pitchFamily="49" charset="0"/>
                <a:ea typeface="+mj-ea"/>
              </a:rPr>
              <a:t>連接埠 </a:t>
            </a:r>
            <a:r>
              <a:rPr lang="en-US" altLang="zh-TW" sz="1200" dirty="0">
                <a:latin typeface="Consolas" panose="020B0609020204030204" pitchFamily="49" charset="0"/>
                <a:ea typeface="+mj-ea"/>
              </a:rPr>
              <a:t>(</a:t>
            </a:r>
            <a:r>
              <a:rPr lang="zh-TW" altLang="en-US" sz="1200" dirty="0">
                <a:latin typeface="Consolas" panose="020B0609020204030204" pitchFamily="49" charset="0"/>
                <a:ea typeface="+mj-ea"/>
              </a:rPr>
              <a:t>支援軟體</a:t>
            </a:r>
            <a:r>
              <a:rPr lang="en-US" altLang="zh-TW" sz="1200" dirty="0">
                <a:latin typeface="Consolas" panose="020B0609020204030204" pitchFamily="49" charset="0"/>
                <a:ea typeface="+mj-ea"/>
              </a:rPr>
              <a:t>RAID 0,1,5,10)</a:t>
            </a:r>
          </a:p>
        </p:txBody>
      </p:sp>
      <p:sp>
        <p:nvSpPr>
          <p:cNvPr id="4" name="文字方塊 3">
            <a:extLst>
              <a:ext uri="{FF2B5EF4-FFF2-40B4-BE49-F238E27FC236}">
                <a16:creationId xmlns:a16="http://schemas.microsoft.com/office/drawing/2014/main" id="{E1EBF58A-A66D-B587-9085-C592A7D1DFA9}"/>
              </a:ext>
            </a:extLst>
          </p:cNvPr>
          <p:cNvSpPr txBox="1"/>
          <p:nvPr/>
        </p:nvSpPr>
        <p:spPr>
          <a:xfrm>
            <a:off x="9999677" y="6290174"/>
            <a:ext cx="1430322"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Server</a:t>
            </a:r>
            <a:r>
              <a:rPr lang="zh-TW" altLang="en-US" sz="1800" dirty="0">
                <a:latin typeface="Consolas" panose="020B0609020204030204" pitchFamily="49" charset="0"/>
                <a:ea typeface="+mj-ea"/>
              </a:rPr>
              <a:t>簡介</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41305849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50</a:t>
            </a:fld>
            <a:endParaRPr lang="zh-TW" altLang="en-US">
              <a:latin typeface="Consolas" panose="020B0609020204030204" pitchFamily="49" charset="0"/>
              <a:ea typeface="+mj-ea"/>
            </a:endParaRPr>
          </a:p>
        </p:txBody>
      </p:sp>
      <p:sp>
        <p:nvSpPr>
          <p:cNvPr id="2" name="文字方塊 1">
            <a:extLst>
              <a:ext uri="{FF2B5EF4-FFF2-40B4-BE49-F238E27FC236}">
                <a16:creationId xmlns:a16="http://schemas.microsoft.com/office/drawing/2014/main" id="{FDE5AE07-64F9-929A-B1DA-C4410A4A3F67}"/>
              </a:ext>
            </a:extLst>
          </p:cNvPr>
          <p:cNvSpPr txBox="1"/>
          <p:nvPr/>
        </p:nvSpPr>
        <p:spPr>
          <a:xfrm>
            <a:off x="9290487" y="6272784"/>
            <a:ext cx="2188420"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Servlet </a:t>
            </a:r>
            <a:r>
              <a:rPr lang="zh-TW" altLang="en-US">
                <a:latin typeface="Consolas" panose="020B0609020204030204" pitchFamily="49" charset="0"/>
                <a:ea typeface="+mj-ea"/>
              </a:rPr>
              <a:t>執行步驟</a:t>
            </a:r>
          </a:p>
        </p:txBody>
      </p:sp>
      <p:sp>
        <p:nvSpPr>
          <p:cNvPr id="7" name="矩形: 圓角 6">
            <a:extLst>
              <a:ext uri="{FF2B5EF4-FFF2-40B4-BE49-F238E27FC236}">
                <a16:creationId xmlns:a16="http://schemas.microsoft.com/office/drawing/2014/main" id="{618F7084-1C66-7D0F-06F2-A4026E033BC2}"/>
              </a:ext>
            </a:extLst>
          </p:cNvPr>
          <p:cNvSpPr/>
          <p:nvPr/>
        </p:nvSpPr>
        <p:spPr>
          <a:xfrm>
            <a:off x="184557" y="284175"/>
            <a:ext cx="3691153" cy="936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a:latin typeface="Consolas" panose="020B0609020204030204" pitchFamily="49" charset="0"/>
                <a:ea typeface="+mj-ea"/>
              </a:rPr>
              <a:t>請求抵達</a:t>
            </a:r>
            <a:r>
              <a:rPr lang="en-US" altLang="zh-TW" sz="1400">
                <a:latin typeface="Consolas" panose="020B0609020204030204" pitchFamily="49" charset="0"/>
                <a:ea typeface="+mj-ea"/>
              </a:rPr>
              <a:t>Web container</a:t>
            </a:r>
            <a:endParaRPr lang="zh-TW" altLang="en-US" sz="1400">
              <a:latin typeface="Consolas" panose="020B0609020204030204" pitchFamily="49" charset="0"/>
              <a:ea typeface="+mj-ea"/>
            </a:endParaRPr>
          </a:p>
        </p:txBody>
      </p:sp>
      <p:sp>
        <p:nvSpPr>
          <p:cNvPr id="8" name="矩形: 圓角 7">
            <a:extLst>
              <a:ext uri="{FF2B5EF4-FFF2-40B4-BE49-F238E27FC236}">
                <a16:creationId xmlns:a16="http://schemas.microsoft.com/office/drawing/2014/main" id="{87CB876F-93E3-0E2E-DEBE-F0B382B40C04}"/>
              </a:ext>
            </a:extLst>
          </p:cNvPr>
          <p:cNvSpPr/>
          <p:nvPr/>
        </p:nvSpPr>
        <p:spPr>
          <a:xfrm>
            <a:off x="184558" y="1944215"/>
            <a:ext cx="3691154" cy="9346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a:latin typeface="Consolas" panose="020B0609020204030204" pitchFamily="49" charset="0"/>
                <a:ea typeface="+mj-ea"/>
              </a:rPr>
              <a:t>對於第一次執行的</a:t>
            </a:r>
            <a:r>
              <a:rPr lang="en-US" altLang="zh-TW" sz="1400">
                <a:latin typeface="Consolas" panose="020B0609020204030204" pitchFamily="49" charset="0"/>
                <a:ea typeface="+mj-ea"/>
              </a:rPr>
              <a:t>Servlet</a:t>
            </a:r>
          </a:p>
          <a:p>
            <a:pPr algn="ctr"/>
            <a:r>
              <a:rPr lang="en-US" altLang="zh-TW" sz="1400">
                <a:latin typeface="Consolas" panose="020B0609020204030204" pitchFamily="49" charset="0"/>
                <a:ea typeface="+mj-ea"/>
              </a:rPr>
              <a:t>container</a:t>
            </a:r>
            <a:r>
              <a:rPr lang="zh-TW" altLang="en-US" sz="1400">
                <a:latin typeface="Consolas" panose="020B0609020204030204" pitchFamily="49" charset="0"/>
                <a:ea typeface="+mj-ea"/>
              </a:rPr>
              <a:t>會將其載入並建立實體</a:t>
            </a:r>
          </a:p>
        </p:txBody>
      </p:sp>
      <p:sp>
        <p:nvSpPr>
          <p:cNvPr id="10" name="矩形: 圓角 9">
            <a:extLst>
              <a:ext uri="{FF2B5EF4-FFF2-40B4-BE49-F238E27FC236}">
                <a16:creationId xmlns:a16="http://schemas.microsoft.com/office/drawing/2014/main" id="{73A77B7B-0AC1-4C63-E153-179CD0043F5E}"/>
              </a:ext>
            </a:extLst>
          </p:cNvPr>
          <p:cNvSpPr/>
          <p:nvPr/>
        </p:nvSpPr>
        <p:spPr>
          <a:xfrm>
            <a:off x="184557" y="3602929"/>
            <a:ext cx="3691155" cy="9346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a:latin typeface="Consolas" panose="020B0609020204030204" pitchFamily="49" charset="0"/>
                <a:ea typeface="+mj-ea"/>
              </a:rPr>
              <a:t>Servlet</a:t>
            </a:r>
            <a:r>
              <a:rPr lang="zh-TW" altLang="en-US" sz="1400">
                <a:latin typeface="Consolas" panose="020B0609020204030204" pitchFamily="49" charset="0"/>
                <a:ea typeface="+mj-ea"/>
              </a:rPr>
              <a:t>建立實體時，會先呼叫</a:t>
            </a:r>
            <a:r>
              <a:rPr lang="en-US" altLang="zh-TW" sz="1400">
                <a:latin typeface="Consolas" panose="020B0609020204030204" pitchFamily="49" charset="0"/>
                <a:ea typeface="+mj-ea"/>
              </a:rPr>
              <a:t>init(config)</a:t>
            </a:r>
            <a:r>
              <a:rPr lang="zh-TW" altLang="en-US" sz="1400">
                <a:latin typeface="Consolas" panose="020B0609020204030204" pitchFamily="49" charset="0"/>
                <a:ea typeface="+mj-ea"/>
              </a:rPr>
              <a:t>方法，執行內部初始化</a:t>
            </a:r>
            <a:endParaRPr lang="en-US" altLang="zh-TW" sz="1400">
              <a:latin typeface="Consolas" panose="020B0609020204030204" pitchFamily="49" charset="0"/>
              <a:ea typeface="+mj-ea"/>
            </a:endParaRPr>
          </a:p>
        </p:txBody>
      </p:sp>
      <p:sp>
        <p:nvSpPr>
          <p:cNvPr id="11" name="矩形: 圓角 10">
            <a:extLst>
              <a:ext uri="{FF2B5EF4-FFF2-40B4-BE49-F238E27FC236}">
                <a16:creationId xmlns:a16="http://schemas.microsoft.com/office/drawing/2014/main" id="{3E94549B-B4FF-E600-04A4-E9F6BCA191A7}"/>
              </a:ext>
            </a:extLst>
          </p:cNvPr>
          <p:cNvSpPr/>
          <p:nvPr/>
        </p:nvSpPr>
        <p:spPr>
          <a:xfrm>
            <a:off x="184558" y="5261643"/>
            <a:ext cx="3691156" cy="9346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400">
                <a:latin typeface="Consolas" panose="020B0609020204030204" pitchFamily="49" charset="0"/>
                <a:ea typeface="+mj-ea"/>
              </a:rPr>
              <a:t>init(config)</a:t>
            </a:r>
            <a:r>
              <a:rPr lang="zh-TW" altLang="en-US" sz="1400">
                <a:latin typeface="Consolas" panose="020B0609020204030204" pitchFamily="49" charset="0"/>
                <a:ea typeface="+mj-ea"/>
              </a:rPr>
              <a:t>方法執行最後會呼叫</a:t>
            </a:r>
            <a:r>
              <a:rPr lang="en-US" altLang="zh-TW" sz="1400">
                <a:latin typeface="Consolas" panose="020B0609020204030204" pitchFamily="49" charset="0"/>
                <a:ea typeface="+mj-ea"/>
              </a:rPr>
              <a:t>init()</a:t>
            </a:r>
            <a:r>
              <a:rPr lang="zh-TW" altLang="en-US" sz="1400">
                <a:latin typeface="Consolas" panose="020B0609020204030204" pitchFamily="49" charset="0"/>
                <a:ea typeface="+mj-ea"/>
              </a:rPr>
              <a:t>，若要改寫初始化方法，應改寫之</a:t>
            </a:r>
            <a:endParaRPr lang="en-US" altLang="zh-TW" sz="1400">
              <a:latin typeface="Consolas" panose="020B0609020204030204" pitchFamily="49" charset="0"/>
              <a:ea typeface="+mj-ea"/>
            </a:endParaRPr>
          </a:p>
        </p:txBody>
      </p:sp>
      <p:sp>
        <p:nvSpPr>
          <p:cNvPr id="12" name="矩形: 圓角 11">
            <a:extLst>
              <a:ext uri="{FF2B5EF4-FFF2-40B4-BE49-F238E27FC236}">
                <a16:creationId xmlns:a16="http://schemas.microsoft.com/office/drawing/2014/main" id="{ECBD3AAD-D14C-4C3A-FBA4-26E037E5159B}"/>
              </a:ext>
            </a:extLst>
          </p:cNvPr>
          <p:cNvSpPr/>
          <p:nvPr/>
        </p:nvSpPr>
        <p:spPr>
          <a:xfrm>
            <a:off x="4428129" y="825616"/>
            <a:ext cx="7303707" cy="936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dirty="0">
                <a:latin typeface="Consolas" panose="020B0609020204030204" pitchFamily="49" charset="0"/>
                <a:ea typeface="+mj-ea"/>
              </a:rPr>
              <a:t>開始執行</a:t>
            </a:r>
            <a:r>
              <a:rPr lang="en-US" altLang="zh-TW" sz="1400" dirty="0">
                <a:latin typeface="Consolas" panose="020B0609020204030204" pitchFamily="49" charset="0"/>
                <a:ea typeface="+mj-ea"/>
              </a:rPr>
              <a:t>service(ServletRequest, ServletResponse)</a:t>
            </a:r>
            <a:r>
              <a:rPr lang="zh-TW" altLang="en-US" sz="1400" dirty="0">
                <a:latin typeface="Consolas" panose="020B0609020204030204" pitchFamily="49" charset="0"/>
                <a:ea typeface="+mj-ea"/>
              </a:rPr>
              <a:t>方法</a:t>
            </a:r>
            <a:endParaRPr lang="en-US" altLang="zh-TW" sz="1400" dirty="0">
              <a:latin typeface="Consolas" panose="020B0609020204030204" pitchFamily="49" charset="0"/>
              <a:ea typeface="+mj-ea"/>
            </a:endParaRPr>
          </a:p>
          <a:p>
            <a:pPr algn="ctr"/>
            <a:r>
              <a:rPr lang="zh-TW" altLang="en-US" sz="1400" dirty="0">
                <a:latin typeface="Consolas" panose="020B0609020204030204" pitchFamily="49" charset="0"/>
                <a:ea typeface="+mj-ea"/>
              </a:rPr>
              <a:t>並在最後調用</a:t>
            </a:r>
            <a:r>
              <a:rPr lang="en-US" altLang="zh-TW" sz="1400" dirty="0">
                <a:latin typeface="Consolas" panose="020B0609020204030204" pitchFamily="49" charset="0"/>
                <a:ea typeface="+mj-ea"/>
              </a:rPr>
              <a:t>service(HttpServletRequest, HttpServletResponse)</a:t>
            </a:r>
          </a:p>
          <a:p>
            <a:pPr algn="ctr"/>
            <a:r>
              <a:rPr lang="zh-TW" altLang="en-US" sz="1400" dirty="0">
                <a:latin typeface="Consolas" panose="020B0609020204030204" pitchFamily="49" charset="0"/>
                <a:ea typeface="+mj-ea"/>
              </a:rPr>
              <a:t>中間會把</a:t>
            </a:r>
            <a:r>
              <a:rPr lang="en-US" altLang="zh-TW" sz="1400" dirty="0">
                <a:latin typeface="Consolas" panose="020B0609020204030204" pitchFamily="49" charset="0"/>
                <a:ea typeface="+mj-ea"/>
              </a:rPr>
              <a:t>ServletRequest</a:t>
            </a:r>
            <a:r>
              <a:rPr lang="zh-TW" altLang="en-US" sz="1400" dirty="0">
                <a:latin typeface="Consolas" panose="020B0609020204030204" pitchFamily="49" charset="0"/>
                <a:ea typeface="+mj-ea"/>
              </a:rPr>
              <a:t>轉型成</a:t>
            </a:r>
            <a:r>
              <a:rPr lang="en-US" altLang="zh-TW" sz="1400" dirty="0">
                <a:latin typeface="Consolas" panose="020B0609020204030204" pitchFamily="49" charset="0"/>
                <a:ea typeface="+mj-ea"/>
              </a:rPr>
              <a:t>HttpServletRequest</a:t>
            </a:r>
            <a:r>
              <a:rPr lang="zh-TW" altLang="en-US" sz="1400" dirty="0">
                <a:latin typeface="Consolas" panose="020B0609020204030204" pitchFamily="49" charset="0"/>
                <a:ea typeface="+mj-ea"/>
              </a:rPr>
              <a:t>，</a:t>
            </a:r>
            <a:r>
              <a:rPr lang="en-US" altLang="zh-TW" sz="1400" dirty="0">
                <a:latin typeface="Consolas" panose="020B0609020204030204" pitchFamily="49" charset="0"/>
                <a:ea typeface="+mj-ea"/>
              </a:rPr>
              <a:t>ServletResponse</a:t>
            </a:r>
            <a:r>
              <a:rPr lang="zh-TW" altLang="en-US" sz="1400" dirty="0">
                <a:latin typeface="Consolas" panose="020B0609020204030204" pitchFamily="49" charset="0"/>
                <a:ea typeface="+mj-ea"/>
              </a:rPr>
              <a:t>同理</a:t>
            </a:r>
            <a:endParaRPr lang="en-US" altLang="zh-TW" sz="1400" dirty="0">
              <a:latin typeface="Consolas" panose="020B0609020204030204" pitchFamily="49" charset="0"/>
              <a:ea typeface="+mj-ea"/>
            </a:endParaRPr>
          </a:p>
        </p:txBody>
      </p:sp>
      <p:sp>
        <p:nvSpPr>
          <p:cNvPr id="14" name="矩形: 圓角 13">
            <a:extLst>
              <a:ext uri="{FF2B5EF4-FFF2-40B4-BE49-F238E27FC236}">
                <a16:creationId xmlns:a16="http://schemas.microsoft.com/office/drawing/2014/main" id="{2CC5D992-5BFC-1A6A-4FB9-0B69AC618CB1}"/>
              </a:ext>
            </a:extLst>
          </p:cNvPr>
          <p:cNvSpPr/>
          <p:nvPr/>
        </p:nvSpPr>
        <p:spPr>
          <a:xfrm>
            <a:off x="4428128" y="2514667"/>
            <a:ext cx="7303707" cy="936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a:latin typeface="Consolas" panose="020B0609020204030204" pitchFamily="49" charset="0"/>
                <a:ea typeface="+mj-ea"/>
              </a:rPr>
              <a:t>執行</a:t>
            </a:r>
            <a:r>
              <a:rPr lang="en-US" altLang="zh-TW" sz="1400">
                <a:latin typeface="Consolas" panose="020B0609020204030204" pitchFamily="49" charset="0"/>
                <a:ea typeface="+mj-ea"/>
              </a:rPr>
              <a:t>service(HttpServletRequest, HttpServletResponse)</a:t>
            </a:r>
            <a:r>
              <a:rPr lang="zh-TW" altLang="en-US" sz="1400">
                <a:latin typeface="Consolas" panose="020B0609020204030204" pitchFamily="49" charset="0"/>
                <a:ea typeface="+mj-ea"/>
              </a:rPr>
              <a:t>中，</a:t>
            </a:r>
            <a:endParaRPr lang="en-US" altLang="zh-TW" sz="1400">
              <a:latin typeface="Consolas" panose="020B0609020204030204" pitchFamily="49" charset="0"/>
              <a:ea typeface="+mj-ea"/>
            </a:endParaRPr>
          </a:p>
          <a:p>
            <a:pPr algn="ctr"/>
            <a:r>
              <a:rPr lang="zh-TW" altLang="en-US" sz="1400">
                <a:latin typeface="Consolas" panose="020B0609020204030204" pitchFamily="49" charset="0"/>
                <a:ea typeface="+mj-ea"/>
              </a:rPr>
              <a:t>會依照</a:t>
            </a:r>
            <a:r>
              <a:rPr lang="en-US" altLang="zh-TW" sz="1400">
                <a:latin typeface="Consolas" panose="020B0609020204030204" pitchFamily="49" charset="0"/>
                <a:ea typeface="+mj-ea"/>
              </a:rPr>
              <a:t>Http</a:t>
            </a:r>
            <a:r>
              <a:rPr lang="zh-TW" altLang="en-US" sz="1400">
                <a:latin typeface="Consolas" panose="020B0609020204030204" pitchFamily="49" charset="0"/>
                <a:ea typeface="+mj-ea"/>
              </a:rPr>
              <a:t>的請求方法調用</a:t>
            </a:r>
            <a:r>
              <a:rPr lang="en-US" altLang="zh-TW" sz="1400">
                <a:latin typeface="Consolas" panose="020B0609020204030204" pitchFamily="49" charset="0"/>
                <a:ea typeface="+mj-ea"/>
              </a:rPr>
              <a:t>doGet(HttpServletRequest, HttpServletResponse)</a:t>
            </a:r>
          </a:p>
          <a:p>
            <a:pPr algn="ctr"/>
            <a:r>
              <a:rPr lang="zh-TW" altLang="en-US" sz="1400">
                <a:latin typeface="Consolas" panose="020B0609020204030204" pitchFamily="49" charset="0"/>
                <a:ea typeface="+mj-ea"/>
              </a:rPr>
              <a:t>或其他方法等等</a:t>
            </a:r>
            <a:endParaRPr lang="en-US" altLang="zh-TW" sz="1400">
              <a:latin typeface="Consolas" panose="020B0609020204030204" pitchFamily="49" charset="0"/>
              <a:ea typeface="+mj-ea"/>
            </a:endParaRPr>
          </a:p>
        </p:txBody>
      </p:sp>
      <p:sp>
        <p:nvSpPr>
          <p:cNvPr id="15" name="矩形: 圓角 14">
            <a:extLst>
              <a:ext uri="{FF2B5EF4-FFF2-40B4-BE49-F238E27FC236}">
                <a16:creationId xmlns:a16="http://schemas.microsoft.com/office/drawing/2014/main" id="{BB492640-998F-5FD3-B4AA-009AC9A305ED}"/>
              </a:ext>
            </a:extLst>
          </p:cNvPr>
          <p:cNvSpPr/>
          <p:nvPr/>
        </p:nvSpPr>
        <p:spPr>
          <a:xfrm>
            <a:off x="4428127" y="4172055"/>
            <a:ext cx="7303707" cy="9360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1400">
                <a:latin typeface="Consolas" panose="020B0609020204030204" pitchFamily="49" charset="0"/>
                <a:ea typeface="+mj-ea"/>
              </a:rPr>
              <a:t>在</a:t>
            </a:r>
            <a:r>
              <a:rPr lang="en-US" altLang="zh-TW" sz="1400">
                <a:latin typeface="Consolas" panose="020B0609020204030204" pitchFamily="49" charset="0"/>
                <a:ea typeface="+mj-ea"/>
              </a:rPr>
              <a:t>Server</a:t>
            </a:r>
            <a:r>
              <a:rPr lang="zh-TW" altLang="en-US" sz="1400">
                <a:latin typeface="Consolas" panose="020B0609020204030204" pitchFamily="49" charset="0"/>
                <a:ea typeface="+mj-ea"/>
              </a:rPr>
              <a:t>關閉後，調用</a:t>
            </a:r>
            <a:r>
              <a:rPr lang="en-US" altLang="zh-TW" sz="1400">
                <a:latin typeface="Consolas" panose="020B0609020204030204" pitchFamily="49" charset="0"/>
                <a:ea typeface="+mj-ea"/>
              </a:rPr>
              <a:t>destroy()</a:t>
            </a:r>
            <a:r>
              <a:rPr lang="zh-TW" altLang="en-US" sz="1400">
                <a:latin typeface="Consolas" panose="020B0609020204030204" pitchFamily="49" charset="0"/>
                <a:ea typeface="+mj-ea"/>
              </a:rPr>
              <a:t>方法</a:t>
            </a:r>
            <a:endParaRPr lang="en-US" altLang="zh-TW" sz="1400">
              <a:latin typeface="Consolas" panose="020B0609020204030204" pitchFamily="49" charset="0"/>
              <a:ea typeface="+mj-ea"/>
            </a:endParaRPr>
          </a:p>
        </p:txBody>
      </p:sp>
      <p:cxnSp>
        <p:nvCxnSpPr>
          <p:cNvPr id="17" name="直線單箭頭接點 16">
            <a:extLst>
              <a:ext uri="{FF2B5EF4-FFF2-40B4-BE49-F238E27FC236}">
                <a16:creationId xmlns:a16="http://schemas.microsoft.com/office/drawing/2014/main" id="{FC06969F-FF51-0FFF-2EBF-4D99A001822F}"/>
              </a:ext>
            </a:extLst>
          </p:cNvPr>
          <p:cNvCxnSpPr>
            <a:cxnSpLocks/>
          </p:cNvCxnSpPr>
          <p:nvPr/>
        </p:nvCxnSpPr>
        <p:spPr>
          <a:xfrm>
            <a:off x="2030135" y="1367406"/>
            <a:ext cx="0" cy="478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2" name="直線單箭頭接點 21">
            <a:extLst>
              <a:ext uri="{FF2B5EF4-FFF2-40B4-BE49-F238E27FC236}">
                <a16:creationId xmlns:a16="http://schemas.microsoft.com/office/drawing/2014/main" id="{83B0C5CB-CAFE-5AC9-B4BD-3ACF9CD3C4E9}"/>
              </a:ext>
            </a:extLst>
          </p:cNvPr>
          <p:cNvCxnSpPr>
            <a:cxnSpLocks/>
          </p:cNvCxnSpPr>
          <p:nvPr/>
        </p:nvCxnSpPr>
        <p:spPr>
          <a:xfrm>
            <a:off x="2030133" y="3013046"/>
            <a:ext cx="0" cy="478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直線單箭頭接點 22">
            <a:extLst>
              <a:ext uri="{FF2B5EF4-FFF2-40B4-BE49-F238E27FC236}">
                <a16:creationId xmlns:a16="http://schemas.microsoft.com/office/drawing/2014/main" id="{D77860F5-3EF0-5384-FDD0-58507961F769}"/>
              </a:ext>
            </a:extLst>
          </p:cNvPr>
          <p:cNvCxnSpPr>
            <a:cxnSpLocks/>
          </p:cNvCxnSpPr>
          <p:nvPr/>
        </p:nvCxnSpPr>
        <p:spPr>
          <a:xfrm>
            <a:off x="2014752" y="4665678"/>
            <a:ext cx="0" cy="478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直線單箭頭接點 23">
            <a:extLst>
              <a:ext uri="{FF2B5EF4-FFF2-40B4-BE49-F238E27FC236}">
                <a16:creationId xmlns:a16="http://schemas.microsoft.com/office/drawing/2014/main" id="{272F4C5C-361D-2320-C9E7-46E9E1400B95}"/>
              </a:ext>
            </a:extLst>
          </p:cNvPr>
          <p:cNvCxnSpPr>
            <a:cxnSpLocks/>
          </p:cNvCxnSpPr>
          <p:nvPr/>
        </p:nvCxnSpPr>
        <p:spPr>
          <a:xfrm>
            <a:off x="8079980" y="169178"/>
            <a:ext cx="0" cy="478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a:extLst>
              <a:ext uri="{FF2B5EF4-FFF2-40B4-BE49-F238E27FC236}">
                <a16:creationId xmlns:a16="http://schemas.microsoft.com/office/drawing/2014/main" id="{98892300-1B48-AD23-ED40-9B17E2F5E378}"/>
              </a:ext>
            </a:extLst>
          </p:cNvPr>
          <p:cNvCxnSpPr>
            <a:cxnSpLocks/>
          </p:cNvCxnSpPr>
          <p:nvPr/>
        </p:nvCxnSpPr>
        <p:spPr>
          <a:xfrm>
            <a:off x="8079980" y="1933380"/>
            <a:ext cx="0" cy="478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a:extLst>
              <a:ext uri="{FF2B5EF4-FFF2-40B4-BE49-F238E27FC236}">
                <a16:creationId xmlns:a16="http://schemas.microsoft.com/office/drawing/2014/main" id="{377C8D93-44CD-0543-2BDA-7AC18178E6A5}"/>
              </a:ext>
            </a:extLst>
          </p:cNvPr>
          <p:cNvCxnSpPr>
            <a:cxnSpLocks/>
          </p:cNvCxnSpPr>
          <p:nvPr/>
        </p:nvCxnSpPr>
        <p:spPr>
          <a:xfrm>
            <a:off x="8079980" y="3592094"/>
            <a:ext cx="0" cy="478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文字方塊 27">
            <a:extLst>
              <a:ext uri="{FF2B5EF4-FFF2-40B4-BE49-F238E27FC236}">
                <a16:creationId xmlns:a16="http://schemas.microsoft.com/office/drawing/2014/main" id="{93D962C0-1169-F7A5-B2A5-B816D8C4596D}"/>
              </a:ext>
            </a:extLst>
          </p:cNvPr>
          <p:cNvSpPr txBox="1"/>
          <p:nvPr/>
        </p:nvSpPr>
        <p:spPr>
          <a:xfrm>
            <a:off x="4428127" y="5568718"/>
            <a:ext cx="4506148" cy="584775"/>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zh-TW" altLang="en-US" sz="1600"/>
              <a:t>使用</a:t>
            </a:r>
            <a:r>
              <a:rPr lang="en-US" altLang="zh-TW" sz="1600"/>
              <a:t>getInitParameter(String)</a:t>
            </a:r>
            <a:r>
              <a:rPr lang="zh-TW" altLang="en-US" sz="1600"/>
              <a:t>取得預設參數</a:t>
            </a:r>
            <a:endParaRPr lang="en-US" altLang="zh-TW" sz="1600"/>
          </a:p>
          <a:p>
            <a:pPr algn="l"/>
            <a:r>
              <a:rPr lang="zh-TW" altLang="en-US" sz="1600"/>
              <a:t>例如圖片的暫存目錄等等。</a:t>
            </a:r>
            <a:endParaRPr lang="en-US" altLang="zh-TW" sz="1600"/>
          </a:p>
        </p:txBody>
      </p:sp>
      <p:cxnSp>
        <p:nvCxnSpPr>
          <p:cNvPr id="29" name="直線單箭頭接點 28">
            <a:extLst>
              <a:ext uri="{FF2B5EF4-FFF2-40B4-BE49-F238E27FC236}">
                <a16:creationId xmlns:a16="http://schemas.microsoft.com/office/drawing/2014/main" id="{C3687754-CC4E-08CB-CE86-0EE3ACD2D89B}"/>
              </a:ext>
            </a:extLst>
          </p:cNvPr>
          <p:cNvCxnSpPr>
            <a:cxnSpLocks/>
            <a:stCxn id="11" idx="3"/>
            <a:endCxn id="28" idx="1"/>
          </p:cNvCxnSpPr>
          <p:nvPr/>
        </p:nvCxnSpPr>
        <p:spPr>
          <a:xfrm>
            <a:off x="3875714" y="5728980"/>
            <a:ext cx="552413" cy="13212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24A2ABB3-C05B-72C4-BF79-49533BE0B47C}"/>
              </a:ext>
            </a:extLst>
          </p:cNvPr>
          <p:cNvCxnSpPr>
            <a:cxnSpLocks/>
            <a:stCxn id="8" idx="3"/>
            <a:endCxn id="38" idx="1"/>
          </p:cNvCxnSpPr>
          <p:nvPr/>
        </p:nvCxnSpPr>
        <p:spPr>
          <a:xfrm flipV="1">
            <a:off x="3875712" y="2118463"/>
            <a:ext cx="667066" cy="29308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CEBDF003-DEBE-5F67-31C8-86EA20C635CE}"/>
              </a:ext>
            </a:extLst>
          </p:cNvPr>
          <p:cNvSpPr txBox="1"/>
          <p:nvPr/>
        </p:nvSpPr>
        <p:spPr>
          <a:xfrm>
            <a:off x="4542778" y="1826075"/>
            <a:ext cx="2780181" cy="584775"/>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zh-TW" altLang="en-US" sz="1600"/>
              <a:t>使用</a:t>
            </a:r>
            <a:r>
              <a:rPr lang="en-US" altLang="zh-TW" sz="1600">
                <a:latin typeface="Consolas" panose="020B0609020204030204" pitchFamily="49" charset="0"/>
                <a:ea typeface="+mj-ea"/>
              </a:rPr>
              <a:t>Load on Startup</a:t>
            </a:r>
          </a:p>
          <a:p>
            <a:pPr algn="l"/>
            <a:r>
              <a:rPr lang="zh-TW" altLang="en-US" sz="1600">
                <a:latin typeface="Consolas" panose="020B0609020204030204" pitchFamily="49" charset="0"/>
                <a:ea typeface="+mj-ea"/>
              </a:rPr>
              <a:t>讓</a:t>
            </a:r>
            <a:r>
              <a:rPr lang="en-US" altLang="zh-TW" sz="1600"/>
              <a:t>sever</a:t>
            </a:r>
            <a:r>
              <a:rPr lang="zh-TW" altLang="en-US" sz="1600"/>
              <a:t>啟動時直接建立實體</a:t>
            </a:r>
            <a:endParaRPr lang="en-US" altLang="zh-TW" sz="1600"/>
          </a:p>
        </p:txBody>
      </p:sp>
      <p:sp>
        <p:nvSpPr>
          <p:cNvPr id="41" name="文字方塊 40">
            <a:extLst>
              <a:ext uri="{FF2B5EF4-FFF2-40B4-BE49-F238E27FC236}">
                <a16:creationId xmlns:a16="http://schemas.microsoft.com/office/drawing/2014/main" id="{4CF951A7-BFAA-C075-5458-21A3EE7D4884}"/>
              </a:ext>
            </a:extLst>
          </p:cNvPr>
          <p:cNvSpPr txBox="1"/>
          <p:nvPr/>
        </p:nvSpPr>
        <p:spPr>
          <a:xfrm>
            <a:off x="4284152" y="108642"/>
            <a:ext cx="2485764" cy="584775"/>
          </a:xfrm>
          <a:prstGeom prst="rect">
            <a:avLst/>
          </a:prstGeom>
          <a:solidFill>
            <a:schemeClr val="bg1"/>
          </a:solidFill>
          <a:ln w="19050">
            <a:solidFill>
              <a:schemeClr val="tx1"/>
            </a:solidFill>
          </a:ln>
        </p:spPr>
        <p:txBody>
          <a:bodyPr wrap="square" rtlCol="0">
            <a:spAutoFit/>
          </a:bodyPr>
          <a:lstStyle>
            <a:defPPr>
              <a:defRPr lang="en-US"/>
            </a:defPPr>
            <a:lvl1pPr algn="ctr">
              <a:defRPr sz="2100" b="1">
                <a:solidFill>
                  <a:srgbClr val="FF0000"/>
                </a:solidFill>
                <a:latin typeface="Consolas" panose="020B0609020204030204" pitchFamily="49" charset="0"/>
                <a:ea typeface="+mj-ea"/>
              </a:defRPr>
            </a:lvl1pPr>
          </a:lstStyle>
          <a:p>
            <a:pPr algn="l"/>
            <a:r>
              <a:rPr lang="zh-TW" altLang="en-US" sz="1600"/>
              <a:t>設定</a:t>
            </a:r>
            <a:r>
              <a:rPr lang="en-US" altLang="zh-TW" sz="1600">
                <a:latin typeface="Consolas" panose="020B0609020204030204" pitchFamily="49" charset="0"/>
                <a:ea typeface="+mj-ea"/>
              </a:rPr>
              <a:t>Servlet Reloading</a:t>
            </a:r>
            <a:r>
              <a:rPr lang="zh-TW" altLang="en-US" sz="1600">
                <a:latin typeface="Consolas" panose="020B0609020204030204" pitchFamily="49" charset="0"/>
                <a:ea typeface="+mj-ea"/>
              </a:rPr>
              <a:t>讓開發更便利</a:t>
            </a:r>
            <a:endParaRPr lang="en-US" altLang="zh-TW" sz="1600"/>
          </a:p>
        </p:txBody>
      </p:sp>
      <p:cxnSp>
        <p:nvCxnSpPr>
          <p:cNvPr id="42" name="直線單箭頭接點 41">
            <a:extLst>
              <a:ext uri="{FF2B5EF4-FFF2-40B4-BE49-F238E27FC236}">
                <a16:creationId xmlns:a16="http://schemas.microsoft.com/office/drawing/2014/main" id="{4814E0AC-A91F-32F4-C7CF-4B942AC7A652}"/>
              </a:ext>
            </a:extLst>
          </p:cNvPr>
          <p:cNvCxnSpPr>
            <a:cxnSpLocks/>
            <a:stCxn id="7" idx="3"/>
            <a:endCxn id="41" idx="1"/>
          </p:cNvCxnSpPr>
          <p:nvPr/>
        </p:nvCxnSpPr>
        <p:spPr>
          <a:xfrm flipV="1">
            <a:off x="3875710" y="401030"/>
            <a:ext cx="408442" cy="35114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6418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51</a:t>
            </a:fld>
            <a:endParaRPr lang="zh-TW" altLang="en-US">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2"/>
            <a:ext cx="11859171" cy="2765104"/>
          </a:xfrm>
        </p:spPr>
        <p:txBody>
          <a:bodyPr>
            <a:noAutofit/>
          </a:bodyPr>
          <a:lstStyle/>
          <a:p>
            <a:pPr marL="0" indent="0">
              <a:buNone/>
            </a:pPr>
            <a:r>
              <a:rPr lang="en-US" altLang="zh-TW" sz="3000">
                <a:latin typeface="Consolas" panose="020B0609020204030204" pitchFamily="49" charset="0"/>
                <a:ea typeface="+mj-ea"/>
              </a:rPr>
              <a:t>Servlet Reloading(Servlet </a:t>
            </a:r>
            <a:r>
              <a:rPr lang="zh-TW" altLang="en-US" sz="3000">
                <a:latin typeface="Consolas" panose="020B0609020204030204" pitchFamily="49" charset="0"/>
                <a:ea typeface="+mj-ea"/>
              </a:rPr>
              <a:t>重載入</a:t>
            </a:r>
            <a:r>
              <a:rPr lang="en-US" altLang="zh-TW" sz="3000">
                <a:latin typeface="Consolas" panose="020B0609020204030204" pitchFamily="49" charset="0"/>
                <a:ea typeface="+mj-ea"/>
              </a:rPr>
              <a:t>)</a:t>
            </a:r>
          </a:p>
          <a:p>
            <a:r>
              <a:rPr lang="zh-TW" altLang="en-US">
                <a:latin typeface="Consolas" panose="020B0609020204030204" pitchFamily="49" charset="0"/>
                <a:ea typeface="+mj-ea"/>
              </a:rPr>
              <a:t>更改</a:t>
            </a:r>
            <a:r>
              <a:rPr lang="en-US" altLang="zh-TW">
                <a:latin typeface="Consolas" panose="020B0609020204030204" pitchFamily="49" charset="0"/>
                <a:ea typeface="+mj-ea"/>
              </a:rPr>
              <a:t>Web-INF/classes</a:t>
            </a:r>
            <a:r>
              <a:rPr lang="zh-TW" altLang="en-US">
                <a:latin typeface="Consolas" panose="020B0609020204030204" pitchFamily="49" charset="0"/>
                <a:ea typeface="+mj-ea"/>
              </a:rPr>
              <a:t>底下之</a:t>
            </a:r>
            <a:r>
              <a:rPr lang="en-US" altLang="zh-TW">
                <a:latin typeface="Consolas" panose="020B0609020204030204" pitchFamily="49" charset="0"/>
                <a:ea typeface="+mj-ea"/>
              </a:rPr>
              <a:t>Servlet</a:t>
            </a:r>
            <a:r>
              <a:rPr lang="zh-TW" altLang="en-US">
                <a:latin typeface="Consolas" panose="020B0609020204030204" pitchFamily="49" charset="0"/>
                <a:ea typeface="+mj-ea"/>
              </a:rPr>
              <a:t>類別檔</a:t>
            </a:r>
            <a:r>
              <a:rPr lang="en-US" altLang="zh-TW">
                <a:latin typeface="Consolas" panose="020B0609020204030204" pitchFamily="49" charset="0"/>
                <a:ea typeface="+mj-ea"/>
              </a:rPr>
              <a:t>(class)</a:t>
            </a:r>
            <a:r>
              <a:rPr lang="zh-TW" altLang="en-US">
                <a:latin typeface="Consolas" panose="020B0609020204030204" pitchFamily="49" charset="0"/>
                <a:ea typeface="+mj-ea"/>
              </a:rPr>
              <a:t>後，不必重新啟動伺服器，伺服器會自動重新載入該</a:t>
            </a:r>
            <a:r>
              <a:rPr lang="en-US" altLang="zh-TW">
                <a:latin typeface="Consolas" panose="020B0609020204030204" pitchFamily="49" charset="0"/>
                <a:ea typeface="+mj-ea"/>
              </a:rPr>
              <a:t>Servlet</a:t>
            </a:r>
            <a:r>
              <a:rPr lang="zh-TW" altLang="en-US">
                <a:latin typeface="Consolas" panose="020B0609020204030204" pitchFamily="49" charset="0"/>
                <a:ea typeface="+mj-ea"/>
              </a:rPr>
              <a:t>，稱之為</a:t>
            </a:r>
            <a:r>
              <a:rPr lang="en-US" altLang="zh-TW">
                <a:latin typeface="Consolas" panose="020B0609020204030204" pitchFamily="49" charset="0"/>
                <a:ea typeface="+mj-ea"/>
              </a:rPr>
              <a:t>Servlet Reloading</a:t>
            </a:r>
          </a:p>
          <a:p>
            <a:r>
              <a:rPr lang="zh-TW" altLang="en-US">
                <a:latin typeface="Consolas" panose="020B0609020204030204" pitchFamily="49" charset="0"/>
                <a:ea typeface="+mj-ea"/>
              </a:rPr>
              <a:t>有些</a:t>
            </a:r>
            <a:r>
              <a:rPr lang="en-US" altLang="zh-TW">
                <a:latin typeface="Consolas" panose="020B0609020204030204" pitchFamily="49" charset="0"/>
                <a:ea typeface="+mj-ea"/>
              </a:rPr>
              <a:t>Servlet Container</a:t>
            </a:r>
            <a:r>
              <a:rPr lang="zh-TW" altLang="en-US">
                <a:latin typeface="Consolas" panose="020B0609020204030204" pitchFamily="49" charset="0"/>
                <a:ea typeface="+mj-ea"/>
              </a:rPr>
              <a:t>因考慮執行時整體效能，可能會將此功能改為手動方式</a:t>
            </a:r>
            <a:endParaRPr lang="en-US" altLang="zh-TW">
              <a:latin typeface="Consolas" panose="020B0609020204030204" pitchFamily="49" charset="0"/>
              <a:ea typeface="+mj-ea"/>
            </a:endParaRPr>
          </a:p>
          <a:p>
            <a:pPr lvl="1"/>
            <a:r>
              <a:rPr lang="zh-TW" altLang="en-US" sz="2000">
                <a:latin typeface="Consolas" panose="020B0609020204030204" pitchFamily="49" charset="0"/>
                <a:ea typeface="+mj-ea"/>
              </a:rPr>
              <a:t>若被改為手動載入，則必須重新啟動</a:t>
            </a:r>
            <a:r>
              <a:rPr lang="en-US" altLang="zh-TW" sz="2000">
                <a:latin typeface="Consolas" panose="020B0609020204030204" pitchFamily="49" charset="0"/>
                <a:ea typeface="+mj-ea"/>
              </a:rPr>
              <a:t>Server</a:t>
            </a:r>
            <a:r>
              <a:rPr lang="zh-TW" altLang="en-US" sz="2000">
                <a:latin typeface="Consolas" panose="020B0609020204030204" pitchFamily="49" charset="0"/>
                <a:ea typeface="+mj-ea"/>
              </a:rPr>
              <a:t>重新載入。</a:t>
            </a:r>
            <a:endParaRPr lang="en-US" altLang="zh-TW" sz="200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1EFA2293-F136-4FEF-B8BF-6DC3269EACF0}"/>
              </a:ext>
            </a:extLst>
          </p:cNvPr>
          <p:cNvSpPr txBox="1"/>
          <p:nvPr/>
        </p:nvSpPr>
        <p:spPr>
          <a:xfrm>
            <a:off x="1710444" y="2157826"/>
            <a:ext cx="8036174"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dirty="0">
                <a:latin typeface="Consolas" panose="020B0609020204030204" pitchFamily="49" charset="0"/>
              </a:rPr>
              <a:t>server.xml:</a:t>
            </a:r>
          </a:p>
          <a:p>
            <a:r>
              <a:rPr lang="en-US" altLang="zh-TW" dirty="0">
                <a:latin typeface="Consolas" panose="020B0609020204030204" pitchFamily="49" charset="0"/>
              </a:rPr>
              <a:t> &lt;Context </a:t>
            </a:r>
            <a:r>
              <a:rPr lang="en-US" altLang="zh-TW" dirty="0" err="1">
                <a:latin typeface="Consolas" panose="020B0609020204030204" pitchFamily="49" charset="0"/>
              </a:rPr>
              <a:t>docBase</a:t>
            </a:r>
            <a:r>
              <a:rPr lang="en-US" altLang="zh-TW" dirty="0">
                <a:latin typeface="Consolas" panose="020B0609020204030204" pitchFamily="49" charset="0"/>
              </a:rPr>
              <a:t>="WebApp" path="/WebApp" </a:t>
            </a:r>
            <a:r>
              <a:rPr lang="en-US" altLang="zh-TW" dirty="0">
                <a:solidFill>
                  <a:srgbClr val="FF0000"/>
                </a:solidFill>
                <a:latin typeface="Consolas" panose="020B0609020204030204" pitchFamily="49" charset="0"/>
              </a:rPr>
              <a:t>reloadable="true"&gt;</a:t>
            </a:r>
            <a:endParaRPr lang="zh-TW" altLang="en-US" dirty="0">
              <a:solidFill>
                <a:srgbClr val="FF0000"/>
              </a:solidFill>
              <a:latin typeface="Consolas" panose="020B0609020204030204" pitchFamily="49" charset="0"/>
            </a:endParaRPr>
          </a:p>
        </p:txBody>
      </p:sp>
      <p:sp>
        <p:nvSpPr>
          <p:cNvPr id="6" name="內容版面配置區 2">
            <a:extLst>
              <a:ext uri="{FF2B5EF4-FFF2-40B4-BE49-F238E27FC236}">
                <a16:creationId xmlns:a16="http://schemas.microsoft.com/office/drawing/2014/main" id="{F5227A32-2CEA-4638-A4CD-1699D20A0281}"/>
              </a:ext>
            </a:extLst>
          </p:cNvPr>
          <p:cNvSpPr txBox="1">
            <a:spLocks/>
          </p:cNvSpPr>
          <p:nvPr/>
        </p:nvSpPr>
        <p:spPr>
          <a:xfrm>
            <a:off x="178858" y="3016181"/>
            <a:ext cx="11859171" cy="276510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Font typeface="Wingdings" pitchFamily="2" charset="2"/>
              <a:buNone/>
            </a:pPr>
            <a:r>
              <a:rPr lang="en-US" altLang="zh-TW" sz="3000">
                <a:latin typeface="Consolas" panose="020B0609020204030204" pitchFamily="49" charset="0"/>
                <a:ea typeface="+mj-ea"/>
              </a:rPr>
              <a:t>Load on Startup(</a:t>
            </a:r>
            <a:r>
              <a:rPr lang="zh-TW" altLang="en-US" sz="3000">
                <a:latin typeface="Consolas" panose="020B0609020204030204" pitchFamily="49" charset="0"/>
                <a:ea typeface="+mj-ea"/>
              </a:rPr>
              <a:t>啟動時載入</a:t>
            </a:r>
            <a:r>
              <a:rPr lang="en-US" altLang="zh-TW" sz="3000">
                <a:latin typeface="Consolas" panose="020B0609020204030204" pitchFamily="49" charset="0"/>
                <a:ea typeface="+mj-ea"/>
              </a:rPr>
              <a:t>)</a:t>
            </a:r>
          </a:p>
          <a:p>
            <a:r>
              <a:rPr lang="zh-TW" altLang="en-US">
                <a:latin typeface="Consolas" panose="020B0609020204030204" pitchFamily="49" charset="0"/>
                <a:ea typeface="+mj-ea"/>
              </a:rPr>
              <a:t>經由設定</a:t>
            </a:r>
            <a:r>
              <a:rPr lang="en-US" altLang="zh-TW">
                <a:latin typeface="Consolas" panose="020B0609020204030204" pitchFamily="49" charset="0"/>
                <a:ea typeface="+mj-ea"/>
              </a:rPr>
              <a:t>Servlet</a:t>
            </a:r>
            <a:r>
              <a:rPr lang="zh-TW" altLang="en-US">
                <a:latin typeface="Consolas" panose="020B0609020204030204" pitchFamily="49" charset="0"/>
                <a:ea typeface="+mj-ea"/>
              </a:rPr>
              <a:t>的</a:t>
            </a:r>
            <a:r>
              <a:rPr lang="en-US" altLang="zh-TW">
                <a:latin typeface="Consolas" panose="020B0609020204030204" pitchFamily="49" charset="0"/>
                <a:ea typeface="+mj-ea"/>
              </a:rPr>
              <a:t>web.xml</a:t>
            </a:r>
            <a:r>
              <a:rPr lang="zh-TW" altLang="en-US">
                <a:latin typeface="Consolas" panose="020B0609020204030204" pitchFamily="49" charset="0"/>
                <a:ea typeface="+mj-ea"/>
              </a:rPr>
              <a:t>檔案，讓伺服器在啟動時就自動載入</a:t>
            </a:r>
            <a:r>
              <a:rPr lang="en-US" altLang="zh-TW">
                <a:latin typeface="Consolas" panose="020B0609020204030204" pitchFamily="49" charset="0"/>
                <a:ea typeface="+mj-ea"/>
              </a:rPr>
              <a:t>Servlet</a:t>
            </a:r>
            <a:r>
              <a:rPr lang="zh-TW" altLang="en-US">
                <a:latin typeface="Consolas" panose="020B0609020204030204" pitchFamily="49" charset="0"/>
                <a:ea typeface="+mj-ea"/>
              </a:rPr>
              <a:t>，並呼叫其</a:t>
            </a:r>
            <a:r>
              <a:rPr lang="en-US" altLang="zh-TW">
                <a:latin typeface="Consolas" panose="020B0609020204030204" pitchFamily="49" charset="0"/>
                <a:ea typeface="+mj-ea"/>
              </a:rPr>
              <a:t>init()</a:t>
            </a:r>
            <a:r>
              <a:rPr lang="zh-TW" altLang="en-US">
                <a:latin typeface="Consolas" panose="020B0609020204030204" pitchFamily="49" charset="0"/>
                <a:ea typeface="+mj-ea"/>
              </a:rPr>
              <a:t>的方法</a:t>
            </a:r>
            <a:endParaRPr lang="en-US" altLang="zh-TW">
              <a:latin typeface="Consolas" panose="020B0609020204030204" pitchFamily="49" charset="0"/>
              <a:ea typeface="+mj-ea"/>
            </a:endParaRPr>
          </a:p>
          <a:p>
            <a:endParaRPr lang="en-US" altLang="zh-TW" sz="2300">
              <a:latin typeface="Consolas" panose="020B0609020204030204" pitchFamily="49" charset="0"/>
              <a:ea typeface="+mj-ea"/>
            </a:endParaRPr>
          </a:p>
        </p:txBody>
      </p:sp>
      <p:sp>
        <p:nvSpPr>
          <p:cNvPr id="7" name="文字方塊 6">
            <a:extLst>
              <a:ext uri="{FF2B5EF4-FFF2-40B4-BE49-F238E27FC236}">
                <a16:creationId xmlns:a16="http://schemas.microsoft.com/office/drawing/2014/main" id="{47363A30-BD47-4505-9B43-06FFB0C70D87}"/>
              </a:ext>
            </a:extLst>
          </p:cNvPr>
          <p:cNvSpPr txBox="1"/>
          <p:nvPr/>
        </p:nvSpPr>
        <p:spPr>
          <a:xfrm>
            <a:off x="284782" y="3946150"/>
            <a:ext cx="11622436" cy="2862322"/>
          </a:xfrm>
          <a:prstGeom prst="rect">
            <a:avLst/>
          </a:prstGeom>
          <a:noFill/>
        </p:spPr>
        <p:txBody>
          <a:bodyPr wrap="square">
            <a:spAutoFit/>
          </a:bodyPr>
          <a:lstStyle/>
          <a:p>
            <a:r>
              <a:rPr lang="en-US" altLang="zh-TW" sz="2000" dirty="0">
                <a:latin typeface="Consolas" panose="020B0609020204030204" pitchFamily="49" charset="0"/>
              </a:rPr>
              <a:t>	&lt;servlet&gt;</a:t>
            </a:r>
          </a:p>
          <a:p>
            <a:r>
              <a:rPr lang="en-US" altLang="zh-TW" sz="2000" dirty="0">
                <a:latin typeface="Consolas" panose="020B0609020204030204" pitchFamily="49" charset="0"/>
              </a:rPr>
              <a:t>		&lt;servlet-name&gt;</a:t>
            </a:r>
            <a:r>
              <a:rPr lang="en-US" altLang="zh-TW" sz="2000" dirty="0" err="1">
                <a:latin typeface="Consolas" panose="020B0609020204030204" pitchFamily="49" charset="0"/>
              </a:rPr>
              <a:t>TestServlet</a:t>
            </a:r>
            <a:r>
              <a:rPr lang="en-US" altLang="zh-TW" sz="2000" dirty="0">
                <a:latin typeface="Consolas" panose="020B0609020204030204" pitchFamily="49" charset="0"/>
              </a:rPr>
              <a:t>&lt;/servlet-name&gt;</a:t>
            </a:r>
          </a:p>
          <a:p>
            <a:r>
              <a:rPr lang="en-US" altLang="zh-TW" sz="2000" dirty="0">
                <a:latin typeface="Consolas" panose="020B0609020204030204" pitchFamily="49" charset="0"/>
              </a:rPr>
              <a:t>		&lt;servlet-class&gt;</a:t>
            </a:r>
            <a:r>
              <a:rPr lang="en-US" altLang="zh-TW" sz="2000" dirty="0" err="1">
                <a:latin typeface="Consolas" panose="020B0609020204030204" pitchFamily="49" charset="0"/>
              </a:rPr>
              <a:t>pers.allen.servlet.TestServlet</a:t>
            </a:r>
            <a:r>
              <a:rPr lang="en-US" altLang="zh-TW" sz="2000" dirty="0">
                <a:latin typeface="Consolas" panose="020B0609020204030204" pitchFamily="49" charset="0"/>
              </a:rPr>
              <a:t>&lt;/servlet-class&gt;</a:t>
            </a:r>
          </a:p>
          <a:p>
            <a:r>
              <a:rPr lang="en-US" altLang="zh-TW" sz="2000" dirty="0">
                <a:solidFill>
                  <a:srgbClr val="FF0000"/>
                </a:solidFill>
                <a:latin typeface="Consolas" panose="020B0609020204030204" pitchFamily="49" charset="0"/>
              </a:rPr>
              <a:t>		&lt;load-on-startup&gt;10&lt;/load-on-startup&gt;</a:t>
            </a:r>
          </a:p>
          <a:p>
            <a:r>
              <a:rPr lang="en-US" altLang="zh-TW" sz="2000" dirty="0">
                <a:latin typeface="Consolas" panose="020B0609020204030204" pitchFamily="49" charset="0"/>
              </a:rPr>
              <a:t>	&lt;/servlet&gt;</a:t>
            </a:r>
          </a:p>
          <a:p>
            <a:endParaRPr lang="en-US" altLang="zh-TW" sz="1000" dirty="0">
              <a:latin typeface="Consolas" panose="020B0609020204030204" pitchFamily="49" charset="0"/>
            </a:endParaRPr>
          </a:p>
          <a:p>
            <a:r>
              <a:rPr lang="en-US" altLang="zh-TW" sz="2000" dirty="0">
                <a:latin typeface="+mj-ea"/>
                <a:ea typeface="+mj-ea"/>
              </a:rPr>
              <a:t>					</a:t>
            </a:r>
            <a:endParaRPr lang="en-US" altLang="zh-TW" sz="3000" dirty="0">
              <a:latin typeface="+mj-ea"/>
              <a:ea typeface="+mj-ea"/>
            </a:endParaRPr>
          </a:p>
          <a:p>
            <a:endParaRPr lang="en-US" altLang="zh-TW" sz="1000" dirty="0">
              <a:latin typeface="Consolas" panose="020B0609020204030204" pitchFamily="49" charset="0"/>
            </a:endParaRPr>
          </a:p>
          <a:p>
            <a:endParaRPr lang="en-US" altLang="zh-TW" sz="1000" dirty="0">
              <a:latin typeface="Consolas" panose="020B0609020204030204" pitchFamily="49" charset="0"/>
            </a:endParaRPr>
          </a:p>
          <a:p>
            <a:endParaRPr lang="en-US" altLang="zh-TW" sz="1000" dirty="0">
              <a:latin typeface="Consolas" panose="020B0609020204030204" pitchFamily="49" charset="0"/>
            </a:endParaRPr>
          </a:p>
          <a:p>
            <a:r>
              <a:rPr lang="en-US" altLang="zh-TW" sz="2000" dirty="0">
                <a:latin typeface="Consolas" panose="020B0609020204030204" pitchFamily="49" charset="0"/>
              </a:rPr>
              <a:t>	@WebServlet(urlPatterns=“/myServlet", </a:t>
            </a:r>
            <a:r>
              <a:rPr lang="en-US" altLang="zh-TW" sz="2000" dirty="0" err="1">
                <a:solidFill>
                  <a:srgbClr val="FF0000"/>
                </a:solidFill>
                <a:latin typeface="Consolas" panose="020B0609020204030204" pitchFamily="49" charset="0"/>
              </a:rPr>
              <a:t>loadOnStartup</a:t>
            </a:r>
            <a:r>
              <a:rPr lang="en-US" altLang="zh-TW" sz="2000" dirty="0">
                <a:solidFill>
                  <a:srgbClr val="FF0000"/>
                </a:solidFill>
                <a:latin typeface="Consolas" panose="020B0609020204030204" pitchFamily="49" charset="0"/>
              </a:rPr>
              <a:t>=10</a:t>
            </a:r>
            <a:r>
              <a:rPr lang="en-US" altLang="zh-TW" sz="2000" dirty="0">
                <a:latin typeface="Consolas" panose="020B0609020204030204" pitchFamily="49" charset="0"/>
              </a:rPr>
              <a:t>)</a:t>
            </a:r>
          </a:p>
        </p:txBody>
      </p:sp>
      <p:cxnSp>
        <p:nvCxnSpPr>
          <p:cNvPr id="8" name="直線單箭頭接點 7">
            <a:extLst>
              <a:ext uri="{FF2B5EF4-FFF2-40B4-BE49-F238E27FC236}">
                <a16:creationId xmlns:a16="http://schemas.microsoft.com/office/drawing/2014/main" id="{7C532C6C-06C1-41DD-8473-9A3C3A3DC41B}"/>
              </a:ext>
            </a:extLst>
          </p:cNvPr>
          <p:cNvCxnSpPr/>
          <p:nvPr/>
        </p:nvCxnSpPr>
        <p:spPr>
          <a:xfrm>
            <a:off x="3920247" y="5184843"/>
            <a:ext cx="1517515" cy="476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9486640B-AC97-4964-86C0-9A551F5E3E9C}"/>
              </a:ext>
            </a:extLst>
          </p:cNvPr>
          <p:cNvSpPr txBox="1"/>
          <p:nvPr/>
        </p:nvSpPr>
        <p:spPr>
          <a:xfrm>
            <a:off x="5535039" y="5454255"/>
            <a:ext cx="577608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mj-ea"/>
                <a:ea typeface="+mj-ea"/>
              </a:rPr>
              <a:t>數字越小，執行優先度越高，最小為</a:t>
            </a:r>
            <a:r>
              <a:rPr lang="en-US" altLang="zh-TW">
                <a:latin typeface="+mj-ea"/>
                <a:ea typeface="+mj-ea"/>
              </a:rPr>
              <a:t>0</a:t>
            </a:r>
            <a:r>
              <a:rPr lang="zh-TW" altLang="en-US">
                <a:latin typeface="+mj-ea"/>
                <a:ea typeface="+mj-ea"/>
              </a:rPr>
              <a:t>；為負值時無效</a:t>
            </a:r>
          </a:p>
        </p:txBody>
      </p:sp>
      <p:sp>
        <p:nvSpPr>
          <p:cNvPr id="12" name="文字方塊 11">
            <a:extLst>
              <a:ext uri="{FF2B5EF4-FFF2-40B4-BE49-F238E27FC236}">
                <a16:creationId xmlns:a16="http://schemas.microsoft.com/office/drawing/2014/main" id="{B5079FCE-CD34-4AC2-8693-23901E4320CE}"/>
              </a:ext>
            </a:extLst>
          </p:cNvPr>
          <p:cNvSpPr txBox="1"/>
          <p:nvPr/>
        </p:nvSpPr>
        <p:spPr>
          <a:xfrm>
            <a:off x="796461" y="5925546"/>
            <a:ext cx="239421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或者</a:t>
            </a:r>
            <a:r>
              <a:rPr lang="en-US" altLang="zh-TW">
                <a:latin typeface="Consolas" panose="020B0609020204030204" pitchFamily="49" charset="0"/>
                <a:ea typeface="+mj-ea"/>
              </a:rPr>
              <a:t>annotation</a:t>
            </a:r>
            <a:r>
              <a:rPr lang="zh-TW" altLang="en-US">
                <a:latin typeface="Consolas" panose="020B0609020204030204" pitchFamily="49" charset="0"/>
                <a:ea typeface="+mj-ea"/>
              </a:rPr>
              <a:t>寫法</a:t>
            </a:r>
          </a:p>
        </p:txBody>
      </p:sp>
      <p:sp>
        <p:nvSpPr>
          <p:cNvPr id="3" name="文字方塊 2">
            <a:extLst>
              <a:ext uri="{FF2B5EF4-FFF2-40B4-BE49-F238E27FC236}">
                <a16:creationId xmlns:a16="http://schemas.microsoft.com/office/drawing/2014/main" id="{65F8ED4E-9B39-5512-F310-4F37D966F0AC}"/>
              </a:ext>
            </a:extLst>
          </p:cNvPr>
          <p:cNvSpPr txBox="1"/>
          <p:nvPr/>
        </p:nvSpPr>
        <p:spPr>
          <a:xfrm>
            <a:off x="9194334" y="6294878"/>
            <a:ext cx="2309740"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重新載入與啟動載入</a:t>
            </a:r>
          </a:p>
        </p:txBody>
      </p:sp>
    </p:spTree>
    <p:extLst>
      <p:ext uri="{BB962C8B-B14F-4D97-AF65-F5344CB8AC3E}">
        <p14:creationId xmlns:p14="http://schemas.microsoft.com/office/powerpoint/2010/main" val="29858873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52</a:t>
            </a:fld>
            <a:endParaRPr lang="zh-TW" altLang="en-US">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2"/>
            <a:ext cx="11859171" cy="1202725"/>
          </a:xfrm>
        </p:spPr>
        <p:txBody>
          <a:bodyPr>
            <a:noAutofit/>
          </a:bodyPr>
          <a:lstStyle/>
          <a:p>
            <a:pPr marL="0" indent="0">
              <a:buNone/>
            </a:pPr>
            <a:r>
              <a:rPr lang="en-US" altLang="zh-TW" sz="3600">
                <a:latin typeface="Consolas" panose="020B0609020204030204" pitchFamily="49" charset="0"/>
                <a:ea typeface="+mj-ea"/>
              </a:rPr>
              <a:t>Init Parameter (</a:t>
            </a:r>
            <a:r>
              <a:rPr lang="zh-TW" altLang="en-US" sz="3600">
                <a:latin typeface="Consolas" panose="020B0609020204030204" pitchFamily="49" charset="0"/>
                <a:ea typeface="+mj-ea"/>
              </a:rPr>
              <a:t>初始參數</a:t>
            </a:r>
            <a:r>
              <a:rPr lang="en-US" altLang="zh-TW" sz="3600">
                <a:latin typeface="Consolas" panose="020B0609020204030204" pitchFamily="49" charset="0"/>
                <a:ea typeface="+mj-ea"/>
              </a:rPr>
              <a:t>)</a:t>
            </a:r>
            <a:endParaRPr lang="en-US" altLang="zh-TW" sz="3500">
              <a:latin typeface="Consolas" panose="020B0609020204030204" pitchFamily="49" charset="0"/>
              <a:ea typeface="+mj-ea"/>
            </a:endParaRPr>
          </a:p>
          <a:p>
            <a:pPr marL="0" indent="0">
              <a:buNone/>
            </a:pPr>
            <a:r>
              <a:rPr lang="zh-TW" altLang="en-US" sz="2500">
                <a:latin typeface="Consolas" panose="020B0609020204030204" pitchFamily="49" charset="0"/>
                <a:ea typeface="+mj-ea"/>
              </a:rPr>
              <a:t>設定好初始參數，可以讓程式更加彈性，寫死的參數在編譯完成之後很難被更改。</a:t>
            </a:r>
            <a:endParaRPr lang="en-US" altLang="zh-TW" sz="2500">
              <a:latin typeface="Consolas" panose="020B0609020204030204" pitchFamily="49" charset="0"/>
              <a:ea typeface="+mj-ea"/>
            </a:endParaRPr>
          </a:p>
          <a:p>
            <a:endParaRPr lang="en-US" altLang="zh-TW" sz="2300">
              <a:latin typeface="Consolas" panose="020B0609020204030204" pitchFamily="49" charset="0"/>
              <a:ea typeface="+mj-ea"/>
            </a:endParaRPr>
          </a:p>
        </p:txBody>
      </p:sp>
      <p:sp>
        <p:nvSpPr>
          <p:cNvPr id="9" name="文字方塊 8">
            <a:extLst>
              <a:ext uri="{FF2B5EF4-FFF2-40B4-BE49-F238E27FC236}">
                <a16:creationId xmlns:a16="http://schemas.microsoft.com/office/drawing/2014/main" id="{8B9AC8EA-E805-424E-8D61-1AF441AAA0BC}"/>
              </a:ext>
            </a:extLst>
          </p:cNvPr>
          <p:cNvSpPr txBox="1"/>
          <p:nvPr/>
        </p:nvSpPr>
        <p:spPr>
          <a:xfrm>
            <a:off x="153971" y="1664242"/>
            <a:ext cx="11622436" cy="3785652"/>
          </a:xfrm>
          <a:prstGeom prst="rect">
            <a:avLst/>
          </a:prstGeom>
          <a:noFill/>
        </p:spPr>
        <p:txBody>
          <a:bodyPr wrap="square">
            <a:spAutoFit/>
          </a:bodyPr>
          <a:lstStyle/>
          <a:p>
            <a:r>
              <a:rPr lang="en-US" altLang="zh-TW" sz="2000" dirty="0">
                <a:latin typeface="Consolas" panose="020B0609020204030204" pitchFamily="49" charset="0"/>
              </a:rPr>
              <a:t>	&lt;servlet&gt;</a:t>
            </a:r>
          </a:p>
          <a:p>
            <a:r>
              <a:rPr lang="en-US" altLang="zh-TW" sz="2000" dirty="0">
                <a:latin typeface="Consolas" panose="020B0609020204030204" pitchFamily="49" charset="0"/>
              </a:rPr>
              <a:t>		&lt;servlet-name&gt;</a:t>
            </a:r>
            <a:r>
              <a:rPr lang="en-US" altLang="zh-TW" sz="2000" dirty="0" err="1">
                <a:latin typeface="Consolas" panose="020B0609020204030204" pitchFamily="49" charset="0"/>
              </a:rPr>
              <a:t>InitParameter</a:t>
            </a:r>
            <a:r>
              <a:rPr lang="en-US" altLang="zh-TW" sz="2000" dirty="0">
                <a:latin typeface="Consolas" panose="020B0609020204030204" pitchFamily="49" charset="0"/>
              </a:rPr>
              <a:t>&lt;/servlet-name&gt;</a:t>
            </a:r>
          </a:p>
          <a:p>
            <a:r>
              <a:rPr lang="en-US" altLang="zh-TW" sz="2000" dirty="0">
                <a:latin typeface="Consolas" panose="020B0609020204030204" pitchFamily="49" charset="0"/>
              </a:rPr>
              <a:t>		&lt;servlet-class&gt;</a:t>
            </a:r>
            <a:r>
              <a:rPr lang="en-US" altLang="zh-TW" sz="2000" dirty="0" err="1">
                <a:latin typeface="Consolas" panose="020B0609020204030204" pitchFamily="49" charset="0"/>
              </a:rPr>
              <a:t>pers.allen.servlet.TestServlet</a:t>
            </a:r>
            <a:r>
              <a:rPr lang="en-US" altLang="zh-TW" sz="2000" dirty="0">
                <a:latin typeface="Consolas" panose="020B0609020204030204" pitchFamily="49" charset="0"/>
              </a:rPr>
              <a:t>&lt;/servlet-class&gt;</a:t>
            </a:r>
          </a:p>
          <a:p>
            <a:r>
              <a:rPr lang="en-US" altLang="zh-TW" sz="2000" dirty="0">
                <a:solidFill>
                  <a:srgbClr val="FF0000"/>
                </a:solidFill>
                <a:latin typeface="Consolas" panose="020B0609020204030204" pitchFamily="49" charset="0"/>
              </a:rPr>
              <a:t>		&lt;</a:t>
            </a:r>
            <a:r>
              <a:rPr lang="en-US" altLang="zh-TW" sz="2000" dirty="0" err="1">
                <a:solidFill>
                  <a:srgbClr val="FF0000"/>
                </a:solidFill>
                <a:latin typeface="Consolas" panose="020B0609020204030204" pitchFamily="49" charset="0"/>
              </a:rPr>
              <a:t>init</a:t>
            </a:r>
            <a:r>
              <a:rPr lang="en-US" altLang="zh-TW" sz="2000" dirty="0">
                <a:solidFill>
                  <a:srgbClr val="FF0000"/>
                </a:solidFill>
                <a:latin typeface="Consolas" panose="020B0609020204030204" pitchFamily="49" charset="0"/>
              </a:rPr>
              <a:t>-param&gt;</a:t>
            </a:r>
          </a:p>
          <a:p>
            <a:r>
              <a:rPr lang="en-US" altLang="zh-TW" sz="2000" dirty="0">
                <a:solidFill>
                  <a:srgbClr val="FF0000"/>
                </a:solidFill>
                <a:latin typeface="Consolas" panose="020B0609020204030204" pitchFamily="49" charset="0"/>
              </a:rPr>
              <a:t>			&lt;param-name&gt;</a:t>
            </a:r>
            <a:r>
              <a:rPr lang="en-US" altLang="zh-TW" sz="2000" dirty="0" err="1">
                <a:solidFill>
                  <a:srgbClr val="FF0000"/>
                </a:solidFill>
                <a:latin typeface="Consolas" panose="020B0609020204030204" pitchFamily="49" charset="0"/>
              </a:rPr>
              <a:t>MyAge</a:t>
            </a:r>
            <a:r>
              <a:rPr lang="en-US" altLang="zh-TW" sz="2000" dirty="0">
                <a:solidFill>
                  <a:srgbClr val="FF0000"/>
                </a:solidFill>
                <a:latin typeface="Consolas" panose="020B0609020204030204" pitchFamily="49" charset="0"/>
              </a:rPr>
              <a:t>&lt;/param-name&gt;</a:t>
            </a:r>
          </a:p>
          <a:p>
            <a:r>
              <a:rPr lang="en-US" altLang="zh-TW" sz="2000" dirty="0">
                <a:solidFill>
                  <a:srgbClr val="FF0000"/>
                </a:solidFill>
                <a:latin typeface="Consolas" panose="020B0609020204030204" pitchFamily="49" charset="0"/>
              </a:rPr>
              <a:t>			&lt;param-value&gt;18&lt;/param-value&gt;</a:t>
            </a:r>
          </a:p>
          <a:p>
            <a:r>
              <a:rPr lang="en-US" altLang="zh-TW" sz="2000" dirty="0">
                <a:solidFill>
                  <a:srgbClr val="FF0000"/>
                </a:solidFill>
                <a:latin typeface="Consolas" panose="020B0609020204030204" pitchFamily="49" charset="0"/>
              </a:rPr>
              <a:t>		&lt;/</a:t>
            </a:r>
            <a:r>
              <a:rPr lang="en-US" altLang="zh-TW" sz="2000" dirty="0" err="1">
                <a:solidFill>
                  <a:srgbClr val="FF0000"/>
                </a:solidFill>
                <a:latin typeface="Consolas" panose="020B0609020204030204" pitchFamily="49" charset="0"/>
              </a:rPr>
              <a:t>init</a:t>
            </a:r>
            <a:r>
              <a:rPr lang="en-US" altLang="zh-TW" sz="2000" dirty="0">
                <a:solidFill>
                  <a:srgbClr val="FF0000"/>
                </a:solidFill>
                <a:latin typeface="Consolas" panose="020B0609020204030204" pitchFamily="49" charset="0"/>
              </a:rPr>
              <a:t>-param&gt;</a:t>
            </a:r>
          </a:p>
          <a:p>
            <a:r>
              <a:rPr lang="en-US" altLang="zh-TW" sz="2000" dirty="0">
                <a:latin typeface="Consolas" panose="020B0609020204030204" pitchFamily="49" charset="0"/>
              </a:rPr>
              <a:t>	&lt;/servlet&gt;</a:t>
            </a:r>
          </a:p>
          <a:p>
            <a:r>
              <a:rPr lang="en-US" altLang="zh-TW" sz="2000" dirty="0">
                <a:latin typeface="Consolas" panose="020B0609020204030204" pitchFamily="49" charset="0"/>
              </a:rPr>
              <a:t>					</a:t>
            </a:r>
          </a:p>
          <a:p>
            <a:pPr lvl="1"/>
            <a:r>
              <a:rPr lang="sv-SE" altLang="zh-TW" sz="2000" dirty="0">
                <a:latin typeface="Consolas" panose="020B0609020204030204" pitchFamily="49" charset="0"/>
              </a:rPr>
              <a:t>@WebServlet(urlPatterns="mySerlvet",</a:t>
            </a:r>
          </a:p>
          <a:p>
            <a:pPr lvl="1"/>
            <a:r>
              <a:rPr lang="sv-SE" altLang="zh-TW" sz="2000" dirty="0">
                <a:solidFill>
                  <a:srgbClr val="FF0000"/>
                </a:solidFill>
                <a:latin typeface="Consolas" panose="020B0609020204030204" pitchFamily="49" charset="0"/>
              </a:rPr>
              <a:t>initParams</a:t>
            </a:r>
            <a:r>
              <a:rPr lang="sv-SE" altLang="zh-TW" sz="2000" dirty="0">
                <a:latin typeface="Consolas" panose="020B0609020204030204" pitchFamily="49" charset="0"/>
              </a:rPr>
              <a:t>=</a:t>
            </a:r>
            <a:r>
              <a:rPr lang="sv-SE" altLang="zh-TW" sz="2000" i="1" dirty="0">
                <a:solidFill>
                  <a:srgbClr val="A0A0A0"/>
                </a:solidFill>
                <a:latin typeface="Consolas" panose="020B0609020204030204" pitchFamily="49" charset="0"/>
              </a:rPr>
              <a:t>@WebInitParam</a:t>
            </a:r>
            <a:r>
              <a:rPr lang="sv-SE" altLang="zh-TW" sz="2000" dirty="0">
                <a:latin typeface="Consolas" panose="020B0609020204030204" pitchFamily="49" charset="0"/>
              </a:rPr>
              <a:t>(</a:t>
            </a:r>
            <a:r>
              <a:rPr lang="sv-SE" altLang="zh-TW" sz="2000" dirty="0">
                <a:solidFill>
                  <a:srgbClr val="FF0000"/>
                </a:solidFill>
                <a:latin typeface="Consolas" panose="020B0609020204030204" pitchFamily="49" charset="0"/>
              </a:rPr>
              <a:t>name</a:t>
            </a:r>
            <a:r>
              <a:rPr lang="sv-SE" altLang="zh-TW" sz="2000" dirty="0">
                <a:latin typeface="Consolas" panose="020B0609020204030204" pitchFamily="49" charset="0"/>
              </a:rPr>
              <a:t>="</a:t>
            </a:r>
            <a:r>
              <a:rPr lang="sv-SE" altLang="zh-TW" sz="2000" dirty="0">
                <a:solidFill>
                  <a:srgbClr val="20C6A3"/>
                </a:solidFill>
                <a:latin typeface="Consolas" panose="020B0609020204030204" pitchFamily="49" charset="0"/>
              </a:rPr>
              <a:t>MyAge</a:t>
            </a:r>
            <a:r>
              <a:rPr lang="sv-SE" altLang="zh-TW" sz="2000" dirty="0">
                <a:latin typeface="Consolas" panose="020B0609020204030204" pitchFamily="49" charset="0"/>
              </a:rPr>
              <a:t>",</a:t>
            </a:r>
            <a:r>
              <a:rPr lang="sv-SE" altLang="zh-TW" sz="2000" dirty="0">
                <a:solidFill>
                  <a:srgbClr val="FF0000"/>
                </a:solidFill>
                <a:latin typeface="Consolas" panose="020B0609020204030204" pitchFamily="49" charset="0"/>
              </a:rPr>
              <a:t>value</a:t>
            </a:r>
            <a:r>
              <a:rPr lang="sv-SE" altLang="zh-TW" sz="2000" dirty="0">
                <a:latin typeface="Consolas" panose="020B0609020204030204" pitchFamily="49" charset="0"/>
              </a:rPr>
              <a:t>="</a:t>
            </a:r>
            <a:r>
              <a:rPr lang="sv-SE" altLang="zh-TW" sz="2000" dirty="0">
                <a:solidFill>
                  <a:srgbClr val="20C6A3"/>
                </a:solidFill>
                <a:latin typeface="Consolas" panose="020B0609020204030204" pitchFamily="49" charset="0"/>
              </a:rPr>
              <a:t>18</a:t>
            </a:r>
            <a:r>
              <a:rPr lang="sv-SE" altLang="zh-TW" sz="2000" dirty="0">
                <a:latin typeface="Consolas" panose="020B0609020204030204" pitchFamily="49" charset="0"/>
              </a:rPr>
              <a:t>") )</a:t>
            </a:r>
          </a:p>
          <a:p>
            <a:endParaRPr lang="en-US" altLang="zh-TW" sz="2000" dirty="0">
              <a:latin typeface="Consolas" panose="020B0609020204030204" pitchFamily="49" charset="0"/>
            </a:endParaRPr>
          </a:p>
        </p:txBody>
      </p:sp>
      <p:sp>
        <p:nvSpPr>
          <p:cNvPr id="16" name="文字方塊 15">
            <a:extLst>
              <a:ext uri="{FF2B5EF4-FFF2-40B4-BE49-F238E27FC236}">
                <a16:creationId xmlns:a16="http://schemas.microsoft.com/office/drawing/2014/main" id="{BFA79B0C-0BED-4B95-8CE9-155BE876CA89}"/>
              </a:ext>
            </a:extLst>
          </p:cNvPr>
          <p:cNvSpPr txBox="1"/>
          <p:nvPr/>
        </p:nvSpPr>
        <p:spPr>
          <a:xfrm>
            <a:off x="3923636" y="5193758"/>
            <a:ext cx="5752283"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TW" sz="1200">
                <a:latin typeface="Consolas" panose="020B0609020204030204" pitchFamily="49" charset="0"/>
                <a:ea typeface="+mj-ea"/>
              </a:rPr>
              <a:t>【</a:t>
            </a:r>
            <a:r>
              <a:rPr lang="zh-TW" altLang="en-US" sz="1200">
                <a:latin typeface="Consolas" panose="020B0609020204030204" pitchFamily="49" charset="0"/>
                <a:ea typeface="+mj-ea"/>
              </a:rPr>
              <a:t>補充：系統參數</a:t>
            </a:r>
            <a:r>
              <a:rPr lang="en-US" altLang="zh-TW" sz="1200">
                <a:latin typeface="Consolas" panose="020B0609020204030204" pitchFamily="49" charset="0"/>
                <a:ea typeface="+mj-ea"/>
              </a:rPr>
              <a:t>xml</a:t>
            </a:r>
            <a:r>
              <a:rPr lang="zh-TW" altLang="en-US" sz="1200">
                <a:latin typeface="Consolas" panose="020B0609020204030204" pitchFamily="49" charset="0"/>
                <a:ea typeface="+mj-ea"/>
              </a:rPr>
              <a:t>設定法</a:t>
            </a:r>
            <a:r>
              <a:rPr lang="en-US" altLang="zh-TW" sz="1200">
                <a:latin typeface="Consolas" panose="020B0609020204030204" pitchFamily="49" charset="0"/>
                <a:ea typeface="+mj-ea"/>
              </a:rPr>
              <a:t>】</a:t>
            </a:r>
            <a:endParaRPr lang="pt-BR" altLang="zh-TW" sz="1200">
              <a:latin typeface="Consolas" panose="020B0609020204030204" pitchFamily="49" charset="0"/>
              <a:ea typeface="+mj-ea"/>
            </a:endParaRPr>
          </a:p>
          <a:p>
            <a:r>
              <a:rPr lang="pt-BR" altLang="zh-TW" sz="1200">
                <a:latin typeface="Consolas" panose="020B0609020204030204" pitchFamily="49" charset="0"/>
                <a:ea typeface="+mj-ea"/>
              </a:rPr>
              <a:t>	&lt;context-param&gt;</a:t>
            </a:r>
          </a:p>
          <a:p>
            <a:r>
              <a:rPr lang="pt-BR" altLang="zh-TW" sz="1200">
                <a:latin typeface="Consolas" panose="020B0609020204030204" pitchFamily="49" charset="0"/>
                <a:ea typeface="+mj-ea"/>
              </a:rPr>
              <a:t>		&lt;param-name&gt;MyAge&lt;/param-name&gt;</a:t>
            </a:r>
          </a:p>
          <a:p>
            <a:r>
              <a:rPr lang="pt-BR" altLang="zh-TW" sz="1200">
                <a:latin typeface="Consolas" panose="020B0609020204030204" pitchFamily="49" charset="0"/>
                <a:ea typeface="+mj-ea"/>
              </a:rPr>
              <a:t>		&lt;param-value&gt;18&lt;/param-value&gt;</a:t>
            </a:r>
          </a:p>
          <a:p>
            <a:r>
              <a:rPr lang="pt-BR" altLang="zh-TW" sz="1200">
                <a:latin typeface="Consolas" panose="020B0609020204030204" pitchFamily="49" charset="0"/>
                <a:ea typeface="+mj-ea"/>
              </a:rPr>
              <a:t>	&lt;/context-param&gt;</a:t>
            </a:r>
          </a:p>
          <a:p>
            <a:r>
              <a:rPr lang="en-US" altLang="zh-TW" sz="1200">
                <a:latin typeface="Consolas" panose="020B0609020204030204" pitchFamily="49" charset="0"/>
                <a:ea typeface="+mj-ea"/>
              </a:rPr>
              <a:t>【</a:t>
            </a:r>
            <a:r>
              <a:rPr lang="zh-TW" altLang="en-US" sz="1200">
                <a:latin typeface="Consolas" panose="020B0609020204030204" pitchFamily="49" charset="0"/>
                <a:ea typeface="+mj-ea"/>
              </a:rPr>
              <a:t>取法</a:t>
            </a:r>
            <a:r>
              <a:rPr lang="en-US" altLang="zh-TW" sz="1200">
                <a:latin typeface="Consolas" panose="020B0609020204030204" pitchFamily="49" charset="0"/>
                <a:ea typeface="+mj-ea"/>
              </a:rPr>
              <a:t>】</a:t>
            </a:r>
          </a:p>
          <a:p>
            <a:pPr lvl="1"/>
            <a:r>
              <a:rPr lang="zh-TW" altLang="en-US" sz="1200">
                <a:latin typeface="Consolas" panose="020B0609020204030204" pitchFamily="49" charset="0"/>
                <a:ea typeface="+mj-ea"/>
              </a:rPr>
              <a:t>於</a:t>
            </a:r>
            <a:r>
              <a:rPr lang="en-US" altLang="zh-TW" sz="1200">
                <a:latin typeface="Consolas" panose="020B0609020204030204" pitchFamily="49" charset="0"/>
                <a:ea typeface="+mj-ea"/>
              </a:rPr>
              <a:t>Servlet</a:t>
            </a:r>
            <a:r>
              <a:rPr lang="zh-TW" altLang="en-US" sz="1200">
                <a:latin typeface="Consolas" panose="020B0609020204030204" pitchFamily="49" charset="0"/>
                <a:ea typeface="+mj-ea"/>
              </a:rPr>
              <a:t>中，先使用</a:t>
            </a:r>
            <a:r>
              <a:rPr lang="en-US" altLang="zh-TW" sz="1200">
                <a:latin typeface="Consolas" panose="020B0609020204030204" pitchFamily="49" charset="0"/>
                <a:ea typeface="+mj-ea"/>
              </a:rPr>
              <a:t>getServletContext()</a:t>
            </a:r>
            <a:r>
              <a:rPr lang="zh-TW" altLang="en-US" sz="1200">
                <a:latin typeface="Consolas" panose="020B0609020204030204" pitchFamily="49" charset="0"/>
                <a:ea typeface="+mj-ea"/>
              </a:rPr>
              <a:t>取得</a:t>
            </a:r>
            <a:r>
              <a:rPr lang="en-US" altLang="zh-TW" sz="1200">
                <a:latin typeface="Consolas" panose="020B0609020204030204" pitchFamily="49" charset="0"/>
                <a:ea typeface="+mj-ea"/>
              </a:rPr>
              <a:t>context</a:t>
            </a:r>
            <a:r>
              <a:rPr lang="zh-TW" altLang="en-US" sz="1200">
                <a:latin typeface="Consolas" panose="020B0609020204030204" pitchFamily="49" charset="0"/>
                <a:ea typeface="+mj-ea"/>
              </a:rPr>
              <a:t>物件，再使用物件的</a:t>
            </a:r>
            <a:r>
              <a:rPr lang="en-US" altLang="zh-TW" sz="1200">
                <a:latin typeface="Consolas" panose="020B0609020204030204" pitchFamily="49" charset="0"/>
                <a:ea typeface="+mj-ea"/>
              </a:rPr>
              <a:t>getInitParameter()</a:t>
            </a:r>
            <a:r>
              <a:rPr lang="zh-TW" altLang="en-US" sz="1200">
                <a:latin typeface="Consolas" panose="020B0609020204030204" pitchFamily="49" charset="0"/>
                <a:ea typeface="+mj-ea"/>
              </a:rPr>
              <a:t>方法取值</a:t>
            </a:r>
            <a:endParaRPr lang="en-US" altLang="zh-TW" sz="1200">
              <a:latin typeface="Consolas" panose="020B0609020204030204" pitchFamily="49" charset="0"/>
              <a:ea typeface="+mj-ea"/>
            </a:endParaRPr>
          </a:p>
        </p:txBody>
      </p:sp>
      <p:sp>
        <p:nvSpPr>
          <p:cNvPr id="20" name="文字方塊 19">
            <a:extLst>
              <a:ext uri="{FF2B5EF4-FFF2-40B4-BE49-F238E27FC236}">
                <a16:creationId xmlns:a16="http://schemas.microsoft.com/office/drawing/2014/main" id="{88D4649F-2B0B-4C52-A4C7-34B03372E5F0}"/>
              </a:ext>
            </a:extLst>
          </p:cNvPr>
          <p:cNvSpPr txBox="1"/>
          <p:nvPr/>
        </p:nvSpPr>
        <p:spPr>
          <a:xfrm>
            <a:off x="7331315" y="3099456"/>
            <a:ext cx="4575903"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zh-TW" altLang="en-US">
                <a:latin typeface="Consolas" panose="020B0609020204030204" pitchFamily="49" charset="0"/>
                <a:ea typeface="+mj-ea"/>
              </a:rPr>
              <a:t>可以在</a:t>
            </a:r>
            <a:r>
              <a:rPr lang="en-US" altLang="zh-TW">
                <a:latin typeface="Consolas" panose="020B0609020204030204" pitchFamily="49" charset="0"/>
                <a:ea typeface="+mj-ea"/>
              </a:rPr>
              <a:t>Servlet</a:t>
            </a:r>
            <a:r>
              <a:rPr lang="zh-TW" altLang="en-US">
                <a:latin typeface="Consolas" panose="020B0609020204030204" pitchFamily="49" charset="0"/>
                <a:ea typeface="+mj-ea"/>
              </a:rPr>
              <a:t>中使用</a:t>
            </a:r>
            <a:endParaRPr lang="en-US" altLang="zh-TW">
              <a:latin typeface="Consolas" panose="020B0609020204030204" pitchFamily="49" charset="0"/>
              <a:ea typeface="+mj-ea"/>
            </a:endParaRPr>
          </a:p>
          <a:p>
            <a:r>
              <a:rPr lang="en-US" altLang="zh-TW">
                <a:latin typeface="Consolas" panose="020B0609020204030204" pitchFamily="49" charset="0"/>
                <a:ea typeface="+mj-ea"/>
              </a:rPr>
              <a:t>getInitParameter("MyAge")</a:t>
            </a:r>
            <a:r>
              <a:rPr lang="zh-TW" altLang="en-US">
                <a:latin typeface="Consolas" panose="020B0609020204030204" pitchFamily="49" charset="0"/>
                <a:ea typeface="+mj-ea"/>
              </a:rPr>
              <a:t>取得參數值</a:t>
            </a:r>
          </a:p>
        </p:txBody>
      </p:sp>
      <p:cxnSp>
        <p:nvCxnSpPr>
          <p:cNvPr id="3" name="直線單箭頭接點 2">
            <a:extLst>
              <a:ext uri="{FF2B5EF4-FFF2-40B4-BE49-F238E27FC236}">
                <a16:creationId xmlns:a16="http://schemas.microsoft.com/office/drawing/2014/main" id="{A9996D6B-FD8F-427C-93FF-47EA7794793D}"/>
              </a:ext>
            </a:extLst>
          </p:cNvPr>
          <p:cNvCxnSpPr>
            <a:cxnSpLocks/>
            <a:endCxn id="20" idx="1"/>
          </p:cNvCxnSpPr>
          <p:nvPr/>
        </p:nvCxnSpPr>
        <p:spPr>
          <a:xfrm>
            <a:off x="5965189" y="3258766"/>
            <a:ext cx="1366126" cy="1638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84BA1C89-95C5-4BEF-A2DE-5527B568D766}"/>
              </a:ext>
            </a:extLst>
          </p:cNvPr>
          <p:cNvSpPr txBox="1"/>
          <p:nvPr/>
        </p:nvSpPr>
        <p:spPr>
          <a:xfrm>
            <a:off x="2634988" y="4060129"/>
            <a:ext cx="2394212"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或者</a:t>
            </a:r>
            <a:r>
              <a:rPr lang="en-US" altLang="zh-TW">
                <a:latin typeface="Consolas" panose="020B0609020204030204" pitchFamily="49" charset="0"/>
                <a:ea typeface="+mj-ea"/>
              </a:rPr>
              <a:t>annotation</a:t>
            </a:r>
            <a:r>
              <a:rPr lang="zh-TW" altLang="en-US">
                <a:latin typeface="Consolas" panose="020B0609020204030204" pitchFamily="49" charset="0"/>
                <a:ea typeface="+mj-ea"/>
              </a:rPr>
              <a:t>寫法</a:t>
            </a:r>
          </a:p>
        </p:txBody>
      </p:sp>
      <p:sp>
        <p:nvSpPr>
          <p:cNvPr id="11" name="文字方塊 10">
            <a:extLst>
              <a:ext uri="{FF2B5EF4-FFF2-40B4-BE49-F238E27FC236}">
                <a16:creationId xmlns:a16="http://schemas.microsoft.com/office/drawing/2014/main" id="{49AD2F2F-73C3-4865-8832-ED8C385D9DDA}"/>
              </a:ext>
            </a:extLst>
          </p:cNvPr>
          <p:cNvSpPr txBox="1"/>
          <p:nvPr/>
        </p:nvSpPr>
        <p:spPr>
          <a:xfrm>
            <a:off x="3296470" y="1520904"/>
            <a:ext cx="1071249"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latin typeface="Consolas" panose="020B0609020204030204" pitchFamily="49" charset="0"/>
                <a:ea typeface="+mj-ea"/>
              </a:rPr>
              <a:t>XML</a:t>
            </a:r>
            <a:r>
              <a:rPr lang="zh-TW" altLang="en-US">
                <a:latin typeface="Consolas" panose="020B0609020204030204" pitchFamily="49" charset="0"/>
                <a:ea typeface="+mj-ea"/>
              </a:rPr>
              <a:t>寫法</a:t>
            </a:r>
          </a:p>
        </p:txBody>
      </p:sp>
      <p:sp>
        <p:nvSpPr>
          <p:cNvPr id="2" name="文字方塊 1">
            <a:extLst>
              <a:ext uri="{FF2B5EF4-FFF2-40B4-BE49-F238E27FC236}">
                <a16:creationId xmlns:a16="http://schemas.microsoft.com/office/drawing/2014/main" id="{61AFC8EC-A8E0-F3AF-EDB5-5ECF0758772B}"/>
              </a:ext>
            </a:extLst>
          </p:cNvPr>
          <p:cNvSpPr txBox="1"/>
          <p:nvPr/>
        </p:nvSpPr>
        <p:spPr>
          <a:xfrm>
            <a:off x="9806730" y="6294878"/>
            <a:ext cx="1697344"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初始參數設定</a:t>
            </a:r>
          </a:p>
        </p:txBody>
      </p:sp>
    </p:spTree>
    <p:extLst>
      <p:ext uri="{BB962C8B-B14F-4D97-AF65-F5344CB8AC3E}">
        <p14:creationId xmlns:p14="http://schemas.microsoft.com/office/powerpoint/2010/main" val="15637903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1402465"/>
            <a:ext cx="3860800" cy="4791733"/>
          </a:xfrm>
        </p:spPr>
        <p:txBody>
          <a:bodyPr>
            <a:noAutofit/>
          </a:bodyPr>
          <a:lstStyle/>
          <a:p>
            <a:pPr algn="just"/>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執行時，是處於一個多執行續的環境下，且每個</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都只會有單一實體。</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如果</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中設有實體變數，則須注意資源共享的問題</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不同使用者存取到同樣的變數</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a:t>
            </a:r>
            <a:endParaRPr lang="en-US" altLang="zh-TW" sz="1800" b="1">
              <a:latin typeface="Consolas" panose="020B0609020204030204" pitchFamily="49" charset="0"/>
              <a:ea typeface="+mj-ea"/>
            </a:endParaRPr>
          </a:p>
          <a:p>
            <a:pPr algn="just"/>
            <a:r>
              <a:rPr lang="zh-TW" altLang="en-US" sz="1800" b="1">
                <a:latin typeface="Consolas" panose="020B0609020204030204" pitchFamily="49" charset="0"/>
                <a:ea typeface="+mj-ea"/>
              </a:rPr>
              <a:t>盡量避免使用實體變數。</a:t>
            </a:r>
            <a:endParaRPr lang="en-US" altLang="zh-TW" sz="18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53</a:t>
            </a:fld>
            <a:endParaRPr lang="zh-TW" altLang="en-US"/>
          </a:p>
        </p:txBody>
      </p:sp>
      <p:sp>
        <p:nvSpPr>
          <p:cNvPr id="9" name="矩形 8"/>
          <p:cNvSpPr/>
          <p:nvPr/>
        </p:nvSpPr>
        <p:spPr>
          <a:xfrm>
            <a:off x="8315325" y="529350"/>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單一實體多執行緒環境</a:t>
            </a:r>
          </a:p>
        </p:txBody>
      </p:sp>
      <p:grpSp>
        <p:nvGrpSpPr>
          <p:cNvPr id="2" name="群組 1">
            <a:extLst>
              <a:ext uri="{FF2B5EF4-FFF2-40B4-BE49-F238E27FC236}">
                <a16:creationId xmlns:a16="http://schemas.microsoft.com/office/drawing/2014/main" id="{9674523A-9B41-432D-911F-DE22ED667C65}"/>
              </a:ext>
            </a:extLst>
          </p:cNvPr>
          <p:cNvGrpSpPr/>
          <p:nvPr/>
        </p:nvGrpSpPr>
        <p:grpSpPr>
          <a:xfrm>
            <a:off x="107004" y="1265699"/>
            <a:ext cx="7957226" cy="4072913"/>
            <a:chOff x="84245" y="1130329"/>
            <a:chExt cx="10477589" cy="5386387"/>
          </a:xfrm>
        </p:grpSpPr>
        <p:sp>
          <p:nvSpPr>
            <p:cNvPr id="48" name="矩形: 圓角 47">
              <a:extLst>
                <a:ext uri="{FF2B5EF4-FFF2-40B4-BE49-F238E27FC236}">
                  <a16:creationId xmlns:a16="http://schemas.microsoft.com/office/drawing/2014/main" id="{A1CAC551-0E5F-4D91-864B-37639199E2AD}"/>
                </a:ext>
              </a:extLst>
            </p:cNvPr>
            <p:cNvSpPr/>
            <p:nvPr/>
          </p:nvSpPr>
          <p:spPr>
            <a:xfrm>
              <a:off x="3575407" y="1867823"/>
              <a:ext cx="6986427" cy="3865857"/>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Consolas" panose="020B0609020204030204" pitchFamily="49" charset="0"/>
              </a:endParaRPr>
            </a:p>
          </p:txBody>
        </p:sp>
        <p:sp>
          <p:nvSpPr>
            <p:cNvPr id="49" name="矩形 48">
              <a:extLst>
                <a:ext uri="{FF2B5EF4-FFF2-40B4-BE49-F238E27FC236}">
                  <a16:creationId xmlns:a16="http://schemas.microsoft.com/office/drawing/2014/main" id="{99CC9267-D03D-4C57-BEF6-A47370C848C1}"/>
                </a:ext>
              </a:extLst>
            </p:cNvPr>
            <p:cNvSpPr/>
            <p:nvPr/>
          </p:nvSpPr>
          <p:spPr>
            <a:xfrm>
              <a:off x="3883631" y="2534794"/>
              <a:ext cx="6369978" cy="2826512"/>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Consolas" panose="020B0609020204030204" pitchFamily="49" charset="0"/>
              </a:endParaRPr>
            </a:p>
          </p:txBody>
        </p:sp>
        <p:sp>
          <p:nvSpPr>
            <p:cNvPr id="50" name="文字方塊 49">
              <a:extLst>
                <a:ext uri="{FF2B5EF4-FFF2-40B4-BE49-F238E27FC236}">
                  <a16:creationId xmlns:a16="http://schemas.microsoft.com/office/drawing/2014/main" id="{0BB69D19-0A91-46B3-B730-E721B3593EEE}"/>
                </a:ext>
              </a:extLst>
            </p:cNvPr>
            <p:cNvSpPr txBox="1"/>
            <p:nvPr/>
          </p:nvSpPr>
          <p:spPr>
            <a:xfrm>
              <a:off x="84245" y="2982959"/>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dirty="0">
                  <a:latin typeface="Consolas" panose="020B0609020204030204" pitchFamily="49" charset="0"/>
                  <a:ea typeface="+mj-ea"/>
                </a:rPr>
                <a:t>使用者</a:t>
              </a:r>
              <a:r>
                <a:rPr lang="en-US" altLang="zh-TW" sz="1400" dirty="0">
                  <a:latin typeface="Consolas" panose="020B0609020204030204" pitchFamily="49" charset="0"/>
                  <a:ea typeface="+mj-ea"/>
                </a:rPr>
                <a:t>A:</a:t>
              </a:r>
              <a:r>
                <a:rPr lang="zh-TW" altLang="en-US" sz="1400" dirty="0">
                  <a:latin typeface="Consolas" panose="020B0609020204030204" pitchFamily="49" charset="0"/>
                  <a:ea typeface="+mj-ea"/>
                </a:rPr>
                <a:t> </a:t>
              </a:r>
              <a:r>
                <a:rPr lang="en-US" altLang="zh-TW" sz="1400" dirty="0">
                  <a:latin typeface="Consolas" panose="020B0609020204030204" pitchFamily="49" charset="0"/>
                  <a:ea typeface="+mj-ea"/>
                </a:rPr>
                <a:t>Servlet1 </a:t>
              </a:r>
              <a:r>
                <a:rPr lang="zh-TW" altLang="en-US" sz="1400" dirty="0">
                  <a:latin typeface="Consolas" panose="020B0609020204030204" pitchFamily="49" charset="0"/>
                  <a:ea typeface="+mj-ea"/>
                </a:rPr>
                <a:t>的請求</a:t>
              </a:r>
            </a:p>
          </p:txBody>
        </p:sp>
        <p:sp>
          <p:nvSpPr>
            <p:cNvPr id="51" name="文字方塊 50">
              <a:extLst>
                <a:ext uri="{FF2B5EF4-FFF2-40B4-BE49-F238E27FC236}">
                  <a16:creationId xmlns:a16="http://schemas.microsoft.com/office/drawing/2014/main" id="{1D724996-19FD-4DBF-8C02-A8B7F38379E6}"/>
                </a:ext>
              </a:extLst>
            </p:cNvPr>
            <p:cNvSpPr txBox="1"/>
            <p:nvPr/>
          </p:nvSpPr>
          <p:spPr>
            <a:xfrm>
              <a:off x="84245" y="3742836"/>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dirty="0">
                  <a:latin typeface="Consolas" panose="020B0609020204030204" pitchFamily="49" charset="0"/>
                  <a:ea typeface="+mj-ea"/>
                </a:rPr>
                <a:t>使用者</a:t>
              </a:r>
              <a:r>
                <a:rPr lang="en-US" altLang="zh-TW" sz="1400" dirty="0">
                  <a:latin typeface="Consolas" panose="020B0609020204030204" pitchFamily="49" charset="0"/>
                  <a:ea typeface="+mj-ea"/>
                </a:rPr>
                <a:t>B:</a:t>
              </a:r>
              <a:r>
                <a:rPr lang="zh-TW" altLang="en-US" sz="1400" dirty="0">
                  <a:latin typeface="Consolas" panose="020B0609020204030204" pitchFamily="49" charset="0"/>
                  <a:ea typeface="+mj-ea"/>
                </a:rPr>
                <a:t> </a:t>
              </a:r>
              <a:r>
                <a:rPr lang="en-US" altLang="zh-TW" sz="1400" dirty="0">
                  <a:latin typeface="Consolas" panose="020B0609020204030204" pitchFamily="49" charset="0"/>
                  <a:ea typeface="+mj-ea"/>
                </a:rPr>
                <a:t>Servlet2 </a:t>
              </a:r>
              <a:r>
                <a:rPr lang="zh-TW" altLang="en-US" sz="1400" dirty="0">
                  <a:latin typeface="Consolas" panose="020B0609020204030204" pitchFamily="49" charset="0"/>
                  <a:ea typeface="+mj-ea"/>
                </a:rPr>
                <a:t>的請求</a:t>
              </a:r>
            </a:p>
          </p:txBody>
        </p:sp>
        <p:sp>
          <p:nvSpPr>
            <p:cNvPr id="52" name="文字方塊 51">
              <a:extLst>
                <a:ext uri="{FF2B5EF4-FFF2-40B4-BE49-F238E27FC236}">
                  <a16:creationId xmlns:a16="http://schemas.microsoft.com/office/drawing/2014/main" id="{5D458009-4339-4BC7-A191-E12C6D10C058}"/>
                </a:ext>
              </a:extLst>
            </p:cNvPr>
            <p:cNvSpPr txBox="1"/>
            <p:nvPr/>
          </p:nvSpPr>
          <p:spPr>
            <a:xfrm>
              <a:off x="84245" y="4531441"/>
              <a:ext cx="3257765" cy="4070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zh-TW" altLang="en-US" sz="1400" dirty="0">
                  <a:latin typeface="Consolas" panose="020B0609020204030204" pitchFamily="49" charset="0"/>
                  <a:ea typeface="+mj-ea"/>
                </a:rPr>
                <a:t>使用者</a:t>
              </a:r>
              <a:r>
                <a:rPr lang="en-US" altLang="zh-TW" sz="1400" dirty="0">
                  <a:latin typeface="Consolas" panose="020B0609020204030204" pitchFamily="49" charset="0"/>
                  <a:ea typeface="+mj-ea"/>
                </a:rPr>
                <a:t>C:</a:t>
              </a:r>
              <a:r>
                <a:rPr lang="zh-TW" altLang="en-US" sz="1400" dirty="0">
                  <a:latin typeface="Consolas" panose="020B0609020204030204" pitchFamily="49" charset="0"/>
                  <a:ea typeface="+mj-ea"/>
                </a:rPr>
                <a:t> </a:t>
              </a:r>
              <a:r>
                <a:rPr lang="en-US" altLang="zh-TW" sz="1400" dirty="0">
                  <a:latin typeface="Consolas" panose="020B0609020204030204" pitchFamily="49" charset="0"/>
                  <a:ea typeface="+mj-ea"/>
                </a:rPr>
                <a:t>Servlet1 </a:t>
              </a:r>
              <a:r>
                <a:rPr lang="zh-TW" altLang="en-US" sz="1400" dirty="0">
                  <a:latin typeface="Consolas" panose="020B0609020204030204" pitchFamily="49" charset="0"/>
                  <a:ea typeface="+mj-ea"/>
                </a:rPr>
                <a:t>的請求</a:t>
              </a:r>
            </a:p>
          </p:txBody>
        </p:sp>
        <p:sp>
          <p:nvSpPr>
            <p:cNvPr id="53" name="文字方塊 52">
              <a:extLst>
                <a:ext uri="{FF2B5EF4-FFF2-40B4-BE49-F238E27FC236}">
                  <a16:creationId xmlns:a16="http://schemas.microsoft.com/office/drawing/2014/main" id="{8D8829F5-3D83-485F-9250-C6B38A92BD79}"/>
                </a:ext>
              </a:extLst>
            </p:cNvPr>
            <p:cNvSpPr txBox="1"/>
            <p:nvPr/>
          </p:nvSpPr>
          <p:spPr>
            <a:xfrm>
              <a:off x="5676440" y="1936887"/>
              <a:ext cx="2809621" cy="59019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2300">
                  <a:latin typeface="Consolas" panose="020B0609020204030204" pitchFamily="49" charset="0"/>
                  <a:ea typeface="+mj-ea"/>
                </a:rPr>
                <a:t>Main Process</a:t>
              </a:r>
              <a:endParaRPr lang="zh-TW" altLang="en-US" sz="2300">
                <a:latin typeface="Consolas" panose="020B0609020204030204" pitchFamily="49" charset="0"/>
                <a:ea typeface="+mj-ea"/>
              </a:endParaRPr>
            </a:p>
          </p:txBody>
        </p:sp>
        <p:sp>
          <p:nvSpPr>
            <p:cNvPr id="54" name="文字方塊 53">
              <a:extLst>
                <a:ext uri="{FF2B5EF4-FFF2-40B4-BE49-F238E27FC236}">
                  <a16:creationId xmlns:a16="http://schemas.microsoft.com/office/drawing/2014/main" id="{B15C9AFF-EF38-4CFA-A89C-185189C37E62}"/>
                </a:ext>
              </a:extLst>
            </p:cNvPr>
            <p:cNvSpPr txBox="1"/>
            <p:nvPr/>
          </p:nvSpPr>
          <p:spPr>
            <a:xfrm>
              <a:off x="5562982" y="1130329"/>
              <a:ext cx="3036537" cy="59019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altLang="zh-TW" sz="2300">
                  <a:latin typeface="Consolas" panose="020B0609020204030204" pitchFamily="49" charset="0"/>
                  <a:ea typeface="+mj-ea"/>
                </a:rPr>
                <a:t>Web Container</a:t>
              </a:r>
              <a:endParaRPr lang="zh-TW" altLang="en-US" sz="2300">
                <a:latin typeface="Consolas" panose="020B0609020204030204" pitchFamily="49" charset="0"/>
                <a:ea typeface="+mj-ea"/>
              </a:endParaRPr>
            </a:p>
          </p:txBody>
        </p:sp>
        <p:sp>
          <p:nvSpPr>
            <p:cNvPr id="55" name="橢圓 54">
              <a:extLst>
                <a:ext uri="{FF2B5EF4-FFF2-40B4-BE49-F238E27FC236}">
                  <a16:creationId xmlns:a16="http://schemas.microsoft.com/office/drawing/2014/main" id="{5D9A1FDA-1D40-4D55-90A7-5A5F79383F4B}"/>
                </a:ext>
              </a:extLst>
            </p:cNvPr>
            <p:cNvSpPr/>
            <p:nvPr/>
          </p:nvSpPr>
          <p:spPr>
            <a:xfrm>
              <a:off x="5979559" y="2977233"/>
              <a:ext cx="2178122" cy="192353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onsolas" panose="020B0609020204030204" pitchFamily="49" charset="0"/>
              </a:endParaRPr>
            </a:p>
          </p:txBody>
        </p:sp>
        <p:sp>
          <p:nvSpPr>
            <p:cNvPr id="56" name="橢圓 55">
              <a:extLst>
                <a:ext uri="{FF2B5EF4-FFF2-40B4-BE49-F238E27FC236}">
                  <a16:creationId xmlns:a16="http://schemas.microsoft.com/office/drawing/2014/main" id="{4D2DE362-260D-4C0D-9FF0-56D5C73941A6}"/>
                </a:ext>
              </a:extLst>
            </p:cNvPr>
            <p:cNvSpPr/>
            <p:nvPr/>
          </p:nvSpPr>
          <p:spPr>
            <a:xfrm>
              <a:off x="8391079" y="2982959"/>
              <a:ext cx="1741158" cy="7332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a:latin typeface="Consolas" panose="020B0609020204030204" pitchFamily="49" charset="0"/>
                </a:rPr>
                <a:t>Servlet1</a:t>
              </a:r>
              <a:endParaRPr lang="zh-TW" altLang="en-US" sz="1300">
                <a:latin typeface="Consolas" panose="020B0609020204030204" pitchFamily="49" charset="0"/>
              </a:endParaRPr>
            </a:p>
          </p:txBody>
        </p:sp>
        <p:sp>
          <p:nvSpPr>
            <p:cNvPr id="57" name="橢圓 56">
              <a:extLst>
                <a:ext uri="{FF2B5EF4-FFF2-40B4-BE49-F238E27FC236}">
                  <a16:creationId xmlns:a16="http://schemas.microsoft.com/office/drawing/2014/main" id="{A347271A-2414-42D0-B7B2-E6719AE2550A}"/>
                </a:ext>
              </a:extLst>
            </p:cNvPr>
            <p:cNvSpPr/>
            <p:nvPr/>
          </p:nvSpPr>
          <p:spPr>
            <a:xfrm>
              <a:off x="8391079" y="4172133"/>
              <a:ext cx="1741158" cy="7332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300">
                  <a:latin typeface="Consolas" panose="020B0609020204030204" pitchFamily="49" charset="0"/>
                </a:rPr>
                <a:t>Servlet2</a:t>
              </a:r>
              <a:endParaRPr lang="zh-TW" altLang="en-US" sz="1300">
                <a:latin typeface="Consolas" panose="020B0609020204030204" pitchFamily="49" charset="0"/>
              </a:endParaRPr>
            </a:p>
          </p:txBody>
        </p:sp>
        <p:sp>
          <p:nvSpPr>
            <p:cNvPr id="58" name="矩形 57">
              <a:extLst>
                <a:ext uri="{FF2B5EF4-FFF2-40B4-BE49-F238E27FC236}">
                  <a16:creationId xmlns:a16="http://schemas.microsoft.com/office/drawing/2014/main" id="{A223433A-72AA-4492-96B6-35FA9B51805D}"/>
                </a:ext>
              </a:extLst>
            </p:cNvPr>
            <p:cNvSpPr/>
            <p:nvPr/>
          </p:nvSpPr>
          <p:spPr>
            <a:xfrm>
              <a:off x="4222678" y="2944487"/>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sp>
          <p:nvSpPr>
            <p:cNvPr id="59" name="矩形 58">
              <a:extLst>
                <a:ext uri="{FF2B5EF4-FFF2-40B4-BE49-F238E27FC236}">
                  <a16:creationId xmlns:a16="http://schemas.microsoft.com/office/drawing/2014/main" id="{77069E88-D7CE-40EE-A15E-80F33B187D5A}"/>
                </a:ext>
              </a:extLst>
            </p:cNvPr>
            <p:cNvSpPr/>
            <p:nvPr/>
          </p:nvSpPr>
          <p:spPr>
            <a:xfrm>
              <a:off x="4222678" y="3702930"/>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sp>
          <p:nvSpPr>
            <p:cNvPr id="60" name="矩形 59">
              <a:extLst>
                <a:ext uri="{FF2B5EF4-FFF2-40B4-BE49-F238E27FC236}">
                  <a16:creationId xmlns:a16="http://schemas.microsoft.com/office/drawing/2014/main" id="{1EFFCAAD-649E-401F-8962-C89F1A95FA42}"/>
                </a:ext>
              </a:extLst>
            </p:cNvPr>
            <p:cNvSpPr/>
            <p:nvPr/>
          </p:nvSpPr>
          <p:spPr>
            <a:xfrm>
              <a:off x="4222677" y="4492969"/>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Consolas" panose="020B0609020204030204" pitchFamily="49" charset="0"/>
                  <a:ea typeface="+mj-ea"/>
                </a:rPr>
                <a:t>執行緒</a:t>
              </a:r>
            </a:p>
          </p:txBody>
        </p:sp>
        <p:cxnSp>
          <p:nvCxnSpPr>
            <p:cNvPr id="61" name="直線接點 60">
              <a:extLst>
                <a:ext uri="{FF2B5EF4-FFF2-40B4-BE49-F238E27FC236}">
                  <a16:creationId xmlns:a16="http://schemas.microsoft.com/office/drawing/2014/main" id="{15C01414-024E-4EE0-9BD6-ACE058359D7E}"/>
                </a:ext>
              </a:extLst>
            </p:cNvPr>
            <p:cNvCxnSpPr>
              <a:cxnSpLocks/>
              <a:endCxn id="57" idx="2"/>
            </p:cNvCxnSpPr>
            <p:nvPr/>
          </p:nvCxnSpPr>
          <p:spPr>
            <a:xfrm>
              <a:off x="5455320" y="3948050"/>
              <a:ext cx="2935759" cy="59073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直線接點 61">
              <a:extLst>
                <a:ext uri="{FF2B5EF4-FFF2-40B4-BE49-F238E27FC236}">
                  <a16:creationId xmlns:a16="http://schemas.microsoft.com/office/drawing/2014/main" id="{778B4FF7-D209-473B-BD25-CD883E045F43}"/>
                </a:ext>
              </a:extLst>
            </p:cNvPr>
            <p:cNvCxnSpPr>
              <a:cxnSpLocks/>
              <a:stCxn id="60" idx="3"/>
              <a:endCxn id="56" idx="2"/>
            </p:cNvCxnSpPr>
            <p:nvPr/>
          </p:nvCxnSpPr>
          <p:spPr>
            <a:xfrm flipV="1">
              <a:off x="5455319" y="3349607"/>
              <a:ext cx="2935760" cy="13665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直線接點 62">
              <a:extLst>
                <a:ext uri="{FF2B5EF4-FFF2-40B4-BE49-F238E27FC236}">
                  <a16:creationId xmlns:a16="http://schemas.microsoft.com/office/drawing/2014/main" id="{0BAA69D7-45BA-4D27-9C8E-D1512A467F5A}"/>
                </a:ext>
              </a:extLst>
            </p:cNvPr>
            <p:cNvCxnSpPr>
              <a:cxnSpLocks/>
              <a:stCxn id="58" idx="3"/>
              <a:endCxn id="56" idx="2"/>
            </p:cNvCxnSpPr>
            <p:nvPr/>
          </p:nvCxnSpPr>
          <p:spPr>
            <a:xfrm>
              <a:off x="5455320" y="3167626"/>
              <a:ext cx="2935759" cy="181981"/>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直線單箭頭接點 63">
              <a:extLst>
                <a:ext uri="{FF2B5EF4-FFF2-40B4-BE49-F238E27FC236}">
                  <a16:creationId xmlns:a16="http://schemas.microsoft.com/office/drawing/2014/main" id="{A1DF3C86-5299-4CCB-B2A2-391DE3208858}"/>
                </a:ext>
              </a:extLst>
            </p:cNvPr>
            <p:cNvCxnSpPr>
              <a:cxnSpLocks/>
              <a:stCxn id="50" idx="3"/>
            </p:cNvCxnSpPr>
            <p:nvPr/>
          </p:nvCxnSpPr>
          <p:spPr>
            <a:xfrm flipV="1">
              <a:off x="3342010" y="3167625"/>
              <a:ext cx="880667" cy="18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E8898594-EDF9-4E1D-9B35-45D68FE268E5}"/>
                </a:ext>
              </a:extLst>
            </p:cNvPr>
            <p:cNvCxnSpPr>
              <a:cxnSpLocks/>
              <a:stCxn id="51" idx="3"/>
              <a:endCxn id="59" idx="1"/>
            </p:cNvCxnSpPr>
            <p:nvPr/>
          </p:nvCxnSpPr>
          <p:spPr>
            <a:xfrm flipV="1">
              <a:off x="3342010" y="3926069"/>
              <a:ext cx="880668" cy="20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61FBCF30-F22B-49DC-A43D-341EE73444F9}"/>
                </a:ext>
              </a:extLst>
            </p:cNvPr>
            <p:cNvCxnSpPr>
              <a:cxnSpLocks/>
              <a:stCxn id="52" idx="3"/>
              <a:endCxn id="60" idx="1"/>
            </p:cNvCxnSpPr>
            <p:nvPr/>
          </p:nvCxnSpPr>
          <p:spPr>
            <a:xfrm flipV="1">
              <a:off x="3342010" y="4716107"/>
              <a:ext cx="880667" cy="18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1EB65F35-AFD2-4B11-8B61-923B3263B733}"/>
                </a:ext>
              </a:extLst>
            </p:cNvPr>
            <p:cNvCxnSpPr>
              <a:cxnSpLocks/>
              <a:stCxn id="55" idx="4"/>
              <a:endCxn id="68" idx="0"/>
            </p:cNvCxnSpPr>
            <p:nvPr/>
          </p:nvCxnSpPr>
          <p:spPr>
            <a:xfrm>
              <a:off x="7068621" y="4900773"/>
              <a:ext cx="12631" cy="1127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A5FCE0B7-692E-4175-AE12-BB6905F19B40}"/>
                </a:ext>
              </a:extLst>
            </p:cNvPr>
            <p:cNvSpPr txBox="1"/>
            <p:nvPr/>
          </p:nvSpPr>
          <p:spPr>
            <a:xfrm>
              <a:off x="4894055" y="6028278"/>
              <a:ext cx="4374392" cy="488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a:latin typeface="Consolas" panose="020B0609020204030204" pitchFamily="49" charset="0"/>
                  <a:ea typeface="+mj-ea"/>
                </a:rPr>
                <a:t>Servlet </a:t>
              </a:r>
              <a:r>
                <a:rPr lang="zh-TW" altLang="en-US">
                  <a:latin typeface="Consolas" panose="020B0609020204030204" pitchFamily="49" charset="0"/>
                  <a:ea typeface="+mj-ea"/>
                </a:rPr>
                <a:t>引擎執行緒管理邏輯</a:t>
              </a:r>
            </a:p>
          </p:txBody>
        </p:sp>
      </p:grpSp>
      <p:sp>
        <p:nvSpPr>
          <p:cNvPr id="3" name="文字方塊 2">
            <a:extLst>
              <a:ext uri="{FF2B5EF4-FFF2-40B4-BE49-F238E27FC236}">
                <a16:creationId xmlns:a16="http://schemas.microsoft.com/office/drawing/2014/main" id="{72AE914D-E3D2-DDA2-32E8-D5C375E73880}"/>
              </a:ext>
            </a:extLst>
          </p:cNvPr>
          <p:cNvSpPr txBox="1"/>
          <p:nvPr/>
        </p:nvSpPr>
        <p:spPr>
          <a:xfrm>
            <a:off x="9538283" y="6294878"/>
            <a:ext cx="1965791"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單實體多執行續</a:t>
            </a:r>
          </a:p>
        </p:txBody>
      </p:sp>
    </p:spTree>
    <p:extLst>
      <p:ext uri="{BB962C8B-B14F-4D97-AF65-F5344CB8AC3E}">
        <p14:creationId xmlns:p14="http://schemas.microsoft.com/office/powerpoint/2010/main" val="14839215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138351"/>
            <a:ext cx="11859171" cy="2585394"/>
          </a:xfrm>
        </p:spPr>
        <p:txBody>
          <a:bodyPr>
            <a:noAutofit/>
          </a:bodyPr>
          <a:lstStyle/>
          <a:p>
            <a:pPr marL="0" indent="0">
              <a:buNone/>
            </a:pPr>
            <a:r>
              <a:rPr lang="zh-TW" altLang="en-US" sz="3600">
                <a:latin typeface="Consolas" panose="020B0609020204030204" pitchFamily="49" charset="0"/>
                <a:ea typeface="+mj-ea"/>
              </a:rPr>
              <a:t>關於</a:t>
            </a:r>
            <a:r>
              <a:rPr lang="en-US" altLang="zh-TW" sz="3600">
                <a:latin typeface="Consolas" panose="020B0609020204030204" pitchFamily="49" charset="0"/>
                <a:ea typeface="+mj-ea"/>
              </a:rPr>
              <a:t>destroy()</a:t>
            </a:r>
            <a:r>
              <a:rPr lang="zh-TW" altLang="en-US" sz="3600">
                <a:latin typeface="Consolas" panose="020B0609020204030204" pitchFamily="49" charset="0"/>
                <a:ea typeface="+mj-ea"/>
              </a:rPr>
              <a:t>的執行</a:t>
            </a:r>
          </a:p>
          <a:p>
            <a:r>
              <a:rPr lang="zh-TW" altLang="en-US" sz="2100">
                <a:latin typeface="Consolas" panose="020B0609020204030204" pitchFamily="49" charset="0"/>
                <a:ea typeface="+mj-ea"/>
              </a:rPr>
              <a:t>目的</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讓</a:t>
            </a:r>
            <a:r>
              <a:rPr lang="en-US" altLang="zh-TW" sz="2100">
                <a:latin typeface="Consolas" panose="020B0609020204030204" pitchFamily="49" charset="0"/>
                <a:ea typeface="+mj-ea"/>
              </a:rPr>
              <a:t>Servlet</a:t>
            </a:r>
            <a:r>
              <a:rPr lang="zh-TW" altLang="en-US" sz="2100">
                <a:latin typeface="Consolas" panose="020B0609020204030204" pitchFamily="49" charset="0"/>
                <a:ea typeface="+mj-ea"/>
              </a:rPr>
              <a:t>的狀態能保存至下一次的存活期</a:t>
            </a:r>
            <a:endParaRPr lang="en-US" altLang="zh-TW" sz="2100">
              <a:latin typeface="Consolas" panose="020B0609020204030204" pitchFamily="49" charset="0"/>
              <a:ea typeface="+mj-ea"/>
            </a:endParaRPr>
          </a:p>
          <a:p>
            <a:r>
              <a:rPr lang="zh-TW" altLang="en-US" sz="2100">
                <a:latin typeface="Consolas" panose="020B0609020204030204" pitchFamily="49" charset="0"/>
                <a:ea typeface="+mj-ea"/>
              </a:rPr>
              <a:t>流程</a:t>
            </a:r>
            <a:r>
              <a:rPr lang="en-US" altLang="zh-TW" sz="2100">
                <a:latin typeface="Consolas" panose="020B0609020204030204" pitchFamily="49" charset="0"/>
                <a:ea typeface="+mj-ea"/>
              </a:rPr>
              <a:t>:</a:t>
            </a:r>
            <a:r>
              <a:rPr lang="zh-TW" altLang="en-US" sz="2100">
                <a:latin typeface="Consolas" panose="020B0609020204030204" pitchFamily="49" charset="0"/>
                <a:ea typeface="+mj-ea"/>
              </a:rPr>
              <a:t>在</a:t>
            </a:r>
            <a:r>
              <a:rPr lang="en-US" altLang="zh-TW" sz="2100">
                <a:latin typeface="Consolas" panose="020B0609020204030204" pitchFamily="49" charset="0"/>
                <a:ea typeface="+mj-ea"/>
              </a:rPr>
              <a:t>Servlet</a:t>
            </a:r>
            <a:r>
              <a:rPr lang="zh-TW" altLang="en-US" sz="2100">
                <a:latin typeface="Consolas" panose="020B0609020204030204" pitchFamily="49" charset="0"/>
                <a:ea typeface="+mj-ea"/>
              </a:rPr>
              <a:t>的</a:t>
            </a:r>
            <a:r>
              <a:rPr lang="en-US" altLang="zh-TW" sz="2100">
                <a:latin typeface="Consolas" panose="020B0609020204030204" pitchFamily="49" charset="0"/>
                <a:ea typeface="+mj-ea"/>
              </a:rPr>
              <a:t>destroy()</a:t>
            </a:r>
            <a:r>
              <a:rPr lang="zh-TW" altLang="en-US" sz="2100">
                <a:latin typeface="Consolas" panose="020B0609020204030204" pitchFamily="49" charset="0"/>
                <a:ea typeface="+mj-ea"/>
              </a:rPr>
              <a:t>裡進行狀態保存，待下次</a:t>
            </a:r>
            <a:r>
              <a:rPr lang="en-US" altLang="zh-TW" sz="2100">
                <a:latin typeface="Consolas" panose="020B0609020204030204" pitchFamily="49" charset="0"/>
                <a:ea typeface="+mj-ea"/>
              </a:rPr>
              <a:t>init()</a:t>
            </a:r>
            <a:r>
              <a:rPr lang="zh-TW" altLang="en-US" sz="2100">
                <a:latin typeface="Consolas" panose="020B0609020204030204" pitchFamily="49" charset="0"/>
                <a:ea typeface="+mj-ea"/>
              </a:rPr>
              <a:t>時取回保存狀態</a:t>
            </a:r>
            <a:endParaRPr lang="en-US" altLang="zh-TW" sz="2100">
              <a:latin typeface="Consolas" panose="020B0609020204030204" pitchFamily="49" charset="0"/>
              <a:ea typeface="+mj-ea"/>
            </a:endParaRPr>
          </a:p>
          <a:p>
            <a:r>
              <a:rPr lang="zh-TW" altLang="en-US" sz="2100">
                <a:latin typeface="Consolas" panose="020B0609020204030204" pitchFamily="49" charset="0"/>
                <a:ea typeface="+mj-ea"/>
              </a:rPr>
              <a:t>注意事項</a:t>
            </a:r>
            <a:r>
              <a:rPr lang="en-US" altLang="zh-TW" sz="2100">
                <a:latin typeface="Consolas" panose="020B0609020204030204" pitchFamily="49" charset="0"/>
                <a:ea typeface="+mj-ea"/>
              </a:rPr>
              <a:t>:</a:t>
            </a:r>
          </a:p>
          <a:p>
            <a:pPr lvl="1"/>
            <a:r>
              <a:rPr lang="zh-TW" altLang="en-US" sz="1900">
                <a:latin typeface="Consolas" panose="020B0609020204030204" pitchFamily="49" charset="0"/>
                <a:ea typeface="+mj-ea"/>
              </a:rPr>
              <a:t>儲存狀態，可使用</a:t>
            </a:r>
            <a:r>
              <a:rPr lang="en-US" altLang="zh-TW" sz="1900">
                <a:latin typeface="Consolas" panose="020B0609020204030204" pitchFamily="49" charset="0"/>
                <a:ea typeface="+mj-ea"/>
              </a:rPr>
              <a:t>JAVA IO</a:t>
            </a:r>
            <a:r>
              <a:rPr lang="zh-TW" altLang="en-US" sz="1900">
                <a:latin typeface="Consolas" panose="020B0609020204030204" pitchFamily="49" charset="0"/>
                <a:ea typeface="+mj-ea"/>
              </a:rPr>
              <a:t>保存資料，或者存入資料庫，視需要而定</a:t>
            </a:r>
            <a:endParaRPr lang="en-US" altLang="zh-TW" sz="1900">
              <a:latin typeface="Consolas" panose="020B0609020204030204" pitchFamily="49" charset="0"/>
              <a:ea typeface="+mj-ea"/>
            </a:endParaRPr>
          </a:p>
          <a:p>
            <a:pPr lvl="1"/>
            <a:r>
              <a:rPr lang="zh-TW" altLang="en-US" sz="1900">
                <a:latin typeface="Consolas" panose="020B0609020204030204" pitchFamily="49" charset="0"/>
                <a:ea typeface="+mj-ea"/>
              </a:rPr>
              <a:t>如果</a:t>
            </a:r>
            <a:r>
              <a:rPr lang="en-US" altLang="zh-TW" sz="1900">
                <a:latin typeface="Consolas" panose="020B0609020204030204" pitchFamily="49" charset="0"/>
                <a:ea typeface="+mj-ea"/>
              </a:rPr>
              <a:t>Server</a:t>
            </a:r>
            <a:r>
              <a:rPr lang="zh-TW" altLang="en-US" sz="1900">
                <a:latin typeface="Consolas" panose="020B0609020204030204" pitchFamily="49" charset="0"/>
                <a:ea typeface="+mj-ea"/>
              </a:rPr>
              <a:t>因為</a:t>
            </a:r>
            <a:r>
              <a:rPr lang="zh-TW" altLang="en-US" sz="1900">
                <a:solidFill>
                  <a:srgbClr val="FF0000"/>
                </a:solidFill>
                <a:latin typeface="Consolas" panose="020B0609020204030204" pitchFamily="49" charset="0"/>
                <a:ea typeface="+mj-ea"/>
              </a:rPr>
              <a:t>當機</a:t>
            </a:r>
            <a:r>
              <a:rPr lang="zh-TW" altLang="en-US" sz="1900">
                <a:latin typeface="Consolas" panose="020B0609020204030204" pitchFamily="49" charset="0"/>
                <a:ea typeface="+mj-ea"/>
              </a:rPr>
              <a:t>而停止，則不會呼叫</a:t>
            </a:r>
            <a:r>
              <a:rPr lang="en-US" altLang="zh-TW" sz="1900">
                <a:latin typeface="Consolas" panose="020B0609020204030204" pitchFamily="49" charset="0"/>
                <a:ea typeface="+mj-ea"/>
              </a:rPr>
              <a:t>servlet</a:t>
            </a:r>
            <a:r>
              <a:rPr lang="zh-TW" altLang="en-US" sz="1900">
                <a:latin typeface="Consolas" panose="020B0609020204030204" pitchFamily="49" charset="0"/>
                <a:ea typeface="+mj-ea"/>
              </a:rPr>
              <a:t>的</a:t>
            </a:r>
            <a:r>
              <a:rPr lang="en-US" altLang="zh-TW" sz="1900">
                <a:latin typeface="Consolas" panose="020B0609020204030204" pitchFamily="49" charset="0"/>
                <a:ea typeface="+mj-ea"/>
              </a:rPr>
              <a:t>destroy()</a:t>
            </a:r>
            <a:r>
              <a:rPr lang="zh-TW" altLang="en-US" sz="1900">
                <a:latin typeface="Consolas" panose="020B0609020204030204" pitchFamily="49" charset="0"/>
                <a:ea typeface="+mj-ea"/>
              </a:rPr>
              <a:t>方法</a:t>
            </a:r>
            <a:endParaRPr lang="en-US" altLang="zh-TW" sz="1900">
              <a:latin typeface="Consolas" panose="020B0609020204030204" pitchFamily="49" charset="0"/>
              <a:ea typeface="+mj-ea"/>
            </a:endParaRPr>
          </a:p>
          <a:p>
            <a:pPr lvl="1"/>
            <a:endParaRPr lang="en-US" altLang="zh-TW" sz="1900">
              <a:latin typeface="Consolas" panose="020B0609020204030204" pitchFamily="49" charset="0"/>
              <a:ea typeface="+mj-ea"/>
            </a:endParaRPr>
          </a:p>
          <a:p>
            <a:pPr lvl="2"/>
            <a:endParaRPr lang="en-US" altLang="zh-TW" sz="1900">
              <a:latin typeface="Consolas" panose="020B0609020204030204" pitchFamily="49" charset="0"/>
              <a:ea typeface="+mj-ea"/>
            </a:endParaRPr>
          </a:p>
          <a:p>
            <a:pPr lvl="2"/>
            <a:endParaRPr lang="en-US" altLang="zh-TW" sz="190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54</a:t>
            </a:fld>
            <a:endParaRPr lang="zh-TW" altLang="en-US">
              <a:latin typeface="Consolas" panose="020B0609020204030204" pitchFamily="49" charset="0"/>
              <a:ea typeface="+mj-ea"/>
            </a:endParaRPr>
          </a:p>
        </p:txBody>
      </p:sp>
      <p:pic>
        <p:nvPicPr>
          <p:cNvPr id="7" name="圖片 6">
            <a:extLst>
              <a:ext uri="{FF2B5EF4-FFF2-40B4-BE49-F238E27FC236}">
                <a16:creationId xmlns:a16="http://schemas.microsoft.com/office/drawing/2014/main" id="{AAD2169E-9A50-43ED-8BFF-003CD14E778F}"/>
              </a:ext>
            </a:extLst>
          </p:cNvPr>
          <p:cNvPicPr>
            <a:picLocks noChangeAspect="1"/>
          </p:cNvPicPr>
          <p:nvPr/>
        </p:nvPicPr>
        <p:blipFill>
          <a:blip r:embed="rId3"/>
          <a:stretch>
            <a:fillRect/>
          </a:stretch>
        </p:blipFill>
        <p:spPr>
          <a:xfrm>
            <a:off x="276996" y="2723745"/>
            <a:ext cx="10870902" cy="810666"/>
          </a:xfrm>
          <a:prstGeom prst="rect">
            <a:avLst/>
          </a:prstGeom>
        </p:spPr>
      </p:pic>
      <p:pic>
        <p:nvPicPr>
          <p:cNvPr id="9" name="圖片 8">
            <a:extLst>
              <a:ext uri="{FF2B5EF4-FFF2-40B4-BE49-F238E27FC236}">
                <a16:creationId xmlns:a16="http://schemas.microsoft.com/office/drawing/2014/main" id="{7D1C798B-5714-4B31-89DB-5E09B1502DFE}"/>
              </a:ext>
            </a:extLst>
          </p:cNvPr>
          <p:cNvPicPr>
            <a:picLocks noChangeAspect="1"/>
          </p:cNvPicPr>
          <p:nvPr/>
        </p:nvPicPr>
        <p:blipFill>
          <a:blip r:embed="rId4"/>
          <a:stretch>
            <a:fillRect/>
          </a:stretch>
        </p:blipFill>
        <p:spPr>
          <a:xfrm>
            <a:off x="276996" y="4671910"/>
            <a:ext cx="11034132" cy="893354"/>
          </a:xfrm>
          <a:prstGeom prst="rect">
            <a:avLst/>
          </a:prstGeom>
        </p:spPr>
      </p:pic>
      <p:sp>
        <p:nvSpPr>
          <p:cNvPr id="17" name="文字方塊 16">
            <a:extLst>
              <a:ext uri="{FF2B5EF4-FFF2-40B4-BE49-F238E27FC236}">
                <a16:creationId xmlns:a16="http://schemas.microsoft.com/office/drawing/2014/main" id="{BB2348DA-0EB8-4254-BFAD-40A75E7855E4}"/>
              </a:ext>
            </a:extLst>
          </p:cNvPr>
          <p:cNvSpPr txBox="1"/>
          <p:nvPr/>
        </p:nvSpPr>
        <p:spPr>
          <a:xfrm>
            <a:off x="2592505" y="4042220"/>
            <a:ext cx="79133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Consolas" panose="020B0609020204030204" pitchFamily="49" charset="0"/>
                <a:ea typeface="+mj-ea"/>
              </a:rPr>
              <a:t>點選</a:t>
            </a:r>
            <a:r>
              <a:rPr lang="en-US" altLang="zh-TW">
                <a:latin typeface="Consolas" panose="020B0609020204030204" pitchFamily="49" charset="0"/>
                <a:ea typeface="+mj-ea"/>
              </a:rPr>
              <a:t>Console</a:t>
            </a:r>
            <a:r>
              <a:rPr lang="zh-TW" altLang="en-US">
                <a:latin typeface="Consolas" panose="020B0609020204030204" pitchFamily="49" charset="0"/>
                <a:ea typeface="+mj-ea"/>
              </a:rPr>
              <a:t>下的</a:t>
            </a:r>
            <a:r>
              <a:rPr lang="en-US" altLang="zh-TW">
                <a:latin typeface="Consolas" panose="020B0609020204030204" pitchFamily="49" charset="0"/>
                <a:ea typeface="+mj-ea"/>
              </a:rPr>
              <a:t>Terminate</a:t>
            </a:r>
            <a:r>
              <a:rPr lang="zh-TW" altLang="en-US">
                <a:latin typeface="Consolas" panose="020B0609020204030204" pitchFamily="49" charset="0"/>
                <a:ea typeface="+mj-ea"/>
              </a:rPr>
              <a:t>，屬於異常中止，不會呼叫</a:t>
            </a:r>
            <a:r>
              <a:rPr lang="en-US" altLang="zh-TW" sz="1800">
                <a:latin typeface="Consolas" panose="020B0609020204030204" pitchFamily="49" charset="0"/>
                <a:ea typeface="+mj-ea"/>
              </a:rPr>
              <a:t>destroy()</a:t>
            </a:r>
            <a:r>
              <a:rPr lang="zh-TW" altLang="en-US" sz="1800">
                <a:latin typeface="Consolas" panose="020B0609020204030204" pitchFamily="49" charset="0"/>
                <a:ea typeface="+mj-ea"/>
              </a:rPr>
              <a:t>方法。</a:t>
            </a:r>
            <a:endParaRPr lang="zh-TW" altLang="en-US">
              <a:latin typeface="Consolas" panose="020B0609020204030204" pitchFamily="49" charset="0"/>
              <a:ea typeface="+mj-ea"/>
            </a:endParaRPr>
          </a:p>
        </p:txBody>
      </p:sp>
      <p:sp>
        <p:nvSpPr>
          <p:cNvPr id="18" name="文字方塊 17">
            <a:extLst>
              <a:ext uri="{FF2B5EF4-FFF2-40B4-BE49-F238E27FC236}">
                <a16:creationId xmlns:a16="http://schemas.microsoft.com/office/drawing/2014/main" id="{57439E5A-D73F-43C2-B9C1-B974EB2874F4}"/>
              </a:ext>
            </a:extLst>
          </p:cNvPr>
          <p:cNvSpPr txBox="1"/>
          <p:nvPr/>
        </p:nvSpPr>
        <p:spPr>
          <a:xfrm>
            <a:off x="1377051" y="5903452"/>
            <a:ext cx="83738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Consolas" panose="020B0609020204030204" pitchFamily="49" charset="0"/>
                <a:ea typeface="+mj-ea"/>
              </a:rPr>
              <a:t>點選</a:t>
            </a:r>
            <a:r>
              <a:rPr lang="en-US" altLang="zh-TW">
                <a:latin typeface="Consolas" panose="020B0609020204030204" pitchFamily="49" charset="0"/>
                <a:ea typeface="+mj-ea"/>
              </a:rPr>
              <a:t>Servers</a:t>
            </a:r>
            <a:r>
              <a:rPr lang="zh-TW" altLang="en-US">
                <a:latin typeface="Consolas" panose="020B0609020204030204" pitchFamily="49" charset="0"/>
                <a:ea typeface="+mj-ea"/>
              </a:rPr>
              <a:t>下的</a:t>
            </a:r>
            <a:r>
              <a:rPr lang="en-US" altLang="zh-TW">
                <a:latin typeface="Consolas" panose="020B0609020204030204" pitchFamily="49" charset="0"/>
                <a:ea typeface="+mj-ea"/>
              </a:rPr>
              <a:t>Stop the server</a:t>
            </a:r>
            <a:r>
              <a:rPr lang="zh-TW" altLang="en-US">
                <a:latin typeface="Consolas" panose="020B0609020204030204" pitchFamily="49" charset="0"/>
                <a:ea typeface="+mj-ea"/>
              </a:rPr>
              <a:t>，屬於正常中止，會呼叫</a:t>
            </a:r>
            <a:r>
              <a:rPr lang="en-US" altLang="zh-TW" sz="1800">
                <a:latin typeface="Consolas" panose="020B0609020204030204" pitchFamily="49" charset="0"/>
                <a:ea typeface="+mj-ea"/>
              </a:rPr>
              <a:t>destroy()</a:t>
            </a:r>
            <a:r>
              <a:rPr lang="zh-TW" altLang="en-US" sz="1800">
                <a:latin typeface="Consolas" panose="020B0609020204030204" pitchFamily="49" charset="0"/>
                <a:ea typeface="+mj-ea"/>
              </a:rPr>
              <a:t>方法。</a:t>
            </a:r>
            <a:endParaRPr lang="zh-TW" altLang="en-US">
              <a:latin typeface="Consolas" panose="020B0609020204030204" pitchFamily="49" charset="0"/>
              <a:ea typeface="+mj-ea"/>
            </a:endParaRPr>
          </a:p>
        </p:txBody>
      </p:sp>
      <p:cxnSp>
        <p:nvCxnSpPr>
          <p:cNvPr id="19" name="直線單箭頭接點 18">
            <a:extLst>
              <a:ext uri="{FF2B5EF4-FFF2-40B4-BE49-F238E27FC236}">
                <a16:creationId xmlns:a16="http://schemas.microsoft.com/office/drawing/2014/main" id="{7862012C-BADD-4D21-8D23-838A31FD4043}"/>
              </a:ext>
            </a:extLst>
          </p:cNvPr>
          <p:cNvCxnSpPr>
            <a:cxnSpLocks/>
            <a:endCxn id="17" idx="0"/>
          </p:cNvCxnSpPr>
          <p:nvPr/>
        </p:nvCxnSpPr>
        <p:spPr>
          <a:xfrm flipH="1">
            <a:off x="6549189" y="3129078"/>
            <a:ext cx="1108221" cy="9131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78E7BE47-643F-4D8D-AE24-24C59CC1E2E8}"/>
              </a:ext>
            </a:extLst>
          </p:cNvPr>
          <p:cNvCxnSpPr>
            <a:cxnSpLocks/>
            <a:endCxn id="18" idx="0"/>
          </p:cNvCxnSpPr>
          <p:nvPr/>
        </p:nvCxnSpPr>
        <p:spPr>
          <a:xfrm flipH="1">
            <a:off x="5563957" y="5050172"/>
            <a:ext cx="4186906" cy="8532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1DE9547E-8E54-54DE-06B4-8AFC2C2C3D17}"/>
              </a:ext>
            </a:extLst>
          </p:cNvPr>
          <p:cNvSpPr txBox="1"/>
          <p:nvPr/>
        </p:nvSpPr>
        <p:spPr>
          <a:xfrm>
            <a:off x="9873842" y="6268577"/>
            <a:ext cx="1655399"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關於</a:t>
            </a:r>
            <a:r>
              <a:rPr lang="en-US" altLang="zh-TW">
                <a:latin typeface="Consolas" panose="020B0609020204030204" pitchFamily="49" charset="0"/>
                <a:ea typeface="+mj-ea"/>
              </a:rPr>
              <a:t>destroy</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11254700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fontScale="92500"/>
          </a:bodyPr>
          <a:lstStyle/>
          <a:p>
            <a:pPr defTabSz="914400">
              <a:lnSpc>
                <a:spcPct val="80000"/>
              </a:lnSpc>
              <a:spcBef>
                <a:spcPct val="0"/>
              </a:spcBef>
              <a:spcAft>
                <a:spcPts val="600"/>
              </a:spcAft>
            </a:pPr>
            <a:r>
              <a:rPr lang="zh-TW" altLang="en-US" sz="8900" b="1" cap="all">
                <a:latin typeface="+mj-lt"/>
                <a:ea typeface="+mj-ea"/>
                <a:cs typeface="+mj-cs"/>
              </a:rPr>
              <a:t>第六節</a:t>
            </a:r>
            <a:endParaRPr lang="en-US" altLang="zh-TW" sz="8900" b="1" cap="all">
              <a:latin typeface="+mj-lt"/>
              <a:ea typeface="+mj-ea"/>
              <a:cs typeface="+mj-cs"/>
            </a:endParaRPr>
          </a:p>
          <a:p>
            <a:pPr defTabSz="914400">
              <a:lnSpc>
                <a:spcPct val="80000"/>
              </a:lnSpc>
              <a:spcBef>
                <a:spcPct val="0"/>
              </a:spcBef>
              <a:spcAft>
                <a:spcPts val="600"/>
              </a:spcAft>
            </a:pPr>
            <a:r>
              <a:rPr lang="zh-TW" altLang="en-US" sz="8900" b="1" cap="all">
                <a:latin typeface="+mj-lt"/>
                <a:ea typeface="+mj-ea"/>
                <a:cs typeface="+mj-cs"/>
              </a:rPr>
              <a:t>取得</a:t>
            </a:r>
            <a:r>
              <a:rPr lang="en-US" altLang="zh-TW" sz="8900" b="1" cap="all" err="1">
                <a:latin typeface="+mj-lt"/>
                <a:ea typeface="+mj-ea"/>
                <a:cs typeface="+mj-cs"/>
              </a:rPr>
              <a:t>Server&amp;client</a:t>
            </a:r>
            <a:r>
              <a:rPr lang="zh-TW" altLang="en-US" sz="8900" b="1" cap="all">
                <a:latin typeface="+mj-lt"/>
                <a:ea typeface="+mj-ea"/>
                <a:cs typeface="+mj-cs"/>
              </a:rPr>
              <a:t>的相關資訊</a:t>
            </a:r>
            <a:endParaRPr lang="en-US" altLang="zh-TW" sz="8900" b="1" cap="all">
              <a:latin typeface="+mj-lt"/>
              <a:ea typeface="+mj-ea"/>
              <a:cs typeface="+mj-cs"/>
            </a:endParaRP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55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2403808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0" y="768485"/>
            <a:ext cx="12192000" cy="5869424"/>
          </a:xfrm>
        </p:spPr>
        <p:txBody>
          <a:bodyPr>
            <a:noAutofit/>
          </a:bodyPr>
          <a:lstStyle/>
          <a:p>
            <a:pPr marL="0" indent="0">
              <a:buNone/>
            </a:pPr>
            <a:r>
              <a:rPr lang="en-US" altLang="zh-TW" dirty="0">
                <a:latin typeface="Consolas" panose="020B0609020204030204" pitchFamily="49" charset="0"/>
                <a:ea typeface="+mj-ea"/>
              </a:rPr>
              <a:t> </a:t>
            </a:r>
            <a:r>
              <a:rPr lang="zh-TW" altLang="en-US" dirty="0">
                <a:latin typeface="Consolas" panose="020B0609020204030204" pitchFamily="49" charset="0"/>
                <a:ea typeface="+mj-ea"/>
              </a:rPr>
              <a:t>取得</a:t>
            </a:r>
            <a:r>
              <a:rPr lang="en-US" altLang="zh-TW" dirty="0">
                <a:latin typeface="Consolas" panose="020B0609020204030204" pitchFamily="49" charset="0"/>
                <a:ea typeface="+mj-ea"/>
              </a:rPr>
              <a:t>Server</a:t>
            </a:r>
            <a:r>
              <a:rPr lang="zh-TW" altLang="en-US" dirty="0">
                <a:latin typeface="Consolas" panose="020B0609020204030204" pitchFamily="49" charset="0"/>
                <a:ea typeface="+mj-ea"/>
              </a:rPr>
              <a:t>主機的資訊</a:t>
            </a:r>
            <a:endParaRPr lang="en-US" altLang="zh-TW"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String</a:t>
            </a:r>
            <a:r>
              <a:rPr lang="en-US" altLang="zh-TW" sz="2000" dirty="0">
                <a:latin typeface="Consolas" panose="020B0609020204030204" pitchFamily="49" charset="0"/>
                <a:ea typeface="+mj-ea"/>
              </a:rPr>
              <a:t> request.getServerName()		:</a:t>
            </a:r>
            <a:r>
              <a:rPr lang="zh-TW" altLang="en-US" sz="2000" dirty="0">
                <a:latin typeface="Consolas" panose="020B0609020204030204" pitchFamily="49" charset="0"/>
                <a:ea typeface="+mj-ea"/>
              </a:rPr>
              <a:t> 取得伺服器名稱</a:t>
            </a:r>
            <a:endParaRPr lang="en-US" altLang="zh-TW" sz="2000" dirty="0">
              <a:latin typeface="Consolas" panose="020B0609020204030204" pitchFamily="49" charset="0"/>
              <a:ea typeface="+mj-ea"/>
            </a:endParaRPr>
          </a:p>
          <a:p>
            <a:pPr lvl="1"/>
            <a:r>
              <a:rPr lang="en-US" altLang="zh-TW" sz="2000" dirty="0">
                <a:solidFill>
                  <a:srgbClr val="CC6227"/>
                </a:solidFill>
                <a:latin typeface="Consolas" panose="020B0609020204030204" pitchFamily="49" charset="0"/>
                <a:ea typeface="+mj-ea"/>
              </a:rPr>
              <a:t>int</a:t>
            </a:r>
            <a:r>
              <a:rPr lang="en-US" altLang="zh-TW" sz="2000" dirty="0">
                <a:latin typeface="Consolas" panose="020B0609020204030204" pitchFamily="49" charset="0"/>
                <a:ea typeface="+mj-ea"/>
              </a:rPr>
              <a:t> request.getServerPort()			: </a:t>
            </a:r>
            <a:r>
              <a:rPr lang="zh-TW" altLang="en-US" sz="2000" dirty="0">
                <a:latin typeface="Consolas" panose="020B0609020204030204" pitchFamily="49" charset="0"/>
                <a:ea typeface="+mj-ea"/>
              </a:rPr>
              <a:t>取得伺服器通訊埠號</a:t>
            </a:r>
            <a:endParaRPr lang="en-US" altLang="zh-TW" sz="2000"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ServletContext</a:t>
            </a:r>
            <a:r>
              <a:rPr lang="en-US" altLang="zh-TW" sz="2000" dirty="0">
                <a:latin typeface="Consolas" panose="020B0609020204030204" pitchFamily="49" charset="0"/>
                <a:ea typeface="+mj-ea"/>
              </a:rPr>
              <a:t> </a:t>
            </a:r>
            <a:r>
              <a:rPr lang="en-US" altLang="zh-TW" sz="2000" dirty="0">
                <a:solidFill>
                  <a:srgbClr val="FF0000"/>
                </a:solidFill>
                <a:latin typeface="Consolas" panose="020B0609020204030204" pitchFamily="49" charset="0"/>
                <a:ea typeface="+mj-ea"/>
              </a:rPr>
              <a:t>request.getServletContext()</a:t>
            </a:r>
            <a:r>
              <a:rPr lang="en-US" altLang="zh-TW" sz="2000" dirty="0">
                <a:latin typeface="Consolas" panose="020B0609020204030204" pitchFamily="49" charset="0"/>
                <a:ea typeface="+mj-ea"/>
              </a:rPr>
              <a:t>	:</a:t>
            </a:r>
            <a:r>
              <a:rPr lang="zh-TW" altLang="en-US" sz="2000" dirty="0">
                <a:latin typeface="Consolas" panose="020B0609020204030204" pitchFamily="49" charset="0"/>
                <a:ea typeface="+mj-ea"/>
              </a:rPr>
              <a:t> 取得</a:t>
            </a:r>
            <a:r>
              <a:rPr lang="en-US" altLang="zh-TW" sz="2000" dirty="0">
                <a:solidFill>
                  <a:srgbClr val="FF0000"/>
                </a:solidFill>
                <a:latin typeface="Consolas" panose="020B0609020204030204" pitchFamily="49" charset="0"/>
                <a:ea typeface="+mj-ea"/>
              </a:rPr>
              <a:t>ServletContext</a:t>
            </a:r>
            <a:r>
              <a:rPr lang="zh-TW" altLang="en-US" sz="2000" dirty="0">
                <a:latin typeface="Consolas" panose="020B0609020204030204" pitchFamily="49" charset="0"/>
                <a:ea typeface="+mj-ea"/>
              </a:rPr>
              <a:t>物件，詳見下一頁</a:t>
            </a:r>
            <a:endParaRPr lang="en-US" altLang="zh-TW" sz="2000" dirty="0">
              <a:latin typeface="Consolas" panose="020B0609020204030204" pitchFamily="49" charset="0"/>
              <a:ea typeface="+mj-ea"/>
            </a:endParaRPr>
          </a:p>
          <a:p>
            <a:pPr marL="548640" lvl="2" indent="0">
              <a:buNone/>
            </a:pPr>
            <a:r>
              <a:rPr lang="zh-TW" altLang="en-US" sz="1800" dirty="0">
                <a:latin typeface="Consolas" panose="020B0609020204030204" pitchFamily="49" charset="0"/>
                <a:ea typeface="+mj-ea"/>
              </a:rPr>
              <a:t>或直接使用</a:t>
            </a:r>
            <a:r>
              <a:rPr lang="en-US" altLang="zh-TW" sz="1800" dirty="0" err="1">
                <a:solidFill>
                  <a:srgbClr val="FF0000"/>
                </a:solidFill>
                <a:latin typeface="Consolas" panose="020B0609020204030204" pitchFamily="49" charset="0"/>
                <a:ea typeface="+mj-ea"/>
              </a:rPr>
              <a:t>getServletContext</a:t>
            </a:r>
            <a:r>
              <a:rPr lang="en-US" altLang="zh-TW" sz="1800" dirty="0">
                <a:solidFill>
                  <a:srgbClr val="FF0000"/>
                </a:solidFill>
                <a:latin typeface="Consolas" panose="020B0609020204030204" pitchFamily="49" charset="0"/>
                <a:ea typeface="+mj-ea"/>
              </a:rPr>
              <a:t>()</a:t>
            </a:r>
            <a:r>
              <a:rPr lang="zh-TW" altLang="en-US" sz="1800" dirty="0">
                <a:solidFill>
                  <a:srgbClr val="FF0000"/>
                </a:solidFill>
                <a:latin typeface="Consolas" panose="020B0609020204030204" pitchFamily="49" charset="0"/>
                <a:ea typeface="+mj-ea"/>
              </a:rPr>
              <a:t>↑</a:t>
            </a:r>
            <a:endParaRPr lang="en-US" altLang="zh-TW" sz="1800" dirty="0">
              <a:solidFill>
                <a:srgbClr val="FF0000"/>
              </a:solidFill>
              <a:latin typeface="Consolas" panose="020B0609020204030204" pitchFamily="49" charset="0"/>
              <a:ea typeface="+mj-ea"/>
            </a:endParaRPr>
          </a:p>
          <a:p>
            <a:r>
              <a:rPr lang="zh-TW" altLang="en-US" dirty="0">
                <a:latin typeface="Consolas" panose="020B0609020204030204" pitchFamily="49" charset="0"/>
                <a:ea typeface="+mj-ea"/>
              </a:rPr>
              <a:t>取得</a:t>
            </a:r>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初始參數</a:t>
            </a:r>
            <a:endParaRPr lang="en-US" altLang="zh-TW"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String</a:t>
            </a:r>
            <a:r>
              <a:rPr lang="en-US" altLang="zh-TW" sz="2000" dirty="0">
                <a:latin typeface="Consolas" panose="020B0609020204030204" pitchFamily="49" charset="0"/>
                <a:ea typeface="+mj-ea"/>
              </a:rPr>
              <a:t> getInitParameter(String)		:</a:t>
            </a:r>
            <a:r>
              <a:rPr lang="zh-TW" altLang="en-US" sz="2000" dirty="0">
                <a:latin typeface="Consolas" panose="020B0609020204030204" pitchFamily="49" charset="0"/>
                <a:ea typeface="+mj-ea"/>
              </a:rPr>
              <a:t> 取得指定初始參數值</a:t>
            </a:r>
            <a:endParaRPr lang="en-US" altLang="zh-TW" sz="2000"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Enumeration</a:t>
            </a:r>
            <a:r>
              <a:rPr lang="en-US" altLang="zh-TW" sz="2000" dirty="0">
                <a:latin typeface="Consolas" panose="020B0609020204030204" pitchFamily="49" charset="0"/>
                <a:ea typeface="+mj-ea"/>
              </a:rPr>
              <a:t> getInitParameterNames()		: </a:t>
            </a:r>
            <a:r>
              <a:rPr lang="zh-TW" altLang="en-US" sz="2000" dirty="0">
                <a:latin typeface="Consolas" panose="020B0609020204030204" pitchFamily="49" charset="0"/>
                <a:ea typeface="+mj-ea"/>
              </a:rPr>
              <a:t>列舉所有初始參數名稱</a:t>
            </a:r>
            <a:endParaRPr lang="en-US" altLang="zh-TW" sz="2000" dirty="0">
              <a:latin typeface="Consolas" panose="020B0609020204030204" pitchFamily="49" charset="0"/>
              <a:ea typeface="+mj-ea"/>
            </a:endParaRPr>
          </a:p>
          <a:p>
            <a:r>
              <a:rPr lang="zh-TW" altLang="en-US" dirty="0">
                <a:latin typeface="Consolas" panose="020B0609020204030204" pitchFamily="49" charset="0"/>
                <a:ea typeface="+mj-ea"/>
              </a:rPr>
              <a:t>取得</a:t>
            </a:r>
            <a:r>
              <a:rPr lang="en-US" altLang="zh-TW" dirty="0">
                <a:latin typeface="Consolas" panose="020B0609020204030204" pitchFamily="49" charset="0"/>
                <a:ea typeface="+mj-ea"/>
              </a:rPr>
              <a:t>Servlet</a:t>
            </a:r>
            <a:r>
              <a:rPr lang="zh-TW" altLang="en-US" dirty="0">
                <a:latin typeface="Consolas" panose="020B0609020204030204" pitchFamily="49" charset="0"/>
                <a:ea typeface="+mj-ea"/>
              </a:rPr>
              <a:t>名稱</a:t>
            </a:r>
            <a:endParaRPr lang="en-US" altLang="zh-TW" dirty="0">
              <a:latin typeface="Consolas" panose="020B0609020204030204" pitchFamily="49" charset="0"/>
              <a:ea typeface="+mj-ea"/>
            </a:endParaRPr>
          </a:p>
          <a:p>
            <a:pPr lvl="1"/>
            <a:r>
              <a:rPr lang="en-US" altLang="zh-TW" sz="2000" dirty="0">
                <a:solidFill>
                  <a:srgbClr val="1890C3"/>
                </a:solidFill>
                <a:latin typeface="Consolas" panose="020B0609020204030204" pitchFamily="49" charset="0"/>
                <a:ea typeface="+mj-ea"/>
              </a:rPr>
              <a:t>String</a:t>
            </a:r>
            <a:r>
              <a:rPr lang="en-US" altLang="zh-TW" sz="2000" dirty="0">
                <a:latin typeface="Consolas" panose="020B0609020204030204" pitchFamily="49" charset="0"/>
                <a:ea typeface="+mj-ea"/>
              </a:rPr>
              <a:t> getServletName()			:</a:t>
            </a:r>
            <a:r>
              <a:rPr lang="zh-TW" altLang="en-US" sz="2000" dirty="0">
                <a:latin typeface="Consolas" panose="020B0609020204030204" pitchFamily="49" charset="0"/>
                <a:ea typeface="+mj-ea"/>
              </a:rPr>
              <a:t> 取得</a:t>
            </a:r>
            <a:r>
              <a:rPr lang="en-US" altLang="zh-TW" sz="2000" dirty="0">
                <a:latin typeface="Consolas" panose="020B0609020204030204" pitchFamily="49" charset="0"/>
                <a:ea typeface="+mj-ea"/>
              </a:rPr>
              <a:t>Servlet</a:t>
            </a:r>
            <a:r>
              <a:rPr lang="zh-TW" altLang="en-US" sz="2000" dirty="0">
                <a:latin typeface="Consolas" panose="020B0609020204030204" pitchFamily="49" charset="0"/>
                <a:ea typeface="+mj-ea"/>
              </a:rPr>
              <a:t>註冊的名稱</a:t>
            </a:r>
            <a:endParaRPr lang="en-US" altLang="zh-TW" sz="2000"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56</a:t>
            </a:fld>
            <a:endParaRPr lang="zh-TW" altLang="en-US">
              <a:latin typeface="+mj-ea"/>
              <a:ea typeface="+mj-ea"/>
            </a:endParaRPr>
          </a:p>
        </p:txBody>
      </p:sp>
      <p:sp>
        <p:nvSpPr>
          <p:cNvPr id="7" name="文字方塊 6">
            <a:extLst>
              <a:ext uri="{FF2B5EF4-FFF2-40B4-BE49-F238E27FC236}">
                <a16:creationId xmlns:a16="http://schemas.microsoft.com/office/drawing/2014/main" id="{9AD70F5D-B115-4D82-B9BD-EC7EA3850FB8}"/>
              </a:ext>
            </a:extLst>
          </p:cNvPr>
          <p:cNvSpPr txBox="1"/>
          <p:nvPr/>
        </p:nvSpPr>
        <p:spPr>
          <a:xfrm>
            <a:off x="68094" y="47526"/>
            <a:ext cx="3465922"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mj-ea"/>
                <a:ea typeface="+mj-ea"/>
              </a:rPr>
              <a:t>取得</a:t>
            </a:r>
            <a:r>
              <a:rPr lang="en-US" altLang="zh-TW" sz="3600">
                <a:latin typeface="+mj-ea"/>
                <a:ea typeface="+mj-ea"/>
              </a:rPr>
              <a:t>Server</a:t>
            </a:r>
            <a:r>
              <a:rPr lang="zh-TW" altLang="en-US" sz="3600">
                <a:latin typeface="+mj-ea"/>
                <a:ea typeface="+mj-ea"/>
              </a:rPr>
              <a:t>資訊</a:t>
            </a:r>
            <a:endParaRPr lang="en-US" altLang="zh-TW" sz="3600">
              <a:latin typeface="+mj-ea"/>
              <a:ea typeface="+mj-ea"/>
            </a:endParaRPr>
          </a:p>
        </p:txBody>
      </p:sp>
      <p:sp>
        <p:nvSpPr>
          <p:cNvPr id="2" name="文字方塊 1">
            <a:extLst>
              <a:ext uri="{FF2B5EF4-FFF2-40B4-BE49-F238E27FC236}">
                <a16:creationId xmlns:a16="http://schemas.microsoft.com/office/drawing/2014/main" id="{FBC2E581-987C-CFFC-CD03-0DE697F0FD02}"/>
              </a:ext>
            </a:extLst>
          </p:cNvPr>
          <p:cNvSpPr txBox="1"/>
          <p:nvPr/>
        </p:nvSpPr>
        <p:spPr>
          <a:xfrm>
            <a:off x="9546672" y="6268577"/>
            <a:ext cx="1982569"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取得</a:t>
            </a:r>
            <a:r>
              <a:rPr lang="en-US" altLang="zh-TW">
                <a:latin typeface="Consolas" panose="020B0609020204030204" pitchFamily="49" charset="0"/>
                <a:ea typeface="+mj-ea"/>
              </a:rPr>
              <a:t>Sever</a:t>
            </a:r>
            <a:r>
              <a:rPr lang="zh-TW" altLang="en-US">
                <a:latin typeface="Consolas" panose="020B0609020204030204" pitchFamily="49" charset="0"/>
                <a:ea typeface="+mj-ea"/>
              </a:rPr>
              <a:t>資訊</a:t>
            </a:r>
          </a:p>
        </p:txBody>
      </p:sp>
    </p:spTree>
    <p:extLst>
      <p:ext uri="{BB962C8B-B14F-4D97-AF65-F5344CB8AC3E}">
        <p14:creationId xmlns:p14="http://schemas.microsoft.com/office/powerpoint/2010/main" val="3213463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654967"/>
            <a:ext cx="3860800" cy="4879811"/>
          </a:xfrm>
        </p:spPr>
        <p:txBody>
          <a:bodyPr>
            <a:noAutofit/>
          </a:bodyPr>
          <a:lstStyle/>
          <a:p>
            <a:pPr algn="just"/>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並沒有適合的中文翻譯，根據語意可視為「情境」、「背景」、「脈絡」、「框架」、「上下文」等等。而</a:t>
            </a:r>
            <a:r>
              <a:rPr lang="en-US" altLang="zh-TW" sz="1500" b="1">
                <a:latin typeface="Consolas" panose="020B0609020204030204" pitchFamily="49" charset="0"/>
                <a:ea typeface="+mj-ea"/>
              </a:rPr>
              <a:t>Content</a:t>
            </a:r>
            <a:r>
              <a:rPr lang="zh-TW" altLang="en-US" sz="1500" b="1">
                <a:latin typeface="Consolas" panose="020B0609020204030204" pitchFamily="49" charset="0"/>
                <a:ea typeface="+mj-ea"/>
              </a:rPr>
              <a:t>則單純指內容。</a:t>
            </a:r>
            <a:endParaRPr lang="en-US" altLang="zh-TW" sz="1500" b="1">
              <a:latin typeface="Consolas" panose="020B0609020204030204" pitchFamily="49" charset="0"/>
              <a:ea typeface="+mj-ea"/>
            </a:endParaRPr>
          </a:p>
          <a:p>
            <a:pPr algn="just"/>
            <a:r>
              <a:rPr lang="zh-TW" altLang="en-US" sz="1500" b="1">
                <a:latin typeface="Consolas" panose="020B0609020204030204" pitchFamily="49" charset="0"/>
                <a:ea typeface="+mj-ea"/>
              </a:rPr>
              <a:t>舉個例子，一包薯條，它的</a:t>
            </a:r>
            <a:r>
              <a:rPr lang="en-US" altLang="zh-TW" sz="1500" b="1">
                <a:latin typeface="Consolas" panose="020B0609020204030204" pitchFamily="49" charset="0"/>
                <a:ea typeface="+mj-ea"/>
              </a:rPr>
              <a:t>Content</a:t>
            </a:r>
            <a:r>
              <a:rPr lang="zh-TW" altLang="en-US" sz="1500" b="1">
                <a:latin typeface="Consolas" panose="020B0609020204030204" pitchFamily="49" charset="0"/>
                <a:ea typeface="+mj-ea"/>
              </a:rPr>
              <a:t>就單純指向薯條，內容物就是薯條；但它的</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可能是麥</a:t>
            </a:r>
            <a:r>
              <a:rPr lang="en-US" altLang="zh-TW" sz="1500" b="1">
                <a:latin typeface="Consolas" panose="020B0609020204030204" pitchFamily="49" charset="0"/>
                <a:ea typeface="+mj-ea"/>
              </a:rPr>
              <a:t>X</a:t>
            </a:r>
            <a:r>
              <a:rPr lang="zh-TW" altLang="en-US" sz="1500" b="1">
                <a:latin typeface="Consolas" panose="020B0609020204030204" pitchFamily="49" charset="0"/>
                <a:ea typeface="+mj-ea"/>
              </a:rPr>
              <a:t>勞的薯條、漢</a:t>
            </a:r>
            <a:r>
              <a:rPr lang="en-US" altLang="zh-TW" sz="1500" b="1">
                <a:latin typeface="Consolas" panose="020B0609020204030204" pitchFamily="49" charset="0"/>
                <a:ea typeface="+mj-ea"/>
              </a:rPr>
              <a:t>X</a:t>
            </a:r>
            <a:r>
              <a:rPr lang="zh-TW" altLang="en-US" sz="1500" b="1">
                <a:latin typeface="Consolas" panose="020B0609020204030204" pitchFamily="49" charset="0"/>
                <a:ea typeface="+mj-ea"/>
              </a:rPr>
              <a:t>王的薯條，或者是你家隔壁早餐店的薯條，其價值就不同了，要根據情境決定。</a:t>
            </a:r>
            <a:endParaRPr lang="en-US" altLang="zh-TW" sz="1500" b="1">
              <a:latin typeface="Consolas" panose="020B0609020204030204" pitchFamily="49" charset="0"/>
              <a:ea typeface="+mj-ea"/>
            </a:endParaRPr>
          </a:p>
          <a:p>
            <a:pPr algn="just"/>
            <a:r>
              <a:rPr lang="en-US" altLang="zh-TW" sz="1500" b="1">
                <a:latin typeface="Consolas" panose="020B0609020204030204" pitchFamily="49" charset="0"/>
                <a:ea typeface="+mj-ea"/>
              </a:rPr>
              <a:t>ServletContext</a:t>
            </a:r>
            <a:r>
              <a:rPr lang="zh-TW" altLang="en-US" sz="1500" b="1">
                <a:latin typeface="Consolas" panose="020B0609020204030204" pitchFamily="49" charset="0"/>
                <a:ea typeface="+mj-ea"/>
              </a:rPr>
              <a:t>就字面理解即是</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所屬的</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，是故「</a:t>
            </a:r>
            <a:r>
              <a:rPr lang="zh-TW" altLang="en-US" sz="1500" b="1">
                <a:solidFill>
                  <a:srgbClr val="0070C0"/>
                </a:solidFill>
                <a:latin typeface="Consolas" panose="020B0609020204030204" pitchFamily="49" charset="0"/>
                <a:ea typeface="+mj-ea"/>
              </a:rPr>
              <a:t>每一個</a:t>
            </a:r>
            <a:r>
              <a:rPr lang="en-US" altLang="zh-TW" sz="1500" b="1">
                <a:solidFill>
                  <a:srgbClr val="0070C0"/>
                </a:solidFill>
                <a:latin typeface="Consolas" panose="020B0609020204030204" pitchFamily="49" charset="0"/>
                <a:ea typeface="+mj-ea"/>
              </a:rPr>
              <a:t>Servlet</a:t>
            </a:r>
            <a:r>
              <a:rPr lang="zh-TW" altLang="en-US" sz="1500" b="1">
                <a:solidFill>
                  <a:srgbClr val="0070C0"/>
                </a:solidFill>
                <a:latin typeface="Consolas" panose="020B0609020204030204" pitchFamily="49" charset="0"/>
                <a:ea typeface="+mj-ea"/>
              </a:rPr>
              <a:t>的</a:t>
            </a:r>
            <a:r>
              <a:rPr lang="en-US" altLang="zh-TW" sz="1500" b="1">
                <a:solidFill>
                  <a:srgbClr val="0070C0"/>
                </a:solidFill>
                <a:latin typeface="Consolas" panose="020B0609020204030204" pitchFamily="49" charset="0"/>
                <a:ea typeface="+mj-ea"/>
              </a:rPr>
              <a:t>Context</a:t>
            </a:r>
            <a:r>
              <a:rPr lang="zh-TW" altLang="en-US" sz="1500" b="1">
                <a:solidFill>
                  <a:srgbClr val="0070C0"/>
                </a:solidFill>
                <a:latin typeface="Consolas" panose="020B0609020204030204" pitchFamily="49" charset="0"/>
                <a:ea typeface="+mj-ea"/>
              </a:rPr>
              <a:t>都是相同的</a:t>
            </a:r>
            <a:r>
              <a:rPr lang="zh-TW" altLang="en-US" sz="1500" b="1">
                <a:latin typeface="Consolas" panose="020B0609020204030204" pitchFamily="49" charset="0"/>
                <a:ea typeface="+mj-ea"/>
              </a:rPr>
              <a:t>」 </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只要是在同一個專案</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r>
              <a:rPr lang="zh-TW" altLang="en-US" sz="1500" b="1">
                <a:latin typeface="Consolas" panose="020B0609020204030204" pitchFamily="49" charset="0"/>
                <a:ea typeface="+mj-ea"/>
              </a:rPr>
              <a:t>在</a:t>
            </a:r>
            <a:r>
              <a:rPr lang="en-US" altLang="zh-TW" sz="1500" b="1">
                <a:latin typeface="Consolas" panose="020B0609020204030204" pitchFamily="49" charset="0"/>
                <a:ea typeface="+mj-ea"/>
              </a:rPr>
              <a:t>Servlet</a:t>
            </a:r>
            <a:r>
              <a:rPr lang="zh-TW" altLang="en-US" sz="1500" b="1">
                <a:latin typeface="Consolas" panose="020B0609020204030204" pitchFamily="49" charset="0"/>
                <a:ea typeface="+mj-ea"/>
              </a:rPr>
              <a:t>中使用</a:t>
            </a:r>
            <a:r>
              <a:rPr lang="en-US" altLang="zh-TW" sz="1500" b="1">
                <a:latin typeface="Consolas" panose="020B0609020204030204" pitchFamily="49" charset="0"/>
                <a:ea typeface="+mj-ea"/>
              </a:rPr>
              <a:t>getServletContext()</a:t>
            </a:r>
            <a:r>
              <a:rPr lang="zh-TW" altLang="en-US" sz="1500" b="1">
                <a:latin typeface="Consolas" panose="020B0609020204030204" pitchFamily="49" charset="0"/>
                <a:ea typeface="+mj-ea"/>
              </a:rPr>
              <a:t>取得</a:t>
            </a:r>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物件</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定義在</a:t>
            </a:r>
            <a:r>
              <a:rPr lang="en-US" altLang="zh-TW" sz="1500" b="1">
                <a:latin typeface="Consolas" panose="020B0609020204030204" pitchFamily="49" charset="0"/>
                <a:ea typeface="+mj-ea"/>
              </a:rPr>
              <a:t>GenericServlet</a:t>
            </a:r>
            <a:r>
              <a:rPr lang="zh-TW" altLang="en-US" sz="1500" b="1">
                <a:latin typeface="Consolas" panose="020B0609020204030204" pitchFamily="49" charset="0"/>
                <a:ea typeface="+mj-ea"/>
              </a:rPr>
              <a:t>中</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r>
              <a:rPr lang="en-US" altLang="zh-TW" sz="1500" b="1">
                <a:latin typeface="Consolas" panose="020B0609020204030204" pitchFamily="49" charset="0"/>
                <a:ea typeface="+mj-ea"/>
              </a:rPr>
              <a:t>context</a:t>
            </a:r>
            <a:r>
              <a:rPr lang="zh-TW" altLang="en-US" sz="1500" b="1">
                <a:latin typeface="Consolas" panose="020B0609020204030204" pitchFamily="49" charset="0"/>
                <a:ea typeface="+mj-ea"/>
              </a:rPr>
              <a:t>物件實作了數種實用方法，有需要可查詢</a:t>
            </a:r>
            <a:r>
              <a:rPr lang="en-US" altLang="zh-TW" sz="1500" b="1">
                <a:latin typeface="Consolas" panose="020B0609020204030204" pitchFamily="49" charset="0"/>
                <a:ea typeface="+mj-ea"/>
              </a:rPr>
              <a:t>API</a:t>
            </a:r>
            <a:r>
              <a:rPr lang="zh-TW" altLang="en-US" sz="1500" b="1">
                <a:latin typeface="Consolas" panose="020B0609020204030204" pitchFamily="49" charset="0"/>
                <a:ea typeface="+mj-ea"/>
              </a:rPr>
              <a:t>，在此介紹幾個較為常用方法。</a:t>
            </a:r>
            <a:endParaRPr lang="en-US" altLang="zh-TW"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57</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ServletContext(</a:t>
            </a:r>
            <a:r>
              <a:rPr lang="zh-TW" altLang="en-US" sz="2800" b="1">
                <a:latin typeface="+mj-lt"/>
                <a:ea typeface="+mj-ea"/>
                <a:cs typeface="+mj-cs"/>
              </a:rPr>
              <a:t>上下文</a:t>
            </a:r>
            <a:r>
              <a:rPr lang="en-US" altLang="zh-TW" sz="2800" b="1">
                <a:latin typeface="+mj-lt"/>
                <a:ea typeface="+mj-ea"/>
                <a:cs typeface="+mj-cs"/>
              </a:rPr>
              <a:t>)</a:t>
            </a:r>
          </a:p>
        </p:txBody>
      </p:sp>
      <p:sp>
        <p:nvSpPr>
          <p:cNvPr id="30" name="文字方塊 29">
            <a:extLst>
              <a:ext uri="{FF2B5EF4-FFF2-40B4-BE49-F238E27FC236}">
                <a16:creationId xmlns:a16="http://schemas.microsoft.com/office/drawing/2014/main" id="{8570CFE9-0731-4434-8914-6944777BFE6D}"/>
              </a:ext>
            </a:extLst>
          </p:cNvPr>
          <p:cNvSpPr txBox="1"/>
          <p:nvPr/>
        </p:nvSpPr>
        <p:spPr>
          <a:xfrm>
            <a:off x="15875" y="0"/>
            <a:ext cx="8205336" cy="5816977"/>
          </a:xfrm>
          <a:prstGeom prst="rect">
            <a:avLst/>
          </a:prstGeom>
          <a:noFill/>
        </p:spPr>
        <p:txBody>
          <a:bodyPr wrap="square">
            <a:spAutoFit/>
          </a:bodyPr>
          <a:lstStyle/>
          <a:p>
            <a:pPr algn="just"/>
            <a:r>
              <a:rPr lang="zh-TW" altLang="en-US">
                <a:latin typeface="Consolas" panose="020B0609020204030204" pitchFamily="49" charset="0"/>
                <a:ea typeface="+mj-ea"/>
              </a:rPr>
              <a:t>使用</a:t>
            </a:r>
            <a:r>
              <a:rPr lang="en-US" altLang="zh-TW">
                <a:latin typeface="Consolas" panose="020B0609020204030204" pitchFamily="49" charset="0"/>
                <a:ea typeface="+mj-ea"/>
              </a:rPr>
              <a:t>getServletContext()</a:t>
            </a:r>
            <a:r>
              <a:rPr lang="zh-TW" altLang="en-US">
                <a:latin typeface="Consolas" panose="020B0609020204030204" pitchFamily="49" charset="0"/>
                <a:ea typeface="+mj-ea"/>
              </a:rPr>
              <a:t>取得</a:t>
            </a:r>
            <a:r>
              <a:rPr lang="en-US" altLang="zh-TW">
                <a:latin typeface="Consolas" panose="020B0609020204030204" pitchFamily="49" charset="0"/>
                <a:ea typeface="+mj-ea"/>
              </a:rPr>
              <a:t>context</a:t>
            </a:r>
            <a:r>
              <a:rPr lang="zh-TW" altLang="en-US">
                <a:latin typeface="Consolas" panose="020B0609020204030204" pitchFamily="49" charset="0"/>
                <a:ea typeface="+mj-ea"/>
              </a:rPr>
              <a:t>物件</a:t>
            </a:r>
            <a:endParaRPr lang="en-US" altLang="zh-TW">
              <a:latin typeface="Consolas" panose="020B0609020204030204" pitchFamily="49" charset="0"/>
              <a:ea typeface="+mj-ea"/>
            </a:endParaRPr>
          </a:p>
          <a:p>
            <a:pPr algn="just"/>
            <a:endParaRPr lang="zh-TW" altLang="en-US">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context.setAttribute(String, Object)</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將物件存入</a:t>
            </a:r>
            <a:r>
              <a:rPr lang="en-US" altLang="zh-TW">
                <a:latin typeface="Consolas" panose="020B0609020204030204" pitchFamily="49" charset="0"/>
                <a:ea typeface="+mj-ea"/>
              </a:rPr>
              <a:t>context</a:t>
            </a:r>
            <a:r>
              <a:rPr lang="zh-TW" altLang="en-US">
                <a:latin typeface="Consolas" panose="020B0609020204030204" pitchFamily="49" charset="0"/>
                <a:ea typeface="+mj-ea"/>
              </a:rPr>
              <a:t>中，可以存入「任意物件」，但取出時須</a:t>
            </a:r>
            <a:r>
              <a:rPr lang="zh-TW" altLang="en-US">
                <a:solidFill>
                  <a:srgbClr val="FF0000"/>
                </a:solidFill>
                <a:latin typeface="Consolas" panose="020B0609020204030204" pitchFamily="49" charset="0"/>
                <a:ea typeface="+mj-ea"/>
              </a:rPr>
              <a:t>強制轉型。</a:t>
            </a:r>
            <a:endParaRPr lang="en-US" altLang="zh-TW">
              <a:solidFill>
                <a:srgbClr val="FF0000"/>
              </a:solidFill>
              <a:latin typeface="Consolas" panose="020B0609020204030204" pitchFamily="49" charset="0"/>
              <a:ea typeface="+mj-ea"/>
            </a:endParaRPr>
          </a:p>
          <a:p>
            <a:pPr algn="just"/>
            <a:endParaRPr lang="zh-TW" altLang="en-US">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Object</a:t>
            </a:r>
            <a:r>
              <a:rPr lang="en-US" altLang="zh-TW">
                <a:latin typeface="Consolas" panose="020B0609020204030204" pitchFamily="49" charset="0"/>
                <a:ea typeface="+mj-ea"/>
              </a:rPr>
              <a:t> context.getAttribute(String)</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取出指定物件，使用</a:t>
            </a:r>
            <a:r>
              <a:rPr lang="en-US" altLang="zh-TW">
                <a:latin typeface="Consolas" panose="020B0609020204030204" pitchFamily="49" charset="0"/>
                <a:ea typeface="+mj-ea"/>
              </a:rPr>
              <a:t>(Class)object</a:t>
            </a:r>
            <a:r>
              <a:rPr lang="zh-TW" altLang="en-US">
                <a:latin typeface="Consolas" panose="020B0609020204030204" pitchFamily="49" charset="0"/>
                <a:ea typeface="+mj-ea"/>
              </a:rPr>
              <a:t>，進行強制轉型。</a:t>
            </a:r>
            <a:endParaRPr lang="en-US" altLang="zh-TW">
              <a:latin typeface="Consolas" panose="020B0609020204030204" pitchFamily="49" charset="0"/>
              <a:ea typeface="+mj-ea"/>
            </a:endParaRP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CC6227"/>
                </a:solidFill>
                <a:latin typeface="Consolas" panose="020B0609020204030204" pitchFamily="49" charset="0"/>
                <a:ea typeface="+mj-ea"/>
              </a:rPr>
              <a:t>void</a:t>
            </a:r>
            <a:r>
              <a:rPr lang="en-US" altLang="zh-TW">
                <a:latin typeface="Consolas" panose="020B0609020204030204" pitchFamily="49" charset="0"/>
                <a:ea typeface="+mj-ea"/>
              </a:rPr>
              <a:t> context.removeAttribute(String) </a:t>
            </a:r>
          </a:p>
          <a:p>
            <a:pPr lvl="1" algn="just"/>
            <a:r>
              <a:rPr lang="zh-TW" altLang="en-US">
                <a:latin typeface="Consolas" panose="020B0609020204030204" pitchFamily="49" charset="0"/>
                <a:ea typeface="+mj-ea"/>
              </a:rPr>
              <a:t>從</a:t>
            </a:r>
            <a:r>
              <a:rPr lang="en-US" altLang="zh-TW">
                <a:latin typeface="Consolas" panose="020B0609020204030204" pitchFamily="49" charset="0"/>
                <a:ea typeface="+mj-ea"/>
              </a:rPr>
              <a:t>context</a:t>
            </a:r>
            <a:r>
              <a:rPr lang="zh-TW" altLang="en-US">
                <a:latin typeface="Consolas" panose="020B0609020204030204" pitchFamily="49" charset="0"/>
                <a:ea typeface="+mj-ea"/>
              </a:rPr>
              <a:t>移除指定物件。</a:t>
            </a: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String</a:t>
            </a:r>
            <a:r>
              <a:rPr lang="en-US" altLang="zh-TW">
                <a:latin typeface="Consolas" panose="020B0609020204030204" pitchFamily="49" charset="0"/>
                <a:ea typeface="+mj-ea"/>
              </a:rPr>
              <a:t> context.getInitParameter(String)</a:t>
            </a:r>
          </a:p>
          <a:p>
            <a:pPr lvl="1" algn="just"/>
            <a:r>
              <a:rPr lang="zh-TW" altLang="en-US">
                <a:latin typeface="Consolas" panose="020B0609020204030204" pitchFamily="49" charset="0"/>
                <a:ea typeface="+mj-ea"/>
              </a:rPr>
              <a:t>取出定義好的預設參數</a:t>
            </a:r>
            <a:r>
              <a:rPr lang="en-US" altLang="zh-TW">
                <a:latin typeface="Consolas" panose="020B0609020204030204" pitchFamily="49" charset="0"/>
                <a:ea typeface="+mj-ea"/>
              </a:rPr>
              <a:t>(</a:t>
            </a:r>
            <a:r>
              <a:rPr lang="zh-TW" altLang="en-US">
                <a:latin typeface="Consolas" panose="020B0609020204030204" pitchFamily="49" charset="0"/>
                <a:ea typeface="+mj-ea"/>
              </a:rPr>
              <a:t>可定義在</a:t>
            </a:r>
            <a:r>
              <a:rPr lang="en-US" altLang="zh-TW">
                <a:latin typeface="Consolas" panose="020B0609020204030204" pitchFamily="49" charset="0"/>
                <a:ea typeface="+mj-ea"/>
              </a:rPr>
              <a:t>web.xml</a:t>
            </a:r>
            <a:r>
              <a:rPr lang="zh-TW" altLang="en-US">
                <a:latin typeface="Consolas" panose="020B0609020204030204" pitchFamily="49" charset="0"/>
                <a:ea typeface="+mj-ea"/>
              </a:rPr>
              <a:t>或</a:t>
            </a:r>
            <a:r>
              <a:rPr lang="en-US" altLang="zh-TW">
                <a:solidFill>
                  <a:srgbClr val="FF0000"/>
                </a:solidFill>
                <a:latin typeface="Consolas" panose="020B0609020204030204" pitchFamily="49" charset="0"/>
                <a:ea typeface="+mj-ea"/>
              </a:rPr>
              <a:t>ServletContextListener</a:t>
            </a:r>
            <a:r>
              <a:rPr lang="zh-TW" altLang="en-US">
                <a:latin typeface="Consolas" panose="020B0609020204030204" pitchFamily="49" charset="0"/>
                <a:ea typeface="+mj-ea"/>
              </a:rPr>
              <a:t>中</a:t>
            </a:r>
            <a:r>
              <a:rPr lang="en-US" altLang="zh-TW">
                <a:latin typeface="Consolas" panose="020B0609020204030204" pitchFamily="49" charset="0"/>
                <a:ea typeface="+mj-ea"/>
              </a:rPr>
              <a:t>)</a:t>
            </a:r>
            <a:r>
              <a:rPr lang="zh-TW" altLang="en-US">
                <a:latin typeface="Consolas" panose="020B0609020204030204" pitchFamily="49" charset="0"/>
                <a:ea typeface="+mj-ea"/>
              </a:rPr>
              <a:t>。</a:t>
            </a:r>
            <a:endParaRPr lang="en-US" altLang="zh-TW">
              <a:latin typeface="Consolas" panose="020B0609020204030204" pitchFamily="49" charset="0"/>
              <a:ea typeface="+mj-ea"/>
            </a:endParaRPr>
          </a:p>
          <a:p>
            <a:pPr lvl="2" algn="just"/>
            <a:r>
              <a:rPr lang="en-US" altLang="zh-TW" sz="1400">
                <a:latin typeface="Consolas" panose="020B0609020204030204" pitchFamily="49" charset="0"/>
                <a:ea typeface="+mj-ea"/>
              </a:rPr>
              <a:t>【</a:t>
            </a:r>
            <a:r>
              <a:rPr lang="pt-BR" altLang="zh-TW" sz="1400">
                <a:latin typeface="Consolas" panose="020B0609020204030204" pitchFamily="49" charset="0"/>
                <a:ea typeface="+mj-ea"/>
              </a:rPr>
              <a:t>Web.xml</a:t>
            </a:r>
            <a:r>
              <a:rPr lang="zh-TW" altLang="en-US" sz="1400">
                <a:latin typeface="Consolas" panose="020B0609020204030204" pitchFamily="49" charset="0"/>
                <a:ea typeface="+mj-ea"/>
              </a:rPr>
              <a:t>預設參數寫法</a:t>
            </a:r>
            <a:r>
              <a:rPr lang="en-US" altLang="zh-TW" sz="1400">
                <a:latin typeface="Consolas" panose="020B0609020204030204" pitchFamily="49" charset="0"/>
                <a:ea typeface="+mj-ea"/>
              </a:rPr>
              <a:t>】</a:t>
            </a:r>
            <a:endParaRPr lang="pt-BR" altLang="zh-TW" sz="1400">
              <a:latin typeface="Consolas" panose="020B0609020204030204" pitchFamily="49" charset="0"/>
              <a:ea typeface="+mj-ea"/>
            </a:endParaRPr>
          </a:p>
          <a:p>
            <a:pPr lvl="2" algn="just"/>
            <a:r>
              <a:rPr lang="pt-BR" altLang="zh-TW" sz="1400">
                <a:latin typeface="Consolas" panose="020B0609020204030204" pitchFamily="49" charset="0"/>
                <a:ea typeface="+mj-ea"/>
              </a:rPr>
              <a:t>	&lt;context-param&gt;</a:t>
            </a:r>
          </a:p>
          <a:p>
            <a:pPr lvl="2" algn="just"/>
            <a:r>
              <a:rPr lang="pt-BR" altLang="zh-TW" sz="1400">
                <a:latin typeface="Consolas" panose="020B0609020204030204" pitchFamily="49" charset="0"/>
                <a:ea typeface="+mj-ea"/>
              </a:rPr>
              <a:t>		&lt;param-name&gt;MyAge&lt;/param-name&gt;</a:t>
            </a:r>
          </a:p>
          <a:p>
            <a:pPr lvl="2" algn="just"/>
            <a:r>
              <a:rPr lang="pt-BR" altLang="zh-TW" sz="1400">
                <a:latin typeface="Consolas" panose="020B0609020204030204" pitchFamily="49" charset="0"/>
                <a:ea typeface="+mj-ea"/>
              </a:rPr>
              <a:t>		&lt;param-value&gt;18&lt;/param-value&gt;</a:t>
            </a:r>
          </a:p>
          <a:p>
            <a:pPr lvl="2" algn="just"/>
            <a:r>
              <a:rPr lang="pt-BR" altLang="zh-TW" sz="1400">
                <a:latin typeface="Consolas" panose="020B0609020204030204" pitchFamily="49" charset="0"/>
                <a:ea typeface="+mj-ea"/>
              </a:rPr>
              <a:t>	&lt;/context-param&gt;</a:t>
            </a:r>
          </a:p>
          <a:p>
            <a:pPr algn="just"/>
            <a:endParaRPr lang="en-US" altLang="zh-TW">
              <a:latin typeface="Consolas" panose="020B0609020204030204" pitchFamily="49" charset="0"/>
              <a:ea typeface="+mj-ea"/>
            </a:endParaRPr>
          </a:p>
          <a:p>
            <a:pPr marL="285750" indent="-285750" algn="just">
              <a:buFont typeface="Arial" panose="020B0604020202020204" pitchFamily="34" charset="0"/>
              <a:buChar char="•"/>
            </a:pPr>
            <a:r>
              <a:rPr lang="en-US" altLang="zh-TW">
                <a:solidFill>
                  <a:srgbClr val="1890C3"/>
                </a:solidFill>
                <a:latin typeface="Consolas" panose="020B0609020204030204" pitchFamily="49" charset="0"/>
                <a:ea typeface="+mj-ea"/>
              </a:rPr>
              <a:t>Enumeration</a:t>
            </a:r>
            <a:r>
              <a:rPr lang="en-US" altLang="zh-TW">
                <a:latin typeface="Consolas" panose="020B0609020204030204" pitchFamily="49" charset="0"/>
                <a:ea typeface="+mj-ea"/>
              </a:rPr>
              <a:t> context.getAttributeNames()</a:t>
            </a:r>
          </a:p>
          <a:p>
            <a:pPr algn="just"/>
            <a:r>
              <a:rPr lang="en-US" altLang="zh-TW">
                <a:latin typeface="Consolas" panose="020B0609020204030204" pitchFamily="49" charset="0"/>
                <a:ea typeface="+mj-ea"/>
              </a:rPr>
              <a:t>	</a:t>
            </a:r>
            <a:r>
              <a:rPr lang="zh-TW" altLang="en-US">
                <a:latin typeface="Consolas" panose="020B0609020204030204" pitchFamily="49" charset="0"/>
                <a:ea typeface="+mj-ea"/>
              </a:rPr>
              <a:t>取得所有</a:t>
            </a:r>
            <a:r>
              <a:rPr lang="en-US" altLang="zh-TW">
                <a:latin typeface="Consolas" panose="020B0609020204030204" pitchFamily="49" charset="0"/>
                <a:ea typeface="+mj-ea"/>
              </a:rPr>
              <a:t>ServletContext</a:t>
            </a:r>
            <a:r>
              <a:rPr lang="zh-TW" altLang="en-US">
                <a:latin typeface="Consolas" panose="020B0609020204030204" pitchFamily="49" charset="0"/>
                <a:ea typeface="+mj-ea"/>
              </a:rPr>
              <a:t>中的屬性名稱</a:t>
            </a:r>
          </a:p>
          <a:p>
            <a:pPr algn="just"/>
            <a:r>
              <a:rPr lang="zh-TW" altLang="en-US" sz="1400">
                <a:latin typeface="Consolas" panose="020B0609020204030204" pitchFamily="49" charset="0"/>
                <a:ea typeface="+mj-ea"/>
              </a:rPr>
              <a:t>	</a:t>
            </a:r>
            <a:r>
              <a:rPr lang="en-US" altLang="zh-TW" sz="1400">
                <a:latin typeface="Consolas" panose="020B0609020204030204" pitchFamily="49" charset="0"/>
                <a:ea typeface="+mj-ea"/>
              </a:rPr>
              <a:t>	</a:t>
            </a:r>
            <a:r>
              <a:rPr lang="zh-TW" altLang="en-US" sz="1400">
                <a:latin typeface="Consolas" panose="020B0609020204030204" pitchFamily="49" charset="0"/>
                <a:ea typeface="+mj-ea"/>
              </a:rPr>
              <a:t>註</a:t>
            </a:r>
            <a:r>
              <a:rPr lang="en-US" altLang="zh-TW" sz="1400">
                <a:latin typeface="Consolas" panose="020B0609020204030204" pitchFamily="49" charset="0"/>
                <a:ea typeface="+mj-ea"/>
              </a:rPr>
              <a:t>:"javax.servlet.context.tempdir"</a:t>
            </a:r>
            <a:r>
              <a:rPr lang="zh-TW" altLang="en-US" sz="1400">
                <a:latin typeface="Consolas" panose="020B0609020204030204" pitchFamily="49" charset="0"/>
                <a:ea typeface="+mj-ea"/>
              </a:rPr>
              <a:t>是伺服器強制規定一定要有的</a:t>
            </a:r>
            <a:r>
              <a:rPr lang="en-US" altLang="zh-TW" sz="1400">
                <a:latin typeface="Consolas" panose="020B0609020204030204" pitchFamily="49" charset="0"/>
                <a:ea typeface="+mj-ea"/>
              </a:rPr>
              <a:t>Attribute</a:t>
            </a:r>
            <a:r>
              <a:rPr lang="zh-TW" altLang="en-US" sz="1400">
                <a:latin typeface="Consolas" panose="020B0609020204030204" pitchFamily="49" charset="0"/>
                <a:ea typeface="+mj-ea"/>
              </a:rPr>
              <a:t>名稱</a:t>
            </a:r>
          </a:p>
        </p:txBody>
      </p:sp>
      <p:cxnSp>
        <p:nvCxnSpPr>
          <p:cNvPr id="3" name="直線單箭頭接點 2">
            <a:extLst>
              <a:ext uri="{FF2B5EF4-FFF2-40B4-BE49-F238E27FC236}">
                <a16:creationId xmlns:a16="http://schemas.microsoft.com/office/drawing/2014/main" id="{1268A350-90C9-4172-AFC7-E8704AF212DF}"/>
              </a:ext>
            </a:extLst>
          </p:cNvPr>
          <p:cNvCxnSpPr/>
          <p:nvPr/>
        </p:nvCxnSpPr>
        <p:spPr>
          <a:xfrm>
            <a:off x="6391072" y="3628417"/>
            <a:ext cx="194554" cy="4669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992A99C4-6845-4338-B192-B6925261F97B}"/>
              </a:ext>
            </a:extLst>
          </p:cNvPr>
          <p:cNvSpPr txBox="1"/>
          <p:nvPr/>
        </p:nvSpPr>
        <p:spPr>
          <a:xfrm>
            <a:off x="5746657" y="4124528"/>
            <a:ext cx="167793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Consolas" panose="020B0609020204030204" pitchFamily="49" charset="0"/>
                <a:ea typeface="+mj-ea"/>
              </a:rPr>
              <a:t>第三章會提到</a:t>
            </a:r>
          </a:p>
        </p:txBody>
      </p:sp>
      <p:sp>
        <p:nvSpPr>
          <p:cNvPr id="2" name="文字方塊 1">
            <a:extLst>
              <a:ext uri="{FF2B5EF4-FFF2-40B4-BE49-F238E27FC236}">
                <a16:creationId xmlns:a16="http://schemas.microsoft.com/office/drawing/2014/main" id="{B9955A5B-A300-0EDC-4658-2C6DEAB91C56}"/>
              </a:ext>
            </a:extLst>
          </p:cNvPr>
          <p:cNvSpPr txBox="1"/>
          <p:nvPr/>
        </p:nvSpPr>
        <p:spPr>
          <a:xfrm>
            <a:off x="9026554" y="6268577"/>
            <a:ext cx="2435575"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ServletContext</a:t>
            </a:r>
            <a:r>
              <a:rPr lang="zh-TW" altLang="en-US">
                <a:latin typeface="Consolas" panose="020B0609020204030204" pitchFamily="49" charset="0"/>
                <a:ea typeface="+mj-ea"/>
              </a:rPr>
              <a:t>簡介</a:t>
            </a:r>
          </a:p>
        </p:txBody>
      </p:sp>
    </p:spTree>
    <p:extLst>
      <p:ext uri="{BB962C8B-B14F-4D97-AF65-F5344CB8AC3E}">
        <p14:creationId xmlns:p14="http://schemas.microsoft.com/office/powerpoint/2010/main" val="26529717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15325" y="654967"/>
            <a:ext cx="3860800" cy="5617817"/>
          </a:xfrm>
        </p:spPr>
        <p:txBody>
          <a:bodyPr>
            <a:noAutofit/>
          </a:bodyPr>
          <a:lstStyle/>
          <a:p>
            <a:pPr algn="just"/>
            <a:r>
              <a:rPr lang="zh-TW" altLang="en-US" sz="1600" b="1" dirty="0">
                <a:latin typeface="Consolas" panose="020B0609020204030204" pitchFamily="49" charset="0"/>
                <a:ea typeface="+mj-ea"/>
              </a:rPr>
              <a:t>當使用</a:t>
            </a:r>
            <a:r>
              <a:rPr lang="en-US" altLang="zh-TW" sz="1600" b="1" dirty="0">
                <a:latin typeface="Consolas" panose="020B0609020204030204" pitchFamily="49" charset="0"/>
                <a:ea typeface="+mj-ea"/>
              </a:rPr>
              <a:t>Eclipse</a:t>
            </a:r>
            <a:r>
              <a:rPr lang="zh-TW" altLang="en-US" sz="1600" b="1" dirty="0">
                <a:latin typeface="Consolas" panose="020B0609020204030204" pitchFamily="49" charset="0"/>
                <a:ea typeface="+mj-ea"/>
              </a:rPr>
              <a:t>開發並運行</a:t>
            </a:r>
            <a:r>
              <a:rPr lang="en-US" altLang="zh-TW" sz="1600" b="1" dirty="0">
                <a:latin typeface="Consolas" panose="020B0609020204030204" pitchFamily="49" charset="0"/>
                <a:ea typeface="+mj-ea"/>
              </a:rPr>
              <a:t>Servlet</a:t>
            </a:r>
            <a:r>
              <a:rPr lang="zh-TW" altLang="en-US" sz="1600" b="1" dirty="0">
                <a:latin typeface="Consolas" panose="020B0609020204030204" pitchFamily="49" charset="0"/>
                <a:ea typeface="+mj-ea"/>
              </a:rPr>
              <a:t>時，</a:t>
            </a:r>
            <a:r>
              <a:rPr lang="en-US" altLang="zh-TW" sz="1600" b="1" dirty="0">
                <a:latin typeface="Consolas" panose="020B0609020204030204" pitchFamily="49" charset="0"/>
                <a:ea typeface="+mj-ea"/>
              </a:rPr>
              <a:t>Eclipse</a:t>
            </a:r>
            <a:r>
              <a:rPr lang="zh-TW" altLang="en-US" sz="1600" b="1" dirty="0">
                <a:latin typeface="Consolas" panose="020B0609020204030204" pitchFamily="49" charset="0"/>
                <a:ea typeface="+mj-ea"/>
              </a:rPr>
              <a:t>並不會在工作空間中直接執行專案。反之，它會將專案輸出為一個</a:t>
            </a:r>
            <a:r>
              <a:rPr lang="en-US" altLang="zh-TW" sz="1600" b="1" dirty="0">
                <a:latin typeface="Consolas" panose="020B0609020204030204" pitchFamily="49" charset="0"/>
                <a:ea typeface="+mj-ea"/>
              </a:rPr>
              <a:t>web</a:t>
            </a:r>
            <a:r>
              <a:rPr lang="zh-TW" altLang="en-US" sz="1600" b="1" dirty="0">
                <a:latin typeface="Consolas" panose="020B0609020204030204" pitchFamily="49" charset="0"/>
                <a:ea typeface="+mj-ea"/>
              </a:rPr>
              <a:t>容器能識別的格式，並在以下隱藏更深的目錄中進行部署和運行：</a:t>
            </a:r>
            <a:endParaRPr lang="en-US" altLang="zh-TW" sz="1600" b="1" dirty="0">
              <a:latin typeface="Consolas" panose="020B0609020204030204" pitchFamily="49" charset="0"/>
              <a:ea typeface="+mj-ea"/>
            </a:endParaRPr>
          </a:p>
          <a:p>
            <a:pPr>
              <a:spcBef>
                <a:spcPts val="0"/>
              </a:spcBef>
            </a:pPr>
            <a:r>
              <a:rPr lang="en-US" altLang="zh-TW" b="1" dirty="0">
                <a:solidFill>
                  <a:srgbClr val="0070C0"/>
                </a:solidFill>
                <a:latin typeface="Consolas" panose="020B0609020204030204" pitchFamily="49" charset="0"/>
                <a:ea typeface="+mj-ea"/>
              </a:rPr>
              <a:t>\workspace\</a:t>
            </a:r>
            <a:r>
              <a:rPr lang="zh-TW" altLang="en-US" b="1" dirty="0">
                <a:solidFill>
                  <a:srgbClr val="0070C0"/>
                </a:solidFill>
                <a:latin typeface="Consolas" panose="020B0609020204030204" pitchFamily="49" charset="0"/>
                <a:ea typeface="+mj-ea"/>
              </a:rPr>
              <a:t>專案名稱</a:t>
            </a:r>
            <a:r>
              <a:rPr lang="en-US" altLang="zh-TW" b="1" dirty="0">
                <a:solidFill>
                  <a:srgbClr val="0070C0"/>
                </a:solidFill>
                <a:latin typeface="Consolas" panose="020B0609020204030204" pitchFamily="49" charset="0"/>
                <a:ea typeface="+mj-ea"/>
              </a:rPr>
              <a:t>\.metadata\</a:t>
            </a:r>
          </a:p>
          <a:p>
            <a:pPr>
              <a:spcBef>
                <a:spcPts val="0"/>
              </a:spcBef>
            </a:pPr>
            <a:r>
              <a:rPr lang="en-US" altLang="zh-TW" b="1" dirty="0">
                <a:solidFill>
                  <a:srgbClr val="0070C0"/>
                </a:solidFill>
                <a:latin typeface="Consolas" panose="020B0609020204030204" pitchFamily="49" charset="0"/>
                <a:ea typeface="+mj-ea"/>
              </a:rPr>
              <a:t>.plugins\</a:t>
            </a:r>
            <a:r>
              <a:rPr lang="en-US" altLang="zh-TW" b="1" dirty="0" err="1">
                <a:solidFill>
                  <a:srgbClr val="0070C0"/>
                </a:solidFill>
                <a:latin typeface="Consolas" panose="020B0609020204030204" pitchFamily="49" charset="0"/>
                <a:ea typeface="+mj-ea"/>
              </a:rPr>
              <a:t>org.eclipse.wst.server.core</a:t>
            </a:r>
            <a:r>
              <a:rPr lang="en-US" altLang="zh-TW" b="1" dirty="0">
                <a:solidFill>
                  <a:srgbClr val="0070C0"/>
                </a:solidFill>
                <a:latin typeface="Consolas" panose="020B0609020204030204" pitchFamily="49" charset="0"/>
                <a:ea typeface="+mj-ea"/>
              </a:rPr>
              <a:t>\tmp0\</a:t>
            </a:r>
            <a:r>
              <a:rPr lang="en-US" altLang="zh-TW" b="1" dirty="0" err="1">
                <a:solidFill>
                  <a:srgbClr val="0070C0"/>
                </a:solidFill>
                <a:latin typeface="Consolas" panose="020B0609020204030204" pitchFamily="49" charset="0"/>
                <a:ea typeface="+mj-ea"/>
              </a:rPr>
              <a:t>wtpwebapps</a:t>
            </a:r>
            <a:r>
              <a:rPr lang="en-US" altLang="zh-TW" b="1" dirty="0">
                <a:solidFill>
                  <a:srgbClr val="0070C0"/>
                </a:solidFill>
                <a:latin typeface="Consolas" panose="020B0609020204030204" pitchFamily="49" charset="0"/>
                <a:ea typeface="+mj-ea"/>
              </a:rPr>
              <a:t>\</a:t>
            </a:r>
          </a:p>
          <a:p>
            <a:r>
              <a:rPr lang="zh-TW" altLang="en-US" sz="1600" b="1" dirty="0">
                <a:latin typeface="Consolas" panose="020B0609020204030204" pitchFamily="49" charset="0"/>
                <a:ea typeface="+mj-ea"/>
              </a:rPr>
              <a:t>你可以使用</a:t>
            </a:r>
            <a:r>
              <a:rPr lang="en-US" altLang="zh-TW" sz="1600" b="1" dirty="0" err="1">
                <a:solidFill>
                  <a:srgbClr val="0070C0"/>
                </a:solidFill>
                <a:latin typeface="Consolas" panose="020B0609020204030204" pitchFamily="49" charset="0"/>
                <a:ea typeface="+mj-ea"/>
              </a:rPr>
              <a:t>context.getRealPath</a:t>
            </a:r>
            <a:r>
              <a:rPr lang="en-US" altLang="zh-TW" sz="1600" b="1" dirty="0">
                <a:solidFill>
                  <a:srgbClr val="0070C0"/>
                </a:solidFill>
                <a:latin typeface="Consolas" panose="020B0609020204030204" pitchFamily="49" charset="0"/>
                <a:ea typeface="+mj-ea"/>
              </a:rPr>
              <a:t>()</a:t>
            </a:r>
            <a:r>
              <a:rPr lang="zh-TW" altLang="en-US" sz="1600" b="1" dirty="0">
                <a:latin typeface="Consolas" panose="020B0609020204030204" pitchFamily="49" charset="0"/>
                <a:ea typeface="+mj-ea"/>
              </a:rPr>
              <a:t>取的運行當下的路徑。</a:t>
            </a:r>
            <a:endParaRPr lang="en-US" altLang="zh-TW" sz="1600" b="1" dirty="0">
              <a:latin typeface="Consolas" panose="020B0609020204030204" pitchFamily="49" charset="0"/>
              <a:ea typeface="+mj-ea"/>
            </a:endParaRPr>
          </a:p>
          <a:p>
            <a:r>
              <a:rPr lang="zh-TW" altLang="en-US" sz="1600" b="1" dirty="0">
                <a:latin typeface="Consolas" panose="020B0609020204030204" pitchFamily="49" charset="0"/>
                <a:ea typeface="+mj-ea"/>
              </a:rPr>
              <a:t>或者使用</a:t>
            </a:r>
            <a:r>
              <a:rPr lang="en-US" altLang="zh-TW" sz="1600" b="1" dirty="0" err="1">
                <a:solidFill>
                  <a:srgbClr val="0070C0"/>
                </a:solidFill>
                <a:latin typeface="Consolas" panose="020B0609020204030204" pitchFamily="49" charset="0"/>
                <a:ea typeface="+mj-ea"/>
              </a:rPr>
              <a:t>context.getAttribute</a:t>
            </a:r>
            <a:r>
              <a:rPr lang="en-US" altLang="zh-TW" sz="1600" b="1" dirty="0">
                <a:solidFill>
                  <a:srgbClr val="0070C0"/>
                </a:solidFill>
                <a:latin typeface="Consolas" panose="020B0609020204030204" pitchFamily="49" charset="0"/>
                <a:ea typeface="+mj-ea"/>
              </a:rPr>
              <a:t>("</a:t>
            </a:r>
            <a:r>
              <a:rPr lang="en-US" altLang="zh-TW" sz="1600" b="1" dirty="0" err="1">
                <a:solidFill>
                  <a:srgbClr val="0070C0"/>
                </a:solidFill>
                <a:latin typeface="Consolas" panose="020B0609020204030204" pitchFamily="49" charset="0"/>
                <a:ea typeface="+mj-ea"/>
              </a:rPr>
              <a:t>javax.servlet.context.tempdir</a:t>
            </a:r>
            <a:r>
              <a:rPr lang="en-US" altLang="zh-TW" sz="1600" b="1" dirty="0">
                <a:solidFill>
                  <a:srgbClr val="0070C0"/>
                </a:solidFill>
                <a:latin typeface="Consolas" panose="020B0609020204030204" pitchFamily="49" charset="0"/>
                <a:ea typeface="+mj-ea"/>
              </a:rPr>
              <a:t>")</a:t>
            </a:r>
          </a:p>
          <a:p>
            <a:r>
              <a:rPr lang="zh-TW" altLang="en-US" sz="1600" b="1" dirty="0">
                <a:latin typeface="Consolas" panose="020B0609020204030204" pitchFamily="49" charset="0"/>
                <a:ea typeface="+mj-ea"/>
              </a:rPr>
              <a:t>獲得</a:t>
            </a:r>
            <a:r>
              <a:rPr lang="en-US" altLang="zh-TW" sz="1600" b="1" dirty="0">
                <a:latin typeface="Consolas" panose="020B0609020204030204" pitchFamily="49" charset="0"/>
                <a:ea typeface="+mj-ea"/>
              </a:rPr>
              <a:t>webapp</a:t>
            </a:r>
            <a:r>
              <a:rPr lang="zh-TW" altLang="en-US" sz="1600" b="1" dirty="0">
                <a:latin typeface="Consolas" panose="020B0609020204030204" pitchFamily="49" charset="0"/>
                <a:ea typeface="+mj-ea"/>
              </a:rPr>
              <a:t>的臨時目錄路徑。</a:t>
            </a:r>
          </a:p>
          <a:p>
            <a:endParaRPr lang="en-US" altLang="zh-TW" sz="1200" b="1" dirty="0">
              <a:latin typeface="Consolas" panose="020B0609020204030204" pitchFamily="49" charset="0"/>
              <a:ea typeface="+mj-ea"/>
            </a:endParaRPr>
          </a:p>
          <a:p>
            <a:pPr algn="just"/>
            <a:endParaRPr lang="en-US" altLang="zh-TW" sz="15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58</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ServletContext</a:t>
            </a:r>
            <a:r>
              <a:rPr lang="zh-TW" altLang="en-US" sz="2800" b="1">
                <a:latin typeface="+mj-lt"/>
                <a:ea typeface="+mj-ea"/>
                <a:cs typeface="+mj-cs"/>
              </a:rPr>
              <a:t>其他方法</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p:nvPr/>
        </p:nvSpPr>
        <p:spPr>
          <a:xfrm>
            <a:off x="87548" y="174836"/>
            <a:ext cx="8122597" cy="5909310"/>
          </a:xfrm>
          <a:prstGeom prst="rect">
            <a:avLst/>
          </a:prstGeom>
          <a:noFill/>
        </p:spPr>
        <p:txBody>
          <a:bodyPr wrap="square">
            <a:spAutoFit/>
          </a:bodyPr>
          <a:lstStyle/>
          <a:p>
            <a:pPr marL="285750" indent="-285750" algn="just">
              <a:buFont typeface="Arial" panose="020B0604020202020204" pitchFamily="34" charset="0"/>
              <a:buChar char="•"/>
            </a:pPr>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context.getRealPath</a:t>
            </a:r>
            <a:r>
              <a:rPr lang="en-US" altLang="zh-TW" dirty="0">
                <a:latin typeface="Consolas" panose="020B0609020204030204" pitchFamily="49" charset="0"/>
                <a:ea typeface="+mj-ea"/>
              </a:rPr>
              <a:t>(String)</a:t>
            </a:r>
          </a:p>
          <a:p>
            <a:pPr lvl="1" algn="just"/>
            <a:r>
              <a:rPr lang="zh-TW" altLang="en-US" dirty="0">
                <a:latin typeface="Consolas" panose="020B0609020204030204" pitchFamily="49" charset="0"/>
                <a:ea typeface="+mj-ea"/>
              </a:rPr>
              <a:t>轉換指定的虛擬路徑為真實檔案路徑，可用來取得執行當下的路徑。</a:t>
            </a:r>
            <a:endParaRPr lang="en-US" altLang="zh-TW" dirty="0">
              <a:latin typeface="Consolas" panose="020B0609020204030204" pitchFamily="49" charset="0"/>
              <a:ea typeface="+mj-ea"/>
            </a:endParaRPr>
          </a:p>
          <a:p>
            <a:pPr lvl="1" algn="just"/>
            <a:endParaRPr lang="en-US" altLang="zh-TW" dirty="0">
              <a:latin typeface="Consolas" panose="020B0609020204030204" pitchFamily="49" charset="0"/>
              <a:ea typeface="+mj-ea"/>
            </a:endParaRPr>
          </a:p>
          <a:p>
            <a:pPr marL="285750" indent="-285750" algn="just">
              <a:buFont typeface="Arial" panose="020B0604020202020204" pitchFamily="34" charset="0"/>
              <a:buChar char="•"/>
            </a:pPr>
            <a:r>
              <a:rPr lang="en-US" altLang="zh-TW" dirty="0">
                <a:solidFill>
                  <a:srgbClr val="1890C3"/>
                </a:solidFill>
                <a:latin typeface="Consolas" panose="020B0609020204030204" pitchFamily="49" charset="0"/>
                <a:ea typeface="+mj-ea"/>
              </a:rPr>
              <a:t>Java.net.URL </a:t>
            </a:r>
            <a:r>
              <a:rPr lang="en-US" altLang="zh-TW" dirty="0" err="1">
                <a:latin typeface="Consolas" panose="020B0609020204030204" pitchFamily="49" charset="0"/>
                <a:ea typeface="+mj-ea"/>
              </a:rPr>
              <a:t>context.getResource</a:t>
            </a:r>
            <a:r>
              <a:rPr lang="en-US" altLang="zh-TW" dirty="0">
                <a:latin typeface="Consolas" panose="020B0609020204030204" pitchFamily="49" charset="0"/>
                <a:ea typeface="+mj-ea"/>
              </a:rPr>
              <a:t>(String)</a:t>
            </a:r>
          </a:p>
          <a:p>
            <a:pPr lvl="1" algn="just"/>
            <a:r>
              <a:rPr lang="zh-TW" altLang="en-US" dirty="0">
                <a:latin typeface="Consolas" panose="020B0609020204030204" pitchFamily="49" charset="0"/>
                <a:ea typeface="+mj-ea"/>
              </a:rPr>
              <a:t>傳回指定的</a:t>
            </a:r>
            <a:r>
              <a:rPr lang="en-US" altLang="zh-TW" dirty="0" err="1">
                <a:latin typeface="Consolas" panose="020B0609020204030204" pitchFamily="49" charset="0"/>
                <a:ea typeface="+mj-ea"/>
              </a:rPr>
              <a:t>URIPath</a:t>
            </a:r>
            <a:r>
              <a:rPr lang="en-US" altLang="zh-TW" dirty="0">
                <a:latin typeface="Consolas" panose="020B0609020204030204" pitchFamily="49" charset="0"/>
                <a:ea typeface="+mj-ea"/>
              </a:rPr>
              <a:t>(</a:t>
            </a:r>
            <a:r>
              <a:rPr lang="en-US" altLang="zh-TW" dirty="0" err="1">
                <a:latin typeface="Consolas" panose="020B0609020204030204" pitchFamily="49" charset="0"/>
                <a:ea typeface="+mj-ea"/>
              </a:rPr>
              <a:t>URIPath</a:t>
            </a:r>
            <a:r>
              <a:rPr lang="zh-TW" altLang="en-US" dirty="0">
                <a:latin typeface="Consolas" panose="020B0609020204030204" pitchFamily="49" charset="0"/>
                <a:ea typeface="+mj-ea"/>
              </a:rPr>
              <a:t>必須以</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開頭</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的</a:t>
            </a:r>
            <a:r>
              <a:rPr lang="en-US" altLang="zh-TW" dirty="0">
                <a:latin typeface="Consolas" panose="020B0609020204030204" pitchFamily="49" charset="0"/>
                <a:ea typeface="+mj-ea"/>
              </a:rPr>
              <a:t>URL</a:t>
            </a:r>
            <a:r>
              <a:rPr lang="zh-TW" altLang="en-US" dirty="0">
                <a:latin typeface="Consolas" panose="020B0609020204030204" pitchFamily="49" charset="0"/>
                <a:ea typeface="+mj-ea"/>
              </a:rPr>
              <a:t>物件</a:t>
            </a:r>
          </a:p>
          <a:p>
            <a:pPr lvl="1" algn="just"/>
            <a:r>
              <a:rPr lang="zh-TW" altLang="en-US" dirty="0">
                <a:latin typeface="Consolas" panose="020B0609020204030204" pitchFamily="49" charset="0"/>
                <a:ea typeface="+mj-ea"/>
              </a:rPr>
              <a:t>取得物件後，可使用其</a:t>
            </a:r>
            <a:r>
              <a:rPr lang="en-US" altLang="zh-TW" dirty="0" err="1">
                <a:latin typeface="Consolas" panose="020B0609020204030204" pitchFamily="49" charset="0"/>
                <a:ea typeface="+mj-ea"/>
              </a:rPr>
              <a:t>openStream</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方法，再使用</a:t>
            </a:r>
            <a:r>
              <a:rPr lang="en-US" altLang="zh-TW" dirty="0">
                <a:latin typeface="Consolas" panose="020B0609020204030204" pitchFamily="49" charset="0"/>
                <a:ea typeface="+mj-ea"/>
              </a:rPr>
              <a:t>IO</a:t>
            </a:r>
            <a:r>
              <a:rPr lang="zh-TW" altLang="en-US" dirty="0">
                <a:latin typeface="Consolas" panose="020B0609020204030204" pitchFamily="49" charset="0"/>
                <a:ea typeface="+mj-ea"/>
              </a:rPr>
              <a:t>做下一步的處理</a:t>
            </a:r>
            <a:endParaRPr lang="en-US" altLang="zh-TW" dirty="0">
              <a:latin typeface="Consolas" panose="020B0609020204030204" pitchFamily="49" charset="0"/>
              <a:ea typeface="+mj-ea"/>
            </a:endParaRPr>
          </a:p>
          <a:p>
            <a:pPr lvl="1" algn="just"/>
            <a:endParaRPr lang="en-US" altLang="zh-TW" dirty="0">
              <a:latin typeface="Consolas" panose="020B0609020204030204" pitchFamily="49" charset="0"/>
              <a:ea typeface="+mj-ea"/>
            </a:endParaRPr>
          </a:p>
          <a:p>
            <a:pPr marL="285750" indent="-285750" algn="just">
              <a:buFont typeface="Arial" panose="020B0604020202020204" pitchFamily="34" charset="0"/>
              <a:buChar char="•"/>
            </a:pPr>
            <a:r>
              <a:rPr lang="en-US" altLang="zh-TW" dirty="0" err="1">
                <a:solidFill>
                  <a:srgbClr val="1890C3"/>
                </a:solidFill>
                <a:latin typeface="Consolas" panose="020B0609020204030204" pitchFamily="49" charset="0"/>
                <a:ea typeface="+mj-ea"/>
              </a:rPr>
              <a:t>InputStream</a:t>
            </a:r>
            <a:r>
              <a:rPr lang="zh-TW" altLang="en-US" dirty="0">
                <a:solidFill>
                  <a:srgbClr val="1890C3"/>
                </a:solidFill>
                <a:latin typeface="Consolas" panose="020B0609020204030204" pitchFamily="49" charset="0"/>
                <a:ea typeface="+mj-ea"/>
              </a:rPr>
              <a:t> </a:t>
            </a:r>
            <a:r>
              <a:rPr lang="en-US" altLang="zh-TW" dirty="0" err="1">
                <a:latin typeface="Consolas" panose="020B0609020204030204" pitchFamily="49" charset="0"/>
                <a:ea typeface="+mj-ea"/>
              </a:rPr>
              <a:t>context.getResourceAsStream</a:t>
            </a:r>
            <a:r>
              <a:rPr lang="en-US" altLang="zh-TW" dirty="0">
                <a:latin typeface="Consolas" panose="020B0609020204030204" pitchFamily="49" charset="0"/>
                <a:ea typeface="+mj-ea"/>
              </a:rPr>
              <a:t>(String)</a:t>
            </a:r>
          </a:p>
          <a:p>
            <a:pPr lvl="1" algn="just"/>
            <a:r>
              <a:rPr lang="zh-TW" altLang="en-US" dirty="0">
                <a:latin typeface="Consolas" panose="020B0609020204030204" pitchFamily="49" charset="0"/>
                <a:ea typeface="+mj-ea"/>
              </a:rPr>
              <a:t>與上方方法相似，但直接取得</a:t>
            </a:r>
            <a:r>
              <a:rPr lang="en-US" altLang="zh-TW" dirty="0" err="1">
                <a:latin typeface="Consolas" panose="020B0609020204030204" pitchFamily="49" charset="0"/>
                <a:ea typeface="+mj-ea"/>
              </a:rPr>
              <a:t>InputStream</a:t>
            </a:r>
            <a:r>
              <a:rPr lang="zh-TW" altLang="en-US" dirty="0">
                <a:latin typeface="Consolas" panose="020B0609020204030204" pitchFamily="49" charset="0"/>
                <a:ea typeface="+mj-ea"/>
              </a:rPr>
              <a:t>物件。</a:t>
            </a:r>
          </a:p>
          <a:p>
            <a:pPr lvl="1" algn="just"/>
            <a:r>
              <a:rPr lang="zh-TW" altLang="en-US" dirty="0">
                <a:latin typeface="Consolas" panose="020B0609020204030204" pitchFamily="49" charset="0"/>
                <a:ea typeface="+mj-ea"/>
              </a:rPr>
              <a:t>儲存</a:t>
            </a:r>
            <a:r>
              <a:rPr lang="en-US" altLang="zh-TW" dirty="0" err="1">
                <a:latin typeface="Consolas" panose="020B0609020204030204" pitchFamily="49" charset="0"/>
                <a:ea typeface="+mj-ea"/>
              </a:rPr>
              <a:t>InputStream</a:t>
            </a:r>
            <a:r>
              <a:rPr lang="zh-TW" altLang="en-US" dirty="0">
                <a:latin typeface="Consolas" panose="020B0609020204030204" pitchFamily="49" charset="0"/>
                <a:ea typeface="+mj-ea"/>
              </a:rPr>
              <a:t>的內容請使用</a:t>
            </a:r>
            <a:r>
              <a:rPr lang="en-US" altLang="zh-TW" dirty="0" err="1">
                <a:latin typeface="Consolas" panose="020B0609020204030204" pitchFamily="49" charset="0"/>
                <a:ea typeface="+mj-ea"/>
              </a:rPr>
              <a:t>InputStream.readAllBytes</a:t>
            </a:r>
            <a:r>
              <a:rPr lang="en-US" altLang="zh-TW" dirty="0">
                <a:latin typeface="Consolas" panose="020B0609020204030204" pitchFamily="49" charset="0"/>
                <a:ea typeface="+mj-ea"/>
              </a:rPr>
              <a:t>();</a:t>
            </a:r>
          </a:p>
          <a:p>
            <a:pPr lvl="1" algn="just"/>
            <a:r>
              <a:rPr lang="zh-TW" altLang="en-US" dirty="0">
                <a:latin typeface="Consolas" panose="020B0609020204030204" pitchFamily="49" charset="0"/>
                <a:ea typeface="+mj-ea"/>
              </a:rPr>
              <a:t>儲存</a:t>
            </a:r>
            <a:r>
              <a:rPr lang="en-US" altLang="zh-TW" dirty="0">
                <a:latin typeface="Consolas" panose="020B0609020204030204" pitchFamily="49" charset="0"/>
                <a:ea typeface="+mj-ea"/>
              </a:rPr>
              <a:t>Bytes</a:t>
            </a:r>
            <a:r>
              <a:rPr lang="zh-TW" altLang="en-US" dirty="0">
                <a:latin typeface="Consolas" panose="020B0609020204030204" pitchFamily="49" charset="0"/>
                <a:ea typeface="+mj-ea"/>
              </a:rPr>
              <a:t>陣列而非</a:t>
            </a:r>
            <a:r>
              <a:rPr lang="en-US" altLang="zh-TW" dirty="0" err="1">
                <a:latin typeface="Consolas" panose="020B0609020204030204" pitchFamily="49" charset="0"/>
                <a:ea typeface="+mj-ea"/>
              </a:rPr>
              <a:t>InputStream</a:t>
            </a:r>
            <a:r>
              <a:rPr lang="zh-TW" altLang="en-US" dirty="0">
                <a:latin typeface="Consolas" panose="020B0609020204030204" pitchFamily="49" charset="0"/>
                <a:ea typeface="+mj-ea"/>
              </a:rPr>
              <a:t>，儲存水而非水龍頭。</a:t>
            </a:r>
            <a:endParaRPr lang="en-US" altLang="zh-TW" dirty="0">
              <a:latin typeface="Consolas" panose="020B0609020204030204" pitchFamily="49" charset="0"/>
              <a:ea typeface="+mj-ea"/>
            </a:endParaRPr>
          </a:p>
          <a:p>
            <a:pPr lvl="1" algn="just"/>
            <a:endParaRPr lang="zh-TW" altLang="en-US" dirty="0">
              <a:latin typeface="Consolas" panose="020B0609020204030204" pitchFamily="49" charset="0"/>
              <a:ea typeface="+mj-ea"/>
            </a:endParaRPr>
          </a:p>
          <a:p>
            <a:pPr marL="285750" indent="-285750" algn="just">
              <a:buFont typeface="Arial" panose="020B0604020202020204" pitchFamily="34" charset="0"/>
              <a:buChar char="•"/>
            </a:pPr>
            <a:r>
              <a:rPr lang="en-US" altLang="zh-TW" dirty="0">
                <a:solidFill>
                  <a:srgbClr val="1890C3"/>
                </a:solidFill>
                <a:latin typeface="Consolas" panose="020B0609020204030204" pitchFamily="49" charset="0"/>
                <a:ea typeface="+mj-ea"/>
              </a:rPr>
              <a:t>String </a:t>
            </a:r>
            <a:r>
              <a:rPr lang="en-US" altLang="zh-TW" dirty="0" err="1">
                <a:latin typeface="Consolas" panose="020B0609020204030204" pitchFamily="49" charset="0"/>
                <a:ea typeface="+mj-ea"/>
              </a:rPr>
              <a:t>context.getMimeType</a:t>
            </a:r>
            <a:r>
              <a:rPr lang="en-US" altLang="zh-TW" dirty="0">
                <a:latin typeface="Consolas" panose="020B0609020204030204" pitchFamily="49" charset="0"/>
                <a:ea typeface="+mj-ea"/>
              </a:rPr>
              <a:t>(String)</a:t>
            </a:r>
          </a:p>
          <a:p>
            <a:pPr lvl="1" algn="just"/>
            <a:r>
              <a:rPr lang="zh-TW" altLang="en-US" dirty="0">
                <a:latin typeface="Consolas" panose="020B0609020204030204" pitchFamily="49" charset="0"/>
                <a:ea typeface="+mj-ea"/>
              </a:rPr>
              <a:t>根據傳入字串的副檔名回傳所對應的</a:t>
            </a:r>
            <a:r>
              <a:rPr lang="en-US" altLang="zh-TW" dirty="0">
                <a:latin typeface="Consolas" panose="020B0609020204030204" pitchFamily="49" charset="0"/>
                <a:ea typeface="+mj-ea"/>
              </a:rPr>
              <a:t>MIME Type</a:t>
            </a:r>
            <a:r>
              <a:rPr lang="zh-TW" altLang="en-US" dirty="0">
                <a:latin typeface="Consolas" panose="020B0609020204030204" pitchFamily="49" charset="0"/>
                <a:ea typeface="+mj-ea"/>
              </a:rPr>
              <a:t>。 </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或直接</a:t>
            </a:r>
            <a:r>
              <a:rPr lang="en-US" altLang="zh-TW" dirty="0">
                <a:latin typeface="Consolas" panose="020B0609020204030204" pitchFamily="49" charset="0"/>
                <a:ea typeface="+mj-ea"/>
              </a:rPr>
              <a:t>Google)</a:t>
            </a:r>
          </a:p>
          <a:p>
            <a:pPr lvl="1" algn="just"/>
            <a:r>
              <a:rPr lang="zh-TW" altLang="en-US" dirty="0">
                <a:latin typeface="Consolas" panose="020B0609020204030204" pitchFamily="49" charset="0"/>
                <a:ea typeface="+mj-ea"/>
              </a:rPr>
              <a:t>常見的</a:t>
            </a:r>
            <a:r>
              <a:rPr lang="en-US" altLang="zh-TW" dirty="0">
                <a:latin typeface="Consolas" panose="020B0609020204030204" pitchFamily="49" charset="0"/>
                <a:ea typeface="+mj-ea"/>
              </a:rPr>
              <a:t>MIME Type</a:t>
            </a:r>
            <a:r>
              <a:rPr lang="zh-TW" altLang="en-US" dirty="0">
                <a:latin typeface="Consolas" panose="020B0609020204030204" pitchFamily="49" charset="0"/>
                <a:ea typeface="+mj-ea"/>
              </a:rPr>
              <a:t>有</a:t>
            </a:r>
          </a:p>
          <a:p>
            <a:pPr lvl="2" algn="just"/>
            <a:r>
              <a:rPr lang="en-US" altLang="zh-TW" dirty="0" err="1">
                <a:latin typeface="Consolas" panose="020B0609020204030204" pitchFamily="49" charset="0"/>
                <a:ea typeface="+mj-ea"/>
              </a:rPr>
              <a:t>context.getMimeType</a:t>
            </a:r>
            <a:r>
              <a:rPr lang="en-US" altLang="zh-TW" dirty="0">
                <a:latin typeface="Consolas" panose="020B0609020204030204" pitchFamily="49" charset="0"/>
                <a:ea typeface="+mj-ea"/>
              </a:rPr>
              <a:t>("xxx.html")=text/html</a:t>
            </a:r>
          </a:p>
          <a:p>
            <a:pPr lvl="2" algn="just"/>
            <a:r>
              <a:rPr lang="en-US" altLang="zh-TW" dirty="0" err="1">
                <a:latin typeface="Consolas" panose="020B0609020204030204" pitchFamily="49" charset="0"/>
                <a:ea typeface="+mj-ea"/>
              </a:rPr>
              <a:t>context.getMimeType</a:t>
            </a:r>
            <a:r>
              <a:rPr lang="en-US" altLang="zh-TW" dirty="0">
                <a:latin typeface="Consolas" panose="020B0609020204030204" pitchFamily="49" charset="0"/>
                <a:ea typeface="+mj-ea"/>
              </a:rPr>
              <a:t>("xxx.txt")=text/plain</a:t>
            </a:r>
          </a:p>
          <a:p>
            <a:pPr lvl="2" algn="just"/>
            <a:r>
              <a:rPr lang="en-US" altLang="zh-TW" dirty="0" err="1">
                <a:latin typeface="Consolas" panose="020B0609020204030204" pitchFamily="49" charset="0"/>
                <a:ea typeface="+mj-ea"/>
              </a:rPr>
              <a:t>context.getMimeType</a:t>
            </a:r>
            <a:r>
              <a:rPr lang="en-US" altLang="zh-TW" dirty="0">
                <a:latin typeface="Consolas" panose="020B0609020204030204" pitchFamily="49" charset="0"/>
                <a:ea typeface="+mj-ea"/>
              </a:rPr>
              <a:t>("xxx.gif")=image/gif</a:t>
            </a:r>
          </a:p>
          <a:p>
            <a:pPr lvl="2" algn="just"/>
            <a:r>
              <a:rPr lang="en-US" altLang="zh-TW" dirty="0" err="1">
                <a:latin typeface="Consolas" panose="020B0609020204030204" pitchFamily="49" charset="0"/>
                <a:ea typeface="+mj-ea"/>
              </a:rPr>
              <a:t>context.getMimeType</a:t>
            </a:r>
            <a:r>
              <a:rPr lang="en-US" altLang="zh-TW" dirty="0">
                <a:latin typeface="Consolas" panose="020B0609020204030204" pitchFamily="49" charset="0"/>
                <a:ea typeface="+mj-ea"/>
              </a:rPr>
              <a:t>("xxx.jpg")=image/jpeg</a:t>
            </a:r>
          </a:p>
          <a:p>
            <a:pPr lvl="1" algn="just"/>
            <a:r>
              <a:rPr lang="en-US" altLang="zh-TW" dirty="0">
                <a:latin typeface="Consolas" panose="020B0609020204030204" pitchFamily="49" charset="0"/>
                <a:ea typeface="+mj-ea"/>
              </a:rPr>
              <a:t>Server</a:t>
            </a:r>
            <a:r>
              <a:rPr lang="zh-TW" altLang="en-US" dirty="0">
                <a:latin typeface="Consolas" panose="020B0609020204030204" pitchFamily="49" charset="0"/>
                <a:ea typeface="+mj-ea"/>
              </a:rPr>
              <a:t>內的</a:t>
            </a:r>
            <a:r>
              <a:rPr lang="en-US" altLang="zh-TW" dirty="0">
                <a:latin typeface="Consolas" panose="020B0609020204030204" pitchFamily="49" charset="0"/>
                <a:ea typeface="+mj-ea"/>
              </a:rPr>
              <a:t>web.xml</a:t>
            </a:r>
            <a:r>
              <a:rPr lang="zh-TW" altLang="en-US" dirty="0">
                <a:latin typeface="Consolas" panose="020B0609020204030204" pitchFamily="49" charset="0"/>
                <a:ea typeface="+mj-ea"/>
              </a:rPr>
              <a:t>通常會有一組「副檔名</a:t>
            </a:r>
            <a:r>
              <a:rPr lang="en-US" altLang="zh-TW" dirty="0">
                <a:latin typeface="Consolas" panose="020B0609020204030204" pitchFamily="49" charset="0"/>
                <a:ea typeface="+mj-ea"/>
              </a:rPr>
              <a:t>-MIME Type</a:t>
            </a:r>
            <a:r>
              <a:rPr lang="zh-TW" altLang="en-US" dirty="0">
                <a:latin typeface="Consolas" panose="020B0609020204030204" pitchFamily="49" charset="0"/>
                <a:ea typeface="+mj-ea"/>
              </a:rPr>
              <a:t>」的對照表，我們也可以在自己</a:t>
            </a:r>
            <a:r>
              <a:rPr lang="en-US" altLang="zh-TW" dirty="0">
                <a:latin typeface="Consolas" panose="020B0609020204030204" pitchFamily="49" charset="0"/>
                <a:ea typeface="+mj-ea"/>
              </a:rPr>
              <a:t>web app</a:t>
            </a:r>
            <a:r>
              <a:rPr lang="zh-TW" altLang="en-US" dirty="0">
                <a:latin typeface="Consolas" panose="020B0609020204030204" pitchFamily="49" charset="0"/>
                <a:ea typeface="+mj-ea"/>
              </a:rPr>
              <a:t>內的</a:t>
            </a:r>
            <a:r>
              <a:rPr lang="en-US" altLang="zh-TW" dirty="0">
                <a:latin typeface="Consolas" panose="020B0609020204030204" pitchFamily="49" charset="0"/>
                <a:ea typeface="+mj-ea"/>
              </a:rPr>
              <a:t>web.xml</a:t>
            </a:r>
            <a:r>
              <a:rPr lang="zh-TW" altLang="en-US" dirty="0">
                <a:latin typeface="Consolas" panose="020B0609020204030204" pitchFamily="49" charset="0"/>
                <a:ea typeface="+mj-ea"/>
              </a:rPr>
              <a:t>中對其做修改或擴充。</a:t>
            </a:r>
            <a:endParaRPr lang="en-US" altLang="zh-TW"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5F1A3256-0009-4928-18FC-18C6DF64FA69}"/>
              </a:ext>
            </a:extLst>
          </p:cNvPr>
          <p:cNvSpPr txBox="1"/>
          <p:nvPr/>
        </p:nvSpPr>
        <p:spPr>
          <a:xfrm>
            <a:off x="9026554" y="6268577"/>
            <a:ext cx="2435575"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ServletContext</a:t>
            </a:r>
            <a:r>
              <a:rPr lang="zh-TW" altLang="en-US">
                <a:latin typeface="Consolas" panose="020B0609020204030204" pitchFamily="49" charset="0"/>
                <a:ea typeface="+mj-ea"/>
              </a:rPr>
              <a:t>方法</a:t>
            </a:r>
          </a:p>
        </p:txBody>
      </p:sp>
    </p:spTree>
    <p:extLst>
      <p:ext uri="{BB962C8B-B14F-4D97-AF65-F5344CB8AC3E}">
        <p14:creationId xmlns:p14="http://schemas.microsoft.com/office/powerpoint/2010/main" val="4037843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9"/>
            <a:ext cx="11859171" cy="5801330"/>
          </a:xfrm>
        </p:spPr>
        <p:txBody>
          <a:bodyPr>
            <a:noAutofit/>
          </a:bodyPr>
          <a:lstStyle/>
          <a:p>
            <a:pPr marL="0" indent="0">
              <a:buNone/>
            </a:pPr>
            <a:r>
              <a:rPr lang="en-US" altLang="zh-TW" sz="1800" dirty="0">
                <a:latin typeface="Consolas" panose="020B0609020204030204" pitchFamily="49" charset="0"/>
                <a:ea typeface="+mj-ea"/>
              </a:rPr>
              <a:t> </a:t>
            </a:r>
            <a:r>
              <a:rPr lang="zh-TW" altLang="en-US" sz="1800" dirty="0">
                <a:latin typeface="Consolas" panose="020B0609020204030204" pitchFamily="49" charset="0"/>
                <a:ea typeface="+mj-ea"/>
              </a:rPr>
              <a:t>取得</a:t>
            </a:r>
            <a:r>
              <a:rPr lang="en-US" altLang="zh-TW" sz="1800" dirty="0">
                <a:latin typeface="Consolas" panose="020B0609020204030204" pitchFamily="49" charset="0"/>
                <a:ea typeface="+mj-ea"/>
              </a:rPr>
              <a:t>Client</a:t>
            </a:r>
            <a:r>
              <a:rPr lang="zh-TW" altLang="en-US" sz="1800" dirty="0">
                <a:latin typeface="Consolas" panose="020B0609020204030204" pitchFamily="49" charset="0"/>
                <a:ea typeface="+mj-ea"/>
              </a:rPr>
              <a:t>主機的資訊</a:t>
            </a:r>
            <a:endParaRPr lang="en-US" altLang="zh-TW"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request.getRemoteAddr</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 取得</a:t>
            </a:r>
            <a:r>
              <a:rPr lang="en-US" altLang="zh-TW" dirty="0">
                <a:latin typeface="Consolas" panose="020B0609020204030204" pitchFamily="49" charset="0"/>
                <a:ea typeface="+mj-ea"/>
              </a:rPr>
              <a:t>Client</a:t>
            </a:r>
            <a:r>
              <a:rPr lang="zh-TW" altLang="en-US" dirty="0">
                <a:latin typeface="Consolas" panose="020B0609020204030204" pitchFamily="49" charset="0"/>
                <a:ea typeface="+mj-ea"/>
              </a:rPr>
              <a:t>端主機的</a:t>
            </a:r>
            <a:r>
              <a:rPr lang="en-US" altLang="zh-TW" dirty="0">
                <a:latin typeface="Consolas" panose="020B0609020204030204" pitchFamily="49" charset="0"/>
                <a:ea typeface="+mj-ea"/>
              </a:rPr>
              <a:t>IP</a:t>
            </a:r>
            <a:r>
              <a:rPr lang="zh-TW" altLang="en-US" dirty="0">
                <a:latin typeface="Consolas" panose="020B0609020204030204" pitchFamily="49" charset="0"/>
                <a:ea typeface="+mj-ea"/>
              </a:rPr>
              <a:t> </a:t>
            </a:r>
            <a:r>
              <a:rPr lang="en-US" altLang="zh-TW" dirty="0">
                <a:latin typeface="Consolas" panose="020B0609020204030204" pitchFamily="49" charset="0"/>
                <a:ea typeface="+mj-ea"/>
              </a:rPr>
              <a:t>Address</a:t>
            </a:r>
          </a:p>
          <a:p>
            <a:pPr lvl="1"/>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a:t>
            </a:r>
            <a:r>
              <a:rPr lang="en-US" altLang="zh-TW" dirty="0" err="1">
                <a:latin typeface="Consolas" panose="020B0609020204030204" pitchFamily="49" charset="0"/>
                <a:ea typeface="+mj-ea"/>
              </a:rPr>
              <a:t>request.getRemoteHost</a:t>
            </a:r>
            <a:r>
              <a:rPr lang="en-US" altLang="zh-TW" dirty="0">
                <a:latin typeface="Consolas" panose="020B0609020204030204" pitchFamily="49" charset="0"/>
                <a:ea typeface="+mj-ea"/>
              </a:rPr>
              <a:t>(): </a:t>
            </a:r>
            <a:r>
              <a:rPr lang="zh-TW" altLang="en-US" dirty="0">
                <a:latin typeface="Consolas" panose="020B0609020204030204" pitchFamily="49" charset="0"/>
                <a:ea typeface="+mj-ea"/>
              </a:rPr>
              <a:t>取得</a:t>
            </a:r>
            <a:r>
              <a:rPr lang="en-US" altLang="zh-TW" dirty="0">
                <a:latin typeface="Consolas" panose="020B0609020204030204" pitchFamily="49" charset="0"/>
                <a:ea typeface="+mj-ea"/>
              </a:rPr>
              <a:t>Client</a:t>
            </a:r>
            <a:r>
              <a:rPr lang="zh-TW" altLang="en-US" dirty="0">
                <a:latin typeface="Consolas" panose="020B0609020204030204" pitchFamily="49" charset="0"/>
                <a:ea typeface="+mj-ea"/>
              </a:rPr>
              <a:t>端主機的名稱</a:t>
            </a:r>
            <a:endParaRPr lang="en-US" altLang="zh-TW" dirty="0">
              <a:latin typeface="Consolas" panose="020B0609020204030204" pitchFamily="49" charset="0"/>
              <a:ea typeface="+mj-ea"/>
            </a:endParaRPr>
          </a:p>
          <a:p>
            <a:r>
              <a:rPr lang="zh-TW" altLang="en-US" sz="1800" dirty="0">
                <a:latin typeface="Consolas" panose="020B0609020204030204" pitchFamily="49" charset="0"/>
                <a:ea typeface="+mj-ea"/>
              </a:rPr>
              <a:t>取得</a:t>
            </a:r>
            <a:r>
              <a:rPr lang="en-US" altLang="zh-TW" sz="1800" dirty="0">
                <a:latin typeface="Consolas" panose="020B0609020204030204" pitchFamily="49" charset="0"/>
                <a:ea typeface="+mj-ea"/>
              </a:rPr>
              <a:t>Request</a:t>
            </a:r>
            <a:r>
              <a:rPr lang="zh-TW" altLang="en-US" sz="1800" dirty="0">
                <a:latin typeface="Consolas" panose="020B0609020204030204" pitchFamily="49" charset="0"/>
                <a:ea typeface="+mj-ea"/>
              </a:rPr>
              <a:t>參數</a:t>
            </a:r>
            <a:endParaRPr lang="en-US" altLang="zh-TW"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request.getParameter(String)</a:t>
            </a:r>
          </a:p>
          <a:p>
            <a:pPr marL="548640" lvl="2" indent="0">
              <a:buNone/>
            </a:pPr>
            <a:r>
              <a:rPr lang="zh-TW" altLang="en-US" sz="1800" dirty="0">
                <a:latin typeface="Consolas" panose="020B0609020204030204" pitchFamily="49" charset="0"/>
                <a:ea typeface="+mj-ea"/>
              </a:rPr>
              <a:t>使用參數名稱取得</a:t>
            </a:r>
            <a:r>
              <a:rPr lang="en-US" altLang="zh-TW" sz="1800" dirty="0">
                <a:latin typeface="Consolas" panose="020B0609020204030204" pitchFamily="49" charset="0"/>
                <a:ea typeface="+mj-ea"/>
              </a:rPr>
              <a:t>Client</a:t>
            </a:r>
            <a:r>
              <a:rPr lang="zh-TW" altLang="en-US" sz="1800" dirty="0">
                <a:latin typeface="Consolas" panose="020B0609020204030204" pitchFamily="49" charset="0"/>
                <a:ea typeface="+mj-ea"/>
              </a:rPr>
              <a:t>端傳送過來的單一參數值</a:t>
            </a:r>
            <a:endParaRPr lang="en-US" altLang="zh-TW" sz="1800" dirty="0">
              <a:latin typeface="Consolas" panose="020B0609020204030204" pitchFamily="49" charset="0"/>
              <a:ea typeface="+mj-ea"/>
            </a:endParaRPr>
          </a:p>
          <a:p>
            <a:pPr lvl="2"/>
            <a:endParaRPr lang="zh-TW" altLang="en-US"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Map&lt;String, String[]&gt; </a:t>
            </a:r>
            <a:r>
              <a:rPr lang="en-US" altLang="zh-TW" dirty="0">
                <a:latin typeface="Consolas" panose="020B0609020204030204" pitchFamily="49" charset="0"/>
                <a:ea typeface="+mj-ea"/>
              </a:rPr>
              <a:t>request.getParameterMap()</a:t>
            </a:r>
          </a:p>
          <a:p>
            <a:pPr marL="548640" lvl="2" indent="0">
              <a:buNone/>
            </a:pPr>
            <a:r>
              <a:rPr lang="zh-TW" altLang="en-US" sz="1800" dirty="0">
                <a:latin typeface="Consolas" panose="020B0609020204030204" pitchFamily="49" charset="0"/>
                <a:ea typeface="+mj-ea"/>
              </a:rPr>
              <a:t>取得所有參數名稱、參數值，以</a:t>
            </a:r>
            <a:r>
              <a:rPr lang="en-US" altLang="zh-TW" sz="1800" dirty="0">
                <a:latin typeface="Consolas" panose="020B0609020204030204" pitchFamily="49" charset="0"/>
                <a:ea typeface="+mj-ea"/>
              </a:rPr>
              <a:t>Key</a:t>
            </a:r>
            <a:r>
              <a:rPr lang="zh-TW" altLang="en-US" sz="1800" dirty="0">
                <a:latin typeface="Consolas" panose="020B0609020204030204" pitchFamily="49" charset="0"/>
                <a:ea typeface="+mj-ea"/>
              </a:rPr>
              <a:t>、</a:t>
            </a:r>
            <a:r>
              <a:rPr lang="en-US" altLang="zh-TW" sz="1800" dirty="0">
                <a:latin typeface="Consolas" panose="020B0609020204030204" pitchFamily="49" charset="0"/>
                <a:ea typeface="+mj-ea"/>
              </a:rPr>
              <a:t>Value</a:t>
            </a:r>
            <a:r>
              <a:rPr lang="zh-TW" altLang="en-US" sz="1800" dirty="0">
                <a:latin typeface="Consolas" panose="020B0609020204030204" pitchFamily="49" charset="0"/>
                <a:ea typeface="+mj-ea"/>
              </a:rPr>
              <a:t>方式存成</a:t>
            </a:r>
            <a:r>
              <a:rPr lang="en-US" altLang="zh-TW" sz="1800" dirty="0">
                <a:latin typeface="Consolas" panose="020B0609020204030204" pitchFamily="49" charset="0"/>
                <a:ea typeface="+mj-ea"/>
              </a:rPr>
              <a:t>Map</a:t>
            </a:r>
            <a:r>
              <a:rPr lang="zh-TW" altLang="en-US" sz="1800" dirty="0">
                <a:latin typeface="Consolas" panose="020B0609020204030204" pitchFamily="49" charset="0"/>
                <a:ea typeface="+mj-ea"/>
              </a:rPr>
              <a:t>物件</a:t>
            </a:r>
            <a:endParaRPr lang="en-US" altLang="zh-TW" sz="1800" dirty="0">
              <a:latin typeface="Consolas" panose="020B0609020204030204" pitchFamily="49" charset="0"/>
              <a:ea typeface="+mj-ea"/>
            </a:endParaRPr>
          </a:p>
          <a:p>
            <a:pPr lvl="2"/>
            <a:endParaRPr lang="zh-TW" altLang="en-US"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Enumeration&lt;String&gt; </a:t>
            </a:r>
            <a:r>
              <a:rPr lang="en-US" altLang="zh-TW" dirty="0">
                <a:latin typeface="Consolas" panose="020B0609020204030204" pitchFamily="49" charset="0"/>
                <a:ea typeface="+mj-ea"/>
              </a:rPr>
              <a:t>request.getParameterNames()</a:t>
            </a:r>
          </a:p>
          <a:p>
            <a:pPr marL="548640" lvl="2" indent="0">
              <a:buNone/>
            </a:pPr>
            <a:r>
              <a:rPr lang="zh-TW" altLang="en-US" sz="1800" dirty="0">
                <a:latin typeface="Consolas" panose="020B0609020204030204" pitchFamily="49" charset="0"/>
                <a:ea typeface="+mj-ea"/>
              </a:rPr>
              <a:t>列舉所有參數名稱，存成</a:t>
            </a:r>
            <a:r>
              <a:rPr lang="en-US" altLang="zh-TW" sz="1800" dirty="0">
                <a:latin typeface="Consolas" panose="020B0609020204030204" pitchFamily="49" charset="0"/>
                <a:ea typeface="+mj-ea"/>
              </a:rPr>
              <a:t>Enumeration</a:t>
            </a:r>
            <a:r>
              <a:rPr lang="zh-TW" altLang="en-US" sz="1800" dirty="0">
                <a:latin typeface="Consolas" panose="020B0609020204030204" pitchFamily="49" charset="0"/>
                <a:ea typeface="+mj-ea"/>
              </a:rPr>
              <a:t>物件</a:t>
            </a:r>
            <a:endParaRPr lang="en-US" altLang="zh-TW" sz="1800" dirty="0">
              <a:latin typeface="Consolas" panose="020B0609020204030204" pitchFamily="49" charset="0"/>
              <a:ea typeface="+mj-ea"/>
            </a:endParaRPr>
          </a:p>
          <a:p>
            <a:pPr marL="548640" lvl="2" indent="0">
              <a:buNone/>
            </a:pPr>
            <a:endParaRPr lang="zh-TW" altLang="en-US"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String[] </a:t>
            </a:r>
            <a:r>
              <a:rPr lang="en-US" altLang="zh-TW" dirty="0">
                <a:latin typeface="Consolas" panose="020B0609020204030204" pitchFamily="49" charset="0"/>
                <a:ea typeface="+mj-ea"/>
              </a:rPr>
              <a:t>request.getParameterValues(String):</a:t>
            </a:r>
          </a:p>
          <a:p>
            <a:pPr marL="548640" lvl="2" indent="0">
              <a:buNone/>
            </a:pPr>
            <a:r>
              <a:rPr lang="zh-TW" altLang="en-US" sz="1800" dirty="0">
                <a:latin typeface="Consolas" panose="020B0609020204030204" pitchFamily="49" charset="0"/>
                <a:ea typeface="+mj-ea"/>
              </a:rPr>
              <a:t>使用參數名稱取得</a:t>
            </a:r>
            <a:r>
              <a:rPr lang="en-US" altLang="zh-TW" sz="1800" dirty="0">
                <a:latin typeface="Consolas" panose="020B0609020204030204" pitchFamily="49" charset="0"/>
                <a:ea typeface="+mj-ea"/>
              </a:rPr>
              <a:t>Client</a:t>
            </a:r>
            <a:r>
              <a:rPr lang="zh-TW" altLang="en-US" sz="1800" dirty="0">
                <a:latin typeface="Consolas" panose="020B0609020204030204" pitchFamily="49" charset="0"/>
                <a:ea typeface="+mj-ea"/>
              </a:rPr>
              <a:t>端傳過來的所有參數值</a:t>
            </a:r>
            <a:endParaRPr lang="en-US" altLang="zh-TW" sz="1800" dirty="0">
              <a:latin typeface="Consolas" panose="020B0609020204030204" pitchFamily="49" charset="0"/>
              <a:ea typeface="+mj-ea"/>
            </a:endParaRPr>
          </a:p>
          <a:p>
            <a:pPr marL="548640" lvl="2" indent="0">
              <a:buNone/>
            </a:pPr>
            <a:endParaRPr lang="en-US" altLang="zh-TW" sz="1800" dirty="0">
              <a:latin typeface="Consolas" panose="020B0609020204030204" pitchFamily="49" charset="0"/>
              <a:ea typeface="+mj-ea"/>
            </a:endParaRPr>
          </a:p>
          <a:p>
            <a:pPr lvl="1"/>
            <a:r>
              <a:rPr lang="en-US" altLang="zh-TW" dirty="0">
                <a:solidFill>
                  <a:srgbClr val="1890C3"/>
                </a:solidFill>
                <a:latin typeface="Consolas" panose="020B0609020204030204" pitchFamily="49" charset="0"/>
                <a:ea typeface="+mj-ea"/>
              </a:rPr>
              <a:t>String</a:t>
            </a:r>
            <a:r>
              <a:rPr lang="en-US" altLang="zh-TW" dirty="0">
                <a:latin typeface="Consolas" panose="020B0609020204030204" pitchFamily="49" charset="0"/>
                <a:ea typeface="+mj-ea"/>
              </a:rPr>
              <a:t> request.getQueryString()</a:t>
            </a:r>
          </a:p>
          <a:p>
            <a:pPr marL="548640" lvl="2" indent="0">
              <a:buNone/>
            </a:pPr>
            <a:r>
              <a:rPr lang="zh-TW" altLang="en-US" sz="1800" dirty="0">
                <a:latin typeface="Consolas" panose="020B0609020204030204" pitchFamily="49" charset="0"/>
                <a:ea typeface="+mj-ea"/>
              </a:rPr>
              <a:t>取得查詢字串，較少使用</a:t>
            </a:r>
            <a:endParaRPr lang="en-US" altLang="zh-TW" sz="1800" dirty="0">
              <a:latin typeface="Consolas" panose="020B0609020204030204" pitchFamily="49" charset="0"/>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1" y="83979"/>
            <a:ext cx="333534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mj-ea"/>
                <a:ea typeface="+mj-ea"/>
              </a:rPr>
              <a:t>取得</a:t>
            </a:r>
            <a:r>
              <a:rPr lang="en-US" altLang="zh-TW" sz="3600">
                <a:latin typeface="+mj-ea"/>
                <a:ea typeface="+mj-ea"/>
              </a:rPr>
              <a:t>Client</a:t>
            </a:r>
            <a:r>
              <a:rPr lang="zh-TW" altLang="en-US" sz="3600">
                <a:latin typeface="+mj-ea"/>
                <a:ea typeface="+mj-ea"/>
              </a:rPr>
              <a:t>資訊</a:t>
            </a:r>
            <a:endParaRPr lang="en-US" altLang="zh-TW" sz="3600">
              <a:latin typeface="+mj-ea"/>
              <a:ea typeface="+mj-ea"/>
            </a:endParaRPr>
          </a:p>
        </p:txBody>
      </p:sp>
      <p:sp>
        <p:nvSpPr>
          <p:cNvPr id="2" name="投影片編號版面配置區 3">
            <a:extLst>
              <a:ext uri="{FF2B5EF4-FFF2-40B4-BE49-F238E27FC236}">
                <a16:creationId xmlns:a16="http://schemas.microsoft.com/office/drawing/2014/main" id="{2DF0BC5C-12C7-1D4F-D3B5-5638D6BDEA0F}"/>
              </a:ext>
            </a:extLst>
          </p:cNvPr>
          <p:cNvSpPr>
            <a:spLocks noGrp="1"/>
          </p:cNvSpPr>
          <p:nvPr>
            <p:ph type="sldNum" sz="quarter" idx="12"/>
          </p:nvPr>
        </p:nvSpPr>
        <p:spPr>
          <a:xfrm>
            <a:off x="11311128" y="6272784"/>
            <a:ext cx="640080" cy="365125"/>
          </a:xfrm>
        </p:spPr>
        <p:txBody>
          <a:bodyPr/>
          <a:lstStyle/>
          <a:p>
            <a:fld id="{B521127C-0C56-461F-B517-0D483F216F7D}" type="slidenum">
              <a:rPr lang="zh-TW" altLang="en-US" smtClean="0"/>
              <a:t>59</a:t>
            </a:fld>
            <a:endParaRPr lang="zh-TW" altLang="en-US"/>
          </a:p>
        </p:txBody>
      </p:sp>
      <p:sp>
        <p:nvSpPr>
          <p:cNvPr id="3" name="文字方塊 2">
            <a:extLst>
              <a:ext uri="{FF2B5EF4-FFF2-40B4-BE49-F238E27FC236}">
                <a16:creationId xmlns:a16="http://schemas.microsoft.com/office/drawing/2014/main" id="{CB73CD8C-C4D8-8FCE-0868-9725FE369190}"/>
              </a:ext>
            </a:extLst>
          </p:cNvPr>
          <p:cNvSpPr txBox="1"/>
          <p:nvPr/>
        </p:nvSpPr>
        <p:spPr>
          <a:xfrm>
            <a:off x="9521505" y="6268577"/>
            <a:ext cx="1940624"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取得</a:t>
            </a:r>
            <a:r>
              <a:rPr lang="en-US" altLang="zh-TW">
                <a:latin typeface="Consolas" panose="020B0609020204030204" pitchFamily="49" charset="0"/>
                <a:ea typeface="+mj-ea"/>
              </a:rPr>
              <a:t>Client</a:t>
            </a:r>
            <a:r>
              <a:rPr lang="zh-TW" altLang="en-US">
                <a:latin typeface="Consolas" panose="020B0609020204030204" pitchFamily="49" charset="0"/>
                <a:ea typeface="+mj-ea"/>
              </a:rPr>
              <a:t>資訊</a:t>
            </a:r>
          </a:p>
        </p:txBody>
      </p:sp>
    </p:spTree>
    <p:extLst>
      <p:ext uri="{BB962C8B-B14F-4D97-AF65-F5344CB8AC3E}">
        <p14:creationId xmlns:p14="http://schemas.microsoft.com/office/powerpoint/2010/main" val="1933595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01515501-017F-48D3-B273-6A87D255DEEC}"/>
              </a:ext>
            </a:extLst>
          </p:cNvPr>
          <p:cNvSpPr txBox="1"/>
          <p:nvPr/>
        </p:nvSpPr>
        <p:spPr>
          <a:xfrm>
            <a:off x="104456" y="190367"/>
            <a:ext cx="2586192" cy="553998"/>
          </a:xfrm>
          <a:prstGeom prst="rect">
            <a:avLst/>
          </a:prstGeom>
          <a:noFill/>
        </p:spPr>
        <p:txBody>
          <a:bodyPr wrap="square" rtlCol="0">
            <a:spAutoFit/>
          </a:bodyPr>
          <a:lstStyle/>
          <a:p>
            <a:r>
              <a:rPr lang="en-US" altLang="zh-TW" sz="3000">
                <a:latin typeface="Consolas" panose="020B0609020204030204" pitchFamily="49" charset="0"/>
                <a:cs typeface="Arial" panose="020B0604020202020204" pitchFamily="34" charset="0"/>
              </a:rPr>
              <a:t>OSI 7 Layer</a:t>
            </a:r>
            <a:endParaRPr lang="zh-TW" altLang="en-US" sz="3000">
              <a:latin typeface="Consolas" panose="020B0609020204030204" pitchFamily="49" charset="0"/>
              <a:cs typeface="Arial" panose="020B0604020202020204" pitchFamily="34" charset="0"/>
            </a:endParaRPr>
          </a:p>
        </p:txBody>
      </p:sp>
      <p:pic>
        <p:nvPicPr>
          <p:cNvPr id="10" name="圖片 9">
            <a:extLst>
              <a:ext uri="{FF2B5EF4-FFF2-40B4-BE49-F238E27FC236}">
                <a16:creationId xmlns:a16="http://schemas.microsoft.com/office/drawing/2014/main" id="{9EB2D7C6-8CAA-4A8B-8A0E-5A04AB80DC16}"/>
              </a:ext>
            </a:extLst>
          </p:cNvPr>
          <p:cNvPicPr>
            <a:picLocks noChangeAspect="1"/>
          </p:cNvPicPr>
          <p:nvPr/>
        </p:nvPicPr>
        <p:blipFill>
          <a:blip r:embed="rId2"/>
          <a:stretch>
            <a:fillRect/>
          </a:stretch>
        </p:blipFill>
        <p:spPr>
          <a:xfrm>
            <a:off x="114220" y="828672"/>
            <a:ext cx="1989103" cy="5809237"/>
          </a:xfrm>
          <a:prstGeom prst="rect">
            <a:avLst/>
          </a:prstGeom>
        </p:spPr>
      </p:pic>
      <p:sp>
        <p:nvSpPr>
          <p:cNvPr id="13" name="文字方塊 12">
            <a:extLst>
              <a:ext uri="{FF2B5EF4-FFF2-40B4-BE49-F238E27FC236}">
                <a16:creationId xmlns:a16="http://schemas.microsoft.com/office/drawing/2014/main" id="{3D81413A-5AFC-4B29-B6D4-AAD2742526BE}"/>
              </a:ext>
            </a:extLst>
          </p:cNvPr>
          <p:cNvSpPr txBox="1"/>
          <p:nvPr/>
        </p:nvSpPr>
        <p:spPr>
          <a:xfrm>
            <a:off x="3137850" y="4530904"/>
            <a:ext cx="32239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Consolas" panose="020B0609020204030204" pitchFamily="49" charset="0"/>
                <a:cs typeface="Times New Roman" panose="02020603050405020304" pitchFamily="18" charset="0"/>
              </a:rPr>
              <a:t>IP ( Internet Protocol )</a:t>
            </a:r>
            <a:endParaRPr lang="zh-TW" altLang="en-US">
              <a:latin typeface="Consolas" panose="020B0609020204030204" pitchFamily="49" charset="0"/>
              <a:cs typeface="Times New Roman" panose="02020603050405020304" pitchFamily="18" charset="0"/>
            </a:endParaRPr>
          </a:p>
        </p:txBody>
      </p:sp>
      <p:cxnSp>
        <p:nvCxnSpPr>
          <p:cNvPr id="15" name="直線接點 14">
            <a:extLst>
              <a:ext uri="{FF2B5EF4-FFF2-40B4-BE49-F238E27FC236}">
                <a16:creationId xmlns:a16="http://schemas.microsoft.com/office/drawing/2014/main" id="{7F0645B8-6E01-4913-8AE5-047769AAF760}"/>
              </a:ext>
            </a:extLst>
          </p:cNvPr>
          <p:cNvCxnSpPr>
            <a:cxnSpLocks/>
            <a:endCxn id="13" idx="1"/>
          </p:cNvCxnSpPr>
          <p:nvPr/>
        </p:nvCxnSpPr>
        <p:spPr>
          <a:xfrm>
            <a:off x="2363056" y="4715570"/>
            <a:ext cx="774794" cy="0"/>
          </a:xfrm>
          <a:prstGeom prst="line">
            <a:avLst/>
          </a:prstGeom>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2CF217F1-C03B-495C-ADA1-2EBE3534244B}"/>
              </a:ext>
            </a:extLst>
          </p:cNvPr>
          <p:cNvSpPr txBox="1"/>
          <p:nvPr/>
        </p:nvSpPr>
        <p:spPr>
          <a:xfrm>
            <a:off x="3137850" y="3727807"/>
            <a:ext cx="4974439" cy="646331"/>
          </a:xfrm>
          <a:prstGeom prst="rect">
            <a:avLst/>
          </a:prstGeom>
          <a:ln w="12700"/>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solidFill>
                  <a:srgbClr val="FF0000"/>
                </a:solidFill>
                <a:latin typeface="Consolas" panose="020B0609020204030204" pitchFamily="49" charset="0"/>
                <a:cs typeface="Times New Roman" panose="02020603050405020304" pitchFamily="18" charset="0"/>
              </a:rPr>
              <a:t>TCP</a:t>
            </a:r>
            <a:r>
              <a:rPr lang="en-US" altLang="zh-TW">
                <a:solidFill>
                  <a:schemeClr val="tx1"/>
                </a:solidFill>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cs typeface="Times New Roman" panose="02020603050405020304" pitchFamily="18" charset="0"/>
              </a:rPr>
              <a:t>Transmission Control Protocol</a:t>
            </a:r>
            <a:r>
              <a:rPr lang="en-US" altLang="zh-TW">
                <a:solidFill>
                  <a:schemeClr val="tx1"/>
                </a:solidFill>
                <a:latin typeface="Consolas" panose="020B0609020204030204" pitchFamily="49" charset="0"/>
                <a:cs typeface="Times New Roman" panose="02020603050405020304" pitchFamily="18" charset="0"/>
              </a:rPr>
              <a:t>)</a:t>
            </a:r>
            <a:r>
              <a:rPr lang="zh-TW" altLang="en-US">
                <a:solidFill>
                  <a:schemeClr val="tx1"/>
                </a:solidFill>
                <a:latin typeface="Consolas" panose="020B0609020204030204" pitchFamily="49" charset="0"/>
                <a:cs typeface="Times New Roman" panose="02020603050405020304" pitchFamily="18" charset="0"/>
              </a:rPr>
              <a:t>、</a:t>
            </a:r>
            <a:endParaRPr lang="en-US" altLang="zh-TW">
              <a:solidFill>
                <a:schemeClr val="tx1"/>
              </a:solidFill>
              <a:latin typeface="Consolas" panose="020B0609020204030204" pitchFamily="49" charset="0"/>
              <a:cs typeface="Times New Roman" panose="02020603050405020304" pitchFamily="18" charset="0"/>
            </a:endParaRPr>
          </a:p>
          <a:p>
            <a:r>
              <a:rPr lang="en-US" altLang="zh-TW">
                <a:solidFill>
                  <a:srgbClr val="FF0000"/>
                </a:solidFill>
                <a:latin typeface="Consolas" panose="020B0609020204030204" pitchFamily="49" charset="0"/>
                <a:cs typeface="Times New Roman" panose="02020603050405020304" pitchFamily="18" charset="0"/>
              </a:rPr>
              <a:t>UDP</a:t>
            </a:r>
            <a:r>
              <a:rPr lang="en-US" altLang="zh-TW">
                <a:solidFill>
                  <a:schemeClr val="tx1"/>
                </a:solidFill>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rPr>
              <a:t>User Datagram Protocol</a:t>
            </a:r>
            <a:r>
              <a:rPr lang="en-US" altLang="zh-TW">
                <a:solidFill>
                  <a:schemeClr val="tx1"/>
                </a:solidFill>
                <a:latin typeface="Consolas" panose="020B0609020204030204" pitchFamily="49" charset="0"/>
                <a:cs typeface="Times New Roman" panose="02020603050405020304" pitchFamily="18" charset="0"/>
              </a:rPr>
              <a:t>)</a:t>
            </a:r>
            <a:endParaRPr lang="zh-TW" altLang="en-US">
              <a:solidFill>
                <a:schemeClr val="tx1"/>
              </a:solidFill>
              <a:latin typeface="Consolas" panose="020B0609020204030204" pitchFamily="49" charset="0"/>
              <a:cs typeface="Times New Roman" panose="02020603050405020304" pitchFamily="18" charset="0"/>
            </a:endParaRPr>
          </a:p>
        </p:txBody>
      </p:sp>
      <p:cxnSp>
        <p:nvCxnSpPr>
          <p:cNvPr id="20" name="直線接點 19">
            <a:extLst>
              <a:ext uri="{FF2B5EF4-FFF2-40B4-BE49-F238E27FC236}">
                <a16:creationId xmlns:a16="http://schemas.microsoft.com/office/drawing/2014/main" id="{A4C77B42-53B8-43E2-BF88-B9C9F6330F67}"/>
              </a:ext>
            </a:extLst>
          </p:cNvPr>
          <p:cNvCxnSpPr>
            <a:cxnSpLocks/>
            <a:endCxn id="19" idx="1"/>
          </p:cNvCxnSpPr>
          <p:nvPr/>
        </p:nvCxnSpPr>
        <p:spPr>
          <a:xfrm>
            <a:off x="2363056" y="3912473"/>
            <a:ext cx="774794" cy="138500"/>
          </a:xfrm>
          <a:prstGeom prst="line">
            <a:avLst/>
          </a:prstGeom>
        </p:spPr>
        <p:style>
          <a:lnRef idx="1">
            <a:schemeClr val="dk1"/>
          </a:lnRef>
          <a:fillRef idx="0">
            <a:schemeClr val="dk1"/>
          </a:fillRef>
          <a:effectRef idx="0">
            <a:schemeClr val="dk1"/>
          </a:effectRef>
          <a:fontRef idx="minor">
            <a:schemeClr val="tx1"/>
          </a:fontRef>
        </p:style>
      </p:cxnSp>
      <p:sp>
        <p:nvSpPr>
          <p:cNvPr id="21" name="文字方塊 20">
            <a:extLst>
              <a:ext uri="{FF2B5EF4-FFF2-40B4-BE49-F238E27FC236}">
                <a16:creationId xmlns:a16="http://schemas.microsoft.com/office/drawing/2014/main" id="{8CC332DA-97F6-48A1-801D-DF2F18ABED06}"/>
              </a:ext>
            </a:extLst>
          </p:cNvPr>
          <p:cNvSpPr txBox="1"/>
          <p:nvPr/>
        </p:nvSpPr>
        <p:spPr>
          <a:xfrm>
            <a:off x="3115587" y="202553"/>
            <a:ext cx="4870244"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solidFill>
                  <a:srgbClr val="FF0000"/>
                </a:solidFill>
                <a:latin typeface="Consolas" panose="020B0609020204030204" pitchFamily="49" charset="0"/>
                <a:cs typeface="Times New Roman" panose="02020603050405020304" pitchFamily="18" charset="0"/>
              </a:rPr>
              <a:t>HTTP</a:t>
            </a:r>
            <a:r>
              <a:rPr lang="en-US" altLang="zh-TW">
                <a:latin typeface="Consolas" panose="020B0609020204030204" pitchFamily="49" charset="0"/>
                <a:cs typeface="Times New Roman" panose="02020603050405020304" pitchFamily="18" charset="0"/>
              </a:rPr>
              <a:t> (</a:t>
            </a:r>
            <a:r>
              <a:rPr lang="en-US" altLang="zh-TW" i="0">
                <a:solidFill>
                  <a:srgbClr val="000000"/>
                </a:solidFill>
                <a:effectLst/>
                <a:latin typeface="Consolas" panose="020B0609020204030204" pitchFamily="49" charset="0"/>
                <a:cs typeface="Times New Roman" panose="02020603050405020304" pitchFamily="18" charset="0"/>
              </a:rPr>
              <a:t>Hypertext Transfer Protocol</a:t>
            </a:r>
            <a:r>
              <a:rPr lang="en-US" altLang="zh-TW">
                <a:latin typeface="Consolas" panose="020B0609020204030204" pitchFamily="49" charset="0"/>
                <a:cs typeface="Times New Roman" panose="02020603050405020304" pitchFamily="18" charset="0"/>
              </a:rPr>
              <a:t>)</a:t>
            </a:r>
            <a:r>
              <a:rPr lang="zh-TW" altLang="en-US">
                <a:latin typeface="Consolas" panose="020B0609020204030204" pitchFamily="49" charset="0"/>
                <a:cs typeface="Times New Roman" panose="02020603050405020304" pitchFamily="18" charset="0"/>
              </a:rPr>
              <a:t>、</a:t>
            </a:r>
            <a:endParaRPr lang="en-US" altLang="zh-TW">
              <a:latin typeface="Consolas" panose="020B0609020204030204" pitchFamily="49" charset="0"/>
              <a:cs typeface="Times New Roman" panose="02020603050405020304" pitchFamily="18" charset="0"/>
            </a:endParaRPr>
          </a:p>
          <a:p>
            <a:r>
              <a:rPr lang="en-US" altLang="zh-TW">
                <a:solidFill>
                  <a:schemeClr val="tx1"/>
                </a:solidFill>
                <a:latin typeface="Consolas" panose="020B0609020204030204" pitchFamily="49" charset="0"/>
                <a:cs typeface="Times New Roman" panose="02020603050405020304" pitchFamily="18" charset="0"/>
              </a:rPr>
              <a:t>FTP (</a:t>
            </a:r>
            <a:r>
              <a:rPr lang="en-US" altLang="zh-TW" i="0">
                <a:solidFill>
                  <a:schemeClr val="tx1"/>
                </a:solidFill>
                <a:effectLst/>
                <a:latin typeface="Consolas" panose="020B0609020204030204" pitchFamily="49" charset="0"/>
                <a:ea typeface="微軟正黑體" panose="020B0604030504040204" pitchFamily="34" charset="-120"/>
                <a:cs typeface="Times New Roman" panose="02020603050405020304" pitchFamily="18" charset="0"/>
              </a:rPr>
              <a:t>File Transfer Protocol</a:t>
            </a:r>
            <a:r>
              <a:rPr lang="en-US" altLang="zh-TW">
                <a:solidFill>
                  <a:schemeClr val="tx1"/>
                </a:solidFill>
                <a:latin typeface="Consolas" panose="020B0609020204030204" pitchFamily="49" charset="0"/>
                <a:cs typeface="Times New Roman" panose="02020603050405020304" pitchFamily="18" charset="0"/>
              </a:rPr>
              <a:t>)</a:t>
            </a:r>
            <a:r>
              <a:rPr lang="zh-TW" altLang="en-US">
                <a:solidFill>
                  <a:schemeClr val="tx1"/>
                </a:solidFill>
                <a:latin typeface="Consolas" panose="020B0609020204030204" pitchFamily="49" charset="0"/>
                <a:cs typeface="Times New Roman" panose="02020603050405020304" pitchFamily="18" charset="0"/>
              </a:rPr>
              <a:t>、</a:t>
            </a:r>
            <a:endParaRPr lang="en-US" altLang="zh-TW">
              <a:solidFill>
                <a:schemeClr val="tx1"/>
              </a:solidFill>
              <a:latin typeface="Consolas" panose="020B0609020204030204" pitchFamily="49" charset="0"/>
              <a:cs typeface="Times New Roman" panose="02020603050405020304" pitchFamily="18" charset="0"/>
            </a:endParaRPr>
          </a:p>
          <a:p>
            <a:r>
              <a:rPr lang="en-US" altLang="zh-TW" i="0">
                <a:solidFill>
                  <a:schemeClr val="tx1"/>
                </a:solidFill>
                <a:effectLst/>
                <a:latin typeface="Consolas" panose="020B0609020204030204" pitchFamily="49" charset="0"/>
                <a:cs typeface="Times New Roman" panose="02020603050405020304" pitchFamily="18" charset="0"/>
              </a:rPr>
              <a:t>DNS(Domain Name System)</a:t>
            </a:r>
            <a:r>
              <a:rPr lang="zh-TW" altLang="en-US" i="0">
                <a:solidFill>
                  <a:schemeClr val="tx1"/>
                </a:solidFill>
                <a:effectLst/>
                <a:latin typeface="Consolas" panose="020B0609020204030204" pitchFamily="49" charset="0"/>
                <a:cs typeface="Times New Roman" panose="02020603050405020304" pitchFamily="18" charset="0"/>
              </a:rPr>
              <a:t>、</a:t>
            </a:r>
            <a:endParaRPr lang="en-US" altLang="zh-TW" i="0">
              <a:solidFill>
                <a:schemeClr val="tx1"/>
              </a:solidFill>
              <a:effectLst/>
              <a:latin typeface="Consolas" panose="020B0609020204030204" pitchFamily="49" charset="0"/>
              <a:cs typeface="Times New Roman" panose="02020603050405020304" pitchFamily="18" charset="0"/>
            </a:endParaRPr>
          </a:p>
          <a:p>
            <a:r>
              <a:rPr lang="en-US" altLang="zh-TW" i="0">
                <a:solidFill>
                  <a:schemeClr val="tx1"/>
                </a:solidFill>
                <a:effectLst/>
                <a:latin typeface="Consolas" panose="020B0609020204030204" pitchFamily="49" charset="0"/>
                <a:cs typeface="Times New Roman" panose="02020603050405020304" pitchFamily="18" charset="0"/>
              </a:rPr>
              <a:t>SMTP</a:t>
            </a:r>
            <a:r>
              <a:rPr lang="zh-TW" altLang="en-US" i="0">
                <a:solidFill>
                  <a:schemeClr val="tx1"/>
                </a:solidFill>
                <a:effectLst/>
                <a:latin typeface="Consolas" panose="020B0609020204030204" pitchFamily="49" charset="0"/>
                <a:cs typeface="Times New Roman" panose="02020603050405020304" pitchFamily="18" charset="0"/>
              </a:rPr>
              <a:t> </a:t>
            </a:r>
            <a:r>
              <a:rPr lang="en-US" altLang="zh-TW" i="0">
                <a:solidFill>
                  <a:schemeClr val="tx1"/>
                </a:solidFill>
                <a:effectLst/>
                <a:latin typeface="Consolas" panose="020B0609020204030204" pitchFamily="49" charset="0"/>
                <a:cs typeface="Times New Roman" panose="02020603050405020304" pitchFamily="18" charset="0"/>
              </a:rPr>
              <a:t>(Simple Mail Transfer Protocol)</a:t>
            </a:r>
            <a:endParaRPr lang="zh-TW" altLang="en-US">
              <a:solidFill>
                <a:schemeClr val="tx1"/>
              </a:solidFill>
              <a:latin typeface="Consolas" panose="020B0609020204030204" pitchFamily="49" charset="0"/>
              <a:cs typeface="Times New Roman" panose="02020603050405020304" pitchFamily="18" charset="0"/>
            </a:endParaRPr>
          </a:p>
        </p:txBody>
      </p:sp>
      <p:cxnSp>
        <p:nvCxnSpPr>
          <p:cNvPr id="22" name="直線接點 21">
            <a:extLst>
              <a:ext uri="{FF2B5EF4-FFF2-40B4-BE49-F238E27FC236}">
                <a16:creationId xmlns:a16="http://schemas.microsoft.com/office/drawing/2014/main" id="{4163B5F1-9F4C-43EC-BB67-3845371984D3}"/>
              </a:ext>
            </a:extLst>
          </p:cNvPr>
          <p:cNvCxnSpPr>
            <a:cxnSpLocks/>
            <a:endCxn id="21" idx="1"/>
          </p:cNvCxnSpPr>
          <p:nvPr/>
        </p:nvCxnSpPr>
        <p:spPr>
          <a:xfrm flipV="1">
            <a:off x="2340793" y="802718"/>
            <a:ext cx="774794" cy="721475"/>
          </a:xfrm>
          <a:prstGeom prst="line">
            <a:avLst/>
          </a:prstGeom>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CEB318A5-12BE-443C-A3EF-FE1307092886}"/>
              </a:ext>
            </a:extLst>
          </p:cNvPr>
          <p:cNvCxnSpPr>
            <a:cxnSpLocks/>
            <a:stCxn id="13" idx="3"/>
            <a:endCxn id="29" idx="1"/>
          </p:cNvCxnSpPr>
          <p:nvPr/>
        </p:nvCxnSpPr>
        <p:spPr>
          <a:xfrm>
            <a:off x="6361809" y="4715570"/>
            <a:ext cx="774794" cy="0"/>
          </a:xfrm>
          <a:prstGeom prst="line">
            <a:avLst/>
          </a:prstGeom>
        </p:spPr>
        <p:style>
          <a:lnRef idx="1">
            <a:schemeClr val="dk1"/>
          </a:lnRef>
          <a:fillRef idx="0">
            <a:schemeClr val="dk1"/>
          </a:fillRef>
          <a:effectRef idx="0">
            <a:schemeClr val="dk1"/>
          </a:effectRef>
          <a:fontRef idx="minor">
            <a:schemeClr val="tx1"/>
          </a:fontRef>
        </p:style>
      </p:cxnSp>
      <p:sp>
        <p:nvSpPr>
          <p:cNvPr id="29" name="文字方塊 28">
            <a:extLst>
              <a:ext uri="{FF2B5EF4-FFF2-40B4-BE49-F238E27FC236}">
                <a16:creationId xmlns:a16="http://schemas.microsoft.com/office/drawing/2014/main" id="{7F9EF196-84C2-4036-9A7C-D5F47B4DE8B5}"/>
              </a:ext>
            </a:extLst>
          </p:cNvPr>
          <p:cNvSpPr txBox="1"/>
          <p:nvPr/>
        </p:nvSpPr>
        <p:spPr>
          <a:xfrm>
            <a:off x="7136603" y="4530904"/>
            <a:ext cx="620683"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Times New Roman" panose="02020603050405020304" pitchFamily="18" charset="0"/>
                <a:cs typeface="Times New Roman" panose="02020603050405020304" pitchFamily="18" charset="0"/>
              </a:rPr>
              <a:t>IPv6</a:t>
            </a:r>
            <a:endParaRPr lang="zh-TW" altLang="en-US">
              <a:latin typeface="Times New Roman" panose="02020603050405020304" pitchFamily="18" charset="0"/>
              <a:cs typeface="Times New Roman" panose="02020603050405020304" pitchFamily="18" charset="0"/>
            </a:endParaRPr>
          </a:p>
        </p:txBody>
      </p:sp>
      <p:sp>
        <p:nvSpPr>
          <p:cNvPr id="30" name="文字方塊 29">
            <a:extLst>
              <a:ext uri="{FF2B5EF4-FFF2-40B4-BE49-F238E27FC236}">
                <a16:creationId xmlns:a16="http://schemas.microsoft.com/office/drawing/2014/main" id="{569E8F1E-32DE-4575-8C2E-555351BCDF0A}"/>
              </a:ext>
            </a:extLst>
          </p:cNvPr>
          <p:cNvSpPr txBox="1"/>
          <p:nvPr/>
        </p:nvSpPr>
        <p:spPr>
          <a:xfrm>
            <a:off x="7136603" y="4900236"/>
            <a:ext cx="62068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a:latin typeface="Times New Roman" panose="02020603050405020304" pitchFamily="18" charset="0"/>
                <a:cs typeface="Times New Roman" panose="02020603050405020304" pitchFamily="18" charset="0"/>
              </a:rPr>
              <a:t>IPv4</a:t>
            </a:r>
            <a:endParaRPr lang="zh-TW" altLang="en-US">
              <a:latin typeface="Times New Roman" panose="02020603050405020304" pitchFamily="18" charset="0"/>
              <a:cs typeface="Times New Roman" panose="02020603050405020304" pitchFamily="18" charset="0"/>
            </a:endParaRPr>
          </a:p>
        </p:txBody>
      </p:sp>
      <p:graphicFrame>
        <p:nvGraphicFramePr>
          <p:cNvPr id="39" name="表格 39">
            <a:extLst>
              <a:ext uri="{FF2B5EF4-FFF2-40B4-BE49-F238E27FC236}">
                <a16:creationId xmlns:a16="http://schemas.microsoft.com/office/drawing/2014/main" id="{DC90997C-1C67-4CD9-87B9-0D635F995687}"/>
              </a:ext>
            </a:extLst>
          </p:cNvPr>
          <p:cNvGraphicFramePr>
            <a:graphicFrameLocks noGrp="1"/>
          </p:cNvGraphicFramePr>
          <p:nvPr>
            <p:extLst>
              <p:ext uri="{D42A27DB-BD31-4B8C-83A1-F6EECF244321}">
                <p14:modId xmlns:p14="http://schemas.microsoft.com/office/powerpoint/2010/main" val="1482459453"/>
              </p:ext>
            </p:extLst>
          </p:nvPr>
        </p:nvGraphicFramePr>
        <p:xfrm>
          <a:off x="2276778" y="5380168"/>
          <a:ext cx="5963332" cy="1158240"/>
        </p:xfrm>
        <a:graphic>
          <a:graphicData uri="http://schemas.openxmlformats.org/drawingml/2006/table">
            <a:tbl>
              <a:tblPr firstRow="1" bandRow="1">
                <a:tableStyleId>{3B4B98B0-60AC-42C2-AFA5-B58CD77FA1E5}</a:tableStyleId>
              </a:tblPr>
              <a:tblGrid>
                <a:gridCol w="821338">
                  <a:extLst>
                    <a:ext uri="{9D8B030D-6E8A-4147-A177-3AD203B41FA5}">
                      <a16:colId xmlns:a16="http://schemas.microsoft.com/office/drawing/2014/main" val="3606931482"/>
                    </a:ext>
                  </a:extLst>
                </a:gridCol>
                <a:gridCol w="2478745">
                  <a:extLst>
                    <a:ext uri="{9D8B030D-6E8A-4147-A177-3AD203B41FA5}">
                      <a16:colId xmlns:a16="http://schemas.microsoft.com/office/drawing/2014/main" val="1531079191"/>
                    </a:ext>
                  </a:extLst>
                </a:gridCol>
                <a:gridCol w="2663249">
                  <a:extLst>
                    <a:ext uri="{9D8B030D-6E8A-4147-A177-3AD203B41FA5}">
                      <a16:colId xmlns:a16="http://schemas.microsoft.com/office/drawing/2014/main" val="3522559407"/>
                    </a:ext>
                  </a:extLst>
                </a:gridCol>
              </a:tblGrid>
              <a:tr h="203106">
                <a:tc>
                  <a:txBody>
                    <a:bodyPr/>
                    <a:lstStyle/>
                    <a:p>
                      <a:pPr algn="ctr"/>
                      <a:r>
                        <a:rPr lang="zh-TW" altLang="en-US" sz="1300">
                          <a:latin typeface="+mj-ea"/>
                          <a:ea typeface="+mj-ea"/>
                        </a:rPr>
                        <a:t>等級</a:t>
                      </a:r>
                      <a:endParaRPr lang="zh-TW" altLang="en-US" sz="1300">
                        <a:latin typeface="+mj-ea"/>
                        <a:ea typeface="+mj-ea"/>
                        <a:cs typeface="Times New Roman" panose="02020603050405020304" pitchFamily="18" charset="0"/>
                      </a:endParaRPr>
                    </a:p>
                  </a:txBody>
                  <a:tcPr anchor="ctr"/>
                </a:tc>
                <a:tc>
                  <a:txBody>
                    <a:bodyPr/>
                    <a:lstStyle/>
                    <a:p>
                      <a:pPr algn="ctr"/>
                      <a:r>
                        <a:rPr lang="zh-TW" altLang="en-US" sz="1300">
                          <a:latin typeface="+mj-ea"/>
                          <a:ea typeface="+mj-ea"/>
                        </a:rPr>
                        <a:t>範圍</a:t>
                      </a:r>
                      <a:endParaRPr lang="zh-TW" altLang="en-US" sz="1300">
                        <a:latin typeface="+mj-ea"/>
                        <a:ea typeface="+mj-ea"/>
                        <a:cs typeface="Times New Roman" panose="02020603050405020304" pitchFamily="18" charset="0"/>
                      </a:endParaRPr>
                    </a:p>
                  </a:txBody>
                  <a:tcPr anchor="ctr"/>
                </a:tc>
                <a:tc>
                  <a:txBody>
                    <a:bodyPr/>
                    <a:lstStyle/>
                    <a:p>
                      <a:pPr algn="ctr"/>
                      <a:r>
                        <a:rPr lang="zh-TW" altLang="en-US" sz="1300">
                          <a:latin typeface="+mj-ea"/>
                          <a:ea typeface="+mj-ea"/>
                        </a:rPr>
                        <a:t>私有網段</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3922697416"/>
                  </a:ext>
                </a:extLst>
              </a:tr>
              <a:tr h="205892">
                <a:tc>
                  <a:txBody>
                    <a:bodyPr/>
                    <a:lstStyle/>
                    <a:p>
                      <a:pPr algn="ctr"/>
                      <a:r>
                        <a:rPr lang="en-US" altLang="zh-TW" sz="1300">
                          <a:latin typeface="+mj-ea"/>
                          <a:ea typeface="+mj-ea"/>
                        </a:rPr>
                        <a:t>A</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0.0.0.0~126.0.0.0</a:t>
                      </a:r>
                      <a:r>
                        <a:rPr lang="zh-TW" altLang="en-US" sz="1300">
                          <a:latin typeface="+mj-ea"/>
                          <a:ea typeface="+mj-ea"/>
                        </a:rPr>
                        <a:t> </a:t>
                      </a:r>
                      <a:r>
                        <a:rPr lang="en-US" altLang="zh-TW" sz="1300">
                          <a:latin typeface="+mj-ea"/>
                          <a:ea typeface="+mj-ea"/>
                        </a:rPr>
                        <a:t>/8</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10.0.0.0~10.255.255.255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802702926"/>
                  </a:ext>
                </a:extLst>
              </a:tr>
              <a:tr h="203106">
                <a:tc>
                  <a:txBody>
                    <a:bodyPr/>
                    <a:lstStyle/>
                    <a:p>
                      <a:pPr algn="ctr"/>
                      <a:r>
                        <a:rPr lang="en-US" altLang="zh-TW" sz="1300">
                          <a:latin typeface="+mj-ea"/>
                          <a:ea typeface="+mj-ea"/>
                        </a:rPr>
                        <a:t>B</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128.0.0.0~191.255.0.0 /16</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172.16.0.0~172.31.255.255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2130159454"/>
                  </a:ext>
                </a:extLst>
              </a:tr>
              <a:tr h="203106">
                <a:tc>
                  <a:txBody>
                    <a:bodyPr/>
                    <a:lstStyle/>
                    <a:p>
                      <a:pPr algn="ctr"/>
                      <a:r>
                        <a:rPr lang="en-US" altLang="zh-TW" sz="1300">
                          <a:latin typeface="+mj-ea"/>
                          <a:ea typeface="+mj-ea"/>
                        </a:rPr>
                        <a:t>C</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192.0.0.0~223.255.255.0 /24</a:t>
                      </a:r>
                      <a:endParaRPr lang="zh-TW" altLang="en-US" sz="1300">
                        <a:latin typeface="+mj-ea"/>
                        <a:ea typeface="+mj-ea"/>
                        <a:cs typeface="Times New Roman" panose="02020603050405020304" pitchFamily="18" charset="0"/>
                      </a:endParaRPr>
                    </a:p>
                  </a:txBody>
                  <a:tcPr anchor="ctr"/>
                </a:tc>
                <a:tc>
                  <a:txBody>
                    <a:bodyPr/>
                    <a:lstStyle/>
                    <a:p>
                      <a:pPr algn="ctr"/>
                      <a:r>
                        <a:rPr lang="en-US" altLang="zh-TW" sz="1300">
                          <a:latin typeface="+mj-ea"/>
                          <a:ea typeface="+mj-ea"/>
                        </a:rPr>
                        <a:t>192.168.0.0~192.168.255.255</a:t>
                      </a:r>
                      <a:endParaRPr lang="zh-TW" altLang="en-US" sz="1300">
                        <a:latin typeface="+mj-ea"/>
                        <a:ea typeface="+mj-ea"/>
                        <a:cs typeface="Times New Roman" panose="02020603050405020304" pitchFamily="18" charset="0"/>
                      </a:endParaRPr>
                    </a:p>
                  </a:txBody>
                  <a:tcPr anchor="ctr"/>
                </a:tc>
                <a:extLst>
                  <a:ext uri="{0D108BD9-81ED-4DB2-BD59-A6C34878D82A}">
                    <a16:rowId xmlns:a16="http://schemas.microsoft.com/office/drawing/2014/main" val="2225990566"/>
                  </a:ext>
                </a:extLst>
              </a:tr>
            </a:tbl>
          </a:graphicData>
        </a:graphic>
      </p:graphicFrame>
      <p:cxnSp>
        <p:nvCxnSpPr>
          <p:cNvPr id="44" name="接點: 肘形 43">
            <a:extLst>
              <a:ext uri="{FF2B5EF4-FFF2-40B4-BE49-F238E27FC236}">
                <a16:creationId xmlns:a16="http://schemas.microsoft.com/office/drawing/2014/main" id="{41FC37EB-FD7F-4C4A-BA2D-C36150F675BF}"/>
              </a:ext>
            </a:extLst>
          </p:cNvPr>
          <p:cNvCxnSpPr>
            <a:cxnSpLocks/>
            <a:stCxn id="30" idx="1"/>
          </p:cNvCxnSpPr>
          <p:nvPr/>
        </p:nvCxnSpPr>
        <p:spPr>
          <a:xfrm rot="10800000" flipV="1">
            <a:off x="6533481" y="5084902"/>
            <a:ext cx="603122" cy="295266"/>
          </a:xfrm>
          <a:prstGeom prst="bentConnector3">
            <a:avLst>
              <a:gd name="adj1" fmla="val 100537"/>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D738ADE2-0EB1-40D8-AD24-F03AD045700F}"/>
              </a:ext>
            </a:extLst>
          </p:cNvPr>
          <p:cNvSpPr txBox="1"/>
          <p:nvPr/>
        </p:nvSpPr>
        <p:spPr>
          <a:xfrm>
            <a:off x="3137850" y="2675467"/>
            <a:ext cx="184731" cy="369332"/>
          </a:xfrm>
          <a:prstGeom prst="rect">
            <a:avLst/>
          </a:prstGeom>
          <a:noFill/>
        </p:spPr>
        <p:txBody>
          <a:bodyPr wrap="none" rtlCol="0">
            <a:spAutoFit/>
          </a:bodyPr>
          <a:lstStyle/>
          <a:p>
            <a:endParaRPr lang="zh-TW" altLang="en-US"/>
          </a:p>
        </p:txBody>
      </p:sp>
      <p:graphicFrame>
        <p:nvGraphicFramePr>
          <p:cNvPr id="58" name="表格 58">
            <a:extLst>
              <a:ext uri="{FF2B5EF4-FFF2-40B4-BE49-F238E27FC236}">
                <a16:creationId xmlns:a16="http://schemas.microsoft.com/office/drawing/2014/main" id="{5ACE3A32-1BE4-49A3-8557-EBCE371FCE38}"/>
              </a:ext>
            </a:extLst>
          </p:cNvPr>
          <p:cNvGraphicFramePr>
            <a:graphicFrameLocks noGrp="1"/>
          </p:cNvGraphicFramePr>
          <p:nvPr>
            <p:extLst>
              <p:ext uri="{D42A27DB-BD31-4B8C-83A1-F6EECF244321}">
                <p14:modId xmlns:p14="http://schemas.microsoft.com/office/powerpoint/2010/main" val="568330609"/>
              </p:ext>
            </p:extLst>
          </p:nvPr>
        </p:nvGraphicFramePr>
        <p:xfrm>
          <a:off x="3081142" y="1732307"/>
          <a:ext cx="4571784" cy="1600200"/>
        </p:xfrm>
        <a:graphic>
          <a:graphicData uri="http://schemas.openxmlformats.org/drawingml/2006/table">
            <a:tbl>
              <a:tblPr firstRow="1" bandRow="1">
                <a:tableStyleId>{BC89EF96-8CEA-46FF-86C4-4CE0E7609802}</a:tableStyleId>
              </a:tblPr>
              <a:tblGrid>
                <a:gridCol w="1523928">
                  <a:extLst>
                    <a:ext uri="{9D8B030D-6E8A-4147-A177-3AD203B41FA5}">
                      <a16:colId xmlns:a16="http://schemas.microsoft.com/office/drawing/2014/main" val="3273614898"/>
                    </a:ext>
                  </a:extLst>
                </a:gridCol>
                <a:gridCol w="1523928">
                  <a:extLst>
                    <a:ext uri="{9D8B030D-6E8A-4147-A177-3AD203B41FA5}">
                      <a16:colId xmlns:a16="http://schemas.microsoft.com/office/drawing/2014/main" val="440293470"/>
                    </a:ext>
                  </a:extLst>
                </a:gridCol>
                <a:gridCol w="1523928">
                  <a:extLst>
                    <a:ext uri="{9D8B030D-6E8A-4147-A177-3AD203B41FA5}">
                      <a16:colId xmlns:a16="http://schemas.microsoft.com/office/drawing/2014/main" val="3663126288"/>
                    </a:ext>
                  </a:extLst>
                </a:gridCol>
              </a:tblGrid>
              <a:tr h="282539">
                <a:tc>
                  <a:txBody>
                    <a:bodyPr/>
                    <a:lstStyle/>
                    <a:p>
                      <a:pPr algn="ctr"/>
                      <a:endParaRPr lang="zh-TW" altLang="en-US" sz="1500">
                        <a:latin typeface="+mj-ea"/>
                        <a:ea typeface="+mj-ea"/>
                      </a:endParaRPr>
                    </a:p>
                  </a:txBody>
                  <a:tcPr/>
                </a:tc>
                <a:tc>
                  <a:txBody>
                    <a:bodyPr/>
                    <a:lstStyle/>
                    <a:p>
                      <a:pPr algn="ctr"/>
                      <a:r>
                        <a:rPr lang="en-US" altLang="zh-TW" sz="1500">
                          <a:latin typeface="+mj-ea"/>
                          <a:ea typeface="+mj-ea"/>
                        </a:rPr>
                        <a:t>TCP</a:t>
                      </a:r>
                      <a:endParaRPr lang="zh-TW" altLang="en-US" sz="1500">
                        <a:latin typeface="+mj-ea"/>
                        <a:ea typeface="+mj-ea"/>
                      </a:endParaRPr>
                    </a:p>
                  </a:txBody>
                  <a:tcPr/>
                </a:tc>
                <a:tc>
                  <a:txBody>
                    <a:bodyPr/>
                    <a:lstStyle/>
                    <a:p>
                      <a:pPr algn="ctr"/>
                      <a:r>
                        <a:rPr lang="en-US" altLang="zh-TW" sz="1500">
                          <a:latin typeface="+mj-ea"/>
                          <a:ea typeface="+mj-ea"/>
                        </a:rPr>
                        <a:t>UDP</a:t>
                      </a:r>
                      <a:endParaRPr lang="zh-TW" altLang="en-US" sz="1500">
                        <a:latin typeface="+mj-ea"/>
                        <a:ea typeface="+mj-ea"/>
                      </a:endParaRPr>
                    </a:p>
                  </a:txBody>
                  <a:tcPr/>
                </a:tc>
                <a:extLst>
                  <a:ext uri="{0D108BD9-81ED-4DB2-BD59-A6C34878D82A}">
                    <a16:rowId xmlns:a16="http://schemas.microsoft.com/office/drawing/2014/main" val="3089841935"/>
                  </a:ext>
                </a:extLst>
              </a:tr>
              <a:tr h="282539">
                <a:tc>
                  <a:txBody>
                    <a:bodyPr/>
                    <a:lstStyle/>
                    <a:p>
                      <a:pPr algn="ctr"/>
                      <a:r>
                        <a:rPr lang="zh-TW" altLang="en-US" sz="1500">
                          <a:latin typeface="+mj-ea"/>
                          <a:ea typeface="+mj-ea"/>
                        </a:rPr>
                        <a:t>特性</a:t>
                      </a:r>
                    </a:p>
                  </a:txBody>
                  <a:tcPr/>
                </a:tc>
                <a:tc>
                  <a:txBody>
                    <a:bodyPr/>
                    <a:lstStyle/>
                    <a:p>
                      <a:pPr algn="ctr"/>
                      <a:r>
                        <a:rPr lang="zh-TW" altLang="en-US" sz="1500">
                          <a:latin typeface="+mj-ea"/>
                          <a:ea typeface="+mj-ea"/>
                        </a:rPr>
                        <a:t>可靠連線</a:t>
                      </a:r>
                    </a:p>
                  </a:txBody>
                  <a:tcPr/>
                </a:tc>
                <a:tc>
                  <a:txBody>
                    <a:bodyPr/>
                    <a:lstStyle/>
                    <a:p>
                      <a:pPr algn="ctr"/>
                      <a:r>
                        <a:rPr lang="zh-TW" altLang="en-US" sz="1500">
                          <a:latin typeface="+mj-ea"/>
                          <a:ea typeface="+mj-ea"/>
                        </a:rPr>
                        <a:t>非可靠連線</a:t>
                      </a:r>
                    </a:p>
                  </a:txBody>
                  <a:tcPr/>
                </a:tc>
                <a:extLst>
                  <a:ext uri="{0D108BD9-81ED-4DB2-BD59-A6C34878D82A}">
                    <a16:rowId xmlns:a16="http://schemas.microsoft.com/office/drawing/2014/main" val="2747228684"/>
                  </a:ext>
                </a:extLst>
              </a:tr>
              <a:tr h="282539">
                <a:tc>
                  <a:txBody>
                    <a:bodyPr/>
                    <a:lstStyle/>
                    <a:p>
                      <a:pPr algn="ctr"/>
                      <a:r>
                        <a:rPr lang="zh-TW" altLang="en-US" sz="1500">
                          <a:latin typeface="+mj-ea"/>
                          <a:ea typeface="+mj-ea"/>
                        </a:rPr>
                        <a:t>速度</a:t>
                      </a:r>
                    </a:p>
                  </a:txBody>
                  <a:tcPr/>
                </a:tc>
                <a:tc>
                  <a:txBody>
                    <a:bodyPr/>
                    <a:lstStyle/>
                    <a:p>
                      <a:pPr algn="ctr"/>
                      <a:r>
                        <a:rPr lang="zh-TW" altLang="en-US" sz="1500">
                          <a:latin typeface="+mj-ea"/>
                          <a:ea typeface="+mj-ea"/>
                        </a:rPr>
                        <a:t>慢</a:t>
                      </a:r>
                    </a:p>
                  </a:txBody>
                  <a:tcPr/>
                </a:tc>
                <a:tc>
                  <a:txBody>
                    <a:bodyPr/>
                    <a:lstStyle/>
                    <a:p>
                      <a:pPr algn="ctr"/>
                      <a:r>
                        <a:rPr lang="zh-TW" altLang="en-US" sz="1500">
                          <a:latin typeface="+mj-ea"/>
                          <a:ea typeface="+mj-ea"/>
                        </a:rPr>
                        <a:t>快</a:t>
                      </a:r>
                    </a:p>
                  </a:txBody>
                  <a:tcPr/>
                </a:tc>
                <a:extLst>
                  <a:ext uri="{0D108BD9-81ED-4DB2-BD59-A6C34878D82A}">
                    <a16:rowId xmlns:a16="http://schemas.microsoft.com/office/drawing/2014/main" val="1284894011"/>
                  </a:ext>
                </a:extLst>
              </a:tr>
              <a:tr h="282539">
                <a:tc>
                  <a:txBody>
                    <a:bodyPr/>
                    <a:lstStyle/>
                    <a:p>
                      <a:pPr algn="ctr"/>
                      <a:r>
                        <a:rPr lang="zh-TW" altLang="en-US" sz="1500">
                          <a:latin typeface="+mj-ea"/>
                          <a:ea typeface="+mj-ea"/>
                        </a:rPr>
                        <a:t>穩定性</a:t>
                      </a:r>
                    </a:p>
                  </a:txBody>
                  <a:tcPr/>
                </a:tc>
                <a:tc>
                  <a:txBody>
                    <a:bodyPr/>
                    <a:lstStyle/>
                    <a:p>
                      <a:pPr algn="ctr"/>
                      <a:r>
                        <a:rPr lang="zh-TW" altLang="en-US" sz="1500">
                          <a:latin typeface="+mj-ea"/>
                          <a:ea typeface="+mj-ea"/>
                        </a:rPr>
                        <a:t>高</a:t>
                      </a:r>
                    </a:p>
                  </a:txBody>
                  <a:tcPr/>
                </a:tc>
                <a:tc>
                  <a:txBody>
                    <a:bodyPr/>
                    <a:lstStyle/>
                    <a:p>
                      <a:pPr algn="ctr"/>
                      <a:r>
                        <a:rPr lang="zh-TW" altLang="en-US" sz="1500">
                          <a:latin typeface="+mj-ea"/>
                          <a:ea typeface="+mj-ea"/>
                        </a:rPr>
                        <a:t>低</a:t>
                      </a:r>
                    </a:p>
                  </a:txBody>
                  <a:tcPr/>
                </a:tc>
                <a:extLst>
                  <a:ext uri="{0D108BD9-81ED-4DB2-BD59-A6C34878D82A}">
                    <a16:rowId xmlns:a16="http://schemas.microsoft.com/office/drawing/2014/main" val="588544074"/>
                  </a:ext>
                </a:extLst>
              </a:tr>
              <a:tr h="282539">
                <a:tc>
                  <a:txBody>
                    <a:bodyPr/>
                    <a:lstStyle/>
                    <a:p>
                      <a:pPr algn="ctr"/>
                      <a:r>
                        <a:rPr lang="zh-TW" altLang="en-US" sz="1500">
                          <a:latin typeface="+mj-ea"/>
                          <a:ea typeface="+mj-ea"/>
                        </a:rPr>
                        <a:t>範例</a:t>
                      </a:r>
                    </a:p>
                  </a:txBody>
                  <a:tcPr/>
                </a:tc>
                <a:tc>
                  <a:txBody>
                    <a:bodyPr/>
                    <a:lstStyle/>
                    <a:p>
                      <a:pPr algn="ctr"/>
                      <a:r>
                        <a:rPr lang="zh-TW" altLang="en-US" sz="1500">
                          <a:latin typeface="+mj-ea"/>
                          <a:ea typeface="+mj-ea"/>
                        </a:rPr>
                        <a:t>檔案傳送</a:t>
                      </a:r>
                    </a:p>
                  </a:txBody>
                  <a:tcPr/>
                </a:tc>
                <a:tc>
                  <a:txBody>
                    <a:bodyPr/>
                    <a:lstStyle/>
                    <a:p>
                      <a:pPr algn="ctr"/>
                      <a:r>
                        <a:rPr lang="zh-TW" altLang="en-US" sz="1500">
                          <a:latin typeface="+mj-ea"/>
                          <a:ea typeface="+mj-ea"/>
                        </a:rPr>
                        <a:t>影片串流</a:t>
                      </a:r>
                    </a:p>
                  </a:txBody>
                  <a:tcPr/>
                </a:tc>
                <a:extLst>
                  <a:ext uri="{0D108BD9-81ED-4DB2-BD59-A6C34878D82A}">
                    <a16:rowId xmlns:a16="http://schemas.microsoft.com/office/drawing/2014/main" val="2949392851"/>
                  </a:ext>
                </a:extLst>
              </a:tr>
            </a:tbl>
          </a:graphicData>
        </a:graphic>
      </p:graphicFrame>
      <p:sp>
        <p:nvSpPr>
          <p:cNvPr id="60" name="投影片編號版面配置區 59">
            <a:extLst>
              <a:ext uri="{FF2B5EF4-FFF2-40B4-BE49-F238E27FC236}">
                <a16:creationId xmlns:a16="http://schemas.microsoft.com/office/drawing/2014/main" id="{1216E94B-2497-4542-9730-3DD241BD3831}"/>
              </a:ext>
            </a:extLst>
          </p:cNvPr>
          <p:cNvSpPr>
            <a:spLocks noGrp="1"/>
          </p:cNvSpPr>
          <p:nvPr>
            <p:ph type="sldNum" sz="quarter" idx="12"/>
          </p:nvPr>
        </p:nvSpPr>
        <p:spPr/>
        <p:txBody>
          <a:bodyPr/>
          <a:lstStyle/>
          <a:p>
            <a:fld id="{B521127C-0C56-461F-B517-0D483F216F7D}" type="slidenum">
              <a:rPr lang="zh-TW" altLang="en-US" smtClean="0"/>
              <a:t>6</a:t>
            </a:fld>
            <a:endParaRPr lang="zh-TW" altLang="en-US"/>
          </a:p>
        </p:txBody>
      </p:sp>
      <p:cxnSp>
        <p:nvCxnSpPr>
          <p:cNvPr id="63" name="接點: 肘形 62">
            <a:extLst>
              <a:ext uri="{FF2B5EF4-FFF2-40B4-BE49-F238E27FC236}">
                <a16:creationId xmlns:a16="http://schemas.microsoft.com/office/drawing/2014/main" id="{B816AB5C-4EEC-4CD7-A48F-8C9A81E86D11}"/>
              </a:ext>
            </a:extLst>
          </p:cNvPr>
          <p:cNvCxnSpPr>
            <a:stCxn id="19" idx="0"/>
            <a:endCxn id="58" idx="2"/>
          </p:cNvCxnSpPr>
          <p:nvPr/>
        </p:nvCxnSpPr>
        <p:spPr>
          <a:xfrm rot="16200000" flipV="1">
            <a:off x="5298402" y="3401139"/>
            <a:ext cx="395300" cy="258036"/>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23" name="標題 1"/>
          <p:cNvSpPr txBox="1">
            <a:spLocks/>
          </p:cNvSpPr>
          <p:nvPr/>
        </p:nvSpPr>
        <p:spPr>
          <a:xfrm>
            <a:off x="8337198" y="-88228"/>
            <a:ext cx="3854801" cy="6959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altLang="zh-TW" sz="3500">
                <a:solidFill>
                  <a:schemeClr val="tx1"/>
                </a:solidFill>
              </a:rPr>
              <a:t>OSI</a:t>
            </a:r>
            <a:r>
              <a:rPr lang="zh-TW" altLang="en-US" sz="3500">
                <a:solidFill>
                  <a:schemeClr val="tx1"/>
                </a:solidFill>
              </a:rPr>
              <a:t>模型</a:t>
            </a:r>
          </a:p>
        </p:txBody>
      </p:sp>
      <p:sp>
        <p:nvSpPr>
          <p:cNvPr id="24" name="文字版面配置區 4"/>
          <p:cNvSpPr>
            <a:spLocks noGrp="1"/>
          </p:cNvSpPr>
          <p:nvPr>
            <p:ph type="body" sz="half" idx="2"/>
          </p:nvPr>
        </p:nvSpPr>
        <p:spPr>
          <a:xfrm>
            <a:off x="8337197" y="598568"/>
            <a:ext cx="3832685" cy="5674216"/>
          </a:xfrm>
        </p:spPr>
        <p:txBody>
          <a:bodyPr>
            <a:noAutofit/>
          </a:bodyPr>
          <a:lstStyle/>
          <a:p>
            <a:pPr algn="just"/>
            <a:r>
              <a:rPr lang="zh-TW" altLang="en-US" sz="1700" b="1" dirty="0">
                <a:latin typeface="Consolas" panose="020B0609020204030204" pitchFamily="49" charset="0"/>
                <a:ea typeface="+mj-ea"/>
              </a:rPr>
              <a:t>開放式系統互聯模型（英語</a:t>
            </a:r>
            <a:r>
              <a:rPr lang="en-US" altLang="zh-TW" sz="1700" b="1" dirty="0">
                <a:latin typeface="Consolas" panose="020B0609020204030204" pitchFamily="49" charset="0"/>
                <a:ea typeface="+mj-ea"/>
              </a:rPr>
              <a:t>:Open System Interconnection Model</a:t>
            </a:r>
            <a:r>
              <a:rPr lang="zh-TW" altLang="en-US" sz="1700" b="1" dirty="0">
                <a:latin typeface="Consolas" panose="020B0609020204030204" pitchFamily="49" charset="0"/>
                <a:ea typeface="+mj-ea"/>
              </a:rPr>
              <a:t>，縮寫</a:t>
            </a:r>
            <a:r>
              <a:rPr lang="en-US" altLang="zh-TW" sz="1700" b="1" dirty="0">
                <a:latin typeface="Consolas" panose="020B0609020204030204" pitchFamily="49" charset="0"/>
                <a:ea typeface="+mj-ea"/>
              </a:rPr>
              <a:t>:OSI</a:t>
            </a:r>
            <a:r>
              <a:rPr lang="zh-TW" altLang="en-US" sz="1700" b="1" dirty="0">
                <a:latin typeface="Consolas" panose="020B0609020204030204" pitchFamily="49" charset="0"/>
                <a:ea typeface="+mj-ea"/>
              </a:rPr>
              <a:t>；簡稱為</a:t>
            </a:r>
            <a:r>
              <a:rPr lang="en-US" altLang="zh-TW" sz="1700" b="1" dirty="0">
                <a:latin typeface="Consolas" panose="020B0609020204030204" pitchFamily="49" charset="0"/>
                <a:ea typeface="+mj-ea"/>
              </a:rPr>
              <a:t>OSI</a:t>
            </a:r>
            <a:r>
              <a:rPr lang="zh-TW" altLang="en-US" sz="1700" b="1" dirty="0">
                <a:latin typeface="Consolas" panose="020B0609020204030204" pitchFamily="49" charset="0"/>
                <a:ea typeface="+mj-ea"/>
              </a:rPr>
              <a:t>模型）是一種概念模型，由國際標準化組織提出，一個試圖使各種電腦在世界範圍內互連為網路的標準框架。定義於</a:t>
            </a:r>
            <a:r>
              <a:rPr lang="en-US" altLang="zh-TW" sz="1700" b="1" dirty="0">
                <a:latin typeface="Consolas" panose="020B0609020204030204" pitchFamily="49" charset="0"/>
                <a:ea typeface="+mj-ea"/>
              </a:rPr>
              <a:t>ISO/IEC 7498-1</a:t>
            </a:r>
            <a:r>
              <a:rPr lang="zh-TW" altLang="en-US" sz="1700" b="1" dirty="0">
                <a:latin typeface="Consolas" panose="020B0609020204030204" pitchFamily="49" charset="0"/>
                <a:ea typeface="+mj-ea"/>
              </a:rPr>
              <a:t>。</a:t>
            </a:r>
          </a:p>
          <a:p>
            <a:pPr algn="just"/>
            <a:r>
              <a:rPr lang="zh-TW" altLang="en-US" sz="1700" b="1" dirty="0">
                <a:latin typeface="Consolas" panose="020B0609020204030204" pitchFamily="49" charset="0"/>
                <a:ea typeface="+mj-ea"/>
              </a:rPr>
              <a:t>該模型將通訊系統中的資料流劃分為七個層，從分散式應用程式資料的最高層表示到跨通訊媒介傳輸資料的物理實現。每個中間層為其上一層提供功能，其自身功能則由其下一層提供。功能的類別通過標準的通訊協定在軟體中實現。</a:t>
            </a:r>
          </a:p>
          <a:p>
            <a:pPr algn="just"/>
            <a:r>
              <a:rPr lang="zh-TW" altLang="en-US" sz="1700" b="1" dirty="0">
                <a:latin typeface="Consolas" panose="020B0609020204030204" pitchFamily="49" charset="0"/>
                <a:ea typeface="+mj-ea"/>
              </a:rPr>
              <a:t>開放式系統互聯模型的開發始於上世紀</a:t>
            </a:r>
            <a:r>
              <a:rPr lang="en-US" altLang="zh-TW" sz="1700" b="1" dirty="0">
                <a:latin typeface="Consolas" panose="020B0609020204030204" pitchFamily="49" charset="0"/>
                <a:ea typeface="+mj-ea"/>
              </a:rPr>
              <a:t>70</a:t>
            </a:r>
            <a:r>
              <a:rPr lang="zh-TW" altLang="en-US" sz="1700" b="1" dirty="0">
                <a:latin typeface="Consolas" panose="020B0609020204030204" pitchFamily="49" charset="0"/>
                <a:ea typeface="+mj-ea"/>
              </a:rPr>
              <a:t>年代後期，用以支援各種電腦聯網方法的出現。在上世紀</a:t>
            </a:r>
            <a:r>
              <a:rPr lang="en-US" altLang="zh-TW" sz="1700" b="1" dirty="0">
                <a:latin typeface="Consolas" panose="020B0609020204030204" pitchFamily="49" charset="0"/>
                <a:ea typeface="+mj-ea"/>
              </a:rPr>
              <a:t>80</a:t>
            </a:r>
            <a:r>
              <a:rPr lang="zh-TW" altLang="en-US" sz="1700" b="1" dirty="0">
                <a:latin typeface="Consolas" panose="020B0609020204030204" pitchFamily="49" charset="0"/>
                <a:ea typeface="+mj-ea"/>
              </a:rPr>
              <a:t>年代，該模型成為國際標準化組織（</a:t>
            </a:r>
            <a:r>
              <a:rPr lang="en-US" altLang="zh-TW" sz="1700" b="1" dirty="0">
                <a:latin typeface="Consolas" panose="020B0609020204030204" pitchFamily="49" charset="0"/>
                <a:ea typeface="+mj-ea"/>
              </a:rPr>
              <a:t>ISO</a:t>
            </a:r>
            <a:r>
              <a:rPr lang="zh-TW" altLang="en-US" sz="1700" b="1" dirty="0">
                <a:latin typeface="Consolas" panose="020B0609020204030204" pitchFamily="49" charset="0"/>
                <a:ea typeface="+mj-ea"/>
              </a:rPr>
              <a:t>）開放系統互連小組的工作產品。</a:t>
            </a:r>
            <a:endParaRPr lang="en-US" altLang="zh-TW" sz="1700" b="1" dirty="0">
              <a:latin typeface="Consolas" panose="020B0609020204030204" pitchFamily="49" charset="0"/>
              <a:ea typeface="+mj-ea"/>
            </a:endParaRPr>
          </a:p>
          <a:p>
            <a:pPr algn="r"/>
            <a:r>
              <a:rPr lang="en-US" altLang="zh-TW" sz="1700" b="1" dirty="0">
                <a:latin typeface="Consolas" panose="020B0609020204030204" pitchFamily="49" charset="0"/>
                <a:ea typeface="+mj-ea"/>
              </a:rPr>
              <a:t>		&lt;</a:t>
            </a:r>
            <a:r>
              <a:rPr lang="zh-TW" altLang="en-US" sz="1700" b="1" dirty="0">
                <a:latin typeface="Consolas" panose="020B0609020204030204" pitchFamily="49" charset="0"/>
                <a:ea typeface="+mj-ea"/>
              </a:rPr>
              <a:t>維基百科</a:t>
            </a:r>
            <a:r>
              <a:rPr lang="en-US" altLang="zh-TW" sz="1700" b="1" dirty="0">
                <a:latin typeface="Consolas" panose="020B0609020204030204" pitchFamily="49" charset="0"/>
                <a:ea typeface="+mj-ea"/>
              </a:rPr>
              <a:t>&gt;</a:t>
            </a:r>
            <a:endParaRPr lang="zh-TW" altLang="en-US" sz="1700" b="1"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4945F734-668D-422E-ACE0-0F1E683DEF6C}"/>
              </a:ext>
            </a:extLst>
          </p:cNvPr>
          <p:cNvSpPr txBox="1"/>
          <p:nvPr/>
        </p:nvSpPr>
        <p:spPr>
          <a:xfrm>
            <a:off x="9202723" y="6290174"/>
            <a:ext cx="2227276"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OSI</a:t>
            </a:r>
            <a:r>
              <a:rPr lang="zh-TW" altLang="en-US" sz="1800" dirty="0">
                <a:latin typeface="Consolas" panose="020B0609020204030204" pitchFamily="49" charset="0"/>
                <a:ea typeface="+mj-ea"/>
              </a:rPr>
              <a:t>模型重要層簡介</a:t>
            </a:r>
            <a:endParaRPr lang="en-US" altLang="zh-TW" sz="1800" dirty="0">
              <a:latin typeface="Consolas" panose="020B0609020204030204" pitchFamily="49" charset="0"/>
              <a:ea typeface="+mj-ea"/>
            </a:endParaRPr>
          </a:p>
        </p:txBody>
      </p:sp>
    </p:spTree>
    <p:extLst>
      <p:ext uri="{BB962C8B-B14F-4D97-AF65-F5344CB8AC3E}">
        <p14:creationId xmlns:p14="http://schemas.microsoft.com/office/powerpoint/2010/main" val="37174069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77455"/>
            <a:ext cx="11859171" cy="5560289"/>
          </a:xfrm>
        </p:spPr>
        <p:txBody>
          <a:bodyPr>
            <a:noAutofit/>
          </a:bodyPr>
          <a:lstStyle/>
          <a:p>
            <a:pPr marL="0" indent="0">
              <a:buNone/>
            </a:pPr>
            <a:r>
              <a:rPr lang="en-US" altLang="zh-TW" dirty="0">
                <a:latin typeface="Consolas" panose="020B0609020204030204" pitchFamily="49" charset="0"/>
                <a:ea typeface="+mj-ea"/>
              </a:rPr>
              <a:t>【URI】http://localhost:8080/</a:t>
            </a:r>
            <a:r>
              <a:rPr lang="en-US" altLang="zh-TW" dirty="0">
                <a:solidFill>
                  <a:srgbClr val="00B0F0"/>
                </a:solidFill>
                <a:latin typeface="Consolas" panose="020B0609020204030204" pitchFamily="49" charset="0"/>
                <a:ea typeface="+mj-ea"/>
              </a:rPr>
              <a:t>MyWebApp</a:t>
            </a:r>
            <a:r>
              <a:rPr lang="en-US" altLang="zh-TW" dirty="0">
                <a:latin typeface="Consolas" panose="020B0609020204030204" pitchFamily="49" charset="0"/>
                <a:ea typeface="+mj-ea"/>
              </a:rPr>
              <a:t>/</a:t>
            </a:r>
            <a:r>
              <a:rPr lang="en-US" altLang="zh-TW" dirty="0">
                <a:solidFill>
                  <a:srgbClr val="00B050"/>
                </a:solidFill>
                <a:latin typeface="Consolas" panose="020B0609020204030204" pitchFamily="49" charset="0"/>
                <a:ea typeface="+mj-ea"/>
              </a:rPr>
              <a:t>PathTest</a:t>
            </a:r>
            <a:r>
              <a:rPr lang="en-US" altLang="zh-TW" dirty="0">
                <a:latin typeface="Consolas" panose="020B0609020204030204" pitchFamily="49" charset="0"/>
                <a:ea typeface="+mj-ea"/>
              </a:rPr>
              <a:t>/</a:t>
            </a:r>
            <a:r>
              <a:rPr lang="en-US" altLang="zh-TW" dirty="0" err="1">
                <a:solidFill>
                  <a:srgbClr val="C00000"/>
                </a:solidFill>
                <a:latin typeface="Consolas" panose="020B0609020204030204" pitchFamily="49" charset="0"/>
                <a:ea typeface="+mj-ea"/>
              </a:rPr>
              <a:t>myServlet</a:t>
            </a:r>
            <a:r>
              <a:rPr lang="en-US" altLang="zh-TW" dirty="0" err="1">
                <a:latin typeface="Consolas" panose="020B0609020204030204" pitchFamily="49" charset="0"/>
                <a:ea typeface="+mj-ea"/>
              </a:rPr>
              <a:t>?</a:t>
            </a:r>
            <a:r>
              <a:rPr lang="en-US" altLang="zh-TW" dirty="0" err="1">
                <a:solidFill>
                  <a:srgbClr val="7030A0"/>
                </a:solidFill>
                <a:latin typeface="Consolas" panose="020B0609020204030204" pitchFamily="49" charset="0"/>
                <a:ea typeface="+mj-ea"/>
              </a:rPr>
              <a:t>name</a:t>
            </a:r>
            <a:r>
              <a:rPr lang="en-US" altLang="zh-TW" dirty="0">
                <a:solidFill>
                  <a:srgbClr val="7030A0"/>
                </a:solidFill>
                <a:latin typeface="Consolas" panose="020B0609020204030204" pitchFamily="49" charset="0"/>
                <a:ea typeface="+mj-ea"/>
              </a:rPr>
              <a:t>=</a:t>
            </a:r>
            <a:r>
              <a:rPr lang="en-US" altLang="zh-TW" dirty="0" err="1">
                <a:solidFill>
                  <a:srgbClr val="7030A0"/>
                </a:solidFill>
                <a:latin typeface="Consolas" panose="020B0609020204030204" pitchFamily="49" charset="0"/>
                <a:ea typeface="+mj-ea"/>
              </a:rPr>
              <a:t>allen&amp;age</a:t>
            </a:r>
            <a:r>
              <a:rPr lang="en-US" altLang="zh-TW" dirty="0">
                <a:solidFill>
                  <a:srgbClr val="7030A0"/>
                </a:solidFill>
                <a:latin typeface="Consolas" panose="020B0609020204030204" pitchFamily="49" charset="0"/>
                <a:ea typeface="+mj-ea"/>
              </a:rPr>
              <a:t>=18</a:t>
            </a:r>
          </a:p>
          <a:p>
            <a:pPr marL="457200" indent="-457200">
              <a:buClrTx/>
              <a:buAutoNum type="arabicPeriod"/>
            </a:pPr>
            <a:r>
              <a:rPr lang="en-US" altLang="zh-TW" sz="1600" dirty="0">
                <a:latin typeface="Consolas" panose="020B0609020204030204" pitchFamily="49" charset="0"/>
                <a:ea typeface="+mj-ea"/>
              </a:rPr>
              <a:t>request.getScheme() =&gt; http</a:t>
            </a:r>
          </a:p>
          <a:p>
            <a:pPr marL="457200" indent="-457200">
              <a:buClrTx/>
              <a:buAutoNum type="arabicPeriod"/>
            </a:pPr>
            <a:r>
              <a:rPr lang="en-US" altLang="zh-TW" sz="1600" dirty="0">
                <a:latin typeface="Consolas" panose="020B0609020204030204" pitchFamily="49" charset="0"/>
                <a:ea typeface="+mj-ea"/>
              </a:rPr>
              <a:t>request.getServerName() =&gt; localhost</a:t>
            </a:r>
          </a:p>
          <a:p>
            <a:pPr marL="457200" indent="-457200">
              <a:buClrTx/>
              <a:buFont typeface="Wingdings" pitchFamily="2" charset="2"/>
              <a:buAutoNum type="arabicPeriod"/>
            </a:pPr>
            <a:r>
              <a:rPr lang="en-US" altLang="zh-TW" sz="1600" dirty="0">
                <a:latin typeface="Consolas" panose="020B0609020204030204" pitchFamily="49" charset="0"/>
                <a:ea typeface="+mj-ea"/>
              </a:rPr>
              <a:t>request.getServerPort() =&gt; 8080</a:t>
            </a:r>
          </a:p>
          <a:p>
            <a:pPr marL="457200" indent="-457200">
              <a:buClrTx/>
              <a:buFont typeface="Wingdings" pitchFamily="2" charset="2"/>
              <a:buAutoNum type="arabicPeriod"/>
            </a:pPr>
            <a:r>
              <a:rPr lang="en-US" altLang="zh-TW" sz="1600" dirty="0">
                <a:solidFill>
                  <a:srgbClr val="00B0F0"/>
                </a:solidFill>
                <a:latin typeface="Consolas" panose="020B0609020204030204" pitchFamily="49" charset="0"/>
                <a:ea typeface="+mj-ea"/>
              </a:rPr>
              <a:t>request.getContextPath() =&gt; /MyWebApp		</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環境路徑</a:t>
            </a:r>
            <a:r>
              <a:rPr lang="en-US" altLang="zh-TW" sz="1600" dirty="0">
                <a:latin typeface="Consolas" panose="020B0609020204030204" pitchFamily="49" charset="0"/>
                <a:ea typeface="+mj-ea"/>
              </a:rPr>
              <a:t>Context Path】</a:t>
            </a:r>
          </a:p>
          <a:p>
            <a:pPr marL="457200" indent="-457200">
              <a:buClrTx/>
              <a:buFont typeface="Wingdings" pitchFamily="2" charset="2"/>
              <a:buAutoNum type="arabicPeriod"/>
            </a:pPr>
            <a:r>
              <a:rPr lang="en-US" altLang="zh-TW" sz="1600" dirty="0">
                <a:solidFill>
                  <a:srgbClr val="00B050"/>
                </a:solidFill>
                <a:latin typeface="Consolas" panose="020B0609020204030204" pitchFamily="49" charset="0"/>
                <a:ea typeface="+mj-ea"/>
              </a:rPr>
              <a:t>request.getServletPath() =&gt; /PathTest		</a:t>
            </a:r>
            <a:r>
              <a:rPr lang="en-US" altLang="zh-TW" sz="1600" dirty="0">
                <a:latin typeface="Consolas" panose="020B0609020204030204" pitchFamily="49" charset="0"/>
                <a:ea typeface="+mj-ea"/>
              </a:rPr>
              <a:t>【Servlet</a:t>
            </a:r>
            <a:r>
              <a:rPr lang="zh-TW" altLang="en-US" sz="1600" dirty="0">
                <a:latin typeface="Consolas" panose="020B0609020204030204" pitchFamily="49" charset="0"/>
                <a:ea typeface="+mj-ea"/>
              </a:rPr>
              <a:t>路徑</a:t>
            </a:r>
            <a:r>
              <a:rPr lang="en-US" altLang="zh-TW" sz="1600" dirty="0">
                <a:latin typeface="Consolas" panose="020B0609020204030204" pitchFamily="49" charset="0"/>
                <a:ea typeface="+mj-ea"/>
              </a:rPr>
              <a:t>Servlet Path】</a:t>
            </a:r>
          </a:p>
          <a:p>
            <a:pPr marL="457200" indent="-457200">
              <a:buClrTx/>
              <a:buFont typeface="Wingdings" pitchFamily="2" charset="2"/>
              <a:buAutoNum type="arabicPeriod"/>
            </a:pPr>
            <a:r>
              <a:rPr lang="en-US" altLang="zh-TW" sz="1600" dirty="0">
                <a:solidFill>
                  <a:srgbClr val="C00000"/>
                </a:solidFill>
                <a:latin typeface="Consolas" panose="020B0609020204030204" pitchFamily="49" charset="0"/>
                <a:ea typeface="+mj-ea"/>
              </a:rPr>
              <a:t>request.getPathInfo() =&gt; /myServlet		</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額外路徑資訊</a:t>
            </a:r>
            <a:r>
              <a:rPr lang="en-US" altLang="zh-TW" sz="1600" dirty="0">
                <a:latin typeface="Consolas" panose="020B0609020204030204" pitchFamily="49" charset="0"/>
                <a:ea typeface="+mj-ea"/>
              </a:rPr>
              <a:t>Extra Path Information】</a:t>
            </a:r>
          </a:p>
          <a:p>
            <a:pPr marL="457200" indent="-457200">
              <a:buClrTx/>
              <a:buFont typeface="Wingdings" pitchFamily="2" charset="2"/>
              <a:buAutoNum type="arabicPeriod"/>
            </a:pPr>
            <a:r>
              <a:rPr lang="en-US" altLang="zh-TW" sz="1600" dirty="0">
                <a:solidFill>
                  <a:srgbClr val="C00000"/>
                </a:solidFill>
                <a:latin typeface="Consolas" panose="020B0609020204030204" pitchFamily="49" charset="0"/>
                <a:ea typeface="+mj-ea"/>
              </a:rPr>
              <a:t>request.getPathTranslated() =&gt; C:\apache-tomcat-9.0.45\webapps</a:t>
            </a:r>
            <a:r>
              <a:rPr lang="en-US" altLang="zh-TW" sz="1600" dirty="0">
                <a:solidFill>
                  <a:srgbClr val="0070C0"/>
                </a:solidFill>
                <a:latin typeface="Consolas" panose="020B0609020204030204" pitchFamily="49" charset="0"/>
                <a:ea typeface="+mj-ea"/>
              </a:rPr>
              <a:t>\MyWebApp</a:t>
            </a:r>
            <a:r>
              <a:rPr lang="en-US" altLang="zh-TW" sz="1600" dirty="0">
                <a:solidFill>
                  <a:srgbClr val="C00000"/>
                </a:solidFill>
                <a:latin typeface="Consolas" panose="020B0609020204030204" pitchFamily="49" charset="0"/>
                <a:ea typeface="+mj-ea"/>
              </a:rPr>
              <a:t>\myServlet  </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前者的絕對路徑</a:t>
            </a:r>
            <a:r>
              <a:rPr lang="en-US" altLang="zh-TW" sz="1600" dirty="0">
                <a:latin typeface="Consolas" panose="020B0609020204030204" pitchFamily="49" charset="0"/>
                <a:ea typeface="+mj-ea"/>
              </a:rPr>
              <a:t>】</a:t>
            </a:r>
          </a:p>
          <a:p>
            <a:pPr marL="457200" indent="-457200">
              <a:buClrTx/>
              <a:buFont typeface="Wingdings" pitchFamily="2" charset="2"/>
              <a:buAutoNum type="arabicPeriod"/>
            </a:pPr>
            <a:r>
              <a:rPr lang="en-US" altLang="zh-TW" sz="1600" dirty="0">
                <a:latin typeface="Consolas" panose="020B0609020204030204" pitchFamily="49" charset="0"/>
                <a:ea typeface="+mj-ea"/>
              </a:rPr>
              <a:t>request.getRequestURI() =&gt; </a:t>
            </a:r>
            <a:r>
              <a:rPr lang="en-US" altLang="zh-TW" sz="1600" dirty="0">
                <a:solidFill>
                  <a:srgbClr val="00B0F0"/>
                </a:solidFill>
                <a:latin typeface="Consolas" panose="020B0609020204030204" pitchFamily="49" charset="0"/>
                <a:ea typeface="+mj-ea"/>
              </a:rPr>
              <a:t>/MyWebApp</a:t>
            </a:r>
            <a:r>
              <a:rPr lang="en-US" altLang="zh-TW" sz="1600" dirty="0">
                <a:solidFill>
                  <a:srgbClr val="00B050"/>
                </a:solidFill>
                <a:latin typeface="Consolas" panose="020B0609020204030204" pitchFamily="49" charset="0"/>
                <a:ea typeface="+mj-ea"/>
              </a:rPr>
              <a:t>/PathTest</a:t>
            </a:r>
            <a:r>
              <a:rPr lang="en-US" altLang="zh-TW" sz="1600" dirty="0">
                <a:solidFill>
                  <a:srgbClr val="C00000"/>
                </a:solidFill>
                <a:latin typeface="Consolas" panose="020B0609020204030204" pitchFamily="49" charset="0"/>
                <a:ea typeface="+mj-ea"/>
              </a:rPr>
              <a:t>/myServlet		</a:t>
            </a:r>
            <a:r>
              <a:rPr lang="en-US" altLang="zh-TW" sz="1600" dirty="0">
                <a:latin typeface="Consolas" panose="020B0609020204030204" pitchFamily="49" charset="0"/>
                <a:ea typeface="+mj-ea"/>
              </a:rPr>
              <a:t>【URI</a:t>
            </a:r>
            <a:r>
              <a:rPr lang="zh-TW" altLang="en-US" sz="1600" dirty="0">
                <a:latin typeface="Consolas" panose="020B0609020204030204" pitchFamily="49" charset="0"/>
                <a:ea typeface="+mj-ea"/>
              </a:rPr>
              <a:t>路徑</a:t>
            </a:r>
            <a:r>
              <a:rPr lang="en-US" altLang="zh-TW" sz="1600" dirty="0">
                <a:latin typeface="Consolas" panose="020B0609020204030204" pitchFamily="49" charset="0"/>
                <a:ea typeface="+mj-ea"/>
              </a:rPr>
              <a:t>】</a:t>
            </a:r>
          </a:p>
          <a:p>
            <a:pPr marL="457200" indent="-457200">
              <a:buClrTx/>
              <a:buFont typeface="Wingdings" pitchFamily="2" charset="2"/>
              <a:buAutoNum type="arabicPeriod"/>
            </a:pPr>
            <a:r>
              <a:rPr lang="en-US" altLang="zh-TW" sz="1600" dirty="0">
                <a:latin typeface="Consolas" panose="020B0609020204030204" pitchFamily="49" charset="0"/>
                <a:ea typeface="+mj-ea"/>
              </a:rPr>
              <a:t>request.getQueryString() =&gt; </a:t>
            </a:r>
            <a:r>
              <a:rPr lang="en-US" altLang="zh-TW" sz="1600" dirty="0">
                <a:solidFill>
                  <a:srgbClr val="7030A0"/>
                </a:solidFill>
                <a:latin typeface="Consolas" panose="020B0609020204030204" pitchFamily="49" charset="0"/>
                <a:ea typeface="+mj-ea"/>
              </a:rPr>
              <a:t>name=</a:t>
            </a:r>
            <a:r>
              <a:rPr lang="en-US" altLang="zh-TW" sz="1600" dirty="0" err="1">
                <a:solidFill>
                  <a:srgbClr val="7030A0"/>
                </a:solidFill>
                <a:latin typeface="Consolas" panose="020B0609020204030204" pitchFamily="49" charset="0"/>
                <a:ea typeface="+mj-ea"/>
              </a:rPr>
              <a:t>allen&amp;age</a:t>
            </a:r>
            <a:r>
              <a:rPr lang="en-US" altLang="zh-TW" sz="1600" dirty="0">
                <a:solidFill>
                  <a:srgbClr val="7030A0"/>
                </a:solidFill>
                <a:latin typeface="Consolas" panose="020B0609020204030204" pitchFamily="49" charset="0"/>
                <a:ea typeface="+mj-ea"/>
              </a:rPr>
              <a:t>=18</a:t>
            </a:r>
            <a:r>
              <a:rPr lang="en-US" altLang="zh-TW" sz="1600" dirty="0">
                <a:latin typeface="Consolas" panose="020B0609020204030204" pitchFamily="49" charset="0"/>
                <a:ea typeface="+mj-ea"/>
              </a:rPr>
              <a:t> || null</a:t>
            </a:r>
          </a:p>
          <a:p>
            <a:pPr marL="457200" indent="-457200">
              <a:buClrTx/>
              <a:buFont typeface="Wingdings" pitchFamily="2" charset="2"/>
              <a:buAutoNum type="arabicPeriod"/>
            </a:pPr>
            <a:r>
              <a:rPr lang="en-US" altLang="zh-TW" sz="1600" dirty="0">
                <a:latin typeface="Consolas" panose="020B0609020204030204" pitchFamily="49" charset="0"/>
                <a:ea typeface="+mj-ea"/>
              </a:rPr>
              <a:t>request.getProtocol() =&gt; HTTP/1.1</a:t>
            </a:r>
          </a:p>
          <a:p>
            <a:pPr marL="457200" indent="-457200">
              <a:buClrTx/>
              <a:buFont typeface="Wingdings" pitchFamily="2" charset="2"/>
              <a:buAutoNum type="arabicPeriod"/>
            </a:pPr>
            <a:r>
              <a:rPr lang="en-US" altLang="zh-TW" sz="1600" dirty="0">
                <a:latin typeface="Consolas" panose="020B0609020204030204" pitchFamily="49" charset="0"/>
                <a:ea typeface="+mj-ea"/>
              </a:rPr>
              <a:t>request.getMethod() =&gt; GET || POST</a:t>
            </a:r>
          </a:p>
          <a:p>
            <a:pPr marL="457200" indent="-457200">
              <a:buClrTx/>
              <a:buFont typeface="Wingdings" pitchFamily="2" charset="2"/>
              <a:buAutoNum type="arabicPeriod"/>
            </a:pPr>
            <a:r>
              <a:rPr lang="en-US" altLang="zh-TW" sz="1600" dirty="0">
                <a:latin typeface="Consolas" panose="020B0609020204030204" pitchFamily="49" charset="0"/>
                <a:ea typeface="+mj-ea"/>
              </a:rPr>
              <a:t>request.getContentType() =&gt; null || application/x-www-form-</a:t>
            </a:r>
            <a:r>
              <a:rPr lang="en-US" altLang="zh-TW" sz="1600" dirty="0" err="1">
                <a:latin typeface="Consolas" panose="020B0609020204030204" pitchFamily="49" charset="0"/>
                <a:ea typeface="+mj-ea"/>
              </a:rPr>
              <a:t>urlencoded</a:t>
            </a:r>
            <a:endParaRPr lang="en-US" altLang="zh-TW" sz="1600" dirty="0">
              <a:latin typeface="Consolas" panose="020B0609020204030204" pitchFamily="49" charset="0"/>
              <a:ea typeface="+mj-ea"/>
            </a:endParaRPr>
          </a:p>
          <a:p>
            <a:pPr marL="457200" indent="-457200">
              <a:buClrTx/>
              <a:buFont typeface="Wingdings" pitchFamily="2" charset="2"/>
              <a:buAutoNum type="arabicPeriod"/>
            </a:pPr>
            <a:r>
              <a:rPr lang="en-US" altLang="zh-TW" sz="1600" dirty="0">
                <a:latin typeface="Consolas" panose="020B0609020204030204" pitchFamily="49" charset="0"/>
                <a:ea typeface="+mj-ea"/>
              </a:rPr>
              <a:t>request.getContentLength() =&gt; null || 17</a:t>
            </a:r>
          </a:p>
          <a:p>
            <a:pPr lvl="1"/>
            <a:endParaRPr lang="zh-TW" altLang="en-US" dirty="0">
              <a:latin typeface="+mj-ea"/>
              <a:ea typeface="+mj-ea"/>
            </a:endParaRPr>
          </a:p>
        </p:txBody>
      </p:sp>
      <p:sp>
        <p:nvSpPr>
          <p:cNvPr id="7" name="文字方塊 6">
            <a:extLst>
              <a:ext uri="{FF2B5EF4-FFF2-40B4-BE49-F238E27FC236}">
                <a16:creationId xmlns:a16="http://schemas.microsoft.com/office/drawing/2014/main" id="{4C73EA60-5A36-4952-B05C-5402C39673E7}"/>
              </a:ext>
            </a:extLst>
          </p:cNvPr>
          <p:cNvSpPr txBox="1"/>
          <p:nvPr/>
        </p:nvSpPr>
        <p:spPr>
          <a:xfrm>
            <a:off x="169431" y="91217"/>
            <a:ext cx="3016829"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None/>
            </a:pPr>
            <a:r>
              <a:rPr lang="zh-TW" altLang="en-US" sz="3600">
                <a:latin typeface="Consolas" panose="020B0609020204030204" pitchFamily="49" charset="0"/>
                <a:ea typeface="+mj-ea"/>
              </a:rPr>
              <a:t>取得路徑資訊</a:t>
            </a:r>
            <a:endParaRPr lang="en-US" altLang="zh-TW" sz="3600">
              <a:latin typeface="Consolas" panose="020B0609020204030204" pitchFamily="49" charset="0"/>
              <a:ea typeface="+mj-ea"/>
            </a:endParaRPr>
          </a:p>
        </p:txBody>
      </p:sp>
      <p:sp>
        <p:nvSpPr>
          <p:cNvPr id="3" name="投影片編號版面配置區 3">
            <a:extLst>
              <a:ext uri="{FF2B5EF4-FFF2-40B4-BE49-F238E27FC236}">
                <a16:creationId xmlns:a16="http://schemas.microsoft.com/office/drawing/2014/main" id="{63472B17-2D96-DFA0-A1B9-3CB8141BCA1F}"/>
              </a:ext>
            </a:extLst>
          </p:cNvPr>
          <p:cNvSpPr>
            <a:spLocks noGrp="1"/>
          </p:cNvSpPr>
          <p:nvPr>
            <p:ph type="sldNum" sz="quarter" idx="12"/>
          </p:nvPr>
        </p:nvSpPr>
        <p:spPr>
          <a:xfrm>
            <a:off x="11311128" y="6272784"/>
            <a:ext cx="640080" cy="365125"/>
          </a:xfrm>
        </p:spPr>
        <p:txBody>
          <a:bodyPr/>
          <a:lstStyle/>
          <a:p>
            <a:fld id="{B521127C-0C56-461F-B517-0D483F216F7D}" type="slidenum">
              <a:rPr lang="zh-TW" altLang="en-US" smtClean="0"/>
              <a:t>60</a:t>
            </a:fld>
            <a:endParaRPr lang="zh-TW" altLang="en-US"/>
          </a:p>
        </p:txBody>
      </p:sp>
      <p:sp>
        <p:nvSpPr>
          <p:cNvPr id="6" name="文字方塊 5">
            <a:extLst>
              <a:ext uri="{FF2B5EF4-FFF2-40B4-BE49-F238E27FC236}">
                <a16:creationId xmlns:a16="http://schemas.microsoft.com/office/drawing/2014/main" id="{28929D4C-A4E9-91A4-8D9C-A3A1ADE31711}"/>
              </a:ext>
            </a:extLst>
          </p:cNvPr>
          <p:cNvSpPr txBox="1"/>
          <p:nvPr/>
        </p:nvSpPr>
        <p:spPr>
          <a:xfrm>
            <a:off x="9823507" y="6268577"/>
            <a:ext cx="1638621"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取得路徑資訊</a:t>
            </a:r>
          </a:p>
        </p:txBody>
      </p:sp>
    </p:spTree>
    <p:extLst>
      <p:ext uri="{BB962C8B-B14F-4D97-AF65-F5344CB8AC3E}">
        <p14:creationId xmlns:p14="http://schemas.microsoft.com/office/powerpoint/2010/main" val="3119307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773252" cy="5617817"/>
          </a:xfrm>
        </p:spPr>
        <p:txBody>
          <a:bodyPr>
            <a:noAutofit/>
          </a:bodyPr>
          <a:lstStyle/>
          <a:p>
            <a:pPr algn="just"/>
            <a:r>
              <a:rPr lang="zh-TW" altLang="en-US" sz="1800" b="1" dirty="0">
                <a:latin typeface="Consolas" panose="020B0609020204030204" pitchFamily="49" charset="0"/>
                <a:ea typeface="+mj-ea"/>
              </a:rPr>
              <a:t>在</a:t>
            </a:r>
            <a:r>
              <a:rPr lang="en-US" altLang="zh-TW" sz="1800" b="1" dirty="0">
                <a:latin typeface="Consolas" panose="020B0609020204030204" pitchFamily="49" charset="0"/>
                <a:ea typeface="+mj-ea"/>
              </a:rPr>
              <a:t>Servlet 3.0</a:t>
            </a:r>
            <a:r>
              <a:rPr lang="zh-TW" altLang="en-US" sz="1800" b="1" dirty="0">
                <a:latin typeface="Consolas" panose="020B0609020204030204" pitchFamily="49" charset="0"/>
                <a:ea typeface="+mj-ea"/>
              </a:rPr>
              <a:t>之前沒有</a:t>
            </a:r>
            <a:r>
              <a:rPr lang="en-US" altLang="zh-TW" sz="1800" b="1" dirty="0">
                <a:latin typeface="Consolas" panose="020B0609020204030204" pitchFamily="49" charset="0"/>
                <a:ea typeface="+mj-ea"/>
              </a:rPr>
              <a:t>Part</a:t>
            </a:r>
            <a:r>
              <a:rPr lang="zh-TW" altLang="en-US" sz="1800" b="1" dirty="0">
                <a:latin typeface="Consolas" panose="020B0609020204030204" pitchFamily="49" charset="0"/>
                <a:ea typeface="+mj-ea"/>
              </a:rPr>
              <a:t>介面，那時處理檔案需使用</a:t>
            </a:r>
            <a:r>
              <a:rPr lang="en-US" altLang="zh-TW" sz="1800" b="1" dirty="0">
                <a:latin typeface="Consolas" panose="020B0609020204030204" pitchFamily="49" charset="0"/>
                <a:ea typeface="+mj-ea"/>
              </a:rPr>
              <a:t>request</a:t>
            </a:r>
            <a:r>
              <a:rPr lang="zh-TW" altLang="en-US" sz="1800" b="1" dirty="0">
                <a:latin typeface="Consolas" panose="020B0609020204030204" pitchFamily="49" charset="0"/>
                <a:ea typeface="+mj-ea"/>
              </a:rPr>
              <a:t>物件中的</a:t>
            </a:r>
            <a:r>
              <a:rPr lang="en-US" altLang="zh-TW" sz="1800" b="1" dirty="0" err="1">
                <a:latin typeface="Consolas" panose="020B0609020204030204" pitchFamily="49" charset="0"/>
                <a:ea typeface="+mj-ea"/>
              </a:rPr>
              <a:t>getInputStream</a:t>
            </a:r>
            <a:r>
              <a:rPr lang="en-US" altLang="zh-TW" sz="1800" b="1" dirty="0">
                <a:latin typeface="Consolas" panose="020B0609020204030204" pitchFamily="49" charset="0"/>
                <a:ea typeface="+mj-ea"/>
              </a:rPr>
              <a:t>()</a:t>
            </a:r>
            <a:r>
              <a:rPr lang="zh-TW" altLang="en-US" sz="1800" b="1" dirty="0">
                <a:latin typeface="Consolas" panose="020B0609020204030204" pitchFamily="49" charset="0"/>
                <a:ea typeface="+mj-ea"/>
              </a:rPr>
              <a:t>方法，取得完整的資料流，之後再撰寫判斷式區分檔案名稱、檔案本體</a:t>
            </a:r>
            <a:r>
              <a:rPr lang="en-US" altLang="zh-TW" sz="1800" b="1" dirty="0">
                <a:latin typeface="Consolas" panose="020B0609020204030204" pitchFamily="49" charset="0"/>
                <a:ea typeface="+mj-ea"/>
              </a:rPr>
              <a:t>(</a:t>
            </a:r>
            <a:r>
              <a:rPr lang="zh-TW" altLang="en-US" sz="1800" b="1" dirty="0">
                <a:latin typeface="Consolas" panose="020B0609020204030204" pitchFamily="49" charset="0"/>
                <a:ea typeface="+mj-ea"/>
              </a:rPr>
              <a:t>非常麻煩</a:t>
            </a:r>
            <a:r>
              <a:rPr lang="en-US" altLang="zh-TW" sz="1800" b="1" dirty="0">
                <a:latin typeface="Consolas" panose="020B0609020204030204" pitchFamily="49" charset="0"/>
                <a:ea typeface="+mj-ea"/>
              </a:rPr>
              <a:t>)</a:t>
            </a:r>
            <a:r>
              <a:rPr lang="zh-TW" altLang="en-US" sz="1800" b="1" dirty="0">
                <a:latin typeface="Consolas" panose="020B0609020204030204" pitchFamily="49" charset="0"/>
                <a:ea typeface="+mj-ea"/>
              </a:rPr>
              <a:t>。</a:t>
            </a:r>
            <a:endParaRPr lang="en-US" altLang="zh-TW" sz="1800" b="1" dirty="0">
              <a:latin typeface="Consolas" panose="020B0609020204030204" pitchFamily="49" charset="0"/>
              <a:ea typeface="+mj-ea"/>
            </a:endParaRPr>
          </a:p>
          <a:p>
            <a:pPr algn="just"/>
            <a:r>
              <a:rPr lang="en-US" altLang="zh-TW" sz="1800" b="1" dirty="0">
                <a:latin typeface="Consolas" panose="020B0609020204030204" pitchFamily="49" charset="0"/>
                <a:ea typeface="+mj-ea"/>
              </a:rPr>
              <a:t>Servlet 3.0</a:t>
            </a:r>
            <a:r>
              <a:rPr lang="zh-TW" altLang="en-US" sz="1800" b="1" dirty="0">
                <a:latin typeface="Consolas" panose="020B0609020204030204" pitchFamily="49" charset="0"/>
                <a:ea typeface="+mj-ea"/>
              </a:rPr>
              <a:t>中新增了</a:t>
            </a:r>
            <a:r>
              <a:rPr lang="en-US" altLang="zh-TW" sz="1800" b="1" dirty="0">
                <a:latin typeface="Consolas" panose="020B0609020204030204" pitchFamily="49" charset="0"/>
                <a:ea typeface="+mj-ea"/>
              </a:rPr>
              <a:t>Part</a:t>
            </a:r>
            <a:r>
              <a:rPr lang="zh-TW" altLang="en-US" sz="1800" b="1" dirty="0">
                <a:latin typeface="Consolas" panose="020B0609020204030204" pitchFamily="49" charset="0"/>
                <a:ea typeface="+mj-ea"/>
              </a:rPr>
              <a:t>介面，提供程式設計師方便的進行檔案上傳，你只需要下對正確的標註即可。</a:t>
            </a:r>
            <a:endParaRPr lang="en-US" altLang="zh-TW" sz="18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61</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dirty="0">
                <a:latin typeface="+mj-lt"/>
                <a:ea typeface="+mj-ea"/>
                <a:cs typeface="+mj-cs"/>
              </a:rPr>
              <a:t>檔案上</a:t>
            </a:r>
            <a:r>
              <a:rPr lang="zh-TW" altLang="en-US" sz="2800" b="1">
                <a:latin typeface="+mj-lt"/>
                <a:ea typeface="+mj-ea"/>
                <a:cs typeface="+mj-cs"/>
              </a:rPr>
              <a:t>傳 </a:t>
            </a:r>
            <a:r>
              <a:rPr lang="en-US" altLang="zh-TW" sz="2800" b="1">
                <a:latin typeface="+mj-lt"/>
                <a:ea typeface="+mj-ea"/>
                <a:cs typeface="+mj-cs"/>
              </a:rPr>
              <a:t>:</a:t>
            </a:r>
            <a:r>
              <a:rPr lang="zh-TW" altLang="en-US" sz="2800" b="1">
                <a:latin typeface="+mj-lt"/>
                <a:ea typeface="+mj-ea"/>
                <a:cs typeface="+mj-cs"/>
              </a:rPr>
              <a:t> </a:t>
            </a:r>
            <a:r>
              <a:rPr lang="en-US" altLang="zh-TW" sz="2800" b="1">
                <a:latin typeface="+mj-lt"/>
                <a:ea typeface="+mj-ea"/>
                <a:cs typeface="+mj-cs"/>
              </a:rPr>
              <a:t>Part</a:t>
            </a:r>
            <a:r>
              <a:rPr lang="zh-TW" altLang="en-US" sz="2800" b="1" dirty="0">
                <a:latin typeface="+mj-lt"/>
                <a:ea typeface="+mj-ea"/>
                <a:cs typeface="+mj-cs"/>
              </a:rPr>
              <a:t>介面</a:t>
            </a:r>
            <a:endParaRPr lang="en-US" altLang="zh-TW" sz="2800" b="1" dirty="0">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55359" y="74235"/>
            <a:ext cx="8122597" cy="5863144"/>
          </a:xfrm>
          <a:prstGeom prst="rect">
            <a:avLst/>
          </a:prstGeom>
          <a:noFill/>
        </p:spPr>
        <p:txBody>
          <a:bodyPr wrap="square">
            <a:spAutoFit/>
          </a:bodyPr>
          <a:lstStyle/>
          <a:p>
            <a:pPr marL="285750" indent="-285750" algn="just">
              <a:buFont typeface="Arial" panose="020B0604020202020204" pitchFamily="34" charset="0"/>
              <a:buChar char="•"/>
            </a:pPr>
            <a:r>
              <a:rPr lang="en-US" altLang="zh-TW" sz="1500" dirty="0">
                <a:solidFill>
                  <a:srgbClr val="1890C3"/>
                </a:solidFill>
                <a:latin typeface="Consolas" panose="020B0609020204030204" pitchFamily="49" charset="0"/>
                <a:ea typeface="+mj-ea"/>
              </a:rPr>
              <a:t>Part </a:t>
            </a:r>
            <a:r>
              <a:rPr lang="en-US" altLang="zh-TW" sz="1500" dirty="0" err="1">
                <a:latin typeface="Consolas" panose="020B0609020204030204" pitchFamily="49" charset="0"/>
                <a:ea typeface="+mj-ea"/>
              </a:rPr>
              <a:t>request.getPart</a:t>
            </a:r>
            <a:r>
              <a:rPr lang="en-US" altLang="zh-TW" sz="1500" dirty="0">
                <a:latin typeface="Consolas" panose="020B0609020204030204" pitchFamily="49" charset="0"/>
                <a:ea typeface="+mj-ea"/>
              </a:rPr>
              <a:t>(String)</a:t>
            </a:r>
          </a:p>
          <a:p>
            <a:pPr lvl="1" algn="just"/>
            <a:r>
              <a:rPr lang="zh-TW" altLang="en-US" sz="1500" dirty="0">
                <a:latin typeface="Consolas" panose="020B0609020204030204" pitchFamily="49" charset="0"/>
                <a:ea typeface="+mj-ea"/>
              </a:rPr>
              <a:t>其中參數</a:t>
            </a:r>
            <a:r>
              <a:rPr lang="en-US" altLang="zh-TW" sz="1500" dirty="0">
                <a:latin typeface="Consolas" panose="020B0609020204030204" pitchFamily="49" charset="0"/>
                <a:ea typeface="+mj-ea"/>
              </a:rPr>
              <a:t>name</a:t>
            </a:r>
            <a:r>
              <a:rPr lang="zh-TW" altLang="en-US" sz="1500" dirty="0">
                <a:latin typeface="Consolas" panose="020B0609020204030204" pitchFamily="49" charset="0"/>
                <a:ea typeface="+mj-ea"/>
              </a:rPr>
              <a:t>代表檔案上傳欄位的</a:t>
            </a:r>
            <a:r>
              <a:rPr lang="en-US" altLang="zh-TW" sz="1500" dirty="0">
                <a:latin typeface="Consolas" panose="020B0609020204030204" pitchFamily="49" charset="0"/>
                <a:ea typeface="+mj-ea"/>
              </a:rPr>
              <a:t>name</a:t>
            </a:r>
            <a:r>
              <a:rPr lang="zh-TW" altLang="en-US" sz="1500" dirty="0">
                <a:latin typeface="Consolas" panose="020B0609020204030204" pitchFamily="49" charset="0"/>
                <a:ea typeface="+mj-ea"/>
              </a:rPr>
              <a:t>屬性，此方法會回傳一個</a:t>
            </a:r>
            <a:r>
              <a:rPr lang="en-US" altLang="zh-TW" sz="1500" dirty="0">
                <a:latin typeface="Consolas" panose="020B0609020204030204" pitchFamily="49" charset="0"/>
                <a:ea typeface="+mj-ea"/>
              </a:rPr>
              <a:t>Part</a:t>
            </a:r>
            <a:r>
              <a:rPr lang="zh-TW" altLang="en-US" sz="1500" dirty="0">
                <a:latin typeface="Consolas" panose="020B0609020204030204" pitchFamily="49" charset="0"/>
                <a:ea typeface="+mj-ea"/>
              </a:rPr>
              <a:t>物件</a:t>
            </a:r>
          </a:p>
          <a:p>
            <a:pPr lvl="1" algn="just"/>
            <a:r>
              <a:rPr lang="en-US" altLang="zh-TW" sz="1500" dirty="0">
                <a:latin typeface="Consolas" panose="020B0609020204030204" pitchFamily="49" charset="0"/>
                <a:ea typeface="+mj-ea"/>
              </a:rPr>
              <a:t>part</a:t>
            </a:r>
            <a:r>
              <a:rPr lang="zh-TW" altLang="en-US" sz="1500" dirty="0">
                <a:latin typeface="Consolas" panose="020B0609020204030204" pitchFamily="49" charset="0"/>
                <a:ea typeface="+mj-ea"/>
              </a:rPr>
              <a:t>物件的</a:t>
            </a:r>
            <a:r>
              <a:rPr lang="en-US" altLang="zh-TW" sz="1500" dirty="0" err="1">
                <a:latin typeface="Consolas" panose="020B0609020204030204" pitchFamily="49" charset="0"/>
                <a:ea typeface="+mj-ea"/>
              </a:rPr>
              <a:t>getInputStream</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方法，可取得</a:t>
            </a:r>
            <a:r>
              <a:rPr lang="en-US" altLang="zh-TW" sz="1500" dirty="0" err="1">
                <a:latin typeface="Consolas" panose="020B0609020204030204" pitchFamily="49" charset="0"/>
                <a:ea typeface="+mj-ea"/>
              </a:rPr>
              <a:t>java.io.Inputstream</a:t>
            </a:r>
            <a:r>
              <a:rPr lang="zh-TW" altLang="en-US" sz="1500" dirty="0">
                <a:latin typeface="Consolas" panose="020B0609020204030204" pitchFamily="49" charset="0"/>
                <a:ea typeface="+mj-ea"/>
              </a:rPr>
              <a:t>物件</a:t>
            </a:r>
          </a:p>
          <a:p>
            <a:pPr algn="just"/>
            <a:endParaRPr lang="en-US" altLang="zh-TW" sz="1500" dirty="0">
              <a:solidFill>
                <a:srgbClr val="1890C3"/>
              </a:solidFill>
              <a:latin typeface="Consolas" panose="020B0609020204030204" pitchFamily="49" charset="0"/>
              <a:ea typeface="+mj-ea"/>
            </a:endParaRPr>
          </a:p>
          <a:p>
            <a:pPr marL="285750" indent="-285750" algn="just">
              <a:buFont typeface="Arial" panose="020B0604020202020204" pitchFamily="34" charset="0"/>
              <a:buChar char="•"/>
            </a:pPr>
            <a:r>
              <a:rPr lang="en-US" altLang="zh-TW" sz="1500" dirty="0">
                <a:solidFill>
                  <a:srgbClr val="1890C3"/>
                </a:solidFill>
                <a:latin typeface="Consolas" panose="020B0609020204030204" pitchFamily="49" charset="0"/>
                <a:ea typeface="+mj-ea"/>
              </a:rPr>
              <a:t>Collection&lt;Part&gt; </a:t>
            </a:r>
            <a:r>
              <a:rPr lang="en-US" altLang="zh-TW" sz="1500" dirty="0" err="1">
                <a:latin typeface="Consolas" panose="020B0609020204030204" pitchFamily="49" charset="0"/>
                <a:ea typeface="+mj-ea"/>
              </a:rPr>
              <a:t>request.getParts</a:t>
            </a:r>
            <a:r>
              <a:rPr lang="en-US" altLang="zh-TW" sz="1500" dirty="0">
                <a:latin typeface="Consolas" panose="020B0609020204030204" pitchFamily="49" charset="0"/>
                <a:ea typeface="+mj-ea"/>
              </a:rPr>
              <a:t>()</a:t>
            </a:r>
          </a:p>
          <a:p>
            <a:pPr lvl="1" algn="just"/>
            <a:r>
              <a:rPr lang="zh-TW" altLang="en-US" sz="1500" dirty="0">
                <a:latin typeface="Consolas" panose="020B0609020204030204" pitchFamily="49" charset="0"/>
                <a:ea typeface="+mj-ea"/>
              </a:rPr>
              <a:t>如果有多個檔案要上傳，可使用</a:t>
            </a:r>
            <a:r>
              <a:rPr lang="en-US" altLang="zh-TW" sz="1500" dirty="0" err="1">
                <a:latin typeface="Consolas" panose="020B0609020204030204" pitchFamily="49" charset="0"/>
                <a:ea typeface="+mj-ea"/>
              </a:rPr>
              <a:t>getParts</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方法，會回傳一個</a:t>
            </a:r>
            <a:r>
              <a:rPr lang="en-US" altLang="zh-TW" sz="1500" dirty="0">
                <a:latin typeface="Consolas" panose="020B0609020204030204" pitchFamily="49" charset="0"/>
                <a:ea typeface="+mj-ea"/>
              </a:rPr>
              <a:t>Collection&lt;Part&gt;</a:t>
            </a:r>
            <a:r>
              <a:rPr lang="zh-TW" altLang="en-US" sz="1500" dirty="0">
                <a:latin typeface="Consolas" panose="020B0609020204030204" pitchFamily="49" charset="0"/>
                <a:ea typeface="+mj-ea"/>
              </a:rPr>
              <a:t>物件</a:t>
            </a:r>
            <a:endParaRPr lang="en-US" altLang="zh-TW" sz="1500" dirty="0">
              <a:latin typeface="Consolas" panose="020B0609020204030204" pitchFamily="49" charset="0"/>
              <a:ea typeface="+mj-ea"/>
            </a:endParaRPr>
          </a:p>
          <a:p>
            <a:pPr lvl="1" algn="just"/>
            <a:endParaRPr lang="zh-TW" altLang="en-US" sz="1500" dirty="0">
              <a:latin typeface="Consolas" panose="020B0609020204030204" pitchFamily="49" charset="0"/>
              <a:ea typeface="+mj-ea"/>
            </a:endParaRPr>
          </a:p>
          <a:p>
            <a:pPr marL="285750" indent="-285750" algn="just">
              <a:buFont typeface="Arial" panose="020B0604020202020204" pitchFamily="34" charset="0"/>
              <a:buChar char="•"/>
            </a:pPr>
            <a:r>
              <a:rPr lang="en-US" altLang="zh-TW" sz="1500" dirty="0">
                <a:latin typeface="Consolas" panose="020B0609020204030204" pitchFamily="49" charset="0"/>
                <a:ea typeface="+mj-ea"/>
              </a:rPr>
              <a:t>HTML</a:t>
            </a:r>
            <a:r>
              <a:rPr lang="zh-TW" altLang="en-US" sz="1500" dirty="0">
                <a:latin typeface="Consolas" panose="020B0609020204030204" pitchFamily="49" charset="0"/>
                <a:ea typeface="+mj-ea"/>
              </a:rPr>
              <a:t>表單</a:t>
            </a:r>
            <a:r>
              <a:rPr lang="en-US" altLang="zh-TW" sz="1500" dirty="0">
                <a:latin typeface="Consolas" panose="020B0609020204030204" pitchFamily="49" charset="0"/>
                <a:ea typeface="+mj-ea"/>
              </a:rPr>
              <a:t>(form)</a:t>
            </a:r>
            <a:r>
              <a:rPr lang="zh-TW" altLang="en-US" sz="1500" dirty="0">
                <a:latin typeface="Consolas" panose="020B0609020204030204" pitchFamily="49" charset="0"/>
                <a:ea typeface="+mj-ea"/>
              </a:rPr>
              <a:t>必須符合下列格式</a:t>
            </a:r>
          </a:p>
          <a:p>
            <a:pPr lvl="1"/>
            <a:r>
              <a:rPr lang="en-US" altLang="zh-TW" sz="1500" dirty="0">
                <a:latin typeface="Consolas" panose="020B0609020204030204" pitchFamily="49" charset="0"/>
                <a:ea typeface="+mj-ea"/>
              </a:rPr>
              <a:t>&lt;form action="</a:t>
            </a:r>
            <a:r>
              <a:rPr lang="en-US" altLang="zh-TW" sz="1500" dirty="0" err="1">
                <a:latin typeface="Consolas" panose="020B0609020204030204" pitchFamily="49" charset="0"/>
                <a:ea typeface="+mj-ea"/>
              </a:rPr>
              <a:t>xxxServlet</a:t>
            </a:r>
            <a:r>
              <a:rPr lang="en-US" altLang="zh-TW" sz="1500" dirty="0">
                <a:latin typeface="Consolas" panose="020B0609020204030204" pitchFamily="49" charset="0"/>
                <a:ea typeface="+mj-ea"/>
              </a:rPr>
              <a:t>" method="post"</a:t>
            </a:r>
            <a:r>
              <a:rPr lang="zh-TW" altLang="en-US" sz="1500" dirty="0">
                <a:latin typeface="Consolas" panose="020B0609020204030204" pitchFamily="49" charset="0"/>
                <a:ea typeface="+mj-ea"/>
              </a:rPr>
              <a:t> </a:t>
            </a:r>
            <a:r>
              <a:rPr lang="en-US" altLang="zh-TW" sz="1500" dirty="0" err="1">
                <a:solidFill>
                  <a:srgbClr val="FF0000"/>
                </a:solidFill>
                <a:latin typeface="Consolas" panose="020B0609020204030204" pitchFamily="49" charset="0"/>
                <a:ea typeface="+mj-ea"/>
              </a:rPr>
              <a:t>enctype</a:t>
            </a:r>
            <a:r>
              <a:rPr lang="en-US" altLang="zh-TW" sz="1500" dirty="0">
                <a:solidFill>
                  <a:srgbClr val="FF0000"/>
                </a:solidFill>
                <a:latin typeface="Consolas" panose="020B0609020204030204" pitchFamily="49" charset="0"/>
                <a:ea typeface="+mj-ea"/>
              </a:rPr>
              <a:t>="multipart/form-data"</a:t>
            </a:r>
            <a:r>
              <a:rPr lang="en-US" altLang="zh-TW" sz="1500" dirty="0">
                <a:latin typeface="Consolas" panose="020B0609020204030204" pitchFamily="49" charset="0"/>
                <a:ea typeface="+mj-ea"/>
              </a:rPr>
              <a:t>&gt;</a:t>
            </a:r>
          </a:p>
          <a:p>
            <a:pPr lvl="2"/>
            <a:r>
              <a:rPr lang="en-US" altLang="zh-TW" sz="1500" dirty="0">
                <a:latin typeface="Consolas" panose="020B0609020204030204" pitchFamily="49" charset="0"/>
                <a:ea typeface="+mj-ea"/>
              </a:rPr>
              <a:t>&lt;input type="file" name="</a:t>
            </a:r>
            <a:r>
              <a:rPr lang="en-US" altLang="zh-TW" sz="1500" dirty="0" err="1">
                <a:latin typeface="Consolas" panose="020B0609020204030204" pitchFamily="49" charset="0"/>
                <a:ea typeface="+mj-ea"/>
              </a:rPr>
              <a:t>xxxName</a:t>
            </a:r>
            <a:r>
              <a:rPr lang="en-US" altLang="zh-TW" sz="1500" dirty="0">
                <a:latin typeface="Consolas" panose="020B0609020204030204" pitchFamily="49" charset="0"/>
                <a:ea typeface="+mj-ea"/>
              </a:rPr>
              <a:t>"&gt;</a:t>
            </a:r>
          </a:p>
          <a:p>
            <a:pPr lvl="2"/>
            <a:r>
              <a:rPr lang="en-US" altLang="zh-TW" sz="1500" dirty="0">
                <a:latin typeface="Consolas" panose="020B0609020204030204" pitchFamily="49" charset="0"/>
                <a:ea typeface="+mj-ea"/>
              </a:rPr>
              <a:t>&lt;input type="submit" name="</a:t>
            </a:r>
            <a:r>
              <a:rPr lang="zh-TW" altLang="en-US" sz="1500" dirty="0">
                <a:latin typeface="Consolas" panose="020B0609020204030204" pitchFamily="49" charset="0"/>
                <a:ea typeface="+mj-ea"/>
              </a:rPr>
              <a:t>上傳</a:t>
            </a:r>
            <a:r>
              <a:rPr lang="en-US" altLang="zh-TW" sz="1500" dirty="0">
                <a:latin typeface="Consolas" panose="020B0609020204030204" pitchFamily="49" charset="0"/>
                <a:ea typeface="+mj-ea"/>
              </a:rPr>
              <a:t>"&gt;</a:t>
            </a:r>
          </a:p>
          <a:p>
            <a:pPr lvl="1"/>
            <a:r>
              <a:rPr lang="en-US" altLang="zh-TW" sz="1500" dirty="0">
                <a:latin typeface="Consolas" panose="020B0609020204030204" pitchFamily="49" charset="0"/>
                <a:ea typeface="+mj-ea"/>
              </a:rPr>
              <a:t>&lt;/form&gt;</a:t>
            </a:r>
          </a:p>
          <a:p>
            <a:pPr lvl="1"/>
            <a:r>
              <a:rPr lang="en-US" altLang="zh-TW" sz="1500" dirty="0">
                <a:latin typeface="Consolas" panose="020B0609020204030204" pitchFamily="49" charset="0"/>
                <a:ea typeface="+mj-ea"/>
              </a:rPr>
              <a:t>【</a:t>
            </a:r>
            <a:r>
              <a:rPr lang="en-US" altLang="zh-TW" sz="1500" dirty="0" err="1">
                <a:latin typeface="Consolas" panose="020B0609020204030204" pitchFamily="49" charset="0"/>
                <a:ea typeface="+mj-ea"/>
              </a:rPr>
              <a:t>enctype</a:t>
            </a:r>
            <a:r>
              <a:rPr lang="zh-TW" altLang="en-US" sz="1500" dirty="0">
                <a:latin typeface="Consolas" panose="020B0609020204030204" pitchFamily="49" charset="0"/>
                <a:ea typeface="+mj-ea"/>
              </a:rPr>
              <a:t>屬性</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指定表單編碼，如</a:t>
            </a:r>
            <a:r>
              <a:rPr lang="en-US" altLang="zh-TW" sz="1500" dirty="0" err="1">
                <a:latin typeface="Consolas" panose="020B0609020204030204" pitchFamily="49" charset="0"/>
                <a:ea typeface="+mj-ea"/>
              </a:rPr>
              <a:t>enctype</a:t>
            </a:r>
            <a:r>
              <a:rPr lang="en-US" altLang="zh-TW" sz="1500" dirty="0">
                <a:latin typeface="Consolas" panose="020B0609020204030204" pitchFamily="49" charset="0"/>
                <a:ea typeface="+mj-ea"/>
              </a:rPr>
              <a:t>="text/plain"</a:t>
            </a:r>
            <a:r>
              <a:rPr lang="zh-TW" altLang="en-US" sz="1500" dirty="0">
                <a:latin typeface="Consolas" panose="020B0609020204030204" pitchFamily="49" charset="0"/>
                <a:ea typeface="+mj-ea"/>
              </a:rPr>
              <a:t>即代表不行進行編碼</a:t>
            </a:r>
            <a:endParaRPr lang="en-US" altLang="zh-TW" sz="1500" dirty="0">
              <a:latin typeface="Consolas" panose="020B0609020204030204" pitchFamily="49" charset="0"/>
              <a:ea typeface="+mj-ea"/>
            </a:endParaRPr>
          </a:p>
          <a:p>
            <a:pPr lvl="1"/>
            <a:endParaRPr lang="en-US" altLang="zh-TW" sz="1500" dirty="0">
              <a:latin typeface="Consolas" panose="020B0609020204030204" pitchFamily="49" charset="0"/>
              <a:ea typeface="+mj-ea"/>
            </a:endParaRPr>
          </a:p>
          <a:p>
            <a:pPr marL="285750" indent="-285750" algn="just">
              <a:buFont typeface="Arial" panose="020B0604020202020204" pitchFamily="34" charset="0"/>
              <a:buChar char="•"/>
            </a:pPr>
            <a:r>
              <a:rPr lang="it-IT" altLang="zh-TW" sz="1500" dirty="0">
                <a:latin typeface="Consolas" panose="020B0609020204030204" pitchFamily="49" charset="0"/>
                <a:ea typeface="+mj-ea"/>
              </a:rPr>
              <a:t>Sevlet</a:t>
            </a:r>
            <a:r>
              <a:rPr lang="zh-TW" altLang="it-IT" sz="1500" dirty="0">
                <a:latin typeface="Consolas" panose="020B0609020204030204" pitchFamily="49" charset="0"/>
                <a:ea typeface="+mj-ea"/>
              </a:rPr>
              <a:t>上方要有此項設定</a:t>
            </a:r>
            <a:r>
              <a:rPr lang="it-IT" altLang="zh-TW" sz="1500" dirty="0">
                <a:solidFill>
                  <a:srgbClr val="FF0000"/>
                </a:solidFill>
                <a:latin typeface="Consolas" panose="020B0609020204030204" pitchFamily="49" charset="0"/>
                <a:ea typeface="+mj-ea"/>
              </a:rPr>
              <a:t>@MultipartConfig</a:t>
            </a:r>
            <a:r>
              <a:rPr lang="it-IT" altLang="zh-TW" sz="1500" dirty="0">
                <a:latin typeface="Consolas" panose="020B0609020204030204" pitchFamily="49" charset="0"/>
                <a:ea typeface="+mj-ea"/>
              </a:rPr>
              <a:t>(</a:t>
            </a:r>
            <a:r>
              <a:rPr lang="zh-TW" altLang="it-IT" sz="1500" dirty="0">
                <a:latin typeface="Consolas" panose="020B0609020204030204" pitchFamily="49" charset="0"/>
                <a:ea typeface="+mj-ea"/>
              </a:rPr>
              <a:t>或寫在</a:t>
            </a:r>
            <a:r>
              <a:rPr lang="it-IT" altLang="zh-TW" sz="1500" dirty="0">
                <a:latin typeface="Consolas" panose="020B0609020204030204" pitchFamily="49" charset="0"/>
                <a:ea typeface="+mj-ea"/>
              </a:rPr>
              <a:t>XML)</a:t>
            </a:r>
            <a:r>
              <a:rPr lang="zh-TW" altLang="it-IT" sz="1500" dirty="0">
                <a:latin typeface="Consolas" panose="020B0609020204030204" pitchFamily="49" charset="0"/>
                <a:ea typeface="+mj-ea"/>
              </a:rPr>
              <a:t>，才可使用</a:t>
            </a:r>
            <a:r>
              <a:rPr lang="it-IT" altLang="zh-TW" sz="1500" dirty="0">
                <a:latin typeface="Consolas" panose="020B0609020204030204" pitchFamily="49" charset="0"/>
                <a:ea typeface="+mj-ea"/>
              </a:rPr>
              <a:t>Part API</a:t>
            </a:r>
          </a:p>
          <a:p>
            <a:pPr lvl="1" algn="just"/>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屬性解釋</a:t>
            </a:r>
            <a:r>
              <a:rPr lang="en-US" altLang="zh-TW" sz="1500" dirty="0">
                <a:latin typeface="Consolas" panose="020B0609020204030204" pitchFamily="49" charset="0"/>
                <a:ea typeface="+mj-ea"/>
              </a:rPr>
              <a:t>】</a:t>
            </a:r>
          </a:p>
          <a:p>
            <a:pPr lvl="2" algn="just"/>
            <a:r>
              <a:rPr lang="en-US" altLang="zh-TW" sz="1500" dirty="0">
                <a:solidFill>
                  <a:srgbClr val="FF0000"/>
                </a:solidFill>
                <a:latin typeface="Consolas" panose="020B0609020204030204" pitchFamily="49" charset="0"/>
                <a:ea typeface="+mj-ea"/>
              </a:rPr>
              <a:t>location</a:t>
            </a:r>
          </a:p>
          <a:p>
            <a:pPr lvl="2" algn="just"/>
            <a:r>
              <a:rPr lang="en-US" altLang="zh-TW" sz="1500" dirty="0">
                <a:latin typeface="Consolas" panose="020B0609020204030204" pitchFamily="49" charset="0"/>
                <a:ea typeface="+mj-ea"/>
              </a:rPr>
              <a:t>	String</a:t>
            </a:r>
            <a:r>
              <a:rPr lang="zh-TW" altLang="en-US" sz="1500" dirty="0">
                <a:latin typeface="Consolas" panose="020B0609020204030204" pitchFamily="49" charset="0"/>
                <a:ea typeface="+mj-ea"/>
              </a:rPr>
              <a:t>，檔案儲存目錄，預設值為空字串</a:t>
            </a:r>
            <a:endParaRPr lang="en-US" altLang="zh-TW" sz="1500" dirty="0">
              <a:latin typeface="Consolas" panose="020B0609020204030204" pitchFamily="49" charset="0"/>
              <a:ea typeface="+mj-ea"/>
            </a:endParaRPr>
          </a:p>
          <a:p>
            <a:pPr lvl="2" algn="just"/>
            <a:r>
              <a:rPr lang="en-US" altLang="zh-TW" sz="1500" dirty="0" err="1">
                <a:solidFill>
                  <a:srgbClr val="FF0000"/>
                </a:solidFill>
                <a:latin typeface="Consolas" panose="020B0609020204030204" pitchFamily="49" charset="0"/>
                <a:ea typeface="+mj-ea"/>
              </a:rPr>
              <a:t>fileSizeThreshold</a:t>
            </a:r>
            <a:endParaRPr lang="en-US" altLang="zh-TW" sz="1500" dirty="0">
              <a:solidFill>
                <a:srgbClr val="FF0000"/>
              </a:solidFill>
              <a:latin typeface="Consolas" panose="020B0609020204030204" pitchFamily="49" charset="0"/>
              <a:ea typeface="+mj-ea"/>
            </a:endParaRPr>
          </a:p>
          <a:p>
            <a:pPr lvl="2" algn="just"/>
            <a:r>
              <a:rPr lang="en-US" altLang="zh-TW" sz="1500" dirty="0">
                <a:latin typeface="Consolas" panose="020B0609020204030204" pitchFamily="49" charset="0"/>
                <a:ea typeface="+mj-ea"/>
              </a:rPr>
              <a:t>	int</a:t>
            </a:r>
            <a:r>
              <a:rPr lang="zh-TW" altLang="en-US" sz="1500" dirty="0">
                <a:latin typeface="Consolas" panose="020B0609020204030204" pitchFamily="49" charset="0"/>
                <a:ea typeface="+mj-ea"/>
              </a:rPr>
              <a:t>，設定檔案讀取大小，超過設定值會寫入</a:t>
            </a:r>
            <a:r>
              <a:rPr lang="en-US" altLang="zh-TW" sz="1500" dirty="0">
                <a:latin typeface="Consolas" panose="020B0609020204030204" pitchFamily="49" charset="0"/>
                <a:ea typeface="+mj-ea"/>
              </a:rPr>
              <a:t>location</a:t>
            </a:r>
            <a:r>
              <a:rPr lang="zh-TW" altLang="en-US" sz="1500" dirty="0">
                <a:latin typeface="Consolas" panose="020B0609020204030204" pitchFamily="49" charset="0"/>
                <a:ea typeface="+mj-ea"/>
              </a:rPr>
              <a:t>，預設值為</a:t>
            </a:r>
            <a:r>
              <a:rPr lang="en-US" altLang="zh-TW" sz="1500" dirty="0">
                <a:latin typeface="Consolas" panose="020B0609020204030204" pitchFamily="49" charset="0"/>
                <a:ea typeface="+mj-ea"/>
              </a:rPr>
              <a:t>0</a:t>
            </a:r>
          </a:p>
          <a:p>
            <a:pPr lvl="2" algn="just"/>
            <a:r>
              <a:rPr lang="en-US" altLang="zh-TW" sz="1500" dirty="0" err="1">
                <a:solidFill>
                  <a:srgbClr val="FF0000"/>
                </a:solidFill>
                <a:latin typeface="Consolas" panose="020B0609020204030204" pitchFamily="49" charset="0"/>
                <a:ea typeface="+mj-ea"/>
              </a:rPr>
              <a:t>maxFileSize</a:t>
            </a:r>
            <a:endParaRPr lang="en-US" altLang="zh-TW" sz="1500" dirty="0">
              <a:latin typeface="Consolas" panose="020B0609020204030204" pitchFamily="49" charset="0"/>
              <a:ea typeface="+mj-ea"/>
            </a:endParaRPr>
          </a:p>
          <a:p>
            <a:pPr lvl="3" algn="just"/>
            <a:r>
              <a:rPr lang="en-US" altLang="zh-TW" sz="1500" dirty="0">
                <a:latin typeface="Consolas" panose="020B0609020204030204" pitchFamily="49" charset="0"/>
                <a:ea typeface="+mj-ea"/>
              </a:rPr>
              <a:t>long</a:t>
            </a:r>
            <a:r>
              <a:rPr lang="zh-TW" altLang="en-US" sz="1500" dirty="0">
                <a:latin typeface="Consolas" panose="020B0609020204030204" pitchFamily="49" charset="0"/>
                <a:ea typeface="+mj-ea"/>
              </a:rPr>
              <a:t>，設定單筆檔案大小限制，單位是</a:t>
            </a:r>
            <a:r>
              <a:rPr lang="en-US" altLang="zh-TW" sz="1500" dirty="0">
                <a:latin typeface="Consolas" panose="020B0609020204030204" pitchFamily="49" charset="0"/>
                <a:ea typeface="+mj-ea"/>
              </a:rPr>
              <a:t>byte</a:t>
            </a:r>
            <a:r>
              <a:rPr lang="zh-TW" altLang="en-US" sz="1500" dirty="0">
                <a:latin typeface="Consolas" panose="020B0609020204030204" pitchFamily="49" charset="0"/>
                <a:ea typeface="+mj-ea"/>
              </a:rPr>
              <a:t>，預設值是</a:t>
            </a:r>
            <a:r>
              <a:rPr lang="en-US" altLang="zh-TW" sz="1500" dirty="0">
                <a:latin typeface="Consolas" panose="020B0609020204030204" pitchFamily="49" charset="0"/>
                <a:ea typeface="+mj-ea"/>
              </a:rPr>
              <a:t>-1L</a:t>
            </a:r>
            <a:r>
              <a:rPr lang="zh-TW" altLang="en-US" sz="1500" dirty="0">
                <a:latin typeface="Consolas" panose="020B0609020204030204" pitchFamily="49" charset="0"/>
                <a:ea typeface="+mj-ea"/>
              </a:rPr>
              <a:t>，表示無限制，超過會拋出</a:t>
            </a:r>
            <a:r>
              <a:rPr lang="en-US" altLang="zh-TW" sz="1500" dirty="0" err="1">
                <a:latin typeface="Consolas" panose="020B0609020204030204" pitchFamily="49" charset="0"/>
                <a:ea typeface="+mj-ea"/>
              </a:rPr>
              <a:t>IllegalStateException</a:t>
            </a:r>
            <a:r>
              <a:rPr lang="zh-TW" altLang="en-US" sz="1500" dirty="0">
                <a:latin typeface="Consolas" panose="020B0609020204030204" pitchFamily="49" charset="0"/>
                <a:ea typeface="+mj-ea"/>
              </a:rPr>
              <a:t>。</a:t>
            </a:r>
            <a:endParaRPr lang="en-US" altLang="zh-TW" sz="1500" dirty="0">
              <a:latin typeface="Consolas" panose="020B0609020204030204" pitchFamily="49" charset="0"/>
              <a:ea typeface="+mj-ea"/>
            </a:endParaRPr>
          </a:p>
          <a:p>
            <a:pPr lvl="2" algn="just"/>
            <a:r>
              <a:rPr lang="en-US" altLang="zh-TW" sz="1500" dirty="0" err="1">
                <a:solidFill>
                  <a:srgbClr val="FF0000"/>
                </a:solidFill>
                <a:latin typeface="Consolas" panose="020B0609020204030204" pitchFamily="49" charset="0"/>
                <a:ea typeface="+mj-ea"/>
              </a:rPr>
              <a:t>maxRequestSize</a:t>
            </a:r>
            <a:endParaRPr lang="en-US" altLang="zh-TW" sz="1500" dirty="0">
              <a:solidFill>
                <a:srgbClr val="FF0000"/>
              </a:solidFill>
              <a:latin typeface="Consolas" panose="020B0609020204030204" pitchFamily="49" charset="0"/>
              <a:ea typeface="+mj-ea"/>
            </a:endParaRPr>
          </a:p>
          <a:p>
            <a:pPr lvl="2" algn="just"/>
            <a:r>
              <a:rPr lang="en-US" altLang="zh-TW" sz="1500" dirty="0">
                <a:latin typeface="Consolas" panose="020B0609020204030204" pitchFamily="49" charset="0"/>
                <a:ea typeface="+mj-ea"/>
              </a:rPr>
              <a:t>	long</a:t>
            </a:r>
            <a:r>
              <a:rPr lang="zh-TW" altLang="en-US" sz="1500" dirty="0">
                <a:latin typeface="Consolas" panose="020B0609020204030204" pitchFamily="49" charset="0"/>
                <a:ea typeface="+mj-ea"/>
              </a:rPr>
              <a:t>，總和檔案大小限制</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若有多筆</a:t>
            </a:r>
            <a:r>
              <a:rPr lang="en-US" altLang="zh-TW" sz="1500" dirty="0">
                <a:latin typeface="Consolas" panose="020B0609020204030204" pitchFamily="49" charset="0"/>
                <a:ea typeface="+mj-ea"/>
              </a:rPr>
              <a:t>input)</a:t>
            </a:r>
            <a:r>
              <a:rPr lang="zh-TW" altLang="en-US" sz="1500" dirty="0">
                <a:latin typeface="Consolas" panose="020B0609020204030204" pitchFamily="49" charset="0"/>
                <a:ea typeface="+mj-ea"/>
              </a:rPr>
              <a:t>，預設值是</a:t>
            </a:r>
            <a:r>
              <a:rPr lang="en-US" altLang="zh-TW" sz="1500" dirty="0">
                <a:latin typeface="Consolas" panose="020B0609020204030204" pitchFamily="49" charset="0"/>
                <a:ea typeface="+mj-ea"/>
              </a:rPr>
              <a:t>-1L</a:t>
            </a:r>
          </a:p>
        </p:txBody>
      </p:sp>
      <p:sp>
        <p:nvSpPr>
          <p:cNvPr id="2" name="文字方塊 1">
            <a:extLst>
              <a:ext uri="{FF2B5EF4-FFF2-40B4-BE49-F238E27FC236}">
                <a16:creationId xmlns:a16="http://schemas.microsoft.com/office/drawing/2014/main" id="{B097EC39-0A80-7363-EA55-A7078BB1E6A2}"/>
              </a:ext>
            </a:extLst>
          </p:cNvPr>
          <p:cNvSpPr txBox="1"/>
          <p:nvPr/>
        </p:nvSpPr>
        <p:spPr>
          <a:xfrm>
            <a:off x="10242958" y="6268577"/>
            <a:ext cx="1219170"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Part</a:t>
            </a:r>
            <a:r>
              <a:rPr lang="zh-TW" altLang="en-US">
                <a:latin typeface="Consolas" panose="020B0609020204030204" pitchFamily="49" charset="0"/>
                <a:ea typeface="+mj-ea"/>
              </a:rPr>
              <a:t>介面</a:t>
            </a:r>
          </a:p>
        </p:txBody>
      </p:sp>
    </p:spTree>
    <p:extLst>
      <p:ext uri="{BB962C8B-B14F-4D97-AF65-F5344CB8AC3E}">
        <p14:creationId xmlns:p14="http://schemas.microsoft.com/office/powerpoint/2010/main" val="7093447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5617817"/>
          </a:xfrm>
        </p:spPr>
        <p:txBody>
          <a:bodyPr>
            <a:noAutofit/>
          </a:bodyPr>
          <a:lstStyle/>
          <a:p>
            <a:pPr algn="just"/>
            <a:r>
              <a:rPr lang="zh-TW" altLang="en-US" sz="1750" b="1" dirty="0">
                <a:latin typeface="Consolas" panose="020B0609020204030204" pitchFamily="49" charset="0"/>
                <a:ea typeface="+mj-ea"/>
              </a:rPr>
              <a:t>關於檔案命名，實務上要盡量避免讓使用者自行命名檔案。惡意使用者可能會在上傳檔案名稱中添加特定路徑或特定命名，企圖覆蓋系統檔案；存入資料庫也需注意</a:t>
            </a:r>
            <a:r>
              <a:rPr lang="en-US" altLang="zh-TW" sz="1750" b="1" dirty="0">
                <a:latin typeface="Consolas" panose="020B0609020204030204" pitchFamily="49" charset="0"/>
                <a:ea typeface="+mj-ea"/>
              </a:rPr>
              <a:t>SQL Injection</a:t>
            </a:r>
            <a:r>
              <a:rPr lang="zh-TW" altLang="en-US" sz="1750" b="1" dirty="0">
                <a:latin typeface="Consolas" panose="020B0609020204030204" pitchFamily="49" charset="0"/>
                <a:ea typeface="+mj-ea"/>
              </a:rPr>
              <a:t>問題。</a:t>
            </a:r>
            <a:endParaRPr lang="en-US" altLang="zh-TW" sz="1750" b="1" dirty="0">
              <a:latin typeface="Consolas" panose="020B0609020204030204" pitchFamily="49" charset="0"/>
              <a:ea typeface="+mj-ea"/>
            </a:endParaRPr>
          </a:p>
          <a:p>
            <a:pPr algn="just">
              <a:spcBef>
                <a:spcPts val="1200"/>
              </a:spcBef>
            </a:pPr>
            <a:r>
              <a:rPr lang="zh-TW" altLang="en-US" sz="1750" b="1" dirty="0">
                <a:latin typeface="Consolas" panose="020B0609020204030204" pitchFamily="49" charset="0"/>
                <a:ea typeface="+mj-ea"/>
              </a:rPr>
              <a:t>上傳檔案後，</a:t>
            </a:r>
            <a:r>
              <a:rPr lang="en-US" altLang="zh-TW" sz="1750" b="1" dirty="0">
                <a:latin typeface="Consolas" panose="020B0609020204030204" pitchFamily="49" charset="0"/>
                <a:ea typeface="+mj-ea"/>
              </a:rPr>
              <a:t>Sever</a:t>
            </a:r>
            <a:r>
              <a:rPr lang="zh-TW" altLang="en-US" sz="1750" b="1" dirty="0">
                <a:latin typeface="Consolas" panose="020B0609020204030204" pitchFamily="49" charset="0"/>
                <a:ea typeface="+mj-ea"/>
              </a:rPr>
              <a:t>檔案命名建議使用自己的命名規則，</a:t>
            </a:r>
            <a:r>
              <a:rPr lang="en-US" altLang="zh-TW" sz="1750" b="1" dirty="0">
                <a:latin typeface="Consolas" panose="020B0609020204030204" pitchFamily="49" charset="0"/>
                <a:ea typeface="+mj-ea"/>
              </a:rPr>
              <a:t>Client</a:t>
            </a:r>
            <a:r>
              <a:rPr lang="zh-TW" altLang="en-US" sz="1750" b="1" dirty="0">
                <a:latin typeface="Consolas" panose="020B0609020204030204" pitchFamily="49" charset="0"/>
                <a:ea typeface="+mj-ea"/>
              </a:rPr>
              <a:t>端顯示可由使用者決定</a:t>
            </a:r>
            <a:r>
              <a:rPr lang="en-US" altLang="zh-TW" sz="1750" b="1" dirty="0">
                <a:latin typeface="Consolas" panose="020B0609020204030204" pitchFamily="49" charset="0"/>
                <a:ea typeface="+mj-ea"/>
              </a:rPr>
              <a:t>(</a:t>
            </a:r>
            <a:r>
              <a:rPr lang="zh-TW" altLang="en-US" sz="1750" b="1" dirty="0">
                <a:latin typeface="Consolas" panose="020B0609020204030204" pitchFamily="49" charset="0"/>
                <a:ea typeface="+mj-ea"/>
              </a:rPr>
              <a:t>同一張資料表有兩個「名稱」欄位</a:t>
            </a:r>
            <a:r>
              <a:rPr lang="en-US" altLang="zh-TW" sz="1750" b="1" dirty="0">
                <a:latin typeface="Consolas" panose="020B0609020204030204" pitchFamily="49" charset="0"/>
                <a:ea typeface="+mj-ea"/>
              </a:rPr>
              <a:t>)</a:t>
            </a:r>
            <a:r>
              <a:rPr lang="zh-TW" altLang="en-US" sz="1750" b="1" dirty="0">
                <a:latin typeface="Consolas" panose="020B0609020204030204" pitchFamily="49" charset="0"/>
                <a:ea typeface="+mj-ea"/>
              </a:rPr>
              <a:t>。</a:t>
            </a:r>
            <a:endParaRPr lang="en-US" altLang="zh-TW" sz="175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62</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Part</a:t>
            </a:r>
            <a:r>
              <a:rPr lang="zh-TW" altLang="en-US" sz="2800" b="1">
                <a:latin typeface="+mj-lt"/>
                <a:ea typeface="+mj-ea"/>
                <a:cs typeface="+mj-cs"/>
              </a:rPr>
              <a:t>介面方法</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55359" y="74235"/>
            <a:ext cx="8122597" cy="6340197"/>
          </a:xfrm>
          <a:prstGeom prst="rect">
            <a:avLst/>
          </a:prstGeom>
          <a:noFill/>
        </p:spPr>
        <p:txBody>
          <a:bodyPr wrap="square">
            <a:spAutoFit/>
          </a:bodyPr>
          <a:lstStyle/>
          <a:p>
            <a:pPr marL="285750" indent="-285750" algn="just">
              <a:buFont typeface="Arial" panose="020B0604020202020204" pitchFamily="34" charset="0"/>
              <a:buChar char="•"/>
            </a:pPr>
            <a:r>
              <a:rPr lang="en-US" altLang="zh-TW" sz="1400" dirty="0">
                <a:solidFill>
                  <a:srgbClr val="1890C3"/>
                </a:solidFill>
                <a:latin typeface="Consolas" panose="020B0609020204030204" pitchFamily="49" charset="0"/>
                <a:ea typeface="+mj-ea"/>
              </a:rPr>
              <a:t>Collection&lt;String&gt; </a:t>
            </a:r>
            <a:r>
              <a:rPr lang="en-US" altLang="zh-TW" sz="1400" dirty="0" err="1">
                <a:latin typeface="Consolas" panose="020B0609020204030204" pitchFamily="49" charset="0"/>
                <a:ea typeface="+mj-ea"/>
              </a:rPr>
              <a:t>part.getHeaderNames</a:t>
            </a:r>
            <a:r>
              <a:rPr lang="en-US" altLang="zh-TW" sz="1400" dirty="0">
                <a:latin typeface="Consolas" panose="020B0609020204030204" pitchFamily="49" charset="0"/>
                <a:ea typeface="+mj-ea"/>
              </a:rPr>
              <a:t>()</a:t>
            </a:r>
          </a:p>
          <a:p>
            <a:pPr lvl="1"/>
            <a:r>
              <a:rPr lang="zh-TW" altLang="en-US" sz="1400" dirty="0">
                <a:latin typeface="Consolas" panose="020B0609020204030204" pitchFamily="49" charset="0"/>
                <a:ea typeface="+mj-ea"/>
              </a:rPr>
              <a:t>回傳</a:t>
            </a:r>
            <a:r>
              <a:rPr lang="en-US" altLang="zh-TW" sz="1400" dirty="0">
                <a:latin typeface="Consolas" panose="020B0609020204030204" pitchFamily="49" charset="0"/>
                <a:ea typeface="+mj-ea"/>
              </a:rPr>
              <a:t>part</a:t>
            </a:r>
            <a:r>
              <a:rPr lang="zh-TW" altLang="en-US" sz="1400" dirty="0">
                <a:latin typeface="Consolas" panose="020B0609020204030204" pitchFamily="49" charset="0"/>
                <a:ea typeface="+mj-ea"/>
              </a:rPr>
              <a:t>物件的所有</a:t>
            </a:r>
            <a:r>
              <a:rPr lang="en-US" altLang="zh-TW" sz="1400" dirty="0">
                <a:latin typeface="Consolas" panose="020B0609020204030204" pitchFamily="49" charset="0"/>
                <a:ea typeface="+mj-ea"/>
              </a:rPr>
              <a:t>header</a:t>
            </a:r>
            <a:r>
              <a:rPr lang="zh-TW" altLang="en-US" sz="1400" dirty="0">
                <a:latin typeface="Consolas" panose="020B0609020204030204" pitchFamily="49" charset="0"/>
                <a:ea typeface="+mj-ea"/>
              </a:rPr>
              <a:t>名稱。</a:t>
            </a:r>
            <a:endParaRPr lang="en-US" altLang="zh-TW" sz="1400" dirty="0">
              <a:latin typeface="Consolas" panose="020B0609020204030204" pitchFamily="49" charset="0"/>
              <a:ea typeface="+mj-ea"/>
            </a:endParaRPr>
          </a:p>
          <a:p>
            <a:pPr lvl="1"/>
            <a:r>
              <a:rPr lang="zh-TW" altLang="en-US" sz="1400" dirty="0">
                <a:latin typeface="Consolas" panose="020B0609020204030204" pitchFamily="49" charset="0"/>
                <a:ea typeface="+mj-ea"/>
              </a:rPr>
              <a:t>可直接使用</a:t>
            </a:r>
            <a:r>
              <a:rPr lang="en-US" altLang="zh-TW" sz="1400" dirty="0" err="1">
                <a:latin typeface="Consolas" panose="020B0609020204030204" pitchFamily="49" charset="0"/>
                <a:ea typeface="+mj-ea"/>
              </a:rPr>
              <a:t>System.out.println</a:t>
            </a:r>
            <a:r>
              <a:rPr lang="en-US" altLang="zh-TW" sz="1400" dirty="0">
                <a:latin typeface="Consolas" panose="020B0609020204030204" pitchFamily="49" charset="0"/>
                <a:ea typeface="+mj-ea"/>
              </a:rPr>
              <a:t>(</a:t>
            </a:r>
            <a:r>
              <a:rPr lang="en-US" altLang="zh-TW" sz="1400" dirty="0" err="1">
                <a:latin typeface="Consolas" panose="020B0609020204030204" pitchFamily="49" charset="0"/>
                <a:ea typeface="+mj-ea"/>
              </a:rPr>
              <a:t>part.getHeaderNames</a:t>
            </a:r>
            <a:r>
              <a:rPr lang="en-US" altLang="zh-TW" sz="1400" dirty="0">
                <a:latin typeface="Consolas" panose="020B0609020204030204" pitchFamily="49" charset="0"/>
                <a:ea typeface="+mj-ea"/>
              </a:rPr>
              <a:t>())</a:t>
            </a:r>
            <a:r>
              <a:rPr lang="zh-TW" altLang="en-US" sz="1400" dirty="0">
                <a:latin typeface="Consolas" panose="020B0609020204030204" pitchFamily="49" charset="0"/>
                <a:ea typeface="+mj-ea"/>
              </a:rPr>
              <a:t>，印出所有內容。</a:t>
            </a:r>
            <a:endParaRPr lang="en-US" altLang="zh-TW" sz="1400" dirty="0">
              <a:latin typeface="Consolas" panose="020B0609020204030204" pitchFamily="49" charset="0"/>
              <a:ea typeface="+mj-ea"/>
            </a:endParaRPr>
          </a:p>
          <a:p>
            <a:pPr lvl="1" algn="just"/>
            <a:endParaRPr lang="zh-TW" altLang="en-US" sz="1400" dirty="0">
              <a:latin typeface="Consolas" panose="020B0609020204030204" pitchFamily="49" charset="0"/>
              <a:ea typeface="+mj-ea"/>
            </a:endParaRPr>
          </a:p>
          <a:p>
            <a:pPr marL="285750" indent="-285750" algn="just">
              <a:buFont typeface="Arial" panose="020B0604020202020204" pitchFamily="34" charset="0"/>
              <a:buChar char="•"/>
            </a:pPr>
            <a:r>
              <a:rPr lang="en-US" altLang="zh-TW" sz="1400" dirty="0">
                <a:solidFill>
                  <a:srgbClr val="1890C3"/>
                </a:solidFill>
                <a:latin typeface="Consolas" panose="020B0609020204030204" pitchFamily="49" charset="0"/>
                <a:ea typeface="+mj-ea"/>
              </a:rPr>
              <a:t>String</a:t>
            </a:r>
            <a:r>
              <a:rPr lang="en-US" altLang="zh-TW" sz="1400" dirty="0">
                <a:latin typeface="Consolas" panose="020B0609020204030204" pitchFamily="49" charset="0"/>
                <a:ea typeface="+mj-ea"/>
              </a:rPr>
              <a:t> </a:t>
            </a:r>
            <a:r>
              <a:rPr lang="en-US" altLang="zh-TW" sz="1400" dirty="0" err="1">
                <a:latin typeface="Consolas" panose="020B0609020204030204" pitchFamily="49" charset="0"/>
                <a:ea typeface="+mj-ea"/>
              </a:rPr>
              <a:t>part.getHeader</a:t>
            </a:r>
            <a:r>
              <a:rPr lang="en-US" altLang="zh-TW" sz="1400" dirty="0">
                <a:latin typeface="Consolas" panose="020B0609020204030204" pitchFamily="49" charset="0"/>
                <a:ea typeface="+mj-ea"/>
              </a:rPr>
              <a:t>(String)</a:t>
            </a:r>
          </a:p>
          <a:p>
            <a:pPr lvl="1" algn="just"/>
            <a:r>
              <a:rPr lang="zh-TW" altLang="en-US" sz="1400" dirty="0">
                <a:latin typeface="Consolas" panose="020B0609020204030204" pitchFamily="49" charset="0"/>
                <a:ea typeface="+mj-ea"/>
              </a:rPr>
              <a:t>根據屬性名稱取得</a:t>
            </a:r>
            <a:r>
              <a:rPr lang="en-US" altLang="zh-TW" sz="1400" dirty="0">
                <a:latin typeface="Consolas" panose="020B0609020204030204" pitchFamily="49" charset="0"/>
                <a:ea typeface="+mj-ea"/>
              </a:rPr>
              <a:t>Part</a:t>
            </a:r>
            <a:r>
              <a:rPr lang="zh-TW" altLang="en-US" sz="1400" dirty="0">
                <a:latin typeface="Consolas" panose="020B0609020204030204" pitchFamily="49" charset="0"/>
                <a:ea typeface="+mj-ea"/>
              </a:rPr>
              <a:t>的</a:t>
            </a:r>
            <a:r>
              <a:rPr lang="en-US" altLang="zh-TW" sz="1400" dirty="0">
                <a:latin typeface="Consolas" panose="020B0609020204030204" pitchFamily="49" charset="0"/>
                <a:ea typeface="+mj-ea"/>
              </a:rPr>
              <a:t>Header</a:t>
            </a:r>
            <a:r>
              <a:rPr lang="zh-TW" altLang="en-US" sz="1400" dirty="0">
                <a:latin typeface="Consolas" panose="020B0609020204030204" pitchFamily="49" charset="0"/>
                <a:ea typeface="+mj-ea"/>
              </a:rPr>
              <a:t>屬性值，其中</a:t>
            </a:r>
            <a:r>
              <a:rPr lang="en-US" altLang="zh-TW" sz="1400" dirty="0">
                <a:latin typeface="Consolas" panose="020B0609020204030204" pitchFamily="49" charset="0"/>
                <a:ea typeface="+mj-ea"/>
              </a:rPr>
              <a:t>content-disposition</a:t>
            </a:r>
            <a:r>
              <a:rPr lang="zh-TW" altLang="en-US" sz="1400" dirty="0">
                <a:latin typeface="Consolas" panose="020B0609020204030204" pitchFamily="49" charset="0"/>
                <a:ea typeface="+mj-ea"/>
              </a:rPr>
              <a:t>含有上傳檔案名稱；</a:t>
            </a:r>
            <a:r>
              <a:rPr lang="en-US" altLang="zh-TW" sz="1400" dirty="0">
                <a:latin typeface="Consolas" panose="020B0609020204030204" pitchFamily="49" charset="0"/>
                <a:ea typeface="+mj-ea"/>
              </a:rPr>
              <a:t>content-type</a:t>
            </a:r>
            <a:r>
              <a:rPr lang="zh-TW" altLang="en-US" sz="1400" dirty="0">
                <a:latin typeface="Consolas" panose="020B0609020204030204" pitchFamily="49" charset="0"/>
                <a:ea typeface="+mj-ea"/>
              </a:rPr>
              <a:t>表示上傳檔案</a:t>
            </a:r>
            <a:r>
              <a:rPr lang="en-US" altLang="zh-TW" sz="1400" dirty="0">
                <a:latin typeface="Consolas" panose="020B0609020204030204" pitchFamily="49" charset="0"/>
                <a:ea typeface="+mj-ea"/>
              </a:rPr>
              <a:t>Mime type</a:t>
            </a:r>
            <a:r>
              <a:rPr lang="zh-TW" altLang="en-US" sz="1400" dirty="0">
                <a:latin typeface="Consolas" panose="020B0609020204030204" pitchFamily="49" charset="0"/>
                <a:ea typeface="+mj-ea"/>
              </a:rPr>
              <a:t>。</a:t>
            </a:r>
            <a:endParaRPr lang="en-US" altLang="zh-TW" sz="1400" dirty="0">
              <a:latin typeface="Consolas" panose="020B0609020204030204" pitchFamily="49" charset="0"/>
              <a:ea typeface="+mj-ea"/>
            </a:endParaRPr>
          </a:p>
          <a:p>
            <a:pPr lvl="1" algn="just"/>
            <a:endParaRPr lang="en-US" altLang="zh-TW" sz="1400" dirty="0">
              <a:latin typeface="Consolas" panose="020B0609020204030204" pitchFamily="49" charset="0"/>
              <a:ea typeface="+mj-ea"/>
            </a:endParaRPr>
          </a:p>
          <a:p>
            <a:pPr marL="285750" indent="-285750" algn="just">
              <a:buFont typeface="Arial" panose="020B0604020202020204" pitchFamily="34" charset="0"/>
              <a:buChar char="•"/>
            </a:pPr>
            <a:r>
              <a:rPr lang="en-US" altLang="zh-TW" sz="1400" dirty="0">
                <a:solidFill>
                  <a:srgbClr val="1890C3"/>
                </a:solidFill>
                <a:latin typeface="Consolas" panose="020B0609020204030204" pitchFamily="49" charset="0"/>
                <a:ea typeface="+mj-ea"/>
              </a:rPr>
              <a:t>String</a:t>
            </a:r>
            <a:r>
              <a:rPr lang="en-US" altLang="zh-TW" sz="1400" dirty="0">
                <a:latin typeface="Consolas" panose="020B0609020204030204" pitchFamily="49" charset="0"/>
                <a:ea typeface="+mj-ea"/>
              </a:rPr>
              <a:t> </a:t>
            </a:r>
            <a:r>
              <a:rPr lang="en-US" altLang="zh-TW" sz="1400" dirty="0" err="1">
                <a:latin typeface="Consolas" panose="020B0609020204030204" pitchFamily="49" charset="0"/>
                <a:ea typeface="+mj-ea"/>
              </a:rPr>
              <a:t>part.getSubmittedFileName</a:t>
            </a:r>
            <a:r>
              <a:rPr lang="en-US" altLang="zh-TW" sz="1400" dirty="0">
                <a:latin typeface="Consolas" panose="020B0609020204030204" pitchFamily="49" charset="0"/>
                <a:ea typeface="+mj-ea"/>
              </a:rPr>
              <a:t>();</a:t>
            </a:r>
          </a:p>
          <a:p>
            <a:pPr lvl="1" algn="just"/>
            <a:r>
              <a:rPr lang="zh-TW" altLang="en-US" sz="1400" dirty="0">
                <a:latin typeface="Consolas" panose="020B0609020204030204" pitchFamily="49" charset="0"/>
                <a:ea typeface="+mj-ea"/>
              </a:rPr>
              <a:t>回傳使用者上傳的檔案名稱。</a:t>
            </a:r>
            <a:endParaRPr lang="en-US" altLang="zh-TW" sz="1400" dirty="0">
              <a:latin typeface="Consolas" panose="020B0609020204030204" pitchFamily="49" charset="0"/>
              <a:ea typeface="+mj-ea"/>
            </a:endParaRPr>
          </a:p>
          <a:p>
            <a:pPr lvl="1"/>
            <a:endParaRPr lang="en-US" altLang="zh-TW" sz="1400" dirty="0">
              <a:latin typeface="Consolas" panose="020B0609020204030204" pitchFamily="49" charset="0"/>
              <a:ea typeface="+mj-ea"/>
            </a:endParaRPr>
          </a:p>
          <a:p>
            <a:pPr marL="285750" indent="-285750" algn="just">
              <a:buFont typeface="Arial" panose="020B0604020202020204" pitchFamily="34" charset="0"/>
              <a:buChar char="•"/>
            </a:pPr>
            <a:r>
              <a:rPr lang="en-US" altLang="zh-TW" sz="1400" dirty="0">
                <a:solidFill>
                  <a:srgbClr val="1890C3"/>
                </a:solidFill>
                <a:latin typeface="Consolas" panose="020B0609020204030204" pitchFamily="49" charset="0"/>
                <a:ea typeface="+mj-ea"/>
              </a:rPr>
              <a:t>Collection&lt;String&gt; </a:t>
            </a:r>
            <a:r>
              <a:rPr lang="en-US" altLang="zh-TW" sz="1400" dirty="0" err="1">
                <a:latin typeface="Consolas" panose="020B0609020204030204" pitchFamily="49" charset="0"/>
                <a:ea typeface="+mj-ea"/>
              </a:rPr>
              <a:t>part.getHeaders</a:t>
            </a:r>
            <a:r>
              <a:rPr lang="en-US" altLang="zh-TW" sz="1400" dirty="0">
                <a:latin typeface="Consolas" panose="020B0609020204030204" pitchFamily="49" charset="0"/>
                <a:ea typeface="+mj-ea"/>
              </a:rPr>
              <a:t>(String)</a:t>
            </a:r>
          </a:p>
          <a:p>
            <a:pPr lvl="1" algn="just"/>
            <a:r>
              <a:rPr lang="zh-TW" altLang="en-US" sz="1400" dirty="0">
                <a:latin typeface="Consolas" panose="020B0609020204030204" pitchFamily="49" charset="0"/>
                <a:ea typeface="+mj-ea"/>
              </a:rPr>
              <a:t>若屬性值有多筆則使用此方法，回傳指定屬性名稱的屬性值集合。</a:t>
            </a:r>
            <a:endParaRPr lang="en-US" altLang="zh-TW" sz="1400" dirty="0">
              <a:latin typeface="Consolas" panose="020B0609020204030204" pitchFamily="49" charset="0"/>
              <a:ea typeface="+mj-ea"/>
            </a:endParaRPr>
          </a:p>
          <a:p>
            <a:pPr lvl="1" algn="just"/>
            <a:endParaRPr lang="en-US" altLang="zh-TW" sz="1400" dirty="0">
              <a:latin typeface="Consolas" panose="020B0609020204030204" pitchFamily="49" charset="0"/>
              <a:ea typeface="+mj-ea"/>
            </a:endParaRPr>
          </a:p>
          <a:p>
            <a:pPr marL="285750" indent="-285750" algn="just">
              <a:buFont typeface="Arial" panose="020B0604020202020204" pitchFamily="34" charset="0"/>
              <a:buChar char="•"/>
            </a:pPr>
            <a:r>
              <a:rPr lang="en-US" altLang="zh-TW" sz="1400" dirty="0">
                <a:solidFill>
                  <a:srgbClr val="1890C3"/>
                </a:solidFill>
                <a:latin typeface="Consolas" panose="020B0609020204030204" pitchFamily="49" charset="0"/>
                <a:ea typeface="+mj-ea"/>
              </a:rPr>
              <a:t>String</a:t>
            </a:r>
            <a:r>
              <a:rPr lang="en-US" altLang="zh-TW" sz="1400" dirty="0">
                <a:latin typeface="Consolas" panose="020B0609020204030204" pitchFamily="49" charset="0"/>
                <a:ea typeface="+mj-ea"/>
              </a:rPr>
              <a:t> </a:t>
            </a:r>
            <a:r>
              <a:rPr lang="en-US" altLang="zh-TW" sz="1400" dirty="0" err="1">
                <a:latin typeface="Consolas" panose="020B0609020204030204" pitchFamily="49" charset="0"/>
                <a:ea typeface="+mj-ea"/>
              </a:rPr>
              <a:t>part.getName</a:t>
            </a:r>
            <a:r>
              <a:rPr lang="en-US" altLang="zh-TW" sz="1400" dirty="0">
                <a:latin typeface="Consolas" panose="020B0609020204030204" pitchFamily="49" charset="0"/>
                <a:ea typeface="+mj-ea"/>
              </a:rPr>
              <a:t>()</a:t>
            </a:r>
          </a:p>
          <a:p>
            <a:pPr lvl="1"/>
            <a:r>
              <a:rPr lang="zh-TW" altLang="en-US" sz="1400" dirty="0">
                <a:latin typeface="Consolas" panose="020B0609020204030204" pitchFamily="49" charset="0"/>
                <a:ea typeface="+mj-ea"/>
              </a:rPr>
              <a:t>回傳此項</a:t>
            </a:r>
            <a:r>
              <a:rPr lang="en-US" altLang="zh-TW" sz="1400" dirty="0">
                <a:latin typeface="Consolas" panose="020B0609020204030204" pitchFamily="49" charset="0"/>
                <a:ea typeface="+mj-ea"/>
              </a:rPr>
              <a:t>part</a:t>
            </a:r>
            <a:r>
              <a:rPr lang="zh-TW" altLang="en-US" sz="1400" dirty="0">
                <a:latin typeface="Consolas" panose="020B0609020204030204" pitchFamily="49" charset="0"/>
                <a:ea typeface="+mj-ea"/>
              </a:rPr>
              <a:t>在</a:t>
            </a:r>
            <a:r>
              <a:rPr lang="en-US" altLang="zh-TW" sz="1400" dirty="0">
                <a:latin typeface="Consolas" panose="020B0609020204030204" pitchFamily="49" charset="0"/>
                <a:ea typeface="+mj-ea"/>
              </a:rPr>
              <a:t>Html</a:t>
            </a:r>
            <a:r>
              <a:rPr lang="zh-TW" altLang="en-US" sz="1400" dirty="0">
                <a:latin typeface="Consolas" panose="020B0609020204030204" pitchFamily="49" charset="0"/>
                <a:ea typeface="+mj-ea"/>
              </a:rPr>
              <a:t>頁面中設定的</a:t>
            </a:r>
            <a:r>
              <a:rPr lang="en-US" altLang="zh-TW" sz="1400" dirty="0">
                <a:latin typeface="Consolas" panose="020B0609020204030204" pitchFamily="49" charset="0"/>
                <a:ea typeface="+mj-ea"/>
              </a:rPr>
              <a:t>name</a:t>
            </a:r>
            <a:r>
              <a:rPr lang="zh-TW" altLang="en-US" sz="1400" dirty="0">
                <a:latin typeface="Consolas" panose="020B0609020204030204" pitchFamily="49" charset="0"/>
                <a:ea typeface="+mj-ea"/>
              </a:rPr>
              <a:t>名稱。</a:t>
            </a:r>
            <a:endParaRPr lang="en-US" altLang="zh-TW" sz="1400" dirty="0">
              <a:latin typeface="Consolas" panose="020B0609020204030204" pitchFamily="49" charset="0"/>
              <a:ea typeface="+mj-ea"/>
            </a:endParaRPr>
          </a:p>
          <a:p>
            <a:pPr lvl="1"/>
            <a:endParaRPr lang="en-US" altLang="zh-TW" sz="1400" dirty="0">
              <a:latin typeface="Consolas" panose="020B0609020204030204" pitchFamily="49" charset="0"/>
              <a:ea typeface="+mj-ea"/>
            </a:endParaRPr>
          </a:p>
          <a:p>
            <a:pPr marL="285750" indent="-285750" algn="just">
              <a:buFont typeface="Arial" panose="020B0604020202020204" pitchFamily="34" charset="0"/>
              <a:buChar char="•"/>
            </a:pPr>
            <a:r>
              <a:rPr lang="en-US" altLang="zh-TW" sz="1400" dirty="0">
                <a:solidFill>
                  <a:srgbClr val="CC6227"/>
                </a:solidFill>
                <a:latin typeface="Consolas" panose="020B0609020204030204" pitchFamily="49" charset="0"/>
                <a:ea typeface="+mj-ea"/>
              </a:rPr>
              <a:t>long</a:t>
            </a:r>
            <a:r>
              <a:rPr lang="en-US" altLang="zh-TW" sz="1400" dirty="0">
                <a:latin typeface="Consolas" panose="020B0609020204030204" pitchFamily="49" charset="0"/>
                <a:ea typeface="+mj-ea"/>
              </a:rPr>
              <a:t> </a:t>
            </a:r>
            <a:r>
              <a:rPr lang="en-US" altLang="zh-TW" sz="1400" dirty="0" err="1">
                <a:latin typeface="Consolas" panose="020B0609020204030204" pitchFamily="49" charset="0"/>
                <a:ea typeface="+mj-ea"/>
              </a:rPr>
              <a:t>part.getSize</a:t>
            </a:r>
            <a:r>
              <a:rPr lang="en-US" altLang="zh-TW" sz="1400" dirty="0">
                <a:latin typeface="Consolas" panose="020B0609020204030204" pitchFamily="49" charset="0"/>
                <a:ea typeface="+mj-ea"/>
              </a:rPr>
              <a:t>()</a:t>
            </a:r>
          </a:p>
          <a:p>
            <a:pPr lvl="1" algn="just"/>
            <a:r>
              <a:rPr lang="zh-TW" altLang="en-US" sz="1400" dirty="0">
                <a:latin typeface="Consolas" panose="020B0609020204030204" pitchFamily="49" charset="0"/>
                <a:ea typeface="+mj-ea"/>
              </a:rPr>
              <a:t>回傳檔案的大小，單位是</a:t>
            </a:r>
            <a:r>
              <a:rPr lang="en-US" altLang="zh-TW" sz="1400" dirty="0">
                <a:latin typeface="Consolas" panose="020B0609020204030204" pitchFamily="49" charset="0"/>
                <a:ea typeface="+mj-ea"/>
              </a:rPr>
              <a:t>byte</a:t>
            </a:r>
            <a:r>
              <a:rPr lang="zh-TW" altLang="en-US" sz="1400" dirty="0">
                <a:latin typeface="Consolas" panose="020B0609020204030204" pitchFamily="49" charset="0"/>
                <a:ea typeface="+mj-ea"/>
              </a:rPr>
              <a:t>。</a:t>
            </a:r>
            <a:endParaRPr lang="en-US" altLang="zh-TW" sz="1400" dirty="0">
              <a:latin typeface="Consolas" panose="020B0609020204030204" pitchFamily="49" charset="0"/>
              <a:ea typeface="+mj-ea"/>
            </a:endParaRPr>
          </a:p>
          <a:p>
            <a:pPr lvl="1" algn="just"/>
            <a:endParaRPr lang="en-US" altLang="zh-TW" sz="1400" dirty="0">
              <a:latin typeface="Consolas" panose="020B0609020204030204" pitchFamily="49" charset="0"/>
              <a:ea typeface="+mj-ea"/>
            </a:endParaRPr>
          </a:p>
          <a:p>
            <a:pPr marL="285750" indent="-285750" algn="just">
              <a:buFont typeface="Arial" panose="020B0604020202020204" pitchFamily="34" charset="0"/>
              <a:buChar char="•"/>
            </a:pPr>
            <a:r>
              <a:rPr lang="en-US" altLang="zh-TW" sz="1400" dirty="0">
                <a:solidFill>
                  <a:srgbClr val="1890C3"/>
                </a:solidFill>
                <a:latin typeface="Consolas" panose="020B0609020204030204" pitchFamily="49" charset="0"/>
                <a:ea typeface="+mj-ea"/>
              </a:rPr>
              <a:t>String</a:t>
            </a:r>
            <a:r>
              <a:rPr lang="en-US" altLang="zh-TW" sz="1400" dirty="0">
                <a:latin typeface="Consolas" panose="020B0609020204030204" pitchFamily="49" charset="0"/>
                <a:ea typeface="+mj-ea"/>
              </a:rPr>
              <a:t> </a:t>
            </a:r>
            <a:r>
              <a:rPr lang="en-US" altLang="zh-TW" sz="1400" dirty="0" err="1">
                <a:latin typeface="Consolas" panose="020B0609020204030204" pitchFamily="49" charset="0"/>
                <a:ea typeface="+mj-ea"/>
              </a:rPr>
              <a:t>part.getContentType</a:t>
            </a:r>
            <a:r>
              <a:rPr lang="en-US" altLang="zh-TW" sz="1400" dirty="0">
                <a:latin typeface="Consolas" panose="020B0609020204030204" pitchFamily="49" charset="0"/>
              </a:rPr>
              <a:t>()</a:t>
            </a:r>
            <a:endParaRPr lang="en-US" altLang="zh-TW" sz="1400" dirty="0">
              <a:latin typeface="Consolas" panose="020B0609020204030204" pitchFamily="49" charset="0"/>
              <a:ea typeface="+mj-ea"/>
            </a:endParaRPr>
          </a:p>
          <a:p>
            <a:pPr lvl="1" algn="just"/>
            <a:r>
              <a:rPr lang="zh-TW" altLang="en-US" sz="1400" dirty="0">
                <a:latin typeface="Consolas" panose="020B0609020204030204" pitchFamily="49" charset="0"/>
                <a:ea typeface="+mj-ea"/>
              </a:rPr>
              <a:t>回傳檔案的</a:t>
            </a:r>
            <a:r>
              <a:rPr lang="en-US" altLang="zh-TW" sz="1400" dirty="0">
                <a:latin typeface="Consolas" panose="020B0609020204030204" pitchFamily="49" charset="0"/>
                <a:ea typeface="+mj-ea"/>
              </a:rPr>
              <a:t>Mime type</a:t>
            </a:r>
            <a:r>
              <a:rPr lang="zh-TW" altLang="en-US" sz="1400" dirty="0">
                <a:latin typeface="Consolas" panose="020B0609020204030204" pitchFamily="49" charset="0"/>
                <a:ea typeface="+mj-ea"/>
              </a:rPr>
              <a:t>。</a:t>
            </a:r>
            <a:endParaRPr lang="en-US" altLang="zh-TW" sz="1400" dirty="0">
              <a:latin typeface="Consolas" panose="020B0609020204030204" pitchFamily="49" charset="0"/>
              <a:ea typeface="+mj-ea"/>
            </a:endParaRPr>
          </a:p>
          <a:p>
            <a:pPr lvl="1" algn="just"/>
            <a:endParaRPr lang="en-US" altLang="zh-TW" sz="1400" dirty="0">
              <a:latin typeface="Consolas" panose="020B0609020204030204" pitchFamily="49" charset="0"/>
              <a:ea typeface="+mj-ea"/>
            </a:endParaRPr>
          </a:p>
          <a:p>
            <a:pPr marL="285750" indent="-285750" algn="just">
              <a:buFont typeface="Arial" panose="020B0604020202020204" pitchFamily="34" charset="0"/>
              <a:buChar char="•"/>
            </a:pPr>
            <a:r>
              <a:rPr lang="en-US" altLang="zh-TW" sz="1400" dirty="0">
                <a:solidFill>
                  <a:srgbClr val="1890C3"/>
                </a:solidFill>
                <a:latin typeface="Consolas" panose="020B0609020204030204" pitchFamily="49" charset="0"/>
              </a:rPr>
              <a:t>String</a:t>
            </a:r>
            <a:r>
              <a:rPr lang="en-US" altLang="zh-TW" sz="1400" dirty="0">
                <a:latin typeface="Consolas" panose="020B0609020204030204" pitchFamily="49" charset="0"/>
              </a:rPr>
              <a:t> </a:t>
            </a:r>
            <a:r>
              <a:rPr lang="en-US" altLang="zh-TW" sz="1400" dirty="0" err="1">
                <a:latin typeface="Consolas" panose="020B0609020204030204" pitchFamily="49" charset="0"/>
              </a:rPr>
              <a:t>part.getInputStream</a:t>
            </a:r>
            <a:r>
              <a:rPr lang="en-US" altLang="zh-TW" sz="1400" dirty="0">
                <a:latin typeface="Consolas" panose="020B0609020204030204" pitchFamily="49" charset="0"/>
              </a:rPr>
              <a:t>()</a:t>
            </a:r>
          </a:p>
          <a:p>
            <a:pPr lvl="1" algn="just"/>
            <a:r>
              <a:rPr lang="zh-TW" altLang="en-US" sz="1400" dirty="0">
                <a:latin typeface="Consolas" panose="020B0609020204030204" pitchFamily="49" charset="0"/>
                <a:ea typeface="+mj-ea"/>
              </a:rPr>
              <a:t>取得輸入資料流物件，可用來做進一步的操作，如存入資料庫、後端傳遞等等。</a:t>
            </a:r>
            <a:endParaRPr lang="en-US" altLang="zh-TW" sz="1400" dirty="0">
              <a:latin typeface="Consolas" panose="020B0609020204030204" pitchFamily="49" charset="0"/>
              <a:ea typeface="+mj-ea"/>
            </a:endParaRPr>
          </a:p>
          <a:p>
            <a:pPr lvl="1" algn="just"/>
            <a:endParaRPr lang="en-US" altLang="zh-TW" sz="1400" dirty="0">
              <a:latin typeface="Consolas" panose="020B0609020204030204" pitchFamily="49" charset="0"/>
              <a:ea typeface="+mj-ea"/>
            </a:endParaRPr>
          </a:p>
          <a:p>
            <a:pPr marL="285750" indent="-285750" algn="just">
              <a:buFont typeface="Arial" panose="020B0604020202020204" pitchFamily="34" charset="0"/>
              <a:buChar char="•"/>
            </a:pPr>
            <a:r>
              <a:rPr lang="en-US" altLang="zh-TW" sz="1400" dirty="0">
                <a:solidFill>
                  <a:srgbClr val="1890C3"/>
                </a:solidFill>
                <a:latin typeface="Consolas" panose="020B0609020204030204" pitchFamily="49" charset="0"/>
              </a:rPr>
              <a:t>String</a:t>
            </a:r>
            <a:r>
              <a:rPr lang="en-US" altLang="zh-TW" sz="1400" dirty="0">
                <a:latin typeface="Consolas" panose="020B0609020204030204" pitchFamily="49" charset="0"/>
              </a:rPr>
              <a:t> </a:t>
            </a:r>
            <a:r>
              <a:rPr lang="en-US" altLang="zh-TW" sz="1400" dirty="0" err="1">
                <a:latin typeface="Consolas" panose="020B0609020204030204" pitchFamily="49" charset="0"/>
              </a:rPr>
              <a:t>part.wirte</a:t>
            </a:r>
            <a:r>
              <a:rPr lang="en-US" altLang="zh-TW" sz="1400" dirty="0">
                <a:latin typeface="Consolas" panose="020B0609020204030204" pitchFamily="49" charset="0"/>
              </a:rPr>
              <a:t>(String)</a:t>
            </a:r>
          </a:p>
          <a:p>
            <a:pPr lvl="1" algn="just"/>
            <a:r>
              <a:rPr lang="zh-TW" altLang="en-US" sz="1400" dirty="0">
                <a:latin typeface="Consolas" panose="020B0609020204030204" pitchFamily="49" charset="0"/>
                <a:ea typeface="+mj-ea"/>
              </a:rPr>
              <a:t>根據</a:t>
            </a:r>
            <a:r>
              <a:rPr lang="en-US" altLang="zh-TW" sz="1400" dirty="0">
                <a:solidFill>
                  <a:srgbClr val="FF0000"/>
                </a:solidFill>
                <a:latin typeface="Consolas" panose="020B0609020204030204" pitchFamily="49" charset="0"/>
                <a:ea typeface="+mj-ea"/>
              </a:rPr>
              <a:t>location</a:t>
            </a:r>
            <a:r>
              <a:rPr lang="zh-TW" altLang="en-US" sz="1400" dirty="0">
                <a:latin typeface="Consolas" panose="020B0609020204030204" pitchFamily="49" charset="0"/>
                <a:ea typeface="+mj-ea"/>
              </a:rPr>
              <a:t>設定的目錄，以傳入的字串引數作為檔名，進行寫入操作。</a:t>
            </a:r>
            <a:endParaRPr lang="en-US" altLang="zh-TW" sz="170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38D38F48-F068-9371-AF7C-C7FD85031D46}"/>
              </a:ext>
            </a:extLst>
          </p:cNvPr>
          <p:cNvSpPr txBox="1"/>
          <p:nvPr/>
        </p:nvSpPr>
        <p:spPr>
          <a:xfrm>
            <a:off x="9689283" y="6272784"/>
            <a:ext cx="1870745"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Part</a:t>
            </a:r>
            <a:r>
              <a:rPr lang="zh-TW" altLang="en-US">
                <a:latin typeface="Consolas" panose="020B0609020204030204" pitchFamily="49" charset="0"/>
                <a:ea typeface="+mj-ea"/>
              </a:rPr>
              <a:t>介面方法</a:t>
            </a:r>
          </a:p>
        </p:txBody>
      </p:sp>
    </p:spTree>
    <p:extLst>
      <p:ext uri="{BB962C8B-B14F-4D97-AF65-F5344CB8AC3E}">
        <p14:creationId xmlns:p14="http://schemas.microsoft.com/office/powerpoint/2010/main" val="38746465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第七節</a:t>
            </a:r>
          </a:p>
          <a:p>
            <a:pPr defTabSz="914400">
              <a:lnSpc>
                <a:spcPct val="80000"/>
              </a:lnSpc>
              <a:spcBef>
                <a:spcPct val="0"/>
              </a:spcBef>
              <a:spcAft>
                <a:spcPts val="600"/>
              </a:spcAft>
            </a:pPr>
            <a:r>
              <a:rPr lang="en-US" altLang="zh-TW" sz="8900" b="1" cap="all">
                <a:latin typeface="+mj-lt"/>
                <a:ea typeface="+mj-ea"/>
                <a:cs typeface="+mj-cs"/>
              </a:rPr>
              <a:t>Response Header</a:t>
            </a:r>
          </a:p>
          <a:p>
            <a:pPr defTabSz="914400">
              <a:lnSpc>
                <a:spcPct val="80000"/>
              </a:lnSpc>
              <a:spcBef>
                <a:spcPct val="0"/>
              </a:spcBef>
              <a:spcAft>
                <a:spcPts val="600"/>
              </a:spcAft>
            </a:pPr>
            <a:r>
              <a:rPr lang="zh-TW" altLang="en-US" sz="8900" b="1" cap="all">
                <a:latin typeface="+mj-lt"/>
                <a:ea typeface="+mj-ea"/>
                <a:cs typeface="+mj-cs"/>
              </a:rPr>
              <a:t>相關應用</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63</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13078712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028197"/>
          </a:xfrm>
        </p:spPr>
        <p:txBody>
          <a:bodyPr>
            <a:noAutofit/>
          </a:bodyPr>
          <a:lstStyle/>
          <a:p>
            <a:pPr algn="just"/>
            <a:r>
              <a:rPr lang="en-US" altLang="zh-TW" sz="1150" b="1" dirty="0">
                <a:latin typeface="Consolas" panose="020B0609020204030204" pitchFamily="49" charset="0"/>
                <a:ea typeface="+mj-ea"/>
              </a:rPr>
              <a:t>HTTP</a:t>
            </a:r>
            <a:r>
              <a:rPr lang="zh-TW" altLang="en-US" sz="1150" b="1" dirty="0">
                <a:latin typeface="Consolas" panose="020B0609020204030204" pitchFamily="49" charset="0"/>
                <a:ea typeface="+mj-ea"/>
              </a:rPr>
              <a:t>通訊協定經歷了很多版本，如</a:t>
            </a:r>
          </a:p>
          <a:p>
            <a:pPr algn="just"/>
            <a:r>
              <a:rPr lang="en-US" altLang="zh-TW" sz="1150" b="1" dirty="0">
                <a:latin typeface="Consolas" panose="020B0609020204030204" pitchFamily="49" charset="0"/>
                <a:ea typeface="+mj-ea"/>
              </a:rPr>
              <a:t>【HTTP/0.9】1991</a:t>
            </a:r>
          </a:p>
          <a:p>
            <a:pPr algn="just">
              <a:spcBef>
                <a:spcPts val="0"/>
              </a:spcBef>
            </a:pPr>
            <a:r>
              <a:rPr lang="zh-TW" altLang="en-US" sz="1150" b="1" dirty="0">
                <a:latin typeface="Consolas" panose="020B0609020204030204" pitchFamily="49" charset="0"/>
                <a:ea typeface="+mj-ea"/>
              </a:rPr>
              <a:t>這是</a:t>
            </a:r>
            <a:r>
              <a:rPr lang="en-US" altLang="zh-TW" sz="1150" b="1" dirty="0">
                <a:latin typeface="Consolas" panose="020B0609020204030204" pitchFamily="49" charset="0"/>
                <a:ea typeface="+mj-ea"/>
              </a:rPr>
              <a:t>HTTP</a:t>
            </a:r>
            <a:r>
              <a:rPr lang="zh-TW" altLang="en-US" sz="1150" b="1" dirty="0">
                <a:latin typeface="Consolas" panose="020B0609020204030204" pitchFamily="49" charset="0"/>
                <a:ea typeface="+mj-ea"/>
              </a:rPr>
              <a:t>協定的最早期版本，功能非常基礎。它不支援任何請求頭部或其他</a:t>
            </a:r>
            <a:r>
              <a:rPr lang="en-US" altLang="zh-TW" sz="1150" b="1" dirty="0">
                <a:latin typeface="Consolas" panose="020B0609020204030204" pitchFamily="49" charset="0"/>
                <a:ea typeface="+mj-ea"/>
              </a:rPr>
              <a:t>HTTP</a:t>
            </a:r>
            <a:r>
              <a:rPr lang="zh-TW" altLang="en-US" sz="1150" b="1" dirty="0">
                <a:latin typeface="Consolas" panose="020B0609020204030204" pitchFamily="49" charset="0"/>
                <a:ea typeface="+mj-ea"/>
              </a:rPr>
              <a:t>方法，只有</a:t>
            </a:r>
            <a:r>
              <a:rPr lang="en-US" altLang="zh-TW" sz="1150" b="1" dirty="0">
                <a:latin typeface="Consolas" panose="020B0609020204030204" pitchFamily="49" charset="0"/>
                <a:ea typeface="+mj-ea"/>
              </a:rPr>
              <a:t>GET</a:t>
            </a:r>
            <a:r>
              <a:rPr lang="zh-TW" altLang="en-US" sz="1150" b="1" dirty="0">
                <a:latin typeface="Consolas" panose="020B0609020204030204" pitchFamily="49" charset="0"/>
                <a:ea typeface="+mj-ea"/>
              </a:rPr>
              <a:t>。同時，它也不支援狀態碼或錯誤代碼，所有錯誤訊息都會透過簡單的</a:t>
            </a:r>
            <a:r>
              <a:rPr lang="en-US" altLang="zh-TW" sz="1150" b="1" dirty="0">
                <a:latin typeface="Consolas" panose="020B0609020204030204" pitchFamily="49" charset="0"/>
                <a:ea typeface="+mj-ea"/>
              </a:rPr>
              <a:t>HTML</a:t>
            </a:r>
            <a:r>
              <a:rPr lang="zh-TW" altLang="en-US" sz="1150" b="1" dirty="0">
                <a:latin typeface="Consolas" panose="020B0609020204030204" pitchFamily="49" charset="0"/>
                <a:ea typeface="+mj-ea"/>
              </a:rPr>
              <a:t>文件回傳。</a:t>
            </a:r>
          </a:p>
          <a:p>
            <a:pPr algn="just"/>
            <a:r>
              <a:rPr lang="en-US" altLang="zh-TW" sz="1150" b="1" dirty="0">
                <a:latin typeface="Consolas" panose="020B0609020204030204" pitchFamily="49" charset="0"/>
                <a:ea typeface="+mj-ea"/>
              </a:rPr>
              <a:t>【HTTP/1.0】1996/05</a:t>
            </a:r>
          </a:p>
          <a:p>
            <a:pPr algn="just">
              <a:spcBef>
                <a:spcPts val="0"/>
              </a:spcBef>
            </a:pPr>
            <a:r>
              <a:rPr lang="zh-TW" altLang="en-US" sz="1150" b="1" dirty="0">
                <a:latin typeface="Consolas" panose="020B0609020204030204" pitchFamily="49" charset="0"/>
                <a:ea typeface="+mj-ea"/>
              </a:rPr>
              <a:t>這個版本對</a:t>
            </a:r>
            <a:r>
              <a:rPr lang="en-US" altLang="zh-TW" sz="1150" b="1" dirty="0">
                <a:latin typeface="Consolas" panose="020B0609020204030204" pitchFamily="49" charset="0"/>
                <a:ea typeface="+mj-ea"/>
              </a:rPr>
              <a:t>HTTP/0.9</a:t>
            </a:r>
            <a:r>
              <a:rPr lang="zh-TW" altLang="en-US" sz="1150" b="1" dirty="0">
                <a:latin typeface="Consolas" panose="020B0609020204030204" pitchFamily="49" charset="0"/>
                <a:ea typeface="+mj-ea"/>
              </a:rPr>
              <a:t>進行了改進，引入了</a:t>
            </a:r>
            <a:r>
              <a:rPr lang="en-US" altLang="zh-TW" sz="1150" b="1" dirty="0">
                <a:latin typeface="Consolas" panose="020B0609020204030204" pitchFamily="49" charset="0"/>
                <a:ea typeface="+mj-ea"/>
              </a:rPr>
              <a:t>HTTP</a:t>
            </a:r>
            <a:r>
              <a:rPr lang="zh-TW" altLang="en-US" sz="1150" b="1" dirty="0">
                <a:latin typeface="Consolas" panose="020B0609020204030204" pitchFamily="49" charset="0"/>
                <a:ea typeface="+mj-ea"/>
              </a:rPr>
              <a:t> </a:t>
            </a:r>
            <a:r>
              <a:rPr lang="en-US" altLang="zh-TW" sz="1150" b="1" dirty="0">
                <a:latin typeface="Consolas" panose="020B0609020204030204" pitchFamily="49" charset="0"/>
                <a:ea typeface="+mj-ea"/>
              </a:rPr>
              <a:t>header</a:t>
            </a:r>
            <a:r>
              <a:rPr lang="zh-TW" altLang="en-US" sz="1150" b="1" dirty="0">
                <a:latin typeface="Consolas" panose="020B0609020204030204" pitchFamily="49" charset="0"/>
                <a:ea typeface="+mj-ea"/>
              </a:rPr>
              <a:t>的概念，這允許客戶端和伺服器傳遞更多的</a:t>
            </a:r>
            <a:r>
              <a:rPr lang="en-US" altLang="zh-TW" sz="1150" b="1" dirty="0">
                <a:latin typeface="Consolas" panose="020B0609020204030204" pitchFamily="49" charset="0"/>
                <a:ea typeface="+mj-ea"/>
              </a:rPr>
              <a:t>context</a:t>
            </a:r>
            <a:r>
              <a:rPr lang="zh-TW" altLang="en-US" sz="1150" b="1" dirty="0">
                <a:latin typeface="Consolas" panose="020B0609020204030204" pitchFamily="49" charset="0"/>
                <a:ea typeface="+mj-ea"/>
              </a:rPr>
              <a:t>訊息。</a:t>
            </a:r>
            <a:r>
              <a:rPr lang="en-US" altLang="zh-TW" sz="1150" b="1" dirty="0">
                <a:latin typeface="Consolas" panose="020B0609020204030204" pitchFamily="49" charset="0"/>
                <a:ea typeface="+mj-ea"/>
              </a:rPr>
              <a:t>HTTP/1.0</a:t>
            </a:r>
            <a:r>
              <a:rPr lang="zh-TW" altLang="en-US" sz="1150" b="1" dirty="0">
                <a:latin typeface="Consolas" panose="020B0609020204030204" pitchFamily="49" charset="0"/>
                <a:ea typeface="+mj-ea"/>
              </a:rPr>
              <a:t>在每次請求後通常會關閉</a:t>
            </a:r>
            <a:r>
              <a:rPr lang="en-US" altLang="zh-TW" sz="1150" b="1" dirty="0">
                <a:latin typeface="Consolas" panose="020B0609020204030204" pitchFamily="49" charset="0"/>
                <a:ea typeface="+mj-ea"/>
              </a:rPr>
              <a:t>TCP</a:t>
            </a:r>
            <a:r>
              <a:rPr lang="zh-TW" altLang="en-US" sz="1150" b="1" dirty="0">
                <a:latin typeface="Consolas" panose="020B0609020204030204" pitchFamily="49" charset="0"/>
                <a:ea typeface="+mj-ea"/>
              </a:rPr>
              <a:t>連線，除非另有指定。</a:t>
            </a:r>
            <a:endParaRPr lang="en-US" altLang="zh-TW" sz="1150" b="1" dirty="0">
              <a:latin typeface="Consolas" panose="020B0609020204030204" pitchFamily="49" charset="0"/>
              <a:ea typeface="+mj-ea"/>
            </a:endParaRPr>
          </a:p>
          <a:p>
            <a:pPr algn="just"/>
            <a:r>
              <a:rPr lang="en-US" altLang="zh-TW" sz="1150" b="1" dirty="0">
                <a:latin typeface="Consolas" panose="020B0609020204030204" pitchFamily="49" charset="0"/>
                <a:ea typeface="+mj-ea"/>
              </a:rPr>
              <a:t>【HTTP/1.1】1997/01</a:t>
            </a:r>
          </a:p>
          <a:p>
            <a:pPr algn="just">
              <a:spcBef>
                <a:spcPts val="0"/>
              </a:spcBef>
            </a:pPr>
            <a:r>
              <a:rPr lang="zh-TW" altLang="en-US" sz="1150" b="1" dirty="0">
                <a:latin typeface="Consolas" panose="020B0609020204030204" pitchFamily="49" charset="0"/>
                <a:ea typeface="+mj-ea"/>
              </a:rPr>
              <a:t>這個版本對</a:t>
            </a:r>
            <a:r>
              <a:rPr lang="en-US" altLang="zh-TW" sz="1150" b="1" dirty="0">
                <a:latin typeface="Consolas" panose="020B0609020204030204" pitchFamily="49" charset="0"/>
                <a:ea typeface="+mj-ea"/>
              </a:rPr>
              <a:t>HTTP</a:t>
            </a:r>
            <a:r>
              <a:rPr lang="zh-TW" altLang="en-US" sz="1150" b="1" dirty="0">
                <a:latin typeface="Consolas" panose="020B0609020204030204" pitchFamily="49" charset="0"/>
                <a:ea typeface="+mj-ea"/>
              </a:rPr>
              <a:t>協定進行了大幅度的改進，成為了當前的主流版本。支援、預設持久連線</a:t>
            </a:r>
            <a:r>
              <a:rPr lang="en-US" altLang="zh-TW" sz="1150" b="1" dirty="0">
                <a:latin typeface="Consolas" panose="020B0609020204030204" pitchFamily="49" charset="0"/>
                <a:ea typeface="+mj-ea"/>
              </a:rPr>
              <a:t>(keep-alive)</a:t>
            </a:r>
            <a:r>
              <a:rPr lang="zh-TW" altLang="en-US" sz="1150" b="1" dirty="0">
                <a:latin typeface="Consolas" panose="020B0609020204030204" pitchFamily="49" charset="0"/>
                <a:ea typeface="+mj-ea"/>
              </a:rPr>
              <a:t>，意味著</a:t>
            </a:r>
            <a:r>
              <a:rPr lang="en-US" altLang="zh-TW" sz="1150" b="1" dirty="0">
                <a:latin typeface="Consolas" panose="020B0609020204030204" pitchFamily="49" charset="0"/>
                <a:ea typeface="+mj-ea"/>
              </a:rPr>
              <a:t>TCP</a:t>
            </a:r>
            <a:r>
              <a:rPr lang="zh-TW" altLang="en-US" sz="1150" b="1" dirty="0">
                <a:latin typeface="Consolas" panose="020B0609020204030204" pitchFamily="49" charset="0"/>
                <a:ea typeface="+mj-ea"/>
              </a:rPr>
              <a:t>連線可以被多個請求重複使用，不必每次通訊都建立新的連線。此外，</a:t>
            </a:r>
            <a:r>
              <a:rPr lang="en-US" altLang="zh-TW" sz="1150" b="1" dirty="0">
                <a:latin typeface="Consolas" panose="020B0609020204030204" pitchFamily="49" charset="0"/>
                <a:ea typeface="+mj-ea"/>
              </a:rPr>
              <a:t>HTTP/1.1</a:t>
            </a:r>
            <a:r>
              <a:rPr lang="zh-TW" altLang="en-US" sz="1150" b="1" dirty="0">
                <a:latin typeface="Consolas" panose="020B0609020204030204" pitchFamily="49" charset="0"/>
                <a:ea typeface="+mj-ea"/>
              </a:rPr>
              <a:t>引入了更豐富的請求方法，並支援斷點續傳等功能。在此版本中，定義了八種請求方法。</a:t>
            </a:r>
            <a:endParaRPr lang="en-US" altLang="zh-TW" sz="1150" b="1" dirty="0">
              <a:latin typeface="Consolas" panose="020B0609020204030204" pitchFamily="49" charset="0"/>
              <a:ea typeface="+mj-ea"/>
            </a:endParaRPr>
          </a:p>
          <a:p>
            <a:pPr algn="just"/>
            <a:r>
              <a:rPr lang="en-US" altLang="zh-TW" sz="1150" b="1" dirty="0">
                <a:latin typeface="Consolas" panose="020B0609020204030204" pitchFamily="49" charset="0"/>
                <a:ea typeface="+mj-ea"/>
              </a:rPr>
              <a:t>【HTTP/2】2015/05</a:t>
            </a:r>
          </a:p>
          <a:p>
            <a:pPr algn="just">
              <a:spcBef>
                <a:spcPts val="0"/>
              </a:spcBef>
            </a:pPr>
            <a:r>
              <a:rPr lang="en-US" altLang="zh-TW" sz="1150" b="1" dirty="0">
                <a:latin typeface="Consolas" panose="020B0609020204030204" pitchFamily="49" charset="0"/>
                <a:ea typeface="+mj-ea"/>
              </a:rPr>
              <a:t>HTTP/2</a:t>
            </a:r>
            <a:r>
              <a:rPr lang="zh-TW" altLang="en-US" sz="1150" b="1" dirty="0">
                <a:latin typeface="Consolas" panose="020B0609020204030204" pitchFamily="49" charset="0"/>
                <a:ea typeface="+mj-ea"/>
              </a:rPr>
              <a:t>是一個性能更佳的</a:t>
            </a:r>
            <a:r>
              <a:rPr lang="en-US" altLang="zh-TW" sz="1150" b="1" dirty="0">
                <a:latin typeface="Consolas" panose="020B0609020204030204" pitchFamily="49" charset="0"/>
                <a:ea typeface="+mj-ea"/>
              </a:rPr>
              <a:t>HTTP</a:t>
            </a:r>
            <a:r>
              <a:rPr lang="zh-TW" altLang="en-US" sz="1150" b="1" dirty="0">
                <a:latin typeface="Consolas" panose="020B0609020204030204" pitchFamily="49" charset="0"/>
                <a:ea typeface="+mj-ea"/>
              </a:rPr>
              <a:t>版本，它引入了</a:t>
            </a:r>
            <a:r>
              <a:rPr lang="en-US" altLang="zh-TW" sz="1150" b="1" dirty="0">
                <a:latin typeface="Consolas" panose="020B0609020204030204" pitchFamily="49" charset="0"/>
                <a:ea typeface="+mj-ea"/>
              </a:rPr>
              <a:t>header</a:t>
            </a:r>
            <a:r>
              <a:rPr lang="zh-TW" altLang="en-US" sz="1150" b="1" dirty="0">
                <a:latin typeface="Consolas" panose="020B0609020204030204" pitchFamily="49" charset="0"/>
                <a:ea typeface="+mj-ea"/>
              </a:rPr>
              <a:t>壓縮、伺服器推送以及多路復用等特性，允許多個</a:t>
            </a:r>
            <a:r>
              <a:rPr lang="en-US" altLang="zh-TW" sz="1150" b="1" dirty="0">
                <a:latin typeface="Consolas" panose="020B0609020204030204" pitchFamily="49" charset="0"/>
                <a:ea typeface="+mj-ea"/>
              </a:rPr>
              <a:t>HTTP</a:t>
            </a:r>
            <a:r>
              <a:rPr lang="zh-TW" altLang="en-US" sz="1150" b="1" dirty="0">
                <a:latin typeface="Consolas" panose="020B0609020204030204" pitchFamily="49" charset="0"/>
                <a:ea typeface="+mj-ea"/>
              </a:rPr>
              <a:t>請求在同一</a:t>
            </a:r>
            <a:r>
              <a:rPr lang="en-US" altLang="zh-TW" sz="1150" b="1" dirty="0">
                <a:latin typeface="Consolas" panose="020B0609020204030204" pitchFamily="49" charset="0"/>
                <a:ea typeface="+mj-ea"/>
              </a:rPr>
              <a:t>TCP</a:t>
            </a:r>
            <a:r>
              <a:rPr lang="zh-TW" altLang="en-US" sz="1150" b="1" dirty="0">
                <a:latin typeface="Consolas" panose="020B0609020204030204" pitchFamily="49" charset="0"/>
                <a:ea typeface="+mj-ea"/>
              </a:rPr>
              <a:t>連線上並行傳輸，這樣可以減少延遲並優化網路資源的使用。</a:t>
            </a:r>
            <a:endParaRPr lang="en-US" altLang="zh-TW" sz="1150" b="1" dirty="0">
              <a:latin typeface="Consolas" panose="020B0609020204030204" pitchFamily="49" charset="0"/>
              <a:ea typeface="+mj-ea"/>
            </a:endParaRPr>
          </a:p>
          <a:p>
            <a:pPr algn="just"/>
            <a:r>
              <a:rPr lang="en-US" altLang="zh-TW" sz="1150" b="1" dirty="0">
                <a:latin typeface="Consolas" panose="020B0609020204030204" pitchFamily="49" charset="0"/>
                <a:ea typeface="+mj-ea"/>
              </a:rPr>
              <a:t>【HTTP/3】2022/06</a:t>
            </a:r>
          </a:p>
          <a:p>
            <a:pPr algn="just">
              <a:spcBef>
                <a:spcPts val="0"/>
              </a:spcBef>
            </a:pPr>
            <a:r>
              <a:rPr lang="en-US" altLang="zh-TW" sz="1150" b="1" dirty="0">
                <a:latin typeface="Consolas" panose="020B0609020204030204" pitchFamily="49" charset="0"/>
                <a:ea typeface="+mj-ea"/>
              </a:rPr>
              <a:t>HTTP/3</a:t>
            </a:r>
            <a:r>
              <a:rPr lang="zh-TW" altLang="en-US" sz="1150" b="1" dirty="0">
                <a:latin typeface="Consolas" panose="020B0609020204030204" pitchFamily="49" charset="0"/>
                <a:ea typeface="+mj-ea"/>
              </a:rPr>
              <a:t>是最新的版本，它捨棄</a:t>
            </a:r>
            <a:r>
              <a:rPr lang="en-US" altLang="zh-TW" sz="1150" b="1" dirty="0">
                <a:latin typeface="Consolas" panose="020B0609020204030204" pitchFamily="49" charset="0"/>
                <a:ea typeface="+mj-ea"/>
              </a:rPr>
              <a:t>TCP</a:t>
            </a:r>
            <a:r>
              <a:rPr lang="zh-TW" altLang="en-US" sz="1150" b="1" dirty="0">
                <a:latin typeface="Consolas" panose="020B0609020204030204" pitchFamily="49" charset="0"/>
                <a:ea typeface="+mj-ea"/>
              </a:rPr>
              <a:t>，改使用基於</a:t>
            </a:r>
            <a:r>
              <a:rPr lang="en-US" altLang="zh-TW" sz="1150" b="1" dirty="0">
                <a:latin typeface="Consolas" panose="020B0609020204030204" pitchFamily="49" charset="0"/>
                <a:ea typeface="+mj-ea"/>
              </a:rPr>
              <a:t>UDP</a:t>
            </a:r>
            <a:r>
              <a:rPr lang="zh-TW" altLang="en-US" sz="1150" b="1" dirty="0">
                <a:latin typeface="Consolas" panose="020B0609020204030204" pitchFamily="49" charset="0"/>
                <a:ea typeface="+mj-ea"/>
              </a:rPr>
              <a:t>的</a:t>
            </a:r>
            <a:r>
              <a:rPr lang="en-US" altLang="zh-TW" sz="1150" b="1" dirty="0">
                <a:latin typeface="Consolas" panose="020B0609020204030204" pitchFamily="49" charset="0"/>
                <a:ea typeface="+mj-ea"/>
              </a:rPr>
              <a:t>QUIC</a:t>
            </a:r>
            <a:r>
              <a:rPr lang="zh-TW" altLang="en-US" sz="1150" b="1" dirty="0">
                <a:latin typeface="Consolas" panose="020B0609020204030204" pitchFamily="49" charset="0"/>
                <a:ea typeface="+mj-ea"/>
              </a:rPr>
              <a:t>協定，提供比</a:t>
            </a:r>
            <a:r>
              <a:rPr lang="en-US" altLang="zh-TW" sz="1150" b="1" dirty="0">
                <a:latin typeface="Consolas" panose="020B0609020204030204" pitchFamily="49" charset="0"/>
                <a:ea typeface="+mj-ea"/>
              </a:rPr>
              <a:t>TCP</a:t>
            </a:r>
            <a:r>
              <a:rPr lang="zh-TW" altLang="en-US" sz="1150" b="1" dirty="0">
                <a:latin typeface="Consolas" panose="020B0609020204030204" pitchFamily="49" charset="0"/>
                <a:ea typeface="+mj-ea"/>
              </a:rPr>
              <a:t>更快的連線建立時間，同時也支援了</a:t>
            </a:r>
            <a:r>
              <a:rPr lang="en-US" altLang="zh-TW" sz="1150" b="1" dirty="0">
                <a:latin typeface="Consolas" panose="020B0609020204030204" pitchFamily="49" charset="0"/>
                <a:ea typeface="+mj-ea"/>
              </a:rPr>
              <a:t>TLS</a:t>
            </a:r>
            <a:r>
              <a:rPr lang="zh-TW" altLang="en-US" sz="1150" b="1" dirty="0">
                <a:latin typeface="Consolas" panose="020B0609020204030204" pitchFamily="49" charset="0"/>
                <a:ea typeface="+mj-ea"/>
              </a:rPr>
              <a:t>加密。</a:t>
            </a:r>
            <a:r>
              <a:rPr lang="en-US" altLang="zh-TW" sz="1150" b="1" dirty="0">
                <a:latin typeface="Consolas" panose="020B0609020204030204" pitchFamily="49" charset="0"/>
                <a:ea typeface="+mj-ea"/>
              </a:rPr>
              <a:t>HTTP/3</a:t>
            </a:r>
            <a:r>
              <a:rPr lang="zh-TW" altLang="en-US" sz="1150" b="1" dirty="0">
                <a:latin typeface="Consolas" panose="020B0609020204030204" pitchFamily="49" charset="0"/>
                <a:ea typeface="+mj-ea"/>
              </a:rPr>
              <a:t>的目標是進一步減少延遲，並在丟包的網路環境下改善性能。</a:t>
            </a:r>
            <a:endParaRPr lang="en-US" altLang="zh-TW" sz="115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64</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HTTP </a:t>
            </a:r>
            <a:r>
              <a:rPr lang="zh-TW" altLang="en-US" sz="2800" b="1">
                <a:latin typeface="+mj-lt"/>
                <a:ea typeface="+mj-ea"/>
                <a:cs typeface="+mj-cs"/>
              </a:rPr>
              <a:t>通訊協定</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129250" y="813144"/>
            <a:ext cx="8017223" cy="2554545"/>
          </a:xfrm>
          <a:prstGeom prst="rect">
            <a:avLst/>
          </a:prstGeom>
          <a:noFill/>
        </p:spPr>
        <p:txBody>
          <a:bodyPr wrap="square">
            <a:spAutoFit/>
          </a:bodyPr>
          <a:lstStyle/>
          <a:p>
            <a:pPr algn="just"/>
            <a:r>
              <a:rPr lang="zh-TW" altLang="en-US" sz="1600" dirty="0">
                <a:latin typeface="Consolas" panose="020B0609020204030204" pitchFamily="49" charset="0"/>
                <a:ea typeface="+mj-ea"/>
              </a:rPr>
              <a:t>　　當</a:t>
            </a:r>
            <a:r>
              <a:rPr lang="en-US" altLang="zh-TW" sz="1600" dirty="0">
                <a:latin typeface="Consolas" panose="020B0609020204030204" pitchFamily="49" charset="0"/>
                <a:ea typeface="+mj-ea"/>
              </a:rPr>
              <a:t>Server</a:t>
            </a:r>
            <a:r>
              <a:rPr lang="zh-TW" altLang="en-US" sz="1600" dirty="0">
                <a:latin typeface="Consolas" panose="020B0609020204030204" pitchFamily="49" charset="0"/>
                <a:ea typeface="+mj-ea"/>
              </a:rPr>
              <a:t>回應</a:t>
            </a:r>
            <a:r>
              <a:rPr lang="en-US" altLang="zh-TW" sz="1600" dirty="0">
                <a:latin typeface="Consolas" panose="020B0609020204030204" pitchFamily="49" charset="0"/>
                <a:ea typeface="+mj-ea"/>
              </a:rPr>
              <a:t>Client</a:t>
            </a:r>
            <a:r>
              <a:rPr lang="zh-TW" altLang="en-US" sz="1600" dirty="0">
                <a:latin typeface="Consolas" panose="020B0609020204030204" pitchFamily="49" charset="0"/>
                <a:ea typeface="+mj-ea"/>
              </a:rPr>
              <a:t>請求時，「</a:t>
            </a:r>
            <a:r>
              <a:rPr lang="en-US" altLang="zh-TW" sz="1600" dirty="0">
                <a:latin typeface="Consolas" panose="020B0609020204030204" pitchFamily="49" charset="0"/>
                <a:ea typeface="+mj-ea"/>
              </a:rPr>
              <a:t>response content</a:t>
            </a:r>
            <a:r>
              <a:rPr lang="zh-TW" altLang="en-US" sz="1600" dirty="0">
                <a:latin typeface="Consolas" panose="020B0609020204030204" pitchFamily="49" charset="0"/>
                <a:ea typeface="+mj-ea"/>
              </a:rPr>
              <a:t>」是其主要的回應內容。</a:t>
            </a:r>
            <a:endParaRPr lang="en-US" altLang="zh-TW" sz="1600" dirty="0">
              <a:latin typeface="Consolas" panose="020B0609020204030204" pitchFamily="49" charset="0"/>
              <a:ea typeface="+mj-ea"/>
            </a:endParaRPr>
          </a:p>
          <a:p>
            <a:pPr algn="just"/>
            <a:endParaRPr lang="en-US" altLang="zh-TW" sz="1600" dirty="0">
              <a:latin typeface="Consolas" panose="020B0609020204030204" pitchFamily="49" charset="0"/>
              <a:ea typeface="+mj-ea"/>
            </a:endParaRPr>
          </a:p>
          <a:p>
            <a:pPr algn="just"/>
            <a:r>
              <a:rPr lang="zh-TW" altLang="en-US" sz="1600" dirty="0">
                <a:latin typeface="Consolas" panose="020B0609020204030204" pitchFamily="49" charset="0"/>
                <a:ea typeface="+mj-ea"/>
              </a:rPr>
              <a:t>　　例如，在</a:t>
            </a:r>
            <a:r>
              <a:rPr lang="en-US" altLang="zh-TW" sz="1600" dirty="0">
                <a:latin typeface="Consolas" panose="020B0609020204030204" pitchFamily="49" charset="0"/>
                <a:ea typeface="+mj-ea"/>
              </a:rPr>
              <a:t>HTML</a:t>
            </a:r>
            <a:r>
              <a:rPr lang="zh-TW" altLang="en-US" sz="1600" dirty="0">
                <a:latin typeface="Consolas" panose="020B0609020204030204" pitchFamily="49" charset="0"/>
                <a:ea typeface="+mj-ea"/>
              </a:rPr>
              <a:t>網頁的場景下，該回應內容即是</a:t>
            </a:r>
            <a:r>
              <a:rPr lang="en-US" altLang="zh-TW" sz="1600" dirty="0">
                <a:latin typeface="Consolas" panose="020B0609020204030204" pitchFamily="49" charset="0"/>
                <a:ea typeface="+mj-ea"/>
              </a:rPr>
              <a:t>HTML</a:t>
            </a:r>
            <a:r>
              <a:rPr lang="zh-TW" altLang="en-US" sz="1600" dirty="0">
                <a:latin typeface="Consolas" panose="020B0609020204030204" pitchFamily="49" charset="0"/>
                <a:ea typeface="+mj-ea"/>
              </a:rPr>
              <a:t>文件的文字；而對於圖像請求，回應內容則是構成圖像的位元組</a:t>
            </a:r>
            <a:r>
              <a:rPr lang="en-US" altLang="zh-TW" sz="1600" dirty="0">
                <a:latin typeface="Consolas" panose="020B0609020204030204" pitchFamily="49" charset="0"/>
                <a:ea typeface="+mj-ea"/>
              </a:rPr>
              <a:t>(byte array)</a:t>
            </a:r>
            <a:r>
              <a:rPr lang="zh-TW" altLang="en-US" sz="1600" dirty="0">
                <a:latin typeface="Consolas" panose="020B0609020204030204" pitchFamily="49" charset="0"/>
                <a:ea typeface="+mj-ea"/>
              </a:rPr>
              <a:t>。從基礎的技術角度來看，</a:t>
            </a:r>
            <a:r>
              <a:rPr lang="en-US" altLang="zh-TW" sz="1600" dirty="0">
                <a:latin typeface="Consolas" panose="020B0609020204030204" pitchFamily="49" charset="0"/>
                <a:ea typeface="+mj-ea"/>
              </a:rPr>
              <a:t>Server</a:t>
            </a:r>
            <a:r>
              <a:rPr lang="zh-TW" altLang="en-US" sz="1600" dirty="0">
                <a:latin typeface="Consolas" panose="020B0609020204030204" pitchFamily="49" charset="0"/>
                <a:ea typeface="+mj-ea"/>
              </a:rPr>
              <a:t>實際上是通過一連串的位元組將「整個回應」傳遞給客戶端。</a:t>
            </a:r>
            <a:endParaRPr lang="en-US" altLang="zh-TW" sz="1600" dirty="0">
              <a:latin typeface="Consolas" panose="020B0609020204030204" pitchFamily="49" charset="0"/>
              <a:ea typeface="+mj-ea"/>
            </a:endParaRPr>
          </a:p>
          <a:p>
            <a:pPr algn="just"/>
            <a:endParaRPr lang="en-US" altLang="zh-TW" sz="1600" dirty="0">
              <a:latin typeface="Consolas" panose="020B0609020204030204" pitchFamily="49" charset="0"/>
              <a:ea typeface="+mj-ea"/>
            </a:endParaRPr>
          </a:p>
          <a:p>
            <a:pPr algn="just"/>
            <a:r>
              <a:rPr lang="zh-TW" altLang="en-US" sz="1600" dirty="0">
                <a:latin typeface="Consolas" panose="020B0609020204030204" pitchFamily="49" charset="0"/>
                <a:ea typeface="+mj-ea"/>
              </a:rPr>
              <a:t>　　根據</a:t>
            </a:r>
            <a:r>
              <a:rPr lang="en-US" altLang="zh-TW" sz="1600" dirty="0">
                <a:latin typeface="Consolas" panose="020B0609020204030204" pitchFamily="49" charset="0"/>
                <a:ea typeface="+mj-ea"/>
              </a:rPr>
              <a:t>HTTP</a:t>
            </a:r>
            <a:r>
              <a:rPr lang="zh-TW" altLang="en-US" sz="1600" dirty="0">
                <a:latin typeface="Consolas" panose="020B0609020204030204" pitchFamily="49" charset="0"/>
                <a:ea typeface="+mj-ea"/>
              </a:rPr>
              <a:t>協議，</a:t>
            </a:r>
            <a:r>
              <a:rPr lang="en-US" altLang="zh-TW" sz="1600" dirty="0">
                <a:latin typeface="Consolas" panose="020B0609020204030204" pitchFamily="49" charset="0"/>
                <a:ea typeface="+mj-ea"/>
              </a:rPr>
              <a:t>Server</a:t>
            </a:r>
            <a:r>
              <a:rPr lang="zh-TW" altLang="en-US" sz="1600" dirty="0">
                <a:latin typeface="Consolas" panose="020B0609020204030204" pitchFamily="49" charset="0"/>
                <a:ea typeface="+mj-ea"/>
              </a:rPr>
              <a:t>在傳輸「</a:t>
            </a:r>
            <a:r>
              <a:rPr lang="en-US" altLang="zh-TW" sz="1600" dirty="0">
                <a:latin typeface="Consolas" panose="020B0609020204030204" pitchFamily="49" charset="0"/>
                <a:ea typeface="+mj-ea"/>
              </a:rPr>
              <a:t>content</a:t>
            </a:r>
            <a:r>
              <a:rPr lang="zh-TW" altLang="en-US" sz="1600" dirty="0">
                <a:latin typeface="Consolas" panose="020B0609020204030204" pitchFamily="49" charset="0"/>
                <a:ea typeface="+mj-ea"/>
              </a:rPr>
              <a:t>」之前，必須先發送「</a:t>
            </a:r>
            <a:r>
              <a:rPr lang="en-US" altLang="zh-TW" sz="1600" dirty="0">
                <a:latin typeface="Consolas" panose="020B0609020204030204" pitchFamily="49" charset="0"/>
                <a:ea typeface="+mj-ea"/>
              </a:rPr>
              <a:t>status</a:t>
            </a:r>
            <a:r>
              <a:rPr lang="zh-TW" altLang="en-US" sz="1600" dirty="0">
                <a:latin typeface="Consolas" panose="020B0609020204030204" pitchFamily="49" charset="0"/>
                <a:ea typeface="+mj-ea"/>
              </a:rPr>
              <a:t>」（包括協議版本、狀態碼和描述訊息）和「</a:t>
            </a:r>
            <a:r>
              <a:rPr lang="en-US" altLang="zh-TW" sz="1600" dirty="0">
                <a:latin typeface="Consolas" panose="020B0609020204030204" pitchFamily="49" charset="0"/>
                <a:ea typeface="+mj-ea"/>
              </a:rPr>
              <a:t>header</a:t>
            </a:r>
            <a:r>
              <a:rPr lang="zh-TW" altLang="en-US" sz="1600" dirty="0">
                <a:latin typeface="Consolas" panose="020B0609020204030204" pitchFamily="49" charset="0"/>
                <a:ea typeface="+mj-ea"/>
              </a:rPr>
              <a:t>」（包含內容類型和內容長度等資訊），以便客戶端解析「</a:t>
            </a:r>
            <a:r>
              <a:rPr lang="en-US" altLang="zh-TW" sz="1600" dirty="0">
                <a:latin typeface="Consolas" panose="020B0609020204030204" pitchFamily="49" charset="0"/>
                <a:ea typeface="+mj-ea"/>
              </a:rPr>
              <a:t>status</a:t>
            </a:r>
            <a:r>
              <a:rPr lang="zh-TW" altLang="en-US" sz="1600" dirty="0">
                <a:latin typeface="Consolas" panose="020B0609020204030204" pitchFamily="49" charset="0"/>
                <a:ea typeface="+mj-ea"/>
              </a:rPr>
              <a:t>」和「</a:t>
            </a:r>
            <a:r>
              <a:rPr lang="en-US" altLang="zh-TW" sz="1600" dirty="0">
                <a:latin typeface="Consolas" panose="020B0609020204030204" pitchFamily="49" charset="0"/>
                <a:ea typeface="+mj-ea"/>
              </a:rPr>
              <a:t>header</a:t>
            </a:r>
            <a:r>
              <a:rPr lang="zh-TW" altLang="en-US" sz="1600" dirty="0">
                <a:latin typeface="Consolas" panose="020B0609020204030204" pitchFamily="49" charset="0"/>
                <a:ea typeface="+mj-ea"/>
              </a:rPr>
              <a:t>」，然後再適當地處理隨後接收的</a:t>
            </a:r>
            <a:r>
              <a:rPr lang="en-US" altLang="zh-TW" sz="1600" dirty="0">
                <a:latin typeface="Consolas" panose="020B0609020204030204" pitchFamily="49" charset="0"/>
                <a:ea typeface="+mj-ea"/>
              </a:rPr>
              <a:t>response content</a:t>
            </a:r>
            <a:r>
              <a:rPr lang="zh-TW" altLang="en-US" sz="1600" dirty="0">
                <a:latin typeface="Consolas" panose="020B0609020204030204" pitchFamily="49" charset="0"/>
                <a:ea typeface="+mj-ea"/>
              </a:rPr>
              <a:t>位元組。</a:t>
            </a:r>
          </a:p>
        </p:txBody>
      </p:sp>
      <p:sp>
        <p:nvSpPr>
          <p:cNvPr id="8" name="文字方塊 7">
            <a:extLst>
              <a:ext uri="{FF2B5EF4-FFF2-40B4-BE49-F238E27FC236}">
                <a16:creationId xmlns:a16="http://schemas.microsoft.com/office/drawing/2014/main" id="{5F4DC5D4-E6FC-46AB-8FD1-63CF96193457}"/>
              </a:ext>
            </a:extLst>
          </p:cNvPr>
          <p:cNvSpPr txBox="1"/>
          <p:nvPr/>
        </p:nvSpPr>
        <p:spPr>
          <a:xfrm>
            <a:off x="200320" y="131524"/>
            <a:ext cx="4741135"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000">
                <a:latin typeface="+mj-ea"/>
                <a:ea typeface="+mj-ea"/>
              </a:rPr>
              <a:t>傳送</a:t>
            </a:r>
            <a:r>
              <a:rPr lang="en-US" altLang="zh-TW" sz="3000">
                <a:latin typeface="+mj-ea"/>
                <a:ea typeface="+mj-ea"/>
              </a:rPr>
              <a:t>HTML</a:t>
            </a:r>
            <a:r>
              <a:rPr lang="zh-TW" altLang="en-US" sz="3000">
                <a:latin typeface="+mj-ea"/>
                <a:ea typeface="+mj-ea"/>
              </a:rPr>
              <a:t>資訊的基本觀念</a:t>
            </a:r>
            <a:endParaRPr lang="en-US" altLang="zh-TW" sz="3000">
              <a:latin typeface="+mj-ea"/>
              <a:ea typeface="+mj-ea"/>
            </a:endParaRPr>
          </a:p>
        </p:txBody>
      </p:sp>
      <p:pic>
        <p:nvPicPr>
          <p:cNvPr id="24" name="圖片 23" descr="一張含有 文字, 顯示 的圖片&#10;&#10;自動產生的描述">
            <a:extLst>
              <a:ext uri="{FF2B5EF4-FFF2-40B4-BE49-F238E27FC236}">
                <a16:creationId xmlns:a16="http://schemas.microsoft.com/office/drawing/2014/main" id="{055F81AB-15F9-4E27-B99B-B32986A84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58" y="5283642"/>
            <a:ext cx="782424" cy="782424"/>
          </a:xfrm>
          <a:prstGeom prst="rect">
            <a:avLst/>
          </a:prstGeom>
        </p:spPr>
      </p:pic>
      <p:graphicFrame>
        <p:nvGraphicFramePr>
          <p:cNvPr id="25" name="表格 26">
            <a:extLst>
              <a:ext uri="{FF2B5EF4-FFF2-40B4-BE49-F238E27FC236}">
                <a16:creationId xmlns:a16="http://schemas.microsoft.com/office/drawing/2014/main" id="{9AF1CB60-9968-48E3-8013-311D48302416}"/>
              </a:ext>
            </a:extLst>
          </p:cNvPr>
          <p:cNvGraphicFramePr>
            <a:graphicFrameLocks noGrp="1"/>
          </p:cNvGraphicFramePr>
          <p:nvPr>
            <p:extLst>
              <p:ext uri="{D42A27DB-BD31-4B8C-83A1-F6EECF244321}">
                <p14:modId xmlns:p14="http://schemas.microsoft.com/office/powerpoint/2010/main" val="3034554027"/>
              </p:ext>
            </p:extLst>
          </p:nvPr>
        </p:nvGraphicFramePr>
        <p:xfrm>
          <a:off x="753405" y="3531107"/>
          <a:ext cx="3715225" cy="1493520"/>
        </p:xfrm>
        <a:graphic>
          <a:graphicData uri="http://schemas.openxmlformats.org/drawingml/2006/table">
            <a:tbl>
              <a:tblPr firstRow="1" bandRow="1">
                <a:tableStyleId>{5940675A-B579-460E-94D1-54222C63F5DA}</a:tableStyleId>
              </a:tblPr>
              <a:tblGrid>
                <a:gridCol w="972680">
                  <a:extLst>
                    <a:ext uri="{9D8B030D-6E8A-4147-A177-3AD203B41FA5}">
                      <a16:colId xmlns:a16="http://schemas.microsoft.com/office/drawing/2014/main" val="57161215"/>
                    </a:ext>
                  </a:extLst>
                </a:gridCol>
                <a:gridCol w="2742545">
                  <a:extLst>
                    <a:ext uri="{9D8B030D-6E8A-4147-A177-3AD203B41FA5}">
                      <a16:colId xmlns:a16="http://schemas.microsoft.com/office/drawing/2014/main" val="3234696926"/>
                    </a:ext>
                  </a:extLst>
                </a:gridCol>
              </a:tblGrid>
              <a:tr h="200606">
                <a:tc>
                  <a:txBody>
                    <a:bodyPr/>
                    <a:lstStyle/>
                    <a:p>
                      <a:pPr algn="ctr"/>
                      <a:r>
                        <a:rPr lang="en-US" altLang="zh-TW" sz="1000" dirty="0"/>
                        <a:t>Request Line</a:t>
                      </a:r>
                      <a:endParaRPr lang="zh-TW" altLang="en-US" sz="1000" dirty="0"/>
                    </a:p>
                  </a:txBody>
                  <a:tcPr anchor="ctr"/>
                </a:tc>
                <a:tc>
                  <a:txBody>
                    <a:bodyPr/>
                    <a:lstStyle/>
                    <a:p>
                      <a:pPr algn="ctr"/>
                      <a:r>
                        <a:rPr lang="en-US" altLang="zh-TW" sz="1000" dirty="0"/>
                        <a:t>Post /index.html HTTP/1.1</a:t>
                      </a:r>
                      <a:endParaRPr lang="zh-TW" altLang="en-US" sz="1000" dirty="0"/>
                    </a:p>
                  </a:txBody>
                  <a:tcPr anchor="ctr"/>
                </a:tc>
                <a:extLst>
                  <a:ext uri="{0D108BD9-81ED-4DB2-BD59-A6C34878D82A}">
                    <a16:rowId xmlns:a16="http://schemas.microsoft.com/office/drawing/2014/main" val="447843135"/>
                  </a:ext>
                </a:extLst>
              </a:tr>
              <a:tr h="827501">
                <a:tc>
                  <a:txBody>
                    <a:bodyPr/>
                    <a:lstStyle/>
                    <a:p>
                      <a:pPr algn="ctr"/>
                      <a:r>
                        <a:rPr lang="en-US" altLang="zh-TW" sz="1000"/>
                        <a:t>Request Header</a:t>
                      </a:r>
                      <a:endParaRPr lang="zh-TW" altLang="en-US" sz="1000"/>
                    </a:p>
                  </a:txBody>
                  <a:tcPr anchor="ctr"/>
                </a:tc>
                <a:tc>
                  <a:txBody>
                    <a:bodyPr/>
                    <a:lstStyle/>
                    <a:p>
                      <a:pPr algn="ctr"/>
                      <a:r>
                        <a:rPr lang="en-US" altLang="zh-TW" sz="1000"/>
                        <a:t>Accept: image</a:t>
                      </a:r>
                      <a:r>
                        <a:rPr lang="en-US" altLang="zh-TW" sz="1000" dirty="0"/>
                        <a:t>/gif,…</a:t>
                      </a:r>
                    </a:p>
                    <a:p>
                      <a:pPr algn="ctr"/>
                      <a:r>
                        <a:rPr lang="en-US" altLang="zh-TW" sz="1000" dirty="0" err="1"/>
                        <a:t>Accept-Language:zh-TW</a:t>
                      </a:r>
                      <a:r>
                        <a:rPr lang="en-US" altLang="zh-TW" sz="1000" dirty="0"/>
                        <a:t>, </a:t>
                      </a:r>
                      <a:r>
                        <a:rPr lang="en-US" altLang="zh-TW" sz="1000" dirty="0" err="1"/>
                        <a:t>en</a:t>
                      </a:r>
                      <a:r>
                        <a:rPr lang="en-US" altLang="zh-TW" sz="1000" dirty="0"/>
                        <a:t>-US…</a:t>
                      </a:r>
                    </a:p>
                    <a:p>
                      <a:pPr algn="ctr"/>
                      <a:r>
                        <a:rPr lang="en-US" altLang="zh-TW" sz="1000" dirty="0"/>
                        <a:t>…</a:t>
                      </a:r>
                    </a:p>
                    <a:p>
                      <a:pPr algn="ctr"/>
                      <a:r>
                        <a:rPr lang="en-US" altLang="zh-TW" sz="1000"/>
                        <a:t>Content-Type: application</a:t>
                      </a:r>
                      <a:r>
                        <a:rPr lang="en-US" altLang="zh-TW" sz="1000" dirty="0"/>
                        <a:t>/x-www-form-…</a:t>
                      </a:r>
                    </a:p>
                    <a:p>
                      <a:pPr algn="ctr"/>
                      <a:r>
                        <a:rPr lang="en-US" altLang="zh-TW" sz="1000"/>
                        <a:t>Content-Length: 27</a:t>
                      </a:r>
                      <a:endParaRPr lang="zh-TW" altLang="en-US" sz="1000" dirty="0"/>
                    </a:p>
                  </a:txBody>
                  <a:tcPr anchor="ctr"/>
                </a:tc>
                <a:extLst>
                  <a:ext uri="{0D108BD9-81ED-4DB2-BD59-A6C34878D82A}">
                    <a16:rowId xmlns:a16="http://schemas.microsoft.com/office/drawing/2014/main" val="2863983022"/>
                  </a:ext>
                </a:extLst>
              </a:tr>
              <a:tr h="325985">
                <a:tc>
                  <a:txBody>
                    <a:bodyPr/>
                    <a:lstStyle/>
                    <a:p>
                      <a:pPr algn="ctr"/>
                      <a:r>
                        <a:rPr lang="en-US" altLang="zh-TW" sz="1000"/>
                        <a:t>Request Content</a:t>
                      </a:r>
                      <a:endParaRPr lang="zh-TW" altLang="en-US" sz="1000"/>
                    </a:p>
                  </a:txBody>
                  <a:tcPr anchor="ctr"/>
                </a:tc>
                <a:tc>
                  <a:txBody>
                    <a:bodyPr/>
                    <a:lstStyle/>
                    <a:p>
                      <a:pPr algn="ctr"/>
                      <a:r>
                        <a:rPr lang="en-US" altLang="zh-TW" sz="1000" dirty="0"/>
                        <a:t>name=</a:t>
                      </a:r>
                      <a:r>
                        <a:rPr lang="en-US" altLang="zh-TW" sz="1000" dirty="0" err="1"/>
                        <a:t>allen&amp;age</a:t>
                      </a:r>
                      <a:r>
                        <a:rPr lang="en-US" altLang="zh-TW" sz="1000" dirty="0"/>
                        <a:t>=18</a:t>
                      </a:r>
                      <a:endParaRPr lang="zh-TW" altLang="en-US" sz="1000" dirty="0"/>
                    </a:p>
                  </a:txBody>
                  <a:tcPr anchor="ctr"/>
                </a:tc>
                <a:extLst>
                  <a:ext uri="{0D108BD9-81ED-4DB2-BD59-A6C34878D82A}">
                    <a16:rowId xmlns:a16="http://schemas.microsoft.com/office/drawing/2014/main" val="649722648"/>
                  </a:ext>
                </a:extLst>
              </a:tr>
            </a:tbl>
          </a:graphicData>
        </a:graphic>
      </p:graphicFrame>
      <p:graphicFrame>
        <p:nvGraphicFramePr>
          <p:cNvPr id="26" name="表格 26">
            <a:extLst>
              <a:ext uri="{FF2B5EF4-FFF2-40B4-BE49-F238E27FC236}">
                <a16:creationId xmlns:a16="http://schemas.microsoft.com/office/drawing/2014/main" id="{473A413C-425B-4355-853E-A23359741DBA}"/>
              </a:ext>
            </a:extLst>
          </p:cNvPr>
          <p:cNvGraphicFramePr>
            <a:graphicFrameLocks noGrp="1"/>
          </p:cNvGraphicFramePr>
          <p:nvPr/>
        </p:nvGraphicFramePr>
        <p:xfrm>
          <a:off x="2788758" y="5131952"/>
          <a:ext cx="4052478" cy="1584959"/>
        </p:xfrm>
        <a:graphic>
          <a:graphicData uri="http://schemas.openxmlformats.org/drawingml/2006/table">
            <a:tbl>
              <a:tblPr firstRow="1" bandRow="1">
                <a:tableStyleId>{5940675A-B579-460E-94D1-54222C63F5DA}</a:tableStyleId>
              </a:tblPr>
              <a:tblGrid>
                <a:gridCol w="1162654">
                  <a:extLst>
                    <a:ext uri="{9D8B030D-6E8A-4147-A177-3AD203B41FA5}">
                      <a16:colId xmlns:a16="http://schemas.microsoft.com/office/drawing/2014/main" val="57161215"/>
                    </a:ext>
                  </a:extLst>
                </a:gridCol>
                <a:gridCol w="2889824">
                  <a:extLst>
                    <a:ext uri="{9D8B030D-6E8A-4147-A177-3AD203B41FA5}">
                      <a16:colId xmlns:a16="http://schemas.microsoft.com/office/drawing/2014/main" val="3234696926"/>
                    </a:ext>
                  </a:extLst>
                </a:gridCol>
              </a:tblGrid>
              <a:tr h="243840">
                <a:tc>
                  <a:txBody>
                    <a:bodyPr/>
                    <a:lstStyle/>
                    <a:p>
                      <a:pPr algn="ctr"/>
                      <a:r>
                        <a:rPr lang="en-US" altLang="zh-TW" sz="1200" dirty="0">
                          <a:latin typeface="Consolas" panose="020B0609020204030204" pitchFamily="49" charset="0"/>
                        </a:rPr>
                        <a:t>Status Line</a:t>
                      </a:r>
                      <a:endParaRPr lang="zh-TW" altLang="en-US" sz="1200" dirty="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HTTP/1.1 200 OK</a:t>
                      </a:r>
                      <a:endParaRPr lang="zh-TW" altLang="en-US" sz="1200">
                        <a:latin typeface="Consolas" panose="020B0609020204030204" pitchFamily="49" charset="0"/>
                      </a:endParaRPr>
                    </a:p>
                  </a:txBody>
                  <a:tcPr anchor="ctr"/>
                </a:tc>
                <a:extLst>
                  <a:ext uri="{0D108BD9-81ED-4DB2-BD59-A6C34878D82A}">
                    <a16:rowId xmlns:a16="http://schemas.microsoft.com/office/drawing/2014/main" val="447843135"/>
                  </a:ext>
                </a:extLst>
              </a:tr>
              <a:tr h="853439">
                <a:tc>
                  <a:txBody>
                    <a:bodyPr/>
                    <a:lstStyle/>
                    <a:p>
                      <a:pPr algn="ctr"/>
                      <a:r>
                        <a:rPr lang="en-US" altLang="zh-TW" sz="1200">
                          <a:latin typeface="Consolas" panose="020B0609020204030204" pitchFamily="49" charset="0"/>
                        </a:rPr>
                        <a:t>Response Header</a:t>
                      </a:r>
                      <a:endParaRPr lang="zh-TW" altLang="en-US" sz="120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Accept-Ranges: bytes</a:t>
                      </a:r>
                      <a:endParaRPr lang="en-US" altLang="zh-TW" sz="1200" dirty="0">
                        <a:latin typeface="Consolas" panose="020B0609020204030204" pitchFamily="49" charset="0"/>
                      </a:endParaRPr>
                    </a:p>
                    <a:p>
                      <a:pPr algn="ctr"/>
                      <a:r>
                        <a:rPr lang="en-US" altLang="zh-TW" sz="1200" dirty="0">
                          <a:latin typeface="Consolas" panose="020B0609020204030204" pitchFamily="49" charset="0"/>
                        </a:rPr>
                        <a:t>…</a:t>
                      </a:r>
                    </a:p>
                    <a:p>
                      <a:pPr algn="ctr"/>
                      <a:r>
                        <a:rPr lang="en-US" altLang="zh-TW" sz="1200">
                          <a:solidFill>
                            <a:srgbClr val="FF0000"/>
                          </a:solidFill>
                          <a:latin typeface="Consolas" panose="020B0609020204030204" pitchFamily="49" charset="0"/>
                        </a:rPr>
                        <a:t>Content-Type: text</a:t>
                      </a:r>
                      <a:r>
                        <a:rPr lang="en-US" altLang="zh-TW" sz="1200" dirty="0">
                          <a:solidFill>
                            <a:srgbClr val="FF0000"/>
                          </a:solidFill>
                          <a:latin typeface="Consolas" panose="020B0609020204030204" pitchFamily="49" charset="0"/>
                        </a:rPr>
                        <a:t>/html</a:t>
                      </a:r>
                    </a:p>
                    <a:p>
                      <a:pPr algn="ctr"/>
                      <a:r>
                        <a:rPr lang="en-US" altLang="zh-TW" sz="1200">
                          <a:solidFill>
                            <a:srgbClr val="FF0000"/>
                          </a:solidFill>
                          <a:latin typeface="Consolas" panose="020B0609020204030204" pitchFamily="49" charset="0"/>
                        </a:rPr>
                        <a:t>Content-Length: 251</a:t>
                      </a:r>
                      <a:endParaRPr lang="en-US" altLang="zh-TW" sz="1200" dirty="0">
                        <a:solidFill>
                          <a:srgbClr val="FF0000"/>
                        </a:solidFill>
                        <a:latin typeface="Consolas" panose="020B0609020204030204" pitchFamily="49" charset="0"/>
                      </a:endParaRPr>
                    </a:p>
                  </a:txBody>
                  <a:tcPr anchor="ctr"/>
                </a:tc>
                <a:extLst>
                  <a:ext uri="{0D108BD9-81ED-4DB2-BD59-A6C34878D82A}">
                    <a16:rowId xmlns:a16="http://schemas.microsoft.com/office/drawing/2014/main" val="2863983022"/>
                  </a:ext>
                </a:extLst>
              </a:tr>
              <a:tr h="269465">
                <a:tc>
                  <a:txBody>
                    <a:bodyPr/>
                    <a:lstStyle/>
                    <a:p>
                      <a:pPr algn="ctr"/>
                      <a:r>
                        <a:rPr lang="en-US" altLang="zh-TW" sz="1200">
                          <a:latin typeface="Consolas" panose="020B0609020204030204" pitchFamily="49" charset="0"/>
                        </a:rPr>
                        <a:t>Response Content</a:t>
                      </a:r>
                      <a:endParaRPr lang="zh-TW" altLang="en-US" sz="1200">
                        <a:latin typeface="Consolas" panose="020B0609020204030204" pitchFamily="49" charset="0"/>
                      </a:endParaRPr>
                    </a:p>
                  </a:txBody>
                  <a:tcPr anchor="ctr"/>
                </a:tc>
                <a:tc>
                  <a:txBody>
                    <a:bodyPr/>
                    <a:lstStyle/>
                    <a:p>
                      <a:pPr algn="ctr"/>
                      <a:r>
                        <a:rPr lang="en-US" altLang="zh-TW" sz="1200">
                          <a:latin typeface="Consolas" panose="020B0609020204030204" pitchFamily="49" charset="0"/>
                        </a:rPr>
                        <a:t>&lt;html&gt;…&lt;/html&gt;</a:t>
                      </a:r>
                      <a:endParaRPr lang="zh-TW" altLang="en-US" sz="1200">
                        <a:latin typeface="Consolas" panose="020B0609020204030204" pitchFamily="49" charset="0"/>
                      </a:endParaRPr>
                    </a:p>
                  </a:txBody>
                  <a:tcPr anchor="ctr"/>
                </a:tc>
                <a:extLst>
                  <a:ext uri="{0D108BD9-81ED-4DB2-BD59-A6C34878D82A}">
                    <a16:rowId xmlns:a16="http://schemas.microsoft.com/office/drawing/2014/main" val="649722648"/>
                  </a:ext>
                </a:extLst>
              </a:tr>
            </a:tbl>
          </a:graphicData>
        </a:graphic>
      </p:graphicFrame>
      <p:pic>
        <p:nvPicPr>
          <p:cNvPr id="27" name="圖片 26">
            <a:extLst>
              <a:ext uri="{FF2B5EF4-FFF2-40B4-BE49-F238E27FC236}">
                <a16:creationId xmlns:a16="http://schemas.microsoft.com/office/drawing/2014/main" id="{D9969367-3C0E-4E3D-A9C2-508DBAE9D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5243" y="3940583"/>
            <a:ext cx="861492" cy="1084044"/>
          </a:xfrm>
          <a:prstGeom prst="rect">
            <a:avLst/>
          </a:prstGeom>
        </p:spPr>
      </p:pic>
      <p:cxnSp>
        <p:nvCxnSpPr>
          <p:cNvPr id="28" name="直線接點 27">
            <a:extLst>
              <a:ext uri="{FF2B5EF4-FFF2-40B4-BE49-F238E27FC236}">
                <a16:creationId xmlns:a16="http://schemas.microsoft.com/office/drawing/2014/main" id="{8214DC21-C184-499D-B01D-26B0A1ADD343}"/>
              </a:ext>
            </a:extLst>
          </p:cNvPr>
          <p:cNvCxnSpPr>
            <a:cxnSpLocks/>
          </p:cNvCxnSpPr>
          <p:nvPr/>
        </p:nvCxnSpPr>
        <p:spPr>
          <a:xfrm flipV="1">
            <a:off x="405671" y="3612935"/>
            <a:ext cx="194569" cy="1519017"/>
          </a:xfrm>
          <a:prstGeom prst="line">
            <a:avLst/>
          </a:prstGeom>
        </p:spPr>
        <p:style>
          <a:lnRef idx="1">
            <a:schemeClr val="dk1"/>
          </a:lnRef>
          <a:fillRef idx="0">
            <a:schemeClr val="dk1"/>
          </a:fillRef>
          <a:effectRef idx="0">
            <a:schemeClr val="dk1"/>
          </a:effectRef>
          <a:fontRef idx="minor">
            <a:schemeClr val="tx1"/>
          </a:fontRef>
        </p:style>
      </p:cxnSp>
      <p:cxnSp>
        <p:nvCxnSpPr>
          <p:cNvPr id="29" name="直線接點 28">
            <a:extLst>
              <a:ext uri="{FF2B5EF4-FFF2-40B4-BE49-F238E27FC236}">
                <a16:creationId xmlns:a16="http://schemas.microsoft.com/office/drawing/2014/main" id="{29D0C83E-BE93-4865-9039-80D996696E20}"/>
              </a:ext>
            </a:extLst>
          </p:cNvPr>
          <p:cNvCxnSpPr>
            <a:cxnSpLocks/>
          </p:cNvCxnSpPr>
          <p:nvPr/>
        </p:nvCxnSpPr>
        <p:spPr>
          <a:xfrm flipV="1">
            <a:off x="1268809" y="5167220"/>
            <a:ext cx="1284900" cy="912904"/>
          </a:xfrm>
          <a:prstGeom prst="line">
            <a:avLst/>
          </a:prstGeom>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191A9AAE-ADBD-48BE-ABAA-21E327DC962A}"/>
              </a:ext>
            </a:extLst>
          </p:cNvPr>
          <p:cNvCxnSpPr>
            <a:cxnSpLocks/>
          </p:cNvCxnSpPr>
          <p:nvPr/>
        </p:nvCxnSpPr>
        <p:spPr>
          <a:xfrm flipH="1">
            <a:off x="5441956" y="4340986"/>
            <a:ext cx="1637960" cy="676189"/>
          </a:xfrm>
          <a:prstGeom prst="line">
            <a:avLst/>
          </a:prstGeom>
        </p:spPr>
        <p:style>
          <a:lnRef idx="1">
            <a:schemeClr val="dk1"/>
          </a:lnRef>
          <a:fillRef idx="0">
            <a:schemeClr val="dk1"/>
          </a:fillRef>
          <a:effectRef idx="0">
            <a:schemeClr val="dk1"/>
          </a:effectRef>
          <a:fontRef idx="minor">
            <a:schemeClr val="tx1"/>
          </a:fontRef>
        </p:style>
      </p:cxnSp>
      <p:cxnSp>
        <p:nvCxnSpPr>
          <p:cNvPr id="33" name="直線接點 32">
            <a:extLst>
              <a:ext uri="{FF2B5EF4-FFF2-40B4-BE49-F238E27FC236}">
                <a16:creationId xmlns:a16="http://schemas.microsoft.com/office/drawing/2014/main" id="{47F9C7AA-8D83-495D-88C7-8A22C5B9DF0E}"/>
              </a:ext>
            </a:extLst>
          </p:cNvPr>
          <p:cNvCxnSpPr>
            <a:cxnSpLocks/>
          </p:cNvCxnSpPr>
          <p:nvPr/>
        </p:nvCxnSpPr>
        <p:spPr>
          <a:xfrm flipH="1">
            <a:off x="7025963" y="5079707"/>
            <a:ext cx="1088804" cy="1251070"/>
          </a:xfrm>
          <a:prstGeom prst="line">
            <a:avLst/>
          </a:prstGeom>
        </p:spPr>
        <p:style>
          <a:lnRef idx="1">
            <a:schemeClr val="dk1"/>
          </a:lnRef>
          <a:fillRef idx="0">
            <a:schemeClr val="dk1"/>
          </a:fillRef>
          <a:effectRef idx="0">
            <a:schemeClr val="dk1"/>
          </a:effectRef>
          <a:fontRef idx="minor">
            <a:schemeClr val="tx1"/>
          </a:fontRef>
        </p:style>
      </p:cxnSp>
      <p:sp>
        <p:nvSpPr>
          <p:cNvPr id="37" name="文字方塊 36">
            <a:extLst>
              <a:ext uri="{FF2B5EF4-FFF2-40B4-BE49-F238E27FC236}">
                <a16:creationId xmlns:a16="http://schemas.microsoft.com/office/drawing/2014/main" id="{50AAE399-AA28-4735-AA45-97629D0F9D9F}"/>
              </a:ext>
            </a:extLst>
          </p:cNvPr>
          <p:cNvSpPr txBox="1"/>
          <p:nvPr/>
        </p:nvSpPr>
        <p:spPr>
          <a:xfrm>
            <a:off x="301658" y="6146111"/>
            <a:ext cx="829073" cy="369332"/>
          </a:xfrm>
          <a:prstGeom prst="rect">
            <a:avLst/>
          </a:prstGeom>
          <a:noFill/>
        </p:spPr>
        <p:txBody>
          <a:bodyPr wrap="square" rtlCol="0">
            <a:spAutoFit/>
          </a:bodyPr>
          <a:lstStyle/>
          <a:p>
            <a:r>
              <a:rPr lang="en-US" altLang="zh-TW">
                <a:latin typeface="+mj-ea"/>
                <a:ea typeface="+mj-ea"/>
              </a:rPr>
              <a:t>Client</a:t>
            </a:r>
            <a:endParaRPr lang="zh-TW" altLang="en-US">
              <a:latin typeface="+mj-ea"/>
              <a:ea typeface="+mj-ea"/>
            </a:endParaRPr>
          </a:p>
        </p:txBody>
      </p:sp>
      <p:sp>
        <p:nvSpPr>
          <p:cNvPr id="38" name="文字方塊 37">
            <a:extLst>
              <a:ext uri="{FF2B5EF4-FFF2-40B4-BE49-F238E27FC236}">
                <a16:creationId xmlns:a16="http://schemas.microsoft.com/office/drawing/2014/main" id="{B216EBD8-8DDB-46EC-B8F8-91F6582B8639}"/>
              </a:ext>
            </a:extLst>
          </p:cNvPr>
          <p:cNvSpPr txBox="1"/>
          <p:nvPr/>
        </p:nvSpPr>
        <p:spPr>
          <a:xfrm>
            <a:off x="7226118" y="3516171"/>
            <a:ext cx="887679" cy="369332"/>
          </a:xfrm>
          <a:prstGeom prst="rect">
            <a:avLst/>
          </a:prstGeom>
          <a:noFill/>
        </p:spPr>
        <p:txBody>
          <a:bodyPr wrap="none" rtlCol="0">
            <a:spAutoFit/>
          </a:bodyPr>
          <a:lstStyle/>
          <a:p>
            <a:r>
              <a:rPr lang="en-US" altLang="zh-TW">
                <a:latin typeface="+mj-ea"/>
                <a:ea typeface="+mj-ea"/>
              </a:rPr>
              <a:t>Server</a:t>
            </a:r>
            <a:endParaRPr lang="zh-TW" altLang="en-US">
              <a:latin typeface="+mj-ea"/>
              <a:ea typeface="+mj-ea"/>
            </a:endParaRPr>
          </a:p>
        </p:txBody>
      </p:sp>
      <p:sp>
        <p:nvSpPr>
          <p:cNvPr id="2" name="文字方塊 1">
            <a:extLst>
              <a:ext uri="{FF2B5EF4-FFF2-40B4-BE49-F238E27FC236}">
                <a16:creationId xmlns:a16="http://schemas.microsoft.com/office/drawing/2014/main" id="{427DE796-5ACA-BC83-C33B-42C7ABCFC795}"/>
              </a:ext>
            </a:extLst>
          </p:cNvPr>
          <p:cNvSpPr txBox="1"/>
          <p:nvPr/>
        </p:nvSpPr>
        <p:spPr>
          <a:xfrm>
            <a:off x="9689283" y="6272784"/>
            <a:ext cx="1870745"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a:t>
            </a:r>
            <a:r>
              <a:rPr lang="zh-TW" altLang="en-US">
                <a:latin typeface="Consolas" panose="020B0609020204030204" pitchFamily="49" charset="0"/>
                <a:ea typeface="+mj-ea"/>
              </a:rPr>
              <a:t>通訊協定</a:t>
            </a:r>
          </a:p>
        </p:txBody>
      </p:sp>
    </p:spTree>
    <p:extLst>
      <p:ext uri="{BB962C8B-B14F-4D97-AF65-F5344CB8AC3E}">
        <p14:creationId xmlns:p14="http://schemas.microsoft.com/office/powerpoint/2010/main" val="2587502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028197"/>
          </a:xfrm>
        </p:spPr>
        <p:txBody>
          <a:bodyPr>
            <a:noAutofit/>
          </a:bodyPr>
          <a:lstStyle/>
          <a:p>
            <a:pPr>
              <a:spcBef>
                <a:spcPts val="600"/>
              </a:spcBef>
            </a:pPr>
            <a:r>
              <a:rPr lang="en-US" altLang="zh-TW" sz="1500" b="1" dirty="0">
                <a:latin typeface="Consolas" panose="020B0609020204030204" pitchFamily="49" charset="0"/>
                <a:ea typeface="+mj-ea"/>
              </a:rPr>
              <a:t>1xx:</a:t>
            </a:r>
            <a:r>
              <a:rPr lang="zh-TW" altLang="en-US" sz="1500" b="1" dirty="0">
                <a:latin typeface="Consolas" panose="020B0609020204030204" pitchFamily="49" charset="0"/>
                <a:ea typeface="+mj-ea"/>
              </a:rPr>
              <a:t> 資訊性狀態碼</a:t>
            </a:r>
            <a:endParaRPr lang="en-US" altLang="zh-TW" sz="1500" b="1" dirty="0">
              <a:latin typeface="Consolas" panose="020B0609020204030204" pitchFamily="49" charset="0"/>
              <a:ea typeface="+mj-ea"/>
            </a:endParaRPr>
          </a:p>
          <a:p>
            <a:pPr>
              <a:spcBef>
                <a:spcPts val="0"/>
              </a:spcBef>
            </a:pPr>
            <a:r>
              <a:rPr lang="zh-TW" altLang="en-US" sz="1500" b="1" dirty="0">
                <a:latin typeface="Consolas" panose="020B0609020204030204" pitchFamily="49" charset="0"/>
                <a:ea typeface="+mj-ea"/>
              </a:rPr>
              <a:t>資訊性，指出客戶端應繼續回應其他動作，比較少見。</a:t>
            </a:r>
            <a:endParaRPr lang="en-US" altLang="zh-TW" sz="1500" b="1" dirty="0">
              <a:latin typeface="Consolas" panose="020B0609020204030204" pitchFamily="49" charset="0"/>
              <a:ea typeface="+mj-ea"/>
            </a:endParaRPr>
          </a:p>
          <a:p>
            <a:pPr>
              <a:spcBef>
                <a:spcPts val="600"/>
              </a:spcBef>
            </a:pPr>
            <a:r>
              <a:rPr lang="en-US" altLang="zh-TW" sz="1500" b="1" dirty="0">
                <a:latin typeface="Consolas" panose="020B0609020204030204" pitchFamily="49" charset="0"/>
                <a:ea typeface="+mj-ea"/>
              </a:rPr>
              <a:t>2xx:</a:t>
            </a:r>
            <a:r>
              <a:rPr lang="zh-TW" altLang="en-US" sz="1500" b="1" dirty="0">
                <a:latin typeface="Consolas" panose="020B0609020204030204" pitchFamily="49" charset="0"/>
                <a:ea typeface="+mj-ea"/>
              </a:rPr>
              <a:t> 成功狀態碼</a:t>
            </a:r>
            <a:endParaRPr lang="en-US" altLang="zh-TW" sz="1500" b="1" dirty="0">
              <a:latin typeface="Consolas" panose="020B0609020204030204" pitchFamily="49" charset="0"/>
              <a:ea typeface="+mj-ea"/>
            </a:endParaRPr>
          </a:p>
          <a:p>
            <a:pPr>
              <a:spcBef>
                <a:spcPts val="0"/>
              </a:spcBef>
            </a:pPr>
            <a:r>
              <a:rPr lang="zh-TW" altLang="en-US" sz="1500" b="1" dirty="0">
                <a:latin typeface="Consolas" panose="020B0609020204030204" pitchFamily="49" charset="0"/>
                <a:ea typeface="+mj-ea"/>
              </a:rPr>
              <a:t>成功完成客戶端請求</a:t>
            </a:r>
            <a:endParaRPr lang="en-US" altLang="zh-TW" sz="1500" b="1" dirty="0">
              <a:latin typeface="Consolas" panose="020B0609020204030204" pitchFamily="49" charset="0"/>
              <a:ea typeface="+mj-ea"/>
            </a:endParaRPr>
          </a:p>
          <a:p>
            <a:pPr>
              <a:spcBef>
                <a:spcPts val="600"/>
              </a:spcBef>
            </a:pPr>
            <a:r>
              <a:rPr lang="en-US" altLang="zh-TW" sz="1500" b="1" dirty="0">
                <a:latin typeface="Consolas" panose="020B0609020204030204" pitchFamily="49" charset="0"/>
                <a:ea typeface="+mj-ea"/>
              </a:rPr>
              <a:t>3xx:</a:t>
            </a:r>
            <a:r>
              <a:rPr lang="zh-TW" altLang="en-US" sz="1500" b="1" dirty="0">
                <a:latin typeface="Consolas" panose="020B0609020204030204" pitchFamily="49" charset="0"/>
                <a:ea typeface="+mj-ea"/>
              </a:rPr>
              <a:t> 重定向狀態碼</a:t>
            </a:r>
            <a:endParaRPr lang="en-US" altLang="zh-TW" sz="1500" b="1" dirty="0">
              <a:latin typeface="Consolas" panose="020B0609020204030204" pitchFamily="49" charset="0"/>
              <a:ea typeface="+mj-ea"/>
            </a:endParaRPr>
          </a:p>
          <a:p>
            <a:pPr>
              <a:spcBef>
                <a:spcPts val="0"/>
              </a:spcBef>
            </a:pPr>
            <a:r>
              <a:rPr lang="zh-TW" altLang="en-US" sz="1500" b="1" dirty="0">
                <a:latin typeface="Consolas" panose="020B0609020204030204" pitchFamily="49" charset="0"/>
                <a:ea typeface="+mj-ea"/>
              </a:rPr>
              <a:t>重導客戶端的請求至他處，進行下一步動作</a:t>
            </a:r>
            <a:endParaRPr lang="en-US" altLang="zh-TW" sz="1500" b="1" dirty="0">
              <a:latin typeface="Consolas" panose="020B0609020204030204" pitchFamily="49" charset="0"/>
              <a:ea typeface="+mj-ea"/>
            </a:endParaRPr>
          </a:p>
          <a:p>
            <a:pPr>
              <a:spcBef>
                <a:spcPts val="600"/>
              </a:spcBef>
            </a:pPr>
            <a:r>
              <a:rPr lang="en-US" altLang="zh-TW" sz="1500" b="1" dirty="0">
                <a:latin typeface="Consolas" panose="020B0609020204030204" pitchFamily="49" charset="0"/>
                <a:ea typeface="+mj-ea"/>
              </a:rPr>
              <a:t>4xx:</a:t>
            </a:r>
            <a:r>
              <a:rPr lang="zh-TW" altLang="en-US" sz="1500" b="1" dirty="0">
                <a:latin typeface="Consolas" panose="020B0609020204030204" pitchFamily="49" charset="0"/>
                <a:ea typeface="+mj-ea"/>
              </a:rPr>
              <a:t> 客戶端錯誤狀態碼</a:t>
            </a:r>
            <a:endParaRPr lang="en-US" altLang="zh-TW" sz="1500" b="1" dirty="0">
              <a:latin typeface="Consolas" panose="020B0609020204030204" pitchFamily="49" charset="0"/>
              <a:ea typeface="+mj-ea"/>
            </a:endParaRPr>
          </a:p>
          <a:p>
            <a:pPr>
              <a:spcBef>
                <a:spcPts val="0"/>
              </a:spcBef>
            </a:pPr>
            <a:r>
              <a:rPr lang="zh-TW" altLang="en-US" sz="1500" b="1" dirty="0">
                <a:latin typeface="Consolas" panose="020B0609020204030204" pitchFamily="49" charset="0"/>
                <a:ea typeface="+mj-ea"/>
              </a:rPr>
              <a:t>客戶端錯誤</a:t>
            </a:r>
            <a:endParaRPr lang="en-US" altLang="zh-TW" sz="1500" b="1" dirty="0">
              <a:latin typeface="Consolas" panose="020B0609020204030204" pitchFamily="49" charset="0"/>
              <a:ea typeface="+mj-ea"/>
            </a:endParaRPr>
          </a:p>
          <a:p>
            <a:pPr>
              <a:spcBef>
                <a:spcPts val="600"/>
              </a:spcBef>
            </a:pPr>
            <a:r>
              <a:rPr lang="en-US" altLang="zh-TW" sz="1500" b="1" dirty="0">
                <a:latin typeface="Consolas" panose="020B0609020204030204" pitchFamily="49" charset="0"/>
                <a:ea typeface="+mj-ea"/>
              </a:rPr>
              <a:t>5xx:</a:t>
            </a:r>
            <a:r>
              <a:rPr lang="zh-TW" altLang="en-US" sz="1500" b="1" dirty="0">
                <a:latin typeface="Consolas" panose="020B0609020204030204" pitchFamily="49" charset="0"/>
                <a:ea typeface="+mj-ea"/>
              </a:rPr>
              <a:t> 伺服器錯誤狀態碼</a:t>
            </a:r>
            <a:endParaRPr lang="en-US" altLang="zh-TW" sz="1500" b="1" dirty="0">
              <a:latin typeface="Consolas" panose="020B0609020204030204" pitchFamily="49" charset="0"/>
              <a:ea typeface="+mj-ea"/>
            </a:endParaRPr>
          </a:p>
          <a:p>
            <a:pPr>
              <a:spcBef>
                <a:spcPts val="0"/>
              </a:spcBef>
            </a:pPr>
            <a:r>
              <a:rPr lang="zh-TW" altLang="en-US" sz="1500" b="1" dirty="0">
                <a:latin typeface="Consolas" panose="020B0609020204030204" pitchFamily="49" charset="0"/>
                <a:ea typeface="+mj-ea"/>
              </a:rPr>
              <a:t>伺服器端錯誤</a:t>
            </a:r>
            <a:endParaRPr lang="en-US" altLang="zh-TW" sz="1500" b="1" dirty="0">
              <a:latin typeface="Consolas" panose="020B0609020204030204" pitchFamily="49" charset="0"/>
              <a:ea typeface="+mj-ea"/>
            </a:endParaRPr>
          </a:p>
          <a:p>
            <a:pPr>
              <a:spcBef>
                <a:spcPts val="0"/>
              </a:spcBef>
            </a:pPr>
            <a:endParaRPr lang="en-US" altLang="zh-TW" sz="1500" b="1" dirty="0">
              <a:latin typeface="Consolas" panose="020B0609020204030204" pitchFamily="49" charset="0"/>
              <a:ea typeface="+mj-ea"/>
            </a:endParaRPr>
          </a:p>
          <a:p>
            <a:pPr>
              <a:spcBef>
                <a:spcPts val="0"/>
              </a:spcBef>
            </a:pPr>
            <a:r>
              <a:rPr lang="en-US" altLang="zh-TW" sz="1500" b="1" dirty="0">
                <a:latin typeface="Consolas" panose="020B0609020204030204" pitchFamily="49" charset="0"/>
                <a:ea typeface="+mj-ea"/>
              </a:rPr>
              <a:t>【</a:t>
            </a:r>
            <a:r>
              <a:rPr lang="zh-TW" altLang="en-US" sz="1500" b="1" dirty="0">
                <a:latin typeface="Consolas" panose="020B0609020204030204" pitchFamily="49" charset="0"/>
                <a:ea typeface="+mj-ea"/>
              </a:rPr>
              <a:t>設定狀態碼</a:t>
            </a:r>
            <a:r>
              <a:rPr lang="en-US" altLang="zh-TW" sz="1500" b="1" dirty="0">
                <a:latin typeface="Consolas" panose="020B0609020204030204" pitchFamily="49" charset="0"/>
                <a:ea typeface="+mj-ea"/>
              </a:rPr>
              <a:t>】</a:t>
            </a:r>
            <a:endParaRPr lang="zh-TW" altLang="en-US" sz="1500" b="1" dirty="0">
              <a:latin typeface="Consolas" panose="020B0609020204030204" pitchFamily="49" charset="0"/>
              <a:ea typeface="+mj-ea"/>
            </a:endParaRPr>
          </a:p>
          <a:p>
            <a:pPr>
              <a:spcBef>
                <a:spcPts val="0"/>
              </a:spcBef>
            </a:pPr>
            <a:r>
              <a:rPr lang="en-US" altLang="zh-TW" sz="1500" b="1" dirty="0">
                <a:latin typeface="Consolas" panose="020B0609020204030204" pitchFamily="49" charset="0"/>
                <a:ea typeface="+mj-ea"/>
              </a:rPr>
              <a:t>response.setStatus(int)</a:t>
            </a:r>
          </a:p>
          <a:p>
            <a:pPr>
              <a:spcBef>
                <a:spcPts val="0"/>
              </a:spcBef>
            </a:pPr>
            <a:r>
              <a:rPr lang="zh-TW" altLang="en-US" sz="1500" b="1" dirty="0">
                <a:latin typeface="Consolas" panose="020B0609020204030204" pitchFamily="49" charset="0"/>
                <a:ea typeface="+mj-ea"/>
              </a:rPr>
              <a:t>設定</a:t>
            </a:r>
            <a:r>
              <a:rPr lang="en-US" altLang="zh-TW" sz="1500" b="1" dirty="0">
                <a:latin typeface="Consolas" panose="020B0609020204030204" pitchFamily="49" charset="0"/>
                <a:ea typeface="+mj-ea"/>
              </a:rPr>
              <a:t>HTTP</a:t>
            </a:r>
            <a:r>
              <a:rPr lang="zh-TW" altLang="en-US" sz="1500" b="1" dirty="0">
                <a:latin typeface="Consolas" panose="020B0609020204030204" pitchFamily="49" charset="0"/>
                <a:ea typeface="+mj-ea"/>
              </a:rPr>
              <a:t>狀態碼</a:t>
            </a:r>
          </a:p>
          <a:p>
            <a:pPr>
              <a:spcBef>
                <a:spcPts val="1200"/>
              </a:spcBef>
            </a:pPr>
            <a:r>
              <a:rPr lang="en-US" altLang="zh-TW" sz="1500" b="1" dirty="0">
                <a:latin typeface="Consolas" panose="020B0609020204030204" pitchFamily="49" charset="0"/>
                <a:ea typeface="+mj-ea"/>
              </a:rPr>
              <a:t>resp.sendError(</a:t>
            </a:r>
            <a:r>
              <a:rPr lang="en-US" altLang="zh-TW" sz="1500" b="1" dirty="0" err="1">
                <a:latin typeface="Consolas" panose="020B0609020204030204" pitchFamily="49" charset="0"/>
                <a:ea typeface="+mj-ea"/>
              </a:rPr>
              <a:t>int,String</a:t>
            </a:r>
            <a:r>
              <a:rPr lang="en-US" altLang="zh-TW" sz="1500" b="1" dirty="0">
                <a:latin typeface="Consolas" panose="020B0609020204030204" pitchFamily="49" charset="0"/>
                <a:ea typeface="+mj-ea"/>
              </a:rPr>
              <a:t>)</a:t>
            </a:r>
          </a:p>
          <a:p>
            <a:pPr>
              <a:spcBef>
                <a:spcPts val="0"/>
              </a:spcBef>
            </a:pPr>
            <a:r>
              <a:rPr lang="zh-TW" altLang="en-US" sz="1500" b="1" dirty="0">
                <a:latin typeface="Consolas" panose="020B0609020204030204" pitchFamily="49" charset="0"/>
                <a:ea typeface="+mj-ea"/>
              </a:rPr>
              <a:t>與上述方法類似，但專門用於</a:t>
            </a:r>
            <a:r>
              <a:rPr lang="en-US" altLang="zh-TW" sz="1500" b="1" dirty="0">
                <a:latin typeface="Consolas" panose="020B0609020204030204" pitchFamily="49" charset="0"/>
                <a:ea typeface="+mj-ea"/>
              </a:rPr>
              <a:t>servlet</a:t>
            </a:r>
            <a:r>
              <a:rPr lang="zh-TW" altLang="en-US" sz="1500" b="1" dirty="0">
                <a:latin typeface="Consolas" panose="020B0609020204030204" pitchFamily="49" charset="0"/>
                <a:ea typeface="+mj-ea"/>
              </a:rPr>
              <a:t>在處理</a:t>
            </a:r>
            <a:r>
              <a:rPr lang="en-US" altLang="zh-TW" sz="1500" b="1" dirty="0">
                <a:latin typeface="Consolas" panose="020B0609020204030204" pitchFamily="49" charset="0"/>
                <a:ea typeface="+mj-ea"/>
              </a:rPr>
              <a:t>Request</a:t>
            </a:r>
            <a:r>
              <a:rPr lang="zh-TW" altLang="en-US" sz="1500" b="1" dirty="0">
                <a:latin typeface="Consolas" panose="020B0609020204030204" pitchFamily="49" charset="0"/>
                <a:ea typeface="+mj-ea"/>
              </a:rPr>
              <a:t>的過程中發生的錯誤。伺服器會代為產生一個錯誤訊息網頁。</a:t>
            </a:r>
          </a:p>
          <a:p>
            <a:pPr>
              <a:spcBef>
                <a:spcPts val="0"/>
              </a:spcBef>
            </a:pPr>
            <a:endParaRPr lang="zh-TW" altLang="en-US" sz="15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65</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狀態碼</a:t>
            </a:r>
            <a:r>
              <a:rPr lang="en-US" altLang="zh-TW" sz="2800" b="1">
                <a:latin typeface="+mj-lt"/>
                <a:ea typeface="+mj-ea"/>
                <a:cs typeface="+mj-cs"/>
              </a:rPr>
              <a:t>(Status)</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0505" y="25401"/>
            <a:ext cx="8107051" cy="7201972"/>
          </a:xfrm>
          <a:prstGeom prst="rect">
            <a:avLst/>
          </a:prstGeom>
          <a:noFill/>
        </p:spPr>
        <p:txBody>
          <a:bodyPr wrap="square">
            <a:spAutoFit/>
          </a:bodyPr>
          <a:lstStyle/>
          <a:p>
            <a:pPr algn="just"/>
            <a:r>
              <a:rPr lang="en-US" altLang="zh-TW" sz="1350" dirty="0">
                <a:latin typeface="Consolas" panose="020B0609020204030204" pitchFamily="49" charset="0"/>
                <a:ea typeface="+mj-ea"/>
              </a:rPr>
              <a:t>【200】OK</a:t>
            </a:r>
          </a:p>
          <a:p>
            <a:pPr marL="288000" lvl="1" algn="just"/>
            <a:r>
              <a:rPr lang="zh-TW" altLang="en-US" sz="1350" dirty="0">
                <a:latin typeface="Consolas" panose="020B0609020204030204" pitchFamily="49" charset="0"/>
                <a:ea typeface="+mj-ea"/>
              </a:rPr>
              <a:t>請求已成功，請求所希望的回應頭或資料體將隨此回應返回。</a:t>
            </a:r>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【201】Created</a:t>
            </a:r>
          </a:p>
          <a:p>
            <a:pPr marL="288000" lvl="1" algn="just"/>
            <a:r>
              <a:rPr lang="zh-TW" altLang="en-US" sz="1350" dirty="0">
                <a:latin typeface="Consolas" panose="020B0609020204030204" pitchFamily="49" charset="0"/>
                <a:ea typeface="+mj-ea"/>
              </a:rPr>
              <a:t>請求被成功處理，並且創建了新的資源。</a:t>
            </a:r>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【204】No Content</a:t>
            </a:r>
          </a:p>
          <a:p>
            <a:pPr marL="288000" lvl="1" algn="just"/>
            <a:r>
              <a:rPr lang="zh-TW" altLang="en-US" sz="1350" dirty="0">
                <a:latin typeface="Consolas" panose="020B0609020204030204" pitchFamily="49" charset="0"/>
                <a:ea typeface="+mj-ea"/>
              </a:rPr>
              <a:t>請求成功處理，但沒有新的資訊返回。</a:t>
            </a:r>
            <a:endParaRPr lang="en-US" altLang="zh-TW" sz="1350" dirty="0">
              <a:latin typeface="Consolas" panose="020B0609020204030204" pitchFamily="49" charset="0"/>
              <a:ea typeface="+mj-ea"/>
            </a:endParaRPr>
          </a:p>
          <a:p>
            <a:pPr algn="just"/>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【301】Moved Permanently (</a:t>
            </a:r>
            <a:r>
              <a:rPr lang="zh-TW" altLang="en-US" sz="1350" dirty="0">
                <a:latin typeface="Consolas" panose="020B0609020204030204" pitchFamily="49" charset="0"/>
                <a:ea typeface="+mj-ea"/>
              </a:rPr>
              <a:t>永久移動</a:t>
            </a:r>
            <a:r>
              <a:rPr lang="en-US" altLang="zh-TW" sz="1350" dirty="0">
                <a:latin typeface="Consolas" panose="020B0609020204030204" pitchFamily="49" charset="0"/>
                <a:ea typeface="+mj-ea"/>
              </a:rPr>
              <a:t>)</a:t>
            </a:r>
          </a:p>
          <a:p>
            <a:pPr marL="288000" lvl="1" algn="just"/>
            <a:r>
              <a:rPr lang="zh-TW" altLang="en-US" sz="1350" dirty="0">
                <a:latin typeface="Consolas" panose="020B0609020204030204" pitchFamily="49" charset="0"/>
                <a:ea typeface="+mj-ea"/>
              </a:rPr>
              <a:t>某資源永久被移動，當瀏覽器請求原網址時，告訴瀏覽器要重新導向新網址，並要求未來連結時也使用新網址</a:t>
            </a:r>
            <a:r>
              <a:rPr lang="en-US" altLang="zh-TW" sz="1350" dirty="0">
                <a:latin typeface="Consolas" panose="020B0609020204030204" pitchFamily="49" charset="0"/>
                <a:ea typeface="+mj-ea"/>
              </a:rPr>
              <a:t>(</a:t>
            </a:r>
            <a:r>
              <a:rPr lang="zh-TW" altLang="en-US" sz="1350" dirty="0">
                <a:latin typeface="Consolas" panose="020B0609020204030204" pitchFamily="49" charset="0"/>
                <a:ea typeface="+mj-ea"/>
              </a:rPr>
              <a:t>有利於搜尋引擎最佳化、</a:t>
            </a:r>
            <a:r>
              <a:rPr lang="en-US" altLang="zh-TW" sz="1350" dirty="0">
                <a:latin typeface="Consolas" panose="020B0609020204030204" pitchFamily="49" charset="0"/>
                <a:ea typeface="+mj-ea"/>
              </a:rPr>
              <a:t>SEO</a:t>
            </a:r>
            <a:r>
              <a:rPr lang="zh-TW" altLang="en-US" sz="1350" dirty="0">
                <a:latin typeface="Consolas" panose="020B0609020204030204" pitchFamily="49" charset="0"/>
                <a:ea typeface="+mj-ea"/>
              </a:rPr>
              <a:t>排名</a:t>
            </a:r>
            <a:r>
              <a:rPr lang="en-US" altLang="zh-TW" sz="1350" dirty="0">
                <a:latin typeface="Consolas" panose="020B0609020204030204" pitchFamily="49" charset="0"/>
                <a:ea typeface="+mj-ea"/>
              </a:rPr>
              <a:t>)</a:t>
            </a:r>
            <a:r>
              <a:rPr lang="zh-TW" altLang="en-US" sz="1350" dirty="0">
                <a:latin typeface="Consolas" panose="020B0609020204030204" pitchFamily="49" charset="0"/>
                <a:ea typeface="+mj-ea"/>
              </a:rPr>
              <a:t>。</a:t>
            </a:r>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【302】Found (</a:t>
            </a:r>
            <a:r>
              <a:rPr lang="zh-TW" altLang="en-US" sz="1350" dirty="0">
                <a:latin typeface="Consolas" panose="020B0609020204030204" pitchFamily="49" charset="0"/>
                <a:ea typeface="+mj-ea"/>
              </a:rPr>
              <a:t>臨時重新導向</a:t>
            </a:r>
            <a:r>
              <a:rPr lang="en-US" altLang="zh-TW" sz="1350" dirty="0">
                <a:latin typeface="Consolas" panose="020B0609020204030204" pitchFamily="49" charset="0"/>
                <a:ea typeface="+mj-ea"/>
              </a:rPr>
              <a:t>)</a:t>
            </a:r>
          </a:p>
          <a:p>
            <a:pPr marL="288000" lvl="1" algn="just"/>
            <a:r>
              <a:rPr lang="zh-TW" altLang="en-US" sz="1350" dirty="0">
                <a:latin typeface="Consolas" panose="020B0609020204030204" pitchFamily="49" charset="0"/>
                <a:ea typeface="+mj-ea"/>
              </a:rPr>
              <a:t>要求客戶端執行臨時重新導向，同時也是之後會介紹的</a:t>
            </a:r>
            <a:r>
              <a:rPr lang="en-US" altLang="zh-TW" sz="1350" dirty="0">
                <a:latin typeface="Consolas" panose="020B0609020204030204" pitchFamily="49" charset="0"/>
                <a:ea typeface="+mj-ea"/>
              </a:rPr>
              <a:t>response.sendRedirect()</a:t>
            </a:r>
            <a:r>
              <a:rPr lang="zh-TW" altLang="en-US" sz="1350" dirty="0">
                <a:latin typeface="Consolas" panose="020B0609020204030204" pitchFamily="49" charset="0"/>
                <a:ea typeface="+mj-ea"/>
              </a:rPr>
              <a:t>方法中會自帶的狀態碼。</a:t>
            </a:r>
            <a:r>
              <a:rPr lang="en-US" altLang="zh-TW" sz="1350" dirty="0">
                <a:latin typeface="Consolas" panose="020B0609020204030204" pitchFamily="49" charset="0"/>
                <a:ea typeface="+mj-ea"/>
              </a:rPr>
              <a:t> </a:t>
            </a:r>
          </a:p>
          <a:p>
            <a:pPr algn="just"/>
            <a:r>
              <a:rPr lang="en-US" altLang="zh-TW" sz="1350" dirty="0">
                <a:latin typeface="Consolas" panose="020B0609020204030204" pitchFamily="49" charset="0"/>
                <a:ea typeface="+mj-ea"/>
              </a:rPr>
              <a:t>【304】Not Modified(</a:t>
            </a:r>
            <a:r>
              <a:rPr lang="zh-TW" altLang="en-US" sz="1350" dirty="0">
                <a:latin typeface="Consolas" panose="020B0609020204030204" pitchFamily="49" charset="0"/>
                <a:ea typeface="+mj-ea"/>
              </a:rPr>
              <a:t>未修改</a:t>
            </a:r>
            <a:r>
              <a:rPr lang="en-US" altLang="zh-TW" sz="1350" dirty="0">
                <a:latin typeface="Consolas" panose="020B0609020204030204" pitchFamily="49" charset="0"/>
                <a:ea typeface="+mj-ea"/>
              </a:rPr>
              <a:t>)</a:t>
            </a:r>
          </a:p>
          <a:p>
            <a:pPr marL="288000" lvl="1" algn="just"/>
            <a:r>
              <a:rPr lang="zh-TW" altLang="en-US" sz="1350" dirty="0">
                <a:latin typeface="Consolas" panose="020B0609020204030204" pitchFamily="49" charset="0"/>
                <a:ea typeface="+mj-ea"/>
              </a:rPr>
              <a:t>表示請求資源沒有被修改</a:t>
            </a:r>
            <a:r>
              <a:rPr lang="en-US" altLang="zh-TW" sz="1350" dirty="0">
                <a:latin typeface="Consolas" panose="020B0609020204030204" pitchFamily="49" charset="0"/>
                <a:ea typeface="+mj-ea"/>
              </a:rPr>
              <a:t>(</a:t>
            </a:r>
            <a:r>
              <a:rPr lang="zh-TW" altLang="en-US" sz="1350" dirty="0">
                <a:latin typeface="Consolas" panose="020B0609020204030204" pitchFamily="49" charset="0"/>
                <a:ea typeface="+mj-ea"/>
              </a:rPr>
              <a:t>檢查標頭中屬性</a:t>
            </a:r>
            <a:r>
              <a:rPr lang="en-US" altLang="zh-TW" sz="1350" dirty="0">
                <a:latin typeface="Consolas" panose="020B0609020204030204" pitchFamily="49" charset="0"/>
                <a:ea typeface="+mj-ea"/>
              </a:rPr>
              <a:t>If-Modified-Since</a:t>
            </a:r>
            <a:r>
              <a:rPr lang="zh-TW" altLang="en-US" sz="1350" dirty="0">
                <a:latin typeface="Consolas" panose="020B0609020204030204" pitchFamily="49" charset="0"/>
                <a:ea typeface="+mj-ea"/>
              </a:rPr>
              <a:t>或</a:t>
            </a:r>
            <a:r>
              <a:rPr lang="en-US" altLang="zh-TW" sz="1350" dirty="0">
                <a:latin typeface="Consolas" panose="020B0609020204030204" pitchFamily="49" charset="0"/>
                <a:ea typeface="+mj-ea"/>
              </a:rPr>
              <a:t>If-None-Match)</a:t>
            </a:r>
            <a:r>
              <a:rPr lang="zh-TW" altLang="en-US" sz="1350" dirty="0">
                <a:latin typeface="Consolas" panose="020B0609020204030204" pitchFamily="49" charset="0"/>
                <a:ea typeface="+mj-ea"/>
              </a:rPr>
              <a:t>，在客戶端</a:t>
            </a:r>
            <a:r>
              <a:rPr lang="en-US" altLang="zh-TW" sz="1350" dirty="0">
                <a:latin typeface="Consolas" panose="020B0609020204030204" pitchFamily="49" charset="0"/>
                <a:ea typeface="+mj-ea"/>
              </a:rPr>
              <a:t>(</a:t>
            </a:r>
            <a:r>
              <a:rPr lang="zh-TW" altLang="en-US" sz="1350" dirty="0">
                <a:latin typeface="Consolas" panose="020B0609020204030204" pitchFamily="49" charset="0"/>
                <a:ea typeface="+mj-ea"/>
              </a:rPr>
              <a:t>瀏覽器快取</a:t>
            </a:r>
            <a:r>
              <a:rPr lang="en-US" altLang="zh-TW" sz="1350" dirty="0">
                <a:latin typeface="Consolas" panose="020B0609020204030204" pitchFamily="49" charset="0"/>
                <a:ea typeface="+mj-ea"/>
              </a:rPr>
              <a:t>)</a:t>
            </a:r>
            <a:r>
              <a:rPr lang="zh-TW" altLang="en-US" sz="1350" dirty="0">
                <a:latin typeface="Consolas" panose="020B0609020204030204" pitchFamily="49" charset="0"/>
                <a:ea typeface="+mj-ea"/>
              </a:rPr>
              <a:t>中存有副本，無須再次請求。</a:t>
            </a:r>
            <a:endParaRPr lang="en-US" altLang="zh-TW" sz="1350" dirty="0">
              <a:latin typeface="Consolas" panose="020B0609020204030204" pitchFamily="49" charset="0"/>
              <a:ea typeface="+mj-ea"/>
            </a:endParaRPr>
          </a:p>
          <a:p>
            <a:pPr algn="just"/>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【400】Bad Request</a:t>
            </a:r>
          </a:p>
          <a:p>
            <a:pPr marL="288000" lvl="1" algn="just"/>
            <a:r>
              <a:rPr lang="zh-TW" altLang="en-US" sz="1350" dirty="0">
                <a:latin typeface="Consolas" panose="020B0609020204030204" pitchFamily="49" charset="0"/>
                <a:ea typeface="+mj-ea"/>
              </a:rPr>
              <a:t>由於明顯的客戶端錯誤，伺服器不能或不會處理該請求。</a:t>
            </a:r>
            <a:endParaRPr lang="en-US" altLang="zh-TW" sz="1350" dirty="0">
              <a:latin typeface="Consolas" panose="020B0609020204030204" pitchFamily="49" charset="0"/>
              <a:ea typeface="+mj-ea"/>
            </a:endParaRPr>
          </a:p>
          <a:p>
            <a:pPr marL="288000" lvl="1" algn="just"/>
            <a:r>
              <a:rPr lang="zh-TW" altLang="en-US" sz="1350" dirty="0">
                <a:latin typeface="Consolas" panose="020B0609020204030204" pitchFamily="49" charset="0"/>
                <a:ea typeface="+mj-ea"/>
              </a:rPr>
              <a:t>如格式錯誤的請求語法，過大的檔案大小，無效的請求訊息或欺騙性路由請求。</a:t>
            </a:r>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【401】Unauthorized</a:t>
            </a:r>
          </a:p>
          <a:p>
            <a:pPr marL="288000" lvl="1" algn="just"/>
            <a:r>
              <a:rPr lang="zh-TW" altLang="en-US" sz="1350" dirty="0">
                <a:latin typeface="Consolas" panose="020B0609020204030204" pitchFamily="49" charset="0"/>
                <a:ea typeface="+mj-ea"/>
              </a:rPr>
              <a:t>客戶端的身分認證錯誤。</a:t>
            </a:r>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【403】Forbidden</a:t>
            </a:r>
          </a:p>
          <a:p>
            <a:pPr marL="288000" lvl="1" algn="just"/>
            <a:r>
              <a:rPr lang="zh-TW" altLang="en-US" sz="1350" dirty="0">
                <a:latin typeface="Consolas" panose="020B0609020204030204" pitchFamily="49" charset="0"/>
                <a:ea typeface="+mj-ea"/>
              </a:rPr>
              <a:t>伺服器理解請求，但拒絕執行。</a:t>
            </a:r>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【404】Not Found</a:t>
            </a:r>
          </a:p>
          <a:p>
            <a:pPr marL="288000" lvl="1" algn="just"/>
            <a:r>
              <a:rPr lang="zh-TW" altLang="en-US" sz="1350" dirty="0">
                <a:latin typeface="Consolas" panose="020B0609020204030204" pitchFamily="49" charset="0"/>
                <a:ea typeface="+mj-ea"/>
              </a:rPr>
              <a:t>找不到請求資源，檢查你的</a:t>
            </a:r>
            <a:r>
              <a:rPr lang="en-US" altLang="zh-TW" sz="1350" dirty="0">
                <a:latin typeface="Consolas" panose="020B0609020204030204" pitchFamily="49" charset="0"/>
                <a:ea typeface="+mj-ea"/>
              </a:rPr>
              <a:t>URI</a:t>
            </a:r>
            <a:r>
              <a:rPr lang="zh-TW" altLang="en-US" sz="1350" dirty="0">
                <a:latin typeface="Consolas" panose="020B0609020204030204" pitchFamily="49" charset="0"/>
                <a:ea typeface="+mj-ea"/>
              </a:rPr>
              <a:t>路徑。</a:t>
            </a:r>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【405】Method Not Allowed</a:t>
            </a:r>
          </a:p>
          <a:p>
            <a:pPr marL="288000" lvl="1" algn="just"/>
            <a:r>
              <a:rPr lang="zh-TW" altLang="en-US" sz="1350" dirty="0">
                <a:latin typeface="Consolas" panose="020B0609020204030204" pitchFamily="49" charset="0"/>
                <a:ea typeface="+mj-ea"/>
              </a:rPr>
              <a:t>錯誤的請求方法，常見於檔案上傳指定錯誤的</a:t>
            </a:r>
            <a:r>
              <a:rPr lang="en-US" altLang="zh-TW" sz="1350" dirty="0">
                <a:latin typeface="Consolas" panose="020B0609020204030204" pitchFamily="49" charset="0"/>
                <a:ea typeface="+mj-ea"/>
              </a:rPr>
              <a:t>method="GET"</a:t>
            </a:r>
            <a:r>
              <a:rPr lang="zh-TW" altLang="en-US" sz="1350" dirty="0">
                <a:latin typeface="Consolas" panose="020B0609020204030204" pitchFamily="49" charset="0"/>
                <a:ea typeface="+mj-ea"/>
              </a:rPr>
              <a:t>。</a:t>
            </a:r>
            <a:endParaRPr lang="en-US" altLang="zh-TW" sz="1350" dirty="0">
              <a:latin typeface="Consolas" panose="020B0609020204030204" pitchFamily="49" charset="0"/>
              <a:ea typeface="+mj-ea"/>
            </a:endParaRPr>
          </a:p>
          <a:p>
            <a:pPr algn="just"/>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【500】Internal Server Error</a:t>
            </a:r>
          </a:p>
          <a:p>
            <a:pPr marL="288000" lvl="1" algn="just"/>
            <a:r>
              <a:rPr lang="zh-TW" altLang="en-US" sz="1350" dirty="0">
                <a:latin typeface="Consolas" panose="020B0609020204030204" pitchFamily="49" charset="0"/>
                <a:ea typeface="+mj-ea"/>
              </a:rPr>
              <a:t>內部伺服器錯誤，通常是程式有錯誤。</a:t>
            </a:r>
            <a:endParaRPr lang="en-US" altLang="zh-TW" sz="1350" dirty="0">
              <a:latin typeface="Consolas" panose="020B0609020204030204" pitchFamily="49" charset="0"/>
              <a:ea typeface="+mj-ea"/>
            </a:endParaRPr>
          </a:p>
          <a:p>
            <a:pPr algn="just"/>
            <a:r>
              <a:rPr lang="en-US" altLang="zh-TW" sz="1350" dirty="0">
                <a:latin typeface="Consolas" panose="020B0609020204030204" pitchFamily="49" charset="0"/>
                <a:ea typeface="+mj-ea"/>
              </a:rPr>
              <a:t>【503】Service Unavailable</a:t>
            </a:r>
          </a:p>
          <a:p>
            <a:pPr marL="288000" lvl="1" algn="just"/>
            <a:r>
              <a:rPr lang="zh-TW" altLang="en-US" sz="1350" dirty="0">
                <a:latin typeface="Consolas" panose="020B0609020204030204" pitchFamily="49" charset="0"/>
                <a:ea typeface="+mj-ea"/>
              </a:rPr>
              <a:t>伺服器目前無法使用（由於超載或停機維護）。</a:t>
            </a:r>
            <a:endParaRPr lang="en-US" altLang="zh-TW" sz="135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1DBBEFF1-ABB8-8024-240D-D54094328988}"/>
              </a:ext>
            </a:extLst>
          </p:cNvPr>
          <p:cNvSpPr txBox="1"/>
          <p:nvPr/>
        </p:nvSpPr>
        <p:spPr>
          <a:xfrm>
            <a:off x="10503017" y="6272784"/>
            <a:ext cx="1006527"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狀態碼</a:t>
            </a:r>
          </a:p>
        </p:txBody>
      </p:sp>
    </p:spTree>
    <p:extLst>
      <p:ext uri="{BB962C8B-B14F-4D97-AF65-F5344CB8AC3E}">
        <p14:creationId xmlns:p14="http://schemas.microsoft.com/office/powerpoint/2010/main" val="3481658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66</a:t>
            </a:fld>
            <a:endParaRPr lang="zh-TW" altLang="en-US"/>
          </a:p>
        </p:txBody>
      </p:sp>
      <p:sp>
        <p:nvSpPr>
          <p:cNvPr id="18" name="內容版面配置區 2">
            <a:extLst>
              <a:ext uri="{FF2B5EF4-FFF2-40B4-BE49-F238E27FC236}">
                <a16:creationId xmlns:a16="http://schemas.microsoft.com/office/drawing/2014/main" id="{9F14AAE5-D10B-41CB-8FBA-0652AFF4CC72}"/>
              </a:ext>
            </a:extLst>
          </p:cNvPr>
          <p:cNvSpPr>
            <a:spLocks noGrp="1"/>
          </p:cNvSpPr>
          <p:nvPr>
            <p:ph idx="1"/>
          </p:nvPr>
        </p:nvSpPr>
        <p:spPr>
          <a:xfrm>
            <a:off x="0" y="828626"/>
            <a:ext cx="11717518" cy="5685296"/>
          </a:xfrm>
        </p:spPr>
        <p:txBody>
          <a:bodyPr>
            <a:noAutofit/>
          </a:bodyPr>
          <a:lstStyle/>
          <a:p>
            <a:pPr lvl="1">
              <a:buClrTx/>
            </a:pPr>
            <a:r>
              <a:rPr lang="zh-TW" altLang="en-US" sz="1700" dirty="0">
                <a:latin typeface="Consolas" panose="020B0609020204030204" pitchFamily="49" charset="0"/>
                <a:ea typeface="+mj-ea"/>
              </a:rPr>
              <a:t>藉由</a:t>
            </a:r>
            <a:r>
              <a:rPr lang="en-US" altLang="zh-TW" sz="1700" dirty="0">
                <a:latin typeface="Consolas" panose="020B0609020204030204" pitchFamily="49" charset="0"/>
                <a:ea typeface="+mj-ea"/>
              </a:rPr>
              <a:t>Servlet</a:t>
            </a:r>
            <a:r>
              <a:rPr lang="zh-TW" altLang="en-US" sz="1700" dirty="0">
                <a:latin typeface="Consolas" panose="020B0609020204030204" pitchFamily="49" charset="0"/>
                <a:ea typeface="+mj-ea"/>
              </a:rPr>
              <a:t>設定</a:t>
            </a:r>
            <a:r>
              <a:rPr lang="en-US" altLang="zh-TW" sz="1700" dirty="0">
                <a:latin typeface="Consolas" panose="020B0609020204030204" pitchFamily="49" charset="0"/>
                <a:ea typeface="+mj-ea"/>
              </a:rPr>
              <a:t>Response Header</a:t>
            </a:r>
            <a:r>
              <a:rPr lang="zh-TW" altLang="en-US" sz="1700" dirty="0">
                <a:latin typeface="Consolas" panose="020B0609020204030204" pitchFamily="49" charset="0"/>
                <a:ea typeface="+mj-ea"/>
              </a:rPr>
              <a:t>，可提供其他有關的額外資訊，</a:t>
            </a:r>
            <a:r>
              <a:rPr lang="en-US" altLang="zh-TW" sz="1700" dirty="0">
                <a:latin typeface="Consolas" panose="020B0609020204030204" pitchFamily="49" charset="0"/>
                <a:ea typeface="+mj-ea"/>
              </a:rPr>
              <a:t>HTTP1.1</a:t>
            </a:r>
            <a:r>
              <a:rPr lang="zh-TW" altLang="en-US" sz="1700" dirty="0">
                <a:latin typeface="Consolas" panose="020B0609020204030204" pitchFamily="49" charset="0"/>
                <a:ea typeface="+mj-ea"/>
              </a:rPr>
              <a:t>的各項</a:t>
            </a:r>
            <a:r>
              <a:rPr lang="en-US" altLang="zh-TW" sz="1700" dirty="0">
                <a:latin typeface="Consolas" panose="020B0609020204030204" pitchFamily="49" charset="0"/>
                <a:ea typeface="+mj-ea"/>
              </a:rPr>
              <a:t>header</a:t>
            </a:r>
            <a:r>
              <a:rPr lang="zh-TW" altLang="en-US" sz="1700" dirty="0">
                <a:latin typeface="Consolas" panose="020B0609020204030204" pitchFamily="49" charset="0"/>
                <a:ea typeface="+mj-ea"/>
              </a:rPr>
              <a:t>設定如下</a:t>
            </a:r>
            <a:endParaRPr lang="en-US" altLang="zh-TW" sz="1700" dirty="0">
              <a:latin typeface="Consolas" panose="020B0609020204030204" pitchFamily="49" charset="0"/>
              <a:ea typeface="+mj-ea"/>
            </a:endParaRPr>
          </a:p>
          <a:p>
            <a:pPr lvl="2">
              <a:buClrTx/>
            </a:pPr>
            <a:r>
              <a:rPr lang="en-US" altLang="zh-TW" sz="1700" dirty="0">
                <a:latin typeface="Consolas" panose="020B0609020204030204" pitchFamily="49" charset="0"/>
                <a:ea typeface="+mj-ea"/>
              </a:rPr>
              <a:t>void </a:t>
            </a:r>
            <a:r>
              <a:rPr lang="en-US" altLang="zh-TW" sz="1700" dirty="0" err="1">
                <a:latin typeface="Consolas" panose="020B0609020204030204" pitchFamily="49" charset="0"/>
                <a:ea typeface="+mj-ea"/>
              </a:rPr>
              <a:t>response.setHeader</a:t>
            </a:r>
            <a:r>
              <a:rPr lang="en-US" altLang="zh-TW" sz="1700" dirty="0">
                <a:latin typeface="Consolas" panose="020B0609020204030204" pitchFamily="49" charset="0"/>
                <a:ea typeface="+mj-ea"/>
              </a:rPr>
              <a:t>(String, String value)</a:t>
            </a:r>
          </a:p>
          <a:p>
            <a:pPr lvl="3">
              <a:buClrTx/>
            </a:pPr>
            <a:r>
              <a:rPr lang="zh-TW" altLang="en-US" sz="1700" dirty="0">
                <a:latin typeface="Consolas" panose="020B0609020204030204" pitchFamily="49" charset="0"/>
                <a:ea typeface="+mj-ea"/>
              </a:rPr>
              <a:t>以上會將指定的</a:t>
            </a:r>
            <a:r>
              <a:rPr lang="en-US" altLang="zh-TW" sz="1700" dirty="0">
                <a:latin typeface="Consolas" panose="020B0609020204030204" pitchFamily="49" charset="0"/>
                <a:ea typeface="+mj-ea"/>
              </a:rPr>
              <a:t>name</a:t>
            </a:r>
            <a:r>
              <a:rPr lang="zh-TW" altLang="en-US" sz="1700" dirty="0">
                <a:latin typeface="Consolas" panose="020B0609020204030204" pitchFamily="49" charset="0"/>
                <a:ea typeface="+mj-ea"/>
              </a:rPr>
              <a:t>設定標頭值</a:t>
            </a:r>
            <a:endParaRPr lang="en-US" altLang="zh-TW" sz="1700" dirty="0">
              <a:latin typeface="Consolas" panose="020B0609020204030204" pitchFamily="49" charset="0"/>
              <a:ea typeface="+mj-ea"/>
            </a:endParaRPr>
          </a:p>
          <a:p>
            <a:pPr lvl="3">
              <a:buClrTx/>
            </a:pPr>
            <a:r>
              <a:rPr lang="zh-TW" altLang="en-US" sz="1700" dirty="0">
                <a:latin typeface="Consolas" panose="020B0609020204030204" pitchFamily="49" charset="0"/>
                <a:ea typeface="+mj-ea"/>
              </a:rPr>
              <a:t>若指定的</a:t>
            </a:r>
            <a:r>
              <a:rPr lang="en-US" altLang="zh-TW" sz="1700" dirty="0">
                <a:latin typeface="Consolas" panose="020B0609020204030204" pitchFamily="49" charset="0"/>
                <a:ea typeface="+mj-ea"/>
              </a:rPr>
              <a:t>name</a:t>
            </a:r>
            <a:r>
              <a:rPr lang="zh-TW" altLang="en-US" sz="1700" dirty="0">
                <a:latin typeface="Consolas" panose="020B0609020204030204" pitchFamily="49" charset="0"/>
                <a:ea typeface="+mj-ea"/>
              </a:rPr>
              <a:t>已有標頭值，則新值會覆蓋舊值</a:t>
            </a:r>
            <a:endParaRPr lang="en-US" altLang="zh-TW" sz="1700" dirty="0">
              <a:latin typeface="Consolas" panose="020B0609020204030204" pitchFamily="49" charset="0"/>
              <a:ea typeface="+mj-ea"/>
            </a:endParaRPr>
          </a:p>
          <a:p>
            <a:pPr lvl="2">
              <a:buClrTx/>
            </a:pPr>
            <a:r>
              <a:rPr lang="en-US" altLang="zh-TW" sz="1700" dirty="0">
                <a:latin typeface="Consolas" panose="020B0609020204030204" pitchFamily="49" charset="0"/>
                <a:ea typeface="+mj-ea"/>
              </a:rPr>
              <a:t>void </a:t>
            </a:r>
            <a:r>
              <a:rPr lang="en-US" altLang="zh-TW" sz="1700" dirty="0" err="1">
                <a:latin typeface="Consolas" panose="020B0609020204030204" pitchFamily="49" charset="0"/>
                <a:ea typeface="+mj-ea"/>
              </a:rPr>
              <a:t>response.addHeader</a:t>
            </a:r>
            <a:r>
              <a:rPr lang="en-US" altLang="zh-TW" sz="1700" dirty="0">
                <a:latin typeface="Consolas" panose="020B0609020204030204" pitchFamily="49" charset="0"/>
                <a:ea typeface="+mj-ea"/>
              </a:rPr>
              <a:t>(String, String value)</a:t>
            </a:r>
          </a:p>
          <a:p>
            <a:pPr lvl="3">
              <a:buClrTx/>
            </a:pPr>
            <a:r>
              <a:rPr lang="zh-TW" altLang="en-US" sz="1700" dirty="0">
                <a:latin typeface="Consolas" panose="020B0609020204030204" pitchFamily="49" charset="0"/>
                <a:ea typeface="+mj-ea"/>
              </a:rPr>
              <a:t>同一個</a:t>
            </a:r>
            <a:r>
              <a:rPr lang="en-US" altLang="zh-TW" sz="1700" dirty="0">
                <a:latin typeface="Consolas" panose="020B0609020204030204" pitchFamily="49" charset="0"/>
                <a:ea typeface="+mj-ea"/>
              </a:rPr>
              <a:t>head</a:t>
            </a:r>
            <a:r>
              <a:rPr lang="zh-TW" altLang="en-US" sz="1700" dirty="0">
                <a:latin typeface="Consolas" panose="020B0609020204030204" pitchFamily="49" charset="0"/>
                <a:ea typeface="+mj-ea"/>
              </a:rPr>
              <a:t>需要具有多個不同值的時候，新值附加於舊值之後</a:t>
            </a:r>
            <a:endParaRPr lang="en-US" altLang="zh-TW" sz="1700" dirty="0">
              <a:latin typeface="Consolas" panose="020B0609020204030204" pitchFamily="49" charset="0"/>
              <a:ea typeface="+mj-ea"/>
            </a:endParaRPr>
          </a:p>
          <a:p>
            <a:pPr lvl="1">
              <a:buClrTx/>
            </a:pPr>
            <a:r>
              <a:rPr lang="en-US" altLang="zh-TW" sz="1700" dirty="0">
                <a:latin typeface="Consolas" panose="020B0609020204030204" pitchFamily="49" charset="0"/>
                <a:ea typeface="+mj-ea"/>
              </a:rPr>
              <a:t>Header</a:t>
            </a:r>
            <a:r>
              <a:rPr lang="zh-TW" altLang="en-US" sz="1700" dirty="0">
                <a:latin typeface="Consolas" panose="020B0609020204030204" pitchFamily="49" charset="0"/>
                <a:ea typeface="+mj-ea"/>
              </a:rPr>
              <a:t>值應用</a:t>
            </a:r>
            <a:endParaRPr lang="en-US" altLang="zh-TW" sz="1700" dirty="0">
              <a:latin typeface="Consolas" panose="020B0609020204030204" pitchFamily="49" charset="0"/>
              <a:ea typeface="+mj-ea"/>
            </a:endParaRPr>
          </a:p>
          <a:p>
            <a:pPr lvl="2">
              <a:buClrTx/>
            </a:pPr>
            <a:r>
              <a:rPr lang="en-US" altLang="zh-TW" sz="1700" dirty="0" err="1">
                <a:latin typeface="Consolas" panose="020B0609020204030204" pitchFamily="49" charset="0"/>
                <a:ea typeface="+mj-ea"/>
              </a:rPr>
              <a:t>response.setHeader</a:t>
            </a:r>
            <a:r>
              <a:rPr lang="en-US" altLang="zh-TW" sz="1700" dirty="0">
                <a:latin typeface="Consolas" panose="020B0609020204030204" pitchFamily="49" charset="0"/>
                <a:ea typeface="+mj-ea"/>
              </a:rPr>
              <a:t>("Location", String </a:t>
            </a:r>
            <a:r>
              <a:rPr lang="en-US" altLang="zh-TW" sz="1700" dirty="0" err="1">
                <a:latin typeface="Consolas" panose="020B0609020204030204" pitchFamily="49" charset="0"/>
                <a:ea typeface="+mj-ea"/>
              </a:rPr>
              <a:t>url</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網頁重導</a:t>
            </a:r>
            <a:endParaRPr lang="en-US" altLang="zh-TW" sz="1700" dirty="0">
              <a:latin typeface="Consolas" panose="020B0609020204030204" pitchFamily="49" charset="0"/>
              <a:ea typeface="+mj-ea"/>
            </a:endParaRPr>
          </a:p>
          <a:p>
            <a:pPr lvl="2">
              <a:buClrTx/>
            </a:pPr>
            <a:r>
              <a:rPr lang="en-US" altLang="zh-TW" sz="1700" dirty="0" err="1">
                <a:latin typeface="Consolas" panose="020B0609020204030204" pitchFamily="49" charset="0"/>
                <a:ea typeface="+mj-ea"/>
              </a:rPr>
              <a:t>response.setHeader</a:t>
            </a:r>
            <a:r>
              <a:rPr lang="en-US" altLang="zh-TW" sz="1700" dirty="0">
                <a:latin typeface="Consolas" panose="020B0609020204030204" pitchFamily="49" charset="0"/>
                <a:ea typeface="+mj-ea"/>
              </a:rPr>
              <a:t>("Refresh", String second):</a:t>
            </a:r>
            <a:r>
              <a:rPr lang="zh-TW" altLang="en-US" sz="1700" dirty="0">
                <a:latin typeface="Consolas" panose="020B0609020204030204" pitchFamily="49" charset="0"/>
                <a:ea typeface="+mj-ea"/>
              </a:rPr>
              <a:t>指定秒數後刷新頁面</a:t>
            </a:r>
            <a:endParaRPr lang="en-US" altLang="zh-TW" sz="1700" dirty="0">
              <a:latin typeface="Consolas" panose="020B0609020204030204" pitchFamily="49" charset="0"/>
              <a:ea typeface="+mj-ea"/>
            </a:endParaRPr>
          </a:p>
          <a:p>
            <a:pPr lvl="2">
              <a:buClrTx/>
            </a:pPr>
            <a:r>
              <a:rPr lang="en-US" altLang="zh-TW" sz="1700" dirty="0" err="1">
                <a:latin typeface="Consolas" panose="020B0609020204030204" pitchFamily="49" charset="0"/>
                <a:ea typeface="+mj-ea"/>
              </a:rPr>
              <a:t>response.setHeader</a:t>
            </a:r>
            <a:r>
              <a:rPr lang="en-US" altLang="zh-TW" sz="1700" dirty="0">
                <a:latin typeface="Consolas" panose="020B0609020204030204" pitchFamily="49" charset="0"/>
                <a:ea typeface="+mj-ea"/>
              </a:rPr>
              <a:t>("Refresh", "</a:t>
            </a:r>
            <a:r>
              <a:rPr lang="en-US" altLang="zh-TW" sz="1700" dirty="0">
                <a:solidFill>
                  <a:srgbClr val="FF0000"/>
                </a:solidFill>
                <a:latin typeface="Consolas" panose="020B0609020204030204" pitchFamily="49" charset="0"/>
                <a:ea typeface="+mj-ea"/>
              </a:rPr>
              <a:t>3</a:t>
            </a:r>
            <a:r>
              <a:rPr lang="en-US" altLang="zh-TW" sz="1700" dirty="0">
                <a:latin typeface="Consolas" panose="020B0609020204030204" pitchFamily="49" charset="0"/>
                <a:ea typeface="+mj-ea"/>
              </a:rPr>
              <a:t>;URL=http://…"):</a:t>
            </a:r>
            <a:r>
              <a:rPr lang="en-US" altLang="zh-TW" sz="1700" dirty="0">
                <a:solidFill>
                  <a:srgbClr val="FF0000"/>
                </a:solidFill>
                <a:latin typeface="Consolas" panose="020B0609020204030204" pitchFamily="49" charset="0"/>
                <a:ea typeface="+mj-ea"/>
              </a:rPr>
              <a:t>3</a:t>
            </a:r>
            <a:r>
              <a:rPr lang="zh-TW" altLang="en-US" sz="1700" dirty="0">
                <a:latin typeface="Consolas" panose="020B0609020204030204" pitchFamily="49" charset="0"/>
                <a:ea typeface="+mj-ea"/>
              </a:rPr>
              <a:t>秒後導向指定頁面</a:t>
            </a:r>
            <a:endParaRPr lang="en-US" altLang="zh-TW" sz="1700" dirty="0">
              <a:latin typeface="Consolas" panose="020B0609020204030204" pitchFamily="49" charset="0"/>
              <a:ea typeface="+mj-ea"/>
            </a:endParaRPr>
          </a:p>
          <a:p>
            <a:pPr lvl="2">
              <a:buClrTx/>
            </a:pPr>
            <a:r>
              <a:rPr lang="en-US" altLang="zh-TW" sz="1700" dirty="0" err="1">
                <a:latin typeface="Consolas" panose="020B0609020204030204" pitchFamily="49" charset="0"/>
                <a:ea typeface="+mj-ea"/>
              </a:rPr>
              <a:t>response.setHeader</a:t>
            </a:r>
            <a:r>
              <a:rPr lang="en-US" altLang="zh-TW" sz="1700" dirty="0">
                <a:latin typeface="Consolas" panose="020B0609020204030204" pitchFamily="49" charset="0"/>
                <a:ea typeface="+mj-ea"/>
              </a:rPr>
              <a:t>("Cache-</a:t>
            </a:r>
            <a:r>
              <a:rPr lang="en-US" altLang="zh-TW" sz="1700" dirty="0" err="1">
                <a:latin typeface="Consolas" panose="020B0609020204030204" pitchFamily="49" charset="0"/>
                <a:ea typeface="+mj-ea"/>
              </a:rPr>
              <a:t>Control","no</a:t>
            </a:r>
            <a:r>
              <a:rPr lang="en-US" altLang="zh-TW" sz="1700" dirty="0">
                <a:latin typeface="Consolas" panose="020B0609020204030204" pitchFamily="49" charset="0"/>
                <a:ea typeface="+mj-ea"/>
              </a:rPr>
              <a:t>-store"):</a:t>
            </a:r>
            <a:r>
              <a:rPr lang="zh-TW" altLang="en-US" sz="1700" dirty="0">
                <a:latin typeface="Consolas" panose="020B0609020204030204" pitchFamily="49" charset="0"/>
                <a:ea typeface="+mj-ea"/>
              </a:rPr>
              <a:t>禁止此文件被快取 </a:t>
            </a:r>
            <a:r>
              <a:rPr lang="en-US" altLang="zh-TW" sz="1700" dirty="0">
                <a:latin typeface="Consolas" panose="020B0609020204030204" pitchFamily="49" charset="0"/>
                <a:ea typeface="+mj-ea"/>
              </a:rPr>
              <a:t>HTTP1.1</a:t>
            </a:r>
          </a:p>
          <a:p>
            <a:pPr lvl="2">
              <a:buClrTx/>
            </a:pPr>
            <a:r>
              <a:rPr lang="en-US" altLang="zh-TW" sz="1700" dirty="0" err="1">
                <a:latin typeface="Consolas" panose="020B0609020204030204" pitchFamily="49" charset="0"/>
                <a:ea typeface="+mj-ea"/>
              </a:rPr>
              <a:t>response.setHeader</a:t>
            </a:r>
            <a:r>
              <a:rPr lang="en-US" altLang="zh-TW" sz="1700" dirty="0">
                <a:latin typeface="Consolas" panose="020B0609020204030204" pitchFamily="49" charset="0"/>
                <a:ea typeface="+mj-ea"/>
              </a:rPr>
              <a:t>("</a:t>
            </a:r>
            <a:r>
              <a:rPr lang="en-US" altLang="zh-TW" sz="1700" dirty="0" err="1">
                <a:latin typeface="Consolas" panose="020B0609020204030204" pitchFamily="49" charset="0"/>
                <a:ea typeface="+mj-ea"/>
              </a:rPr>
              <a:t>Pragma","no</a:t>
            </a:r>
            <a:r>
              <a:rPr lang="en-US" altLang="zh-TW" sz="1700" dirty="0">
                <a:latin typeface="Consolas" panose="020B0609020204030204" pitchFamily="49" charset="0"/>
                <a:ea typeface="+mj-ea"/>
              </a:rPr>
              <a:t>-cache"):</a:t>
            </a:r>
            <a:r>
              <a:rPr lang="zh-TW" altLang="en-US" sz="1700" dirty="0">
                <a:latin typeface="Consolas" panose="020B0609020204030204" pitchFamily="49" charset="0"/>
                <a:ea typeface="+mj-ea"/>
              </a:rPr>
              <a:t>禁止此文件被快取 </a:t>
            </a:r>
            <a:r>
              <a:rPr lang="en-US" altLang="zh-TW" sz="1700" dirty="0">
                <a:latin typeface="Consolas" panose="020B0609020204030204" pitchFamily="49" charset="0"/>
                <a:ea typeface="+mj-ea"/>
              </a:rPr>
              <a:t>HTTP1.0</a:t>
            </a:r>
          </a:p>
          <a:p>
            <a:pPr lvl="2">
              <a:buClrTx/>
            </a:pPr>
            <a:r>
              <a:rPr lang="en-US" altLang="zh-TW" sz="1700" dirty="0" err="1">
                <a:latin typeface="Consolas" panose="020B0609020204030204" pitchFamily="49" charset="0"/>
                <a:ea typeface="+mj-ea"/>
              </a:rPr>
              <a:t>response.setDateHeader</a:t>
            </a:r>
            <a:r>
              <a:rPr lang="en-US" altLang="zh-TW" sz="1700" dirty="0">
                <a:latin typeface="Consolas" panose="020B0609020204030204" pitchFamily="49" charset="0"/>
                <a:ea typeface="+mj-ea"/>
              </a:rPr>
              <a:t>("Expires","0"):</a:t>
            </a:r>
            <a:r>
              <a:rPr lang="zh-TW" altLang="en-US" sz="1700" dirty="0">
                <a:latin typeface="Consolas" panose="020B0609020204030204" pitchFamily="49" charset="0"/>
                <a:ea typeface="+mj-ea"/>
              </a:rPr>
              <a:t>指該文件失效的時間，預設值為零表示立即失效</a:t>
            </a:r>
            <a:endParaRPr lang="en-US" altLang="zh-TW" sz="1700" dirty="0">
              <a:latin typeface="Consolas" panose="020B0609020204030204" pitchFamily="49" charset="0"/>
              <a:ea typeface="+mj-ea"/>
            </a:endParaRPr>
          </a:p>
          <a:p>
            <a:pPr lvl="3">
              <a:buClrTx/>
            </a:pPr>
            <a:endParaRPr lang="en-US" altLang="zh-TW" sz="1700" dirty="0">
              <a:latin typeface="Consolas" panose="020B0609020204030204" pitchFamily="49" charset="0"/>
              <a:ea typeface="+mj-ea"/>
            </a:endParaRPr>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2510797"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3000">
                <a:latin typeface="Consolas" panose="020B0609020204030204" pitchFamily="49" charset="0"/>
                <a:ea typeface="+mj-ea"/>
              </a:rPr>
              <a:t>回應標頭設定</a:t>
            </a:r>
            <a:endParaRPr lang="en-US" altLang="zh-TW" sz="300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E2803468-F476-B332-EC1C-6DC050D22273}"/>
              </a:ext>
            </a:extLst>
          </p:cNvPr>
          <p:cNvSpPr txBox="1"/>
          <p:nvPr/>
        </p:nvSpPr>
        <p:spPr>
          <a:xfrm>
            <a:off x="10293293" y="6272784"/>
            <a:ext cx="1216252" cy="369332"/>
          </a:xfrm>
          <a:prstGeom prst="rect">
            <a:avLst/>
          </a:prstGeom>
          <a:noFill/>
        </p:spPr>
        <p:txBody>
          <a:bodyPr wrap="square">
            <a:spAutoFit/>
          </a:bodyPr>
          <a:lstStyle/>
          <a:p>
            <a:pPr marL="0" indent="0" algn="ctr">
              <a:buNone/>
            </a:pPr>
            <a:r>
              <a:rPr lang="zh-TW" altLang="en-US" sz="1800">
                <a:latin typeface="Consolas" panose="020B0609020204030204" pitchFamily="49" charset="0"/>
                <a:ea typeface="+mj-ea"/>
              </a:rPr>
              <a:t>回應標頭</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21335884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8"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9"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1"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13"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8900" b="1" cap="all">
                <a:latin typeface="+mj-lt"/>
                <a:ea typeface="+mj-ea"/>
                <a:cs typeface="+mj-cs"/>
              </a:rPr>
              <a:t>第八節</a:t>
            </a:r>
          </a:p>
          <a:p>
            <a:pPr defTabSz="914400">
              <a:lnSpc>
                <a:spcPct val="80000"/>
              </a:lnSpc>
              <a:spcBef>
                <a:spcPct val="0"/>
              </a:spcBef>
              <a:spcAft>
                <a:spcPts val="600"/>
              </a:spcAft>
            </a:pPr>
            <a:r>
              <a:rPr lang="en-US" altLang="zh-TW" sz="8900" b="1" cap="all">
                <a:latin typeface="+mj-lt"/>
                <a:ea typeface="+mj-ea"/>
                <a:cs typeface="+mj-cs"/>
              </a:rPr>
              <a:t>Session Tracking</a:t>
            </a:r>
          </a:p>
        </p:txBody>
      </p:sp>
      <p:sp>
        <p:nvSpPr>
          <p:cNvPr id="15"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67</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39544680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500" b="1">
                <a:latin typeface="Consolas" panose="020B0609020204030204" pitchFamily="49" charset="0"/>
                <a:ea typeface="+mj-ea"/>
              </a:rPr>
              <a:t>網路應用程式</a:t>
            </a:r>
            <a:r>
              <a:rPr lang="en-US" altLang="zh-TW" sz="1500" b="1">
                <a:latin typeface="Consolas" panose="020B0609020204030204" pitchFamily="49" charset="0"/>
                <a:ea typeface="+mj-ea"/>
              </a:rPr>
              <a:t>(Web App)</a:t>
            </a:r>
            <a:r>
              <a:rPr lang="zh-TW" altLang="en-US" sz="1500" b="1">
                <a:latin typeface="Consolas" panose="020B0609020204030204" pitchFamily="49" charset="0"/>
                <a:ea typeface="+mj-ea"/>
              </a:rPr>
              <a:t>的運作是基於</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協定，而</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的兩大特性之一便是無狀態協定</a:t>
            </a:r>
            <a:r>
              <a:rPr lang="en-US" altLang="zh-TW" sz="1500" b="1">
                <a:latin typeface="Consolas" panose="020B0609020204030204" pitchFamily="49" charset="0"/>
                <a:ea typeface="+mj-ea"/>
              </a:rPr>
              <a:t>(Stateless)</a:t>
            </a:r>
            <a:r>
              <a:rPr lang="zh-TW" altLang="en-US" sz="1500" b="1">
                <a:latin typeface="Consolas" panose="020B0609020204030204" pitchFamily="49" charset="0"/>
                <a:ea typeface="+mj-ea"/>
              </a:rPr>
              <a:t>。這表示基於</a:t>
            </a:r>
            <a:r>
              <a:rPr lang="en-US" altLang="zh-TW" sz="1500" b="1">
                <a:latin typeface="Consolas" panose="020B0609020204030204" pitchFamily="49" charset="0"/>
                <a:ea typeface="+mj-ea"/>
              </a:rPr>
              <a:t>HTTP</a:t>
            </a:r>
            <a:r>
              <a:rPr lang="zh-TW" altLang="en-US" sz="1500" b="1">
                <a:latin typeface="Consolas" panose="020B0609020204030204" pitchFamily="49" charset="0"/>
                <a:ea typeface="+mj-ea"/>
              </a:rPr>
              <a:t>的你的網站無法「記住」使用者；對於網站來說，每一次的請求都被視為「新的請求」，每一次回應完成後都會遺忘掉所有資訊。</a:t>
            </a:r>
            <a:endParaRPr lang="en-US" altLang="zh-TW" sz="1500" b="1">
              <a:latin typeface="Consolas" panose="020B0609020204030204" pitchFamily="49" charset="0"/>
              <a:ea typeface="+mj-ea"/>
            </a:endParaRPr>
          </a:p>
          <a:p>
            <a:pPr algn="just">
              <a:spcBef>
                <a:spcPts val="1200"/>
              </a:spcBef>
            </a:pPr>
            <a:r>
              <a:rPr lang="zh-TW" altLang="en-US" sz="1500" b="1">
                <a:latin typeface="Consolas" panose="020B0609020204030204" pitchFamily="49" charset="0"/>
                <a:ea typeface="+mj-ea"/>
              </a:rPr>
              <a:t>但一個功能正常的網站應該要有能力記住使用者，如撰寫購物車功能、登入功能等等。要如何讓網站有能力記住使用者</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以目前的階段而言，總共有四種實作的方式，分別是：「隱藏欄位」、「</a:t>
            </a:r>
            <a:r>
              <a:rPr lang="en-US" altLang="zh-TW" sz="1500" b="1">
                <a:latin typeface="Consolas" panose="020B0609020204030204" pitchFamily="49" charset="0"/>
                <a:ea typeface="+mj-ea"/>
              </a:rPr>
              <a:t>URL</a:t>
            </a:r>
            <a:r>
              <a:rPr lang="zh-TW" altLang="en-US" sz="1500" b="1">
                <a:latin typeface="Consolas" panose="020B0609020204030204" pitchFamily="49" charset="0"/>
                <a:ea typeface="+mj-ea"/>
              </a:rPr>
              <a:t>重寫」、「</a:t>
            </a:r>
            <a:r>
              <a:rPr lang="en-US" altLang="zh-TW" sz="1500" b="1">
                <a:latin typeface="Consolas" panose="020B0609020204030204" pitchFamily="49" charset="0"/>
                <a:ea typeface="+mj-ea"/>
              </a:rPr>
              <a:t>Cookie</a:t>
            </a:r>
            <a:r>
              <a:rPr lang="zh-TW" altLang="en-US" sz="1500" b="1">
                <a:latin typeface="Consolas" panose="020B0609020204030204" pitchFamily="49" charset="0"/>
                <a:ea typeface="+mj-ea"/>
              </a:rPr>
              <a:t>」、「</a:t>
            </a:r>
            <a:r>
              <a:rPr lang="en-US" altLang="zh-TW" sz="1500" b="1">
                <a:latin typeface="Consolas" panose="020B0609020204030204" pitchFamily="49" charset="0"/>
                <a:ea typeface="+mj-ea"/>
              </a:rPr>
              <a:t>Session API</a:t>
            </a:r>
            <a:r>
              <a:rPr lang="zh-TW" altLang="en-US" sz="1500" b="1">
                <a:latin typeface="Consolas" panose="020B0609020204030204" pitchFamily="49" charset="0"/>
                <a:ea typeface="+mj-ea"/>
              </a:rPr>
              <a:t>」。其中前兩項有安全性與實作上的問題，後兩項為現在主流的設計模式。本節重點會放在「</a:t>
            </a:r>
            <a:r>
              <a:rPr lang="en-US" altLang="zh-TW" sz="1500" b="1">
                <a:latin typeface="Consolas" panose="020B0609020204030204" pitchFamily="49" charset="0"/>
                <a:ea typeface="+mj-ea"/>
              </a:rPr>
              <a:t>Session API</a:t>
            </a:r>
            <a:r>
              <a:rPr lang="zh-TW" altLang="en-US" sz="1500" b="1">
                <a:latin typeface="Consolas" panose="020B0609020204030204" pitchFamily="49" charset="0"/>
                <a:ea typeface="+mj-ea"/>
              </a:rPr>
              <a:t>」。</a:t>
            </a:r>
            <a:endParaRPr lang="en-US" altLang="zh-TW" sz="1500" b="1">
              <a:latin typeface="Consolas" panose="020B0609020204030204" pitchFamily="49" charset="0"/>
              <a:ea typeface="+mj-ea"/>
            </a:endParaRPr>
          </a:p>
          <a:p>
            <a:pPr algn="just">
              <a:spcBef>
                <a:spcPts val="1200"/>
              </a:spcBef>
            </a:pPr>
            <a:r>
              <a:rPr lang="en-US" altLang="zh-TW" sz="1500" b="1">
                <a:latin typeface="Consolas" panose="020B0609020204030204" pitchFamily="49" charset="0"/>
                <a:ea typeface="+mj-ea"/>
              </a:rPr>
              <a:t>Stateful(</a:t>
            </a:r>
            <a:r>
              <a:rPr lang="zh-TW" altLang="en-US" sz="1500" b="1">
                <a:latin typeface="Consolas" panose="020B0609020204030204" pitchFamily="49" charset="0"/>
                <a:ea typeface="+mj-ea"/>
              </a:rPr>
              <a:t>有狀態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 的例子</a:t>
            </a:r>
            <a:r>
              <a:rPr lang="en-US" altLang="zh-TW" sz="1500" b="1">
                <a:latin typeface="Consolas" panose="020B0609020204030204" pitchFamily="49" charset="0"/>
                <a:ea typeface="+mj-ea"/>
              </a:rPr>
              <a:t>【FTP】</a:t>
            </a:r>
          </a:p>
          <a:p>
            <a:pPr algn="just">
              <a:spcBef>
                <a:spcPts val="0"/>
              </a:spcBef>
            </a:pPr>
            <a:r>
              <a:rPr lang="zh-TW" altLang="en-US" sz="1500" b="1">
                <a:latin typeface="Consolas" panose="020B0609020204030204" pitchFamily="49" charset="0"/>
                <a:ea typeface="+mj-ea"/>
              </a:rPr>
              <a:t>屬於</a:t>
            </a:r>
            <a:r>
              <a:rPr lang="en-US" altLang="zh-TW" sz="1500" b="1">
                <a:latin typeface="Consolas" panose="020B0609020204030204" pitchFamily="49" charset="0"/>
                <a:ea typeface="+mj-ea"/>
              </a:rPr>
              <a:t>Stateful(</a:t>
            </a:r>
            <a:r>
              <a:rPr lang="zh-TW" altLang="en-US" sz="1500" b="1">
                <a:latin typeface="Consolas" panose="020B0609020204030204" pitchFamily="49" charset="0"/>
                <a:ea typeface="+mj-ea"/>
              </a:rPr>
              <a:t>有狀態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的通訊協定</a:t>
            </a:r>
          </a:p>
          <a:p>
            <a:pPr algn="just">
              <a:spcBef>
                <a:spcPts val="0"/>
              </a:spcBef>
            </a:pPr>
            <a:r>
              <a:rPr lang="zh-TW" altLang="en-US" sz="1500" b="1">
                <a:latin typeface="Consolas" panose="020B0609020204030204" pitchFamily="49" charset="0"/>
                <a:ea typeface="+mj-ea"/>
              </a:rPr>
              <a:t>從使用者登入建立連線後，</a:t>
            </a: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會一直記住使用者，直到登出</a:t>
            </a:r>
          </a:p>
          <a:p>
            <a:pPr algn="just">
              <a:spcBef>
                <a:spcPts val="600"/>
              </a:spcBef>
            </a:pPr>
            <a:r>
              <a:rPr lang="en-US" altLang="zh-TW" sz="1500" b="1">
                <a:latin typeface="Consolas" panose="020B0609020204030204" pitchFamily="49" charset="0"/>
                <a:ea typeface="+mj-ea"/>
              </a:rPr>
              <a:t>Stateless(</a:t>
            </a:r>
            <a:r>
              <a:rPr lang="zh-TW" altLang="en-US" sz="1500" b="1">
                <a:latin typeface="Consolas" panose="020B0609020204030204" pitchFamily="49" charset="0"/>
                <a:ea typeface="+mj-ea"/>
              </a:rPr>
              <a:t>無狀態</a:t>
            </a:r>
            <a:r>
              <a:rPr lang="en-US" altLang="zh-TW" sz="1500" b="1">
                <a:latin typeface="Consolas" panose="020B0609020204030204" pitchFamily="49" charset="0"/>
                <a:ea typeface="+mj-ea"/>
              </a:rPr>
              <a:t>)</a:t>
            </a:r>
            <a:r>
              <a:rPr lang="zh-TW" altLang="en-US" sz="1500" b="1">
                <a:latin typeface="Consolas" panose="020B0609020204030204" pitchFamily="49" charset="0"/>
                <a:ea typeface="+mj-ea"/>
              </a:rPr>
              <a:t>的例子</a:t>
            </a:r>
            <a:r>
              <a:rPr lang="en-US" altLang="zh-TW" sz="1500" b="1">
                <a:latin typeface="Consolas" panose="020B0609020204030204" pitchFamily="49" charset="0"/>
                <a:ea typeface="+mj-ea"/>
              </a:rPr>
              <a:t>【HTTP】</a:t>
            </a:r>
          </a:p>
          <a:p>
            <a:pPr algn="just">
              <a:spcBef>
                <a:spcPts val="0"/>
              </a:spcBef>
            </a:pP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無法記住使用者，它只關心請求與回應，一旦回應結束，</a:t>
            </a:r>
            <a:r>
              <a:rPr lang="en-US" altLang="zh-TW" sz="1500" b="1">
                <a:latin typeface="Consolas" panose="020B0609020204030204" pitchFamily="49" charset="0"/>
                <a:ea typeface="+mj-ea"/>
              </a:rPr>
              <a:t>Server</a:t>
            </a:r>
            <a:r>
              <a:rPr lang="zh-TW" altLang="en-US" sz="1500" b="1">
                <a:latin typeface="Consolas" panose="020B0609020204030204" pitchFamily="49" charset="0"/>
                <a:ea typeface="+mj-ea"/>
              </a:rPr>
              <a:t>與</a:t>
            </a:r>
            <a:r>
              <a:rPr lang="en-US" altLang="zh-TW" sz="1500" b="1">
                <a:latin typeface="Consolas" panose="020B0609020204030204" pitchFamily="49" charset="0"/>
                <a:ea typeface="+mj-ea"/>
              </a:rPr>
              <a:t>Client</a:t>
            </a:r>
            <a:r>
              <a:rPr lang="zh-TW" altLang="en-US" sz="1500" b="1">
                <a:latin typeface="Consolas" panose="020B0609020204030204" pitchFamily="49" charset="0"/>
                <a:ea typeface="+mj-ea"/>
              </a:rPr>
              <a:t>的連線也同時結束。</a:t>
            </a:r>
          </a:p>
          <a:p>
            <a:pPr algn="just">
              <a:spcBef>
                <a:spcPts val="600"/>
              </a:spcBef>
            </a:pPr>
            <a:endParaRPr lang="en-US" altLang="zh-TW" sz="1500" b="1">
              <a:latin typeface="Consolas" panose="020B0609020204030204" pitchFamily="49" charset="0"/>
              <a:ea typeface="+mj-ea"/>
            </a:endParaRPr>
          </a:p>
          <a:p>
            <a:pPr algn="just">
              <a:spcBef>
                <a:spcPts val="600"/>
              </a:spcBef>
            </a:pPr>
            <a:endParaRPr lang="zh-TW" altLang="en-US" sz="15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68</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Session Tracking </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103694" y="72212"/>
            <a:ext cx="8107051" cy="6740307"/>
          </a:xfrm>
          <a:prstGeom prst="rect">
            <a:avLst/>
          </a:prstGeom>
          <a:noFill/>
        </p:spPr>
        <p:txBody>
          <a:bodyPr wrap="square">
            <a:spAutoFit/>
          </a:bodyPr>
          <a:lstStyle/>
          <a:p>
            <a:pPr algn="just"/>
            <a:r>
              <a:rPr lang="en-US" altLang="zh-TW" dirty="0">
                <a:latin typeface="Consolas" panose="020B0609020204030204" pitchFamily="49" charset="0"/>
                <a:ea typeface="+mj-ea"/>
              </a:rPr>
              <a:t>【</a:t>
            </a:r>
            <a:r>
              <a:rPr lang="zh-TW" altLang="en-US" dirty="0">
                <a:latin typeface="Consolas" panose="020B0609020204030204" pitchFamily="49" charset="0"/>
                <a:ea typeface="+mj-ea"/>
              </a:rPr>
              <a:t>隱藏欄位</a:t>
            </a:r>
            <a:r>
              <a:rPr lang="en-US" altLang="zh-TW" dirty="0">
                <a:latin typeface="Consolas" panose="020B0609020204030204" pitchFamily="49" charset="0"/>
                <a:ea typeface="+mj-ea"/>
              </a:rPr>
              <a:t>】</a:t>
            </a:r>
          </a:p>
          <a:p>
            <a:pPr algn="just"/>
            <a:r>
              <a:rPr lang="zh-TW" altLang="en-US" sz="1600" dirty="0">
                <a:latin typeface="Consolas" panose="020B0609020204030204" pitchFamily="49" charset="0"/>
                <a:ea typeface="+mj-ea"/>
              </a:rPr>
              <a:t>使用</a:t>
            </a:r>
            <a:r>
              <a:rPr lang="en-US" altLang="zh-TW" sz="1600" dirty="0">
                <a:latin typeface="Consolas" panose="020B0609020204030204" pitchFamily="49" charset="0"/>
                <a:ea typeface="+mj-ea"/>
              </a:rPr>
              <a:t>HTML</a:t>
            </a:r>
            <a:r>
              <a:rPr lang="zh-TW" altLang="en-US" sz="1600" dirty="0">
                <a:latin typeface="Consolas" panose="020B0609020204030204" pitchFamily="49" charset="0"/>
                <a:ea typeface="+mj-ea"/>
              </a:rPr>
              <a:t>內的</a:t>
            </a:r>
            <a:r>
              <a:rPr lang="en-US" altLang="zh-TW" sz="1600" dirty="0">
                <a:latin typeface="Consolas" panose="020B0609020204030204" pitchFamily="49" charset="0"/>
                <a:ea typeface="+mj-ea"/>
              </a:rPr>
              <a:t>Hidden</a:t>
            </a:r>
            <a:r>
              <a:rPr lang="zh-TW" altLang="en-US" sz="1600" dirty="0">
                <a:latin typeface="Consolas" panose="020B0609020204030204" pitchFamily="49" charset="0"/>
                <a:ea typeface="+mj-ea"/>
              </a:rPr>
              <a:t>屬性</a:t>
            </a:r>
          </a:p>
          <a:p>
            <a:pPr algn="just"/>
            <a:r>
              <a:rPr lang="zh-TW" altLang="en-US" sz="1600" dirty="0">
                <a:latin typeface="Consolas" panose="020B0609020204030204" pitchFamily="49" charset="0"/>
                <a:ea typeface="+mj-ea"/>
              </a:rPr>
              <a:t>實作方式</a:t>
            </a:r>
            <a:r>
              <a:rPr lang="en-US" altLang="zh-TW" sz="1600" dirty="0">
                <a:latin typeface="Consolas" panose="020B0609020204030204" pitchFamily="49" charset="0"/>
                <a:ea typeface="+mj-ea"/>
              </a:rPr>
              <a:t>:</a:t>
            </a:r>
          </a:p>
          <a:p>
            <a:pPr algn="just"/>
            <a:r>
              <a:rPr lang="en-US" altLang="zh-TW" sz="1600" dirty="0">
                <a:latin typeface="Consolas" panose="020B0609020204030204" pitchFamily="49" charset="0"/>
                <a:ea typeface="+mj-ea"/>
              </a:rPr>
              <a:t>&lt;Form action="</a:t>
            </a:r>
            <a:r>
              <a:rPr lang="en-US" altLang="zh-TW" sz="1600" dirty="0" err="1">
                <a:latin typeface="Consolas" panose="020B0609020204030204" pitchFamily="49" charset="0"/>
                <a:ea typeface="+mj-ea"/>
              </a:rPr>
              <a:t>xxxServlet</a:t>
            </a:r>
            <a:r>
              <a:rPr lang="en-US" altLang="zh-TW" sz="1600" dirty="0">
                <a:latin typeface="Consolas" panose="020B0609020204030204" pitchFamily="49" charset="0"/>
                <a:ea typeface="+mj-ea"/>
              </a:rPr>
              <a:t>"&gt;</a:t>
            </a:r>
          </a:p>
          <a:p>
            <a:pPr algn="just"/>
            <a:r>
              <a:rPr lang="en-US" altLang="zh-TW" sz="1600" dirty="0">
                <a:latin typeface="Consolas" panose="020B0609020204030204" pitchFamily="49" charset="0"/>
                <a:ea typeface="+mj-ea"/>
              </a:rPr>
              <a:t>&lt;input type="hidden" name="sessionId" value="12345"&gt;</a:t>
            </a:r>
          </a:p>
          <a:p>
            <a:pPr algn="just"/>
            <a:r>
              <a:rPr lang="en-US" altLang="zh-TW" sz="1600" dirty="0">
                <a:latin typeface="Consolas" panose="020B0609020204030204" pitchFamily="49" charset="0"/>
                <a:ea typeface="+mj-ea"/>
              </a:rPr>
              <a:t>&lt;input type="submit" value="</a:t>
            </a:r>
            <a:r>
              <a:rPr lang="zh-TW" altLang="en-US" sz="1600" dirty="0">
                <a:latin typeface="Consolas" panose="020B0609020204030204" pitchFamily="49" charset="0"/>
                <a:ea typeface="+mj-ea"/>
              </a:rPr>
              <a:t>送出</a:t>
            </a:r>
            <a:r>
              <a:rPr lang="en-US" altLang="zh-TW" sz="1600" dirty="0">
                <a:latin typeface="Consolas" panose="020B0609020204030204" pitchFamily="49" charset="0"/>
                <a:ea typeface="+mj-ea"/>
              </a:rPr>
              <a:t>"&gt;</a:t>
            </a:r>
          </a:p>
          <a:p>
            <a:pPr algn="just"/>
            <a:r>
              <a:rPr lang="en-US" altLang="zh-TW" sz="1600" dirty="0">
                <a:latin typeface="Consolas" panose="020B0609020204030204" pitchFamily="49" charset="0"/>
                <a:ea typeface="+mj-ea"/>
              </a:rPr>
              <a:t>&lt;/Form&gt;</a:t>
            </a:r>
          </a:p>
          <a:p>
            <a:pPr algn="just"/>
            <a:endParaRPr lang="en-US" altLang="zh-TW" sz="1600" dirty="0">
              <a:latin typeface="Consolas" panose="020B0609020204030204" pitchFamily="49" charset="0"/>
              <a:ea typeface="+mj-ea"/>
            </a:endParaRPr>
          </a:p>
          <a:p>
            <a:pPr algn="just"/>
            <a:r>
              <a:rPr lang="en-US" altLang="zh-TW" sz="1600" dirty="0">
                <a:latin typeface="Consolas" panose="020B0609020204030204" pitchFamily="49" charset="0"/>
                <a:ea typeface="+mj-ea"/>
              </a:rPr>
              <a:t>Servlet: String session=</a:t>
            </a:r>
            <a:r>
              <a:rPr lang="en-US" altLang="zh-TW" sz="1600" dirty="0" err="1">
                <a:latin typeface="Consolas" panose="020B0609020204030204" pitchFamily="49" charset="0"/>
                <a:ea typeface="+mj-ea"/>
              </a:rPr>
              <a:t>request.getParameter</a:t>
            </a:r>
            <a:r>
              <a:rPr lang="en-US" altLang="zh-TW" sz="1600" dirty="0">
                <a:latin typeface="Consolas" panose="020B0609020204030204" pitchFamily="49" charset="0"/>
                <a:ea typeface="+mj-ea"/>
              </a:rPr>
              <a:t>("sessionId");</a:t>
            </a:r>
          </a:p>
          <a:p>
            <a:pPr algn="just"/>
            <a:r>
              <a:rPr lang="zh-TW" altLang="en-US" sz="1600" dirty="0">
                <a:latin typeface="Consolas" panose="020B0609020204030204" pitchFamily="49" charset="0"/>
                <a:ea typeface="+mj-ea"/>
              </a:rPr>
              <a:t>優點</a:t>
            </a:r>
            <a:r>
              <a:rPr lang="en-US" altLang="zh-TW" sz="1600" dirty="0">
                <a:latin typeface="Consolas" panose="020B0609020204030204" pitchFamily="49" charset="0"/>
                <a:ea typeface="+mj-ea"/>
              </a:rPr>
              <a:t>:</a:t>
            </a:r>
          </a:p>
          <a:p>
            <a:pPr lvl="1" algn="just"/>
            <a:r>
              <a:rPr lang="zh-TW" altLang="en-US" sz="1600" dirty="0">
                <a:latin typeface="Consolas" panose="020B0609020204030204" pitchFamily="49" charset="0"/>
                <a:ea typeface="+mj-ea"/>
              </a:rPr>
              <a:t>主流瀏覽器皆支援隱藏欄位，瀏覽器不顯示其值，簡單直觀。</a:t>
            </a:r>
          </a:p>
          <a:p>
            <a:pPr algn="just"/>
            <a:r>
              <a:rPr lang="zh-TW" altLang="en-US" sz="1600" dirty="0">
                <a:latin typeface="Consolas" panose="020B0609020204030204" pitchFamily="49" charset="0"/>
                <a:ea typeface="+mj-ea"/>
              </a:rPr>
              <a:t>缺點</a:t>
            </a:r>
            <a:r>
              <a:rPr lang="en-US" altLang="zh-TW" sz="1600" dirty="0">
                <a:latin typeface="Consolas" panose="020B0609020204030204" pitchFamily="49" charset="0"/>
                <a:ea typeface="+mj-ea"/>
              </a:rPr>
              <a:t>:</a:t>
            </a:r>
          </a:p>
          <a:p>
            <a:pPr lvl="1" algn="just"/>
            <a:r>
              <a:rPr lang="zh-TW" altLang="en-US" sz="1600" dirty="0">
                <a:latin typeface="Consolas" panose="020B0609020204030204" pitchFamily="49" charset="0"/>
                <a:ea typeface="+mj-ea"/>
              </a:rPr>
              <a:t>檢視原始碼即可看到隱藏欄位，有安全疑慮。</a:t>
            </a:r>
            <a:endParaRPr lang="en-US" altLang="zh-TW" sz="1600" dirty="0">
              <a:latin typeface="Consolas" panose="020B0609020204030204" pitchFamily="49" charset="0"/>
              <a:ea typeface="+mj-ea"/>
            </a:endParaRPr>
          </a:p>
          <a:p>
            <a:pPr algn="just"/>
            <a:endParaRPr lang="en-US" altLang="zh-TW" sz="1600" dirty="0">
              <a:latin typeface="Consolas" panose="020B0609020204030204" pitchFamily="49" charset="0"/>
              <a:ea typeface="+mj-ea"/>
            </a:endParaRPr>
          </a:p>
          <a:p>
            <a:pPr algn="just"/>
            <a:r>
              <a:rPr lang="en-US" altLang="zh-TW" dirty="0">
                <a:latin typeface="Consolas" panose="020B0609020204030204" pitchFamily="49" charset="0"/>
                <a:ea typeface="+mj-ea"/>
              </a:rPr>
              <a:t>【URL</a:t>
            </a:r>
            <a:r>
              <a:rPr lang="zh-TW" altLang="en-US" dirty="0">
                <a:latin typeface="Consolas" panose="020B0609020204030204" pitchFamily="49" charset="0"/>
                <a:ea typeface="+mj-ea"/>
              </a:rPr>
              <a:t>重寫</a:t>
            </a:r>
            <a:r>
              <a:rPr lang="en-US" altLang="zh-TW" dirty="0">
                <a:latin typeface="Consolas" panose="020B0609020204030204" pitchFamily="49" charset="0"/>
                <a:ea typeface="+mj-ea"/>
              </a:rPr>
              <a:t>】</a:t>
            </a:r>
          </a:p>
          <a:p>
            <a:pPr algn="just"/>
            <a:r>
              <a:rPr lang="zh-TW" altLang="en-US" sz="1600" dirty="0">
                <a:latin typeface="Consolas" panose="020B0609020204030204" pitchFamily="49" charset="0"/>
                <a:ea typeface="+mj-ea"/>
              </a:rPr>
              <a:t>在</a:t>
            </a:r>
            <a:r>
              <a:rPr lang="en-US" altLang="zh-TW" sz="1600" dirty="0">
                <a:latin typeface="Consolas" panose="020B0609020204030204" pitchFamily="49" charset="0"/>
                <a:ea typeface="+mj-ea"/>
              </a:rPr>
              <a:t>URL</a:t>
            </a:r>
            <a:r>
              <a:rPr lang="zh-TW" altLang="en-US" sz="1600" dirty="0">
                <a:latin typeface="Consolas" panose="020B0609020204030204" pitchFamily="49" charset="0"/>
                <a:ea typeface="+mj-ea"/>
              </a:rPr>
              <a:t>尾端加上額外的參數來達到</a:t>
            </a:r>
            <a:r>
              <a:rPr lang="en-US" altLang="zh-TW" sz="1600" dirty="0">
                <a:latin typeface="Consolas" panose="020B0609020204030204" pitchFamily="49" charset="0"/>
                <a:ea typeface="+mj-ea"/>
              </a:rPr>
              <a:t>Session Tracking</a:t>
            </a:r>
            <a:r>
              <a:rPr lang="zh-TW" altLang="en-US" sz="1600" dirty="0">
                <a:latin typeface="Consolas" panose="020B0609020204030204" pitchFamily="49" charset="0"/>
                <a:ea typeface="+mj-ea"/>
              </a:rPr>
              <a:t>目的</a:t>
            </a:r>
          </a:p>
          <a:p>
            <a:pPr algn="just"/>
            <a:r>
              <a:rPr lang="zh-TW" altLang="en-US" sz="1600" dirty="0">
                <a:latin typeface="Consolas" panose="020B0609020204030204" pitchFamily="49" charset="0"/>
                <a:ea typeface="+mj-ea"/>
              </a:rPr>
              <a:t>實作方式</a:t>
            </a:r>
            <a:r>
              <a:rPr lang="en-US" altLang="zh-TW" sz="1600" dirty="0">
                <a:latin typeface="Consolas" panose="020B0609020204030204" pitchFamily="49" charset="0"/>
                <a:ea typeface="+mj-ea"/>
              </a:rPr>
              <a:t>:</a:t>
            </a:r>
          </a:p>
          <a:p>
            <a:pPr lvl="1" algn="just"/>
            <a:r>
              <a:rPr lang="en-US" altLang="zh-TW" sz="1600" dirty="0">
                <a:latin typeface="Consolas" panose="020B0609020204030204" pitchFamily="49" charset="0"/>
                <a:ea typeface="+mj-ea"/>
              </a:rPr>
              <a:t>Http://local:8080/project/URLRewriting/12345</a:t>
            </a:r>
          </a:p>
          <a:p>
            <a:pPr algn="just"/>
            <a:r>
              <a:rPr lang="zh-TW" altLang="en-US" sz="1600" dirty="0">
                <a:latin typeface="Consolas" panose="020B0609020204030204" pitchFamily="49" charset="0"/>
                <a:ea typeface="+mj-ea"/>
              </a:rPr>
              <a:t>額外路徑資訊：</a:t>
            </a:r>
            <a:endParaRPr lang="en-US" altLang="zh-TW" sz="1600" dirty="0">
              <a:latin typeface="Consolas" panose="020B0609020204030204" pitchFamily="49" charset="0"/>
              <a:ea typeface="+mj-ea"/>
            </a:endParaRPr>
          </a:p>
          <a:p>
            <a:pPr lvl="1" algn="just"/>
            <a:r>
              <a:rPr lang="en-US" altLang="zh-TW" sz="1600" dirty="0">
                <a:latin typeface="Consolas" panose="020B0609020204030204" pitchFamily="49" charset="0"/>
                <a:ea typeface="+mj-ea"/>
              </a:rPr>
              <a:t>Http://</a:t>
            </a:r>
            <a:r>
              <a:rPr lang="en-US" altLang="zh-TW" sz="1600" dirty="0">
                <a:latin typeface="Consolas" panose="020B0609020204030204" pitchFamily="49" charset="0"/>
              </a:rPr>
              <a:t>local:8080</a:t>
            </a:r>
            <a:r>
              <a:rPr lang="en-US" altLang="zh-TW" sz="1600" dirty="0">
                <a:latin typeface="Consolas" panose="020B0609020204030204" pitchFamily="49" charset="0"/>
                <a:ea typeface="+mj-ea"/>
              </a:rPr>
              <a:t>/project/URLRewriting?sessionId=12345</a:t>
            </a:r>
          </a:p>
          <a:p>
            <a:pPr algn="just"/>
            <a:endParaRPr lang="en-US" altLang="zh-TW" sz="1600" dirty="0">
              <a:latin typeface="Consolas" panose="020B0609020204030204" pitchFamily="49" charset="0"/>
              <a:ea typeface="+mj-ea"/>
            </a:endParaRPr>
          </a:p>
          <a:p>
            <a:pPr algn="just"/>
            <a:r>
              <a:rPr lang="en-US" altLang="zh-TW" sz="1600" dirty="0">
                <a:latin typeface="Consolas" panose="020B0609020204030204" pitchFamily="49" charset="0"/>
                <a:ea typeface="+mj-ea"/>
              </a:rPr>
              <a:t>Servlet: String session=</a:t>
            </a:r>
            <a:r>
              <a:rPr lang="en-US" altLang="zh-TW" sz="1600" dirty="0" err="1">
                <a:latin typeface="Consolas" panose="020B0609020204030204" pitchFamily="49" charset="0"/>
                <a:ea typeface="+mj-ea"/>
              </a:rPr>
              <a:t>request.getParameter</a:t>
            </a:r>
            <a:r>
              <a:rPr lang="en-US" altLang="zh-TW" sz="1600" dirty="0">
                <a:latin typeface="Consolas" panose="020B0609020204030204" pitchFamily="49" charset="0"/>
                <a:ea typeface="+mj-ea"/>
              </a:rPr>
              <a:t>("sessionId");</a:t>
            </a:r>
          </a:p>
          <a:p>
            <a:pPr algn="just"/>
            <a:endParaRPr lang="en-US" altLang="zh-TW" sz="1600" dirty="0">
              <a:latin typeface="Consolas" panose="020B0609020204030204" pitchFamily="49" charset="0"/>
              <a:ea typeface="+mj-ea"/>
            </a:endParaRPr>
          </a:p>
          <a:p>
            <a:pPr algn="just"/>
            <a:r>
              <a:rPr lang="zh-TW" altLang="en-US" sz="1600" dirty="0">
                <a:latin typeface="Consolas" panose="020B0609020204030204" pitchFamily="49" charset="0"/>
                <a:ea typeface="+mj-ea"/>
              </a:rPr>
              <a:t>優點</a:t>
            </a:r>
            <a:r>
              <a:rPr lang="en-US" altLang="zh-TW" sz="1600" dirty="0">
                <a:latin typeface="Consolas" panose="020B0609020204030204" pitchFamily="49" charset="0"/>
                <a:ea typeface="+mj-ea"/>
              </a:rPr>
              <a:t>:</a:t>
            </a:r>
          </a:p>
          <a:p>
            <a:pPr algn="just"/>
            <a:r>
              <a:rPr lang="en-US" altLang="zh-TW" sz="1600" dirty="0">
                <a:latin typeface="Consolas" panose="020B0609020204030204" pitchFamily="49" charset="0"/>
                <a:ea typeface="+mj-ea"/>
              </a:rPr>
              <a:t>	</a:t>
            </a:r>
            <a:r>
              <a:rPr lang="zh-TW" altLang="en-US" sz="1600" dirty="0">
                <a:latin typeface="Consolas" panose="020B0609020204030204" pitchFamily="49" charset="0"/>
                <a:ea typeface="+mj-ea"/>
              </a:rPr>
              <a:t>主流瀏覽器、伺服器皆支援，此方法對不支援</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或禁用</a:t>
            </a:r>
            <a:r>
              <a:rPr lang="en-US" altLang="zh-TW" sz="1600" dirty="0">
                <a:latin typeface="Consolas" panose="020B0609020204030204" pitchFamily="49" charset="0"/>
                <a:ea typeface="+mj-ea"/>
              </a:rPr>
              <a:t>)cookie</a:t>
            </a:r>
            <a:r>
              <a:rPr lang="zh-TW" altLang="en-US" sz="1600" dirty="0">
                <a:latin typeface="Consolas" panose="020B0609020204030204" pitchFamily="49" charset="0"/>
                <a:ea typeface="+mj-ea"/>
              </a:rPr>
              <a:t>的瀏覽器有所幫助。</a:t>
            </a:r>
          </a:p>
          <a:p>
            <a:pPr algn="just"/>
            <a:r>
              <a:rPr lang="zh-TW" altLang="en-US" sz="1600" dirty="0">
                <a:latin typeface="Consolas" panose="020B0609020204030204" pitchFamily="49" charset="0"/>
                <a:ea typeface="+mj-ea"/>
              </a:rPr>
              <a:t>缺點</a:t>
            </a:r>
            <a:r>
              <a:rPr lang="en-US" altLang="zh-TW" sz="1600" dirty="0">
                <a:latin typeface="Consolas" panose="020B0609020204030204" pitchFamily="49" charset="0"/>
                <a:ea typeface="+mj-ea"/>
              </a:rPr>
              <a:t>:</a:t>
            </a:r>
          </a:p>
          <a:p>
            <a:pPr lvl="1" algn="just"/>
            <a:r>
              <a:rPr lang="zh-TW" altLang="en-US" sz="1600" dirty="0">
                <a:latin typeface="Consolas" panose="020B0609020204030204" pitchFamily="49" charset="0"/>
                <a:ea typeface="+mj-ea"/>
              </a:rPr>
              <a:t>資訊暴露在</a:t>
            </a:r>
            <a:r>
              <a:rPr lang="en-US" altLang="zh-TW" sz="1600" dirty="0">
                <a:latin typeface="Consolas" panose="020B0609020204030204" pitchFamily="49" charset="0"/>
                <a:ea typeface="+mj-ea"/>
              </a:rPr>
              <a:t>URL</a:t>
            </a:r>
            <a:r>
              <a:rPr lang="zh-TW" altLang="en-US" sz="1600" dirty="0">
                <a:latin typeface="Consolas" panose="020B0609020204030204" pitchFamily="49" charset="0"/>
                <a:ea typeface="+mj-ea"/>
              </a:rPr>
              <a:t>上，有安全疑慮。</a:t>
            </a:r>
          </a:p>
        </p:txBody>
      </p:sp>
      <p:sp>
        <p:nvSpPr>
          <p:cNvPr id="2" name="文字方塊 1">
            <a:extLst>
              <a:ext uri="{FF2B5EF4-FFF2-40B4-BE49-F238E27FC236}">
                <a16:creationId xmlns:a16="http://schemas.microsoft.com/office/drawing/2014/main" id="{0AE80AF9-0993-E5B7-3BB1-38C142160C14}"/>
              </a:ext>
            </a:extLst>
          </p:cNvPr>
          <p:cNvSpPr txBox="1"/>
          <p:nvPr/>
        </p:nvSpPr>
        <p:spPr>
          <a:xfrm>
            <a:off x="9873843" y="6272784"/>
            <a:ext cx="1635702"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Session</a:t>
            </a:r>
            <a:r>
              <a:rPr lang="zh-TW" altLang="en-US">
                <a:latin typeface="Consolas" panose="020B0609020204030204" pitchFamily="49" charset="0"/>
                <a:ea typeface="+mj-ea"/>
              </a:rPr>
              <a:t>追蹤</a:t>
            </a:r>
          </a:p>
        </p:txBody>
      </p:sp>
    </p:spTree>
    <p:extLst>
      <p:ext uri="{BB962C8B-B14F-4D97-AF65-F5344CB8AC3E}">
        <p14:creationId xmlns:p14="http://schemas.microsoft.com/office/powerpoint/2010/main" val="32459503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00" b="1">
                <a:latin typeface="Consolas" panose="020B0609020204030204" pitchFamily="49" charset="0"/>
                <a:ea typeface="+mj-ea"/>
              </a:rPr>
              <a:t>小餅乾，儲存在客戶端的瀏覽器裡，不同的瀏覽器在相同的頁面會拿到不同的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，不同的網站</a:t>
            </a:r>
            <a:r>
              <a:rPr lang="en-US" altLang="zh-TW" sz="1700" b="1">
                <a:latin typeface="Consolas" panose="020B0609020204030204" pitchFamily="49" charset="0"/>
                <a:ea typeface="+mj-ea"/>
              </a:rPr>
              <a:t>(domain)</a:t>
            </a:r>
            <a:r>
              <a:rPr lang="zh-TW" altLang="en-US" sz="1700" b="1">
                <a:latin typeface="Consolas" panose="020B0609020204030204" pitchFamily="49" charset="0"/>
                <a:ea typeface="+mj-ea"/>
              </a:rPr>
              <a:t>無法存取彼此的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。不同瀏覽器、不同網站對於</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的處理是獨立的。</a:t>
            </a:r>
            <a:endParaRPr lang="en-US" altLang="zh-TW" sz="1700" b="1">
              <a:latin typeface="Consolas" panose="020B0609020204030204" pitchFamily="49" charset="0"/>
              <a:ea typeface="+mj-ea"/>
            </a:endParaRPr>
          </a:p>
          <a:p>
            <a:pPr algn="just">
              <a:spcBef>
                <a:spcPts val="600"/>
              </a:spcBef>
            </a:pP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若存在客戶端的記憶體中，會「自動」附加在每一次</a:t>
            </a:r>
            <a:r>
              <a:rPr lang="en-US" altLang="zh-TW" sz="1700" b="1">
                <a:latin typeface="Consolas" panose="020B0609020204030204" pitchFamily="49" charset="0"/>
                <a:ea typeface="+mj-ea"/>
              </a:rPr>
              <a:t>Http</a:t>
            </a:r>
            <a:r>
              <a:rPr lang="zh-TW" altLang="en-US" sz="1700" b="1">
                <a:latin typeface="Consolas" panose="020B0609020204030204" pitchFamily="49" charset="0"/>
                <a:ea typeface="+mj-ea"/>
              </a:rPr>
              <a:t>的請求當中，無須自己處理。你要做的只有建立</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，並把它附加在</a:t>
            </a:r>
            <a:r>
              <a:rPr lang="en-US" altLang="zh-TW" sz="1700" b="1">
                <a:latin typeface="Consolas" panose="020B0609020204030204" pitchFamily="49" charset="0"/>
                <a:ea typeface="+mj-ea"/>
              </a:rPr>
              <a:t>Response</a:t>
            </a:r>
            <a:r>
              <a:rPr lang="zh-TW" altLang="en-US" sz="1700" b="1">
                <a:latin typeface="Consolas" panose="020B0609020204030204" pitchFamily="49" charset="0"/>
                <a:ea typeface="+mj-ea"/>
              </a:rPr>
              <a:t>的</a:t>
            </a:r>
            <a:r>
              <a:rPr lang="en-US" altLang="zh-TW" sz="1700" b="1">
                <a:latin typeface="Consolas" panose="020B0609020204030204" pitchFamily="49" charset="0"/>
                <a:ea typeface="+mj-ea"/>
              </a:rPr>
              <a:t>Header</a:t>
            </a:r>
            <a:r>
              <a:rPr lang="zh-TW" altLang="en-US" sz="1700" b="1">
                <a:latin typeface="Consolas" panose="020B0609020204030204" pitchFamily="49" charset="0"/>
                <a:ea typeface="+mj-ea"/>
              </a:rPr>
              <a:t>裡，客戶端在收到含有</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的</a:t>
            </a:r>
            <a:r>
              <a:rPr lang="en-US" altLang="zh-TW" sz="1700" b="1">
                <a:latin typeface="Consolas" panose="020B0609020204030204" pitchFamily="49" charset="0"/>
                <a:ea typeface="+mj-ea"/>
              </a:rPr>
              <a:t>Header</a:t>
            </a:r>
            <a:r>
              <a:rPr lang="zh-TW" altLang="en-US" sz="1700" b="1">
                <a:latin typeface="Consolas" panose="020B0609020204030204" pitchFamily="49" charset="0"/>
                <a:ea typeface="+mj-ea"/>
              </a:rPr>
              <a:t>時，會自動在瀏覽器的儲存空間建立</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a:t>
            </a:r>
            <a:endParaRPr lang="en-US" altLang="zh-TW" sz="1700" b="1">
              <a:latin typeface="Consolas" panose="020B0609020204030204" pitchFamily="49" charset="0"/>
              <a:ea typeface="+mj-ea"/>
            </a:endParaRPr>
          </a:p>
          <a:p>
            <a:pPr algn="just">
              <a:spcBef>
                <a:spcPts val="600"/>
              </a:spcBef>
            </a:pP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是純文字檔，以</a:t>
            </a:r>
            <a:r>
              <a:rPr lang="en-US" altLang="zh-TW" sz="1700" b="1">
                <a:latin typeface="Consolas" panose="020B0609020204030204" pitchFamily="49" charset="0"/>
                <a:ea typeface="+mj-ea"/>
              </a:rPr>
              <a:t>Key</a:t>
            </a:r>
            <a:r>
              <a:rPr lang="zh-TW" altLang="en-US" sz="1700" b="1">
                <a:latin typeface="Consolas" panose="020B0609020204030204" pitchFamily="49" charset="0"/>
                <a:ea typeface="+mj-ea"/>
              </a:rPr>
              <a:t>、</a:t>
            </a:r>
            <a:r>
              <a:rPr lang="en-US" altLang="zh-TW" sz="1700" b="1">
                <a:latin typeface="Consolas" panose="020B0609020204030204" pitchFamily="49" charset="0"/>
                <a:ea typeface="+mj-ea"/>
              </a:rPr>
              <a:t>Value</a:t>
            </a:r>
            <a:r>
              <a:rPr lang="zh-TW" altLang="en-US" sz="1700" b="1">
                <a:latin typeface="Consolas" panose="020B0609020204030204" pitchFamily="49" charset="0"/>
                <a:ea typeface="+mj-ea"/>
              </a:rPr>
              <a:t>的方式儲存資訊，儲存大小大約</a:t>
            </a:r>
            <a:r>
              <a:rPr lang="en-US" altLang="zh-TW" sz="1700" b="1">
                <a:latin typeface="Consolas" panose="020B0609020204030204" pitchFamily="49" charset="0"/>
                <a:ea typeface="+mj-ea"/>
              </a:rPr>
              <a:t>4KB</a:t>
            </a:r>
            <a:r>
              <a:rPr lang="zh-TW" altLang="en-US" sz="1700" b="1">
                <a:latin typeface="Consolas" panose="020B0609020204030204" pitchFamily="49" charset="0"/>
                <a:ea typeface="+mj-ea"/>
              </a:rPr>
              <a:t>左右</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依瀏覽器決定</a:t>
            </a:r>
            <a:r>
              <a:rPr lang="en-US" altLang="zh-TW" sz="1700" b="1">
                <a:latin typeface="Consolas" panose="020B0609020204030204" pitchFamily="49" charset="0"/>
                <a:ea typeface="+mj-ea"/>
              </a:rPr>
              <a:t>)</a:t>
            </a:r>
            <a:r>
              <a:rPr lang="zh-TW" altLang="en-US" sz="1700" b="1">
                <a:latin typeface="Consolas" panose="020B0609020204030204" pitchFamily="49" charset="0"/>
                <a:ea typeface="+mj-ea"/>
              </a:rPr>
              <a:t>。因</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是儲存在客戶端，只要能操作客戶端，所有資訊一覽無遺，故不適合儲存敏感資料，如密碼、信用卡資訊等等。</a:t>
            </a:r>
            <a:endParaRPr lang="en-US" altLang="zh-TW" sz="1700" b="1">
              <a:latin typeface="Consolas" panose="020B0609020204030204" pitchFamily="49" charset="0"/>
              <a:ea typeface="+mj-ea"/>
            </a:endParaRPr>
          </a:p>
          <a:p>
            <a:pPr algn="just">
              <a:spcBef>
                <a:spcPts val="600"/>
              </a:spcBef>
            </a:pPr>
            <a:r>
              <a:rPr lang="zh-TW" altLang="en-US" sz="1700" b="1">
                <a:latin typeface="Consolas" panose="020B0609020204030204" pitchFamily="49" charset="0"/>
                <a:ea typeface="+mj-ea"/>
              </a:rPr>
              <a:t>只有同網域的</a:t>
            </a:r>
            <a:r>
              <a:rPr lang="en-US" altLang="zh-TW" sz="1700" b="1">
                <a:latin typeface="Consolas" panose="020B0609020204030204" pitchFamily="49" charset="0"/>
                <a:ea typeface="+mj-ea"/>
              </a:rPr>
              <a:t>Cookie</a:t>
            </a:r>
            <a:r>
              <a:rPr lang="zh-TW" altLang="en-US" sz="1700" b="1">
                <a:latin typeface="Consolas" panose="020B0609020204030204" pitchFamily="49" charset="0"/>
                <a:ea typeface="+mj-ea"/>
              </a:rPr>
              <a:t>會被附在</a:t>
            </a:r>
            <a:r>
              <a:rPr lang="en-US" altLang="zh-TW" sz="1700" b="1">
                <a:latin typeface="Consolas" panose="020B0609020204030204" pitchFamily="49" charset="0"/>
                <a:ea typeface="+mj-ea"/>
              </a:rPr>
              <a:t>Http</a:t>
            </a:r>
            <a:r>
              <a:rPr lang="zh-TW" altLang="en-US" sz="1700" b="1">
                <a:latin typeface="Consolas" panose="020B0609020204030204" pitchFamily="49" charset="0"/>
                <a:ea typeface="+mj-ea"/>
              </a:rPr>
              <a:t>請求之中。</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69</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Cookie</a:t>
            </a: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09474"/>
          </a:xfrm>
          <a:prstGeom prst="rect">
            <a:avLst/>
          </a:prstGeom>
          <a:noFill/>
        </p:spPr>
        <p:txBody>
          <a:bodyPr wrap="square">
            <a:spAutoFit/>
          </a:bodyPr>
          <a:lstStyle/>
          <a:p>
            <a:pPr marL="285750" indent="-285750" algn="just">
              <a:spcBef>
                <a:spcPts val="1200"/>
              </a:spcBef>
              <a:buFont typeface="Arial" panose="020B0604020202020204" pitchFamily="34" charset="0"/>
              <a:buChar char="•"/>
            </a:pPr>
            <a:r>
              <a:rPr lang="en-US" altLang="zh-TW" sz="1700" dirty="0">
                <a:solidFill>
                  <a:srgbClr val="1890C3"/>
                </a:solidFill>
                <a:latin typeface="Consolas" panose="020B0609020204030204" pitchFamily="49" charset="0"/>
                <a:ea typeface="+mj-ea"/>
              </a:rPr>
              <a:t>Cookie </a:t>
            </a:r>
            <a:r>
              <a:rPr lang="en-US" altLang="zh-TW" sz="1700" dirty="0">
                <a:latin typeface="Consolas" panose="020B0609020204030204" pitchFamily="49" charset="0"/>
                <a:ea typeface="+mj-ea"/>
              </a:rPr>
              <a:t>c</a:t>
            </a:r>
            <a:r>
              <a:rPr lang="en-US" altLang="zh-TW" sz="1700" dirty="0">
                <a:solidFill>
                  <a:srgbClr val="1890C3"/>
                </a:solidFill>
                <a:latin typeface="Consolas" panose="020B0609020204030204" pitchFamily="49" charset="0"/>
                <a:ea typeface="+mj-ea"/>
              </a:rPr>
              <a:t>=</a:t>
            </a:r>
            <a:r>
              <a:rPr lang="en-US" altLang="zh-TW" sz="1700" dirty="0">
                <a:solidFill>
                  <a:srgbClr val="CC6227"/>
                </a:solidFill>
                <a:latin typeface="Consolas" panose="020B0609020204030204" pitchFamily="49" charset="0"/>
                <a:ea typeface="+mj-ea"/>
              </a:rPr>
              <a:t>new</a:t>
            </a:r>
            <a:r>
              <a:rPr lang="en-US" altLang="zh-TW" sz="1700" dirty="0">
                <a:latin typeface="Consolas" panose="020B0609020204030204" pitchFamily="49" charset="0"/>
                <a:ea typeface="+mj-ea"/>
              </a:rPr>
              <a:t> Cookie(String key, String value)</a:t>
            </a:r>
          </a:p>
          <a:p>
            <a:pPr lvl="1" algn="just"/>
            <a:r>
              <a:rPr lang="zh-TW" altLang="en-US" sz="1700" dirty="0">
                <a:latin typeface="Consolas" panose="020B0609020204030204" pitchFamily="49" charset="0"/>
                <a:ea typeface="+mj-ea"/>
              </a:rPr>
              <a:t>使用</a:t>
            </a:r>
            <a:r>
              <a:rPr lang="en-US" altLang="zh-TW" sz="1700" dirty="0">
                <a:latin typeface="Consolas" panose="020B0609020204030204" pitchFamily="49" charset="0"/>
                <a:ea typeface="+mj-ea"/>
              </a:rPr>
              <a:t>new</a:t>
            </a:r>
            <a:r>
              <a:rPr lang="zh-TW" altLang="en-US" sz="1700" dirty="0">
                <a:latin typeface="Consolas" panose="020B0609020204030204" pitchFamily="49" charset="0"/>
                <a:ea typeface="+mj-ea"/>
              </a:rPr>
              <a:t>方法建立一個</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，並將</a:t>
            </a:r>
            <a:r>
              <a:rPr lang="en-US" altLang="zh-TW" sz="1700" dirty="0">
                <a:latin typeface="Consolas" panose="020B0609020204030204" pitchFamily="49" charset="0"/>
                <a:ea typeface="+mj-ea"/>
              </a:rPr>
              <a:t>key</a:t>
            </a:r>
            <a:r>
              <a:rPr lang="zh-TW" altLang="en-US" sz="1700" dirty="0">
                <a:latin typeface="Consolas" panose="020B0609020204030204" pitchFamily="49" charset="0"/>
                <a:ea typeface="+mj-ea"/>
              </a:rPr>
              <a:t>、</a:t>
            </a:r>
            <a:r>
              <a:rPr lang="en-US" altLang="zh-TW" sz="1700" dirty="0">
                <a:latin typeface="Consolas" panose="020B0609020204030204" pitchFamily="49" charset="0"/>
                <a:ea typeface="+mj-ea"/>
              </a:rPr>
              <a:t>value</a:t>
            </a:r>
            <a:r>
              <a:rPr lang="zh-TW" altLang="en-US" sz="1700" dirty="0">
                <a:latin typeface="Consolas" panose="020B0609020204030204" pitchFamily="49" charset="0"/>
                <a:ea typeface="+mj-ea"/>
              </a:rPr>
              <a:t>當成建構子參數傳入。</a:t>
            </a:r>
            <a:endParaRPr lang="en-US" altLang="zh-TW" sz="1700" dirty="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en-US" altLang="zh-TW" sz="1700" dirty="0">
                <a:solidFill>
                  <a:srgbClr val="1890C3"/>
                </a:solidFill>
                <a:latin typeface="Consolas" panose="020B0609020204030204" pitchFamily="49" charset="0"/>
                <a:ea typeface="+mj-ea"/>
              </a:rPr>
              <a:t>String </a:t>
            </a:r>
            <a:r>
              <a:rPr lang="en-US" altLang="zh-TW" sz="1700" dirty="0" err="1">
                <a:latin typeface="Consolas" panose="020B0609020204030204" pitchFamily="49" charset="0"/>
                <a:ea typeface="+mj-ea"/>
              </a:rPr>
              <a:t>c.getName</a:t>
            </a:r>
            <a:r>
              <a:rPr lang="en-US" altLang="zh-TW" sz="1700" dirty="0">
                <a:latin typeface="Consolas" panose="020B0609020204030204" pitchFamily="49" charset="0"/>
                <a:ea typeface="+mj-ea"/>
              </a:rPr>
              <a:t>()</a:t>
            </a:r>
          </a:p>
          <a:p>
            <a:pPr lvl="1" algn="just"/>
            <a:r>
              <a:rPr lang="zh-TW" altLang="en-US" sz="1700" dirty="0">
                <a:latin typeface="Consolas" panose="020B0609020204030204" pitchFamily="49" charset="0"/>
                <a:ea typeface="+mj-ea"/>
              </a:rPr>
              <a:t>取得此</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的</a:t>
            </a:r>
            <a:r>
              <a:rPr lang="en-US" altLang="zh-TW" sz="1700" dirty="0">
                <a:latin typeface="Consolas" panose="020B0609020204030204" pitchFamily="49" charset="0"/>
                <a:ea typeface="+mj-ea"/>
              </a:rPr>
              <a:t>key(name)</a:t>
            </a:r>
            <a:r>
              <a:rPr lang="zh-TW" altLang="en-US" sz="1700" dirty="0">
                <a:latin typeface="Consolas" panose="020B0609020204030204" pitchFamily="49" charset="0"/>
                <a:ea typeface="+mj-ea"/>
              </a:rPr>
              <a:t>值。</a:t>
            </a:r>
          </a:p>
          <a:p>
            <a:pPr marL="285750" indent="-285750" algn="just">
              <a:spcBef>
                <a:spcPts val="1200"/>
              </a:spcBef>
              <a:buFont typeface="Arial" panose="020B0604020202020204" pitchFamily="34" charset="0"/>
              <a:buChar char="•"/>
            </a:pPr>
            <a:r>
              <a:rPr lang="en-US" altLang="zh-TW" sz="1700" dirty="0">
                <a:solidFill>
                  <a:srgbClr val="1890C3"/>
                </a:solidFill>
                <a:latin typeface="Consolas" panose="020B0609020204030204" pitchFamily="49" charset="0"/>
              </a:rPr>
              <a:t>String</a:t>
            </a:r>
            <a:r>
              <a:rPr lang="en-US" altLang="zh-TW" sz="1700" dirty="0">
                <a:solidFill>
                  <a:srgbClr val="1890C3"/>
                </a:solidFill>
                <a:latin typeface="Consolas" panose="020B0609020204030204" pitchFamily="49" charset="0"/>
                <a:ea typeface="+mj-ea"/>
              </a:rPr>
              <a:t> </a:t>
            </a:r>
            <a:r>
              <a:rPr lang="en-US" altLang="zh-TW" sz="1700" dirty="0" err="1">
                <a:latin typeface="Consolas" panose="020B0609020204030204" pitchFamily="49" charset="0"/>
                <a:ea typeface="+mj-ea"/>
              </a:rPr>
              <a:t>c.getValue</a:t>
            </a:r>
            <a:r>
              <a:rPr lang="en-US" altLang="zh-TW" sz="1700" dirty="0">
                <a:latin typeface="Consolas" panose="020B0609020204030204" pitchFamily="49" charset="0"/>
                <a:ea typeface="+mj-ea"/>
              </a:rPr>
              <a:t>()</a:t>
            </a:r>
          </a:p>
          <a:p>
            <a:pPr lvl="1" algn="just"/>
            <a:r>
              <a:rPr lang="zh-TW" altLang="en-US" sz="1700" dirty="0">
                <a:latin typeface="Consolas" panose="020B0609020204030204" pitchFamily="49" charset="0"/>
                <a:ea typeface="+mj-ea"/>
              </a:rPr>
              <a:t>取得此</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的</a:t>
            </a:r>
            <a:r>
              <a:rPr lang="en-US" altLang="zh-TW" sz="1700" dirty="0">
                <a:latin typeface="Consolas" panose="020B0609020204030204" pitchFamily="49" charset="0"/>
                <a:ea typeface="+mj-ea"/>
              </a:rPr>
              <a:t>Value</a:t>
            </a:r>
            <a:r>
              <a:rPr lang="zh-TW" altLang="en-US" sz="1700" dirty="0">
                <a:latin typeface="Consolas" panose="020B0609020204030204" pitchFamily="49" charset="0"/>
                <a:ea typeface="+mj-ea"/>
              </a:rPr>
              <a:t>值。</a:t>
            </a:r>
          </a:p>
          <a:p>
            <a:pPr marL="285750" indent="-285750" algn="just">
              <a:spcBef>
                <a:spcPts val="1200"/>
              </a:spcBef>
              <a:buFont typeface="Arial" panose="020B0604020202020204" pitchFamily="34" charset="0"/>
              <a:buChar char="•"/>
            </a:pPr>
            <a:r>
              <a:rPr lang="en-US" altLang="zh-TW" sz="1700" dirty="0">
                <a:solidFill>
                  <a:srgbClr val="CC6227"/>
                </a:solidFill>
                <a:latin typeface="Consolas" panose="020B0609020204030204" pitchFamily="49" charset="0"/>
                <a:ea typeface="+mj-ea"/>
              </a:rPr>
              <a:t>void</a:t>
            </a:r>
            <a:r>
              <a:rPr lang="en-US" altLang="zh-TW" sz="1700" dirty="0">
                <a:solidFill>
                  <a:srgbClr val="1890C3"/>
                </a:solidFill>
                <a:latin typeface="Consolas" panose="020B0609020204030204" pitchFamily="49" charset="0"/>
                <a:ea typeface="+mj-ea"/>
              </a:rPr>
              <a:t> </a:t>
            </a:r>
            <a:r>
              <a:rPr lang="en-US" altLang="zh-TW" sz="1700" dirty="0" err="1">
                <a:latin typeface="Consolas" panose="020B0609020204030204" pitchFamily="49" charset="0"/>
                <a:ea typeface="+mj-ea"/>
              </a:rPr>
              <a:t>c.setMaxAge</a:t>
            </a:r>
            <a:r>
              <a:rPr lang="en-US" altLang="zh-TW" sz="1700" dirty="0">
                <a:latin typeface="Consolas" panose="020B0609020204030204" pitchFamily="49" charset="0"/>
                <a:ea typeface="+mj-ea"/>
              </a:rPr>
              <a:t>(int)</a:t>
            </a:r>
          </a:p>
          <a:p>
            <a:pPr lvl="1" algn="just"/>
            <a:r>
              <a:rPr lang="zh-TW" altLang="en-US" sz="1700" dirty="0">
                <a:latin typeface="Consolas" panose="020B0609020204030204" pitchFamily="49" charset="0"/>
                <a:ea typeface="+mj-ea"/>
              </a:rPr>
              <a:t>設定此</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的存活時間，單位為秒。預設值為</a:t>
            </a:r>
            <a:r>
              <a:rPr lang="en-US" altLang="zh-TW" sz="1700" dirty="0">
                <a:latin typeface="Consolas" panose="020B0609020204030204" pitchFamily="49" charset="0"/>
                <a:ea typeface="+mj-ea"/>
              </a:rPr>
              <a:t>-1</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a:p>
            <a:pPr lvl="1" algn="just"/>
            <a:r>
              <a:rPr lang="zh-TW" altLang="en-US" sz="1700" dirty="0">
                <a:latin typeface="Consolas" panose="020B0609020204030204" pitchFamily="49" charset="0"/>
                <a:ea typeface="+mj-ea"/>
              </a:rPr>
              <a:t>引數為</a:t>
            </a:r>
            <a:r>
              <a:rPr lang="en-US" altLang="zh-TW" sz="1700" dirty="0">
                <a:latin typeface="Consolas" panose="020B0609020204030204" pitchFamily="49" charset="0"/>
                <a:ea typeface="+mj-ea"/>
              </a:rPr>
              <a:t>-1</a:t>
            </a:r>
            <a:r>
              <a:rPr lang="zh-TW" altLang="en-US" sz="1700" dirty="0">
                <a:latin typeface="Consolas" panose="020B0609020204030204" pitchFamily="49" charset="0"/>
                <a:ea typeface="+mj-ea"/>
              </a:rPr>
              <a:t>：當瀏覽階段結束時銷毀</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離開網域即算，不用關瀏覽器</a:t>
            </a:r>
            <a:r>
              <a:rPr lang="en-US" altLang="zh-TW" sz="1700" dirty="0">
                <a:latin typeface="Consolas" panose="020B0609020204030204" pitchFamily="49" charset="0"/>
                <a:ea typeface="+mj-ea"/>
              </a:rPr>
              <a:t>)</a:t>
            </a:r>
          </a:p>
          <a:p>
            <a:pPr lvl="1" algn="just"/>
            <a:r>
              <a:rPr lang="zh-TW" altLang="en-US" sz="1700" dirty="0">
                <a:latin typeface="Consolas" panose="020B0609020204030204" pitchFamily="49" charset="0"/>
                <a:ea typeface="+mj-ea"/>
              </a:rPr>
              <a:t>引數為 </a:t>
            </a:r>
            <a:r>
              <a:rPr lang="en-US" altLang="zh-TW" sz="1700" dirty="0">
                <a:latin typeface="Consolas" panose="020B0609020204030204" pitchFamily="49" charset="0"/>
                <a:ea typeface="+mj-ea"/>
              </a:rPr>
              <a:t>0</a:t>
            </a:r>
            <a:r>
              <a:rPr lang="zh-TW" altLang="en-US" sz="1700" dirty="0">
                <a:latin typeface="Consolas" panose="020B0609020204030204" pitchFamily="49" charset="0"/>
                <a:ea typeface="+mj-ea"/>
              </a:rPr>
              <a:t>：立刻銷毀</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沒有</a:t>
            </a:r>
            <a:r>
              <a:rPr lang="en-US" altLang="zh-TW" sz="1700" dirty="0">
                <a:latin typeface="Consolas" panose="020B0609020204030204" pitchFamily="49" charset="0"/>
                <a:ea typeface="+mj-ea"/>
              </a:rPr>
              <a:t>delete</a:t>
            </a:r>
            <a:r>
              <a:rPr lang="zh-TW" altLang="en-US" sz="1700" dirty="0">
                <a:latin typeface="Consolas" panose="020B0609020204030204" pitchFamily="49" charset="0"/>
                <a:ea typeface="+mj-ea"/>
              </a:rPr>
              <a:t>方法</a:t>
            </a:r>
            <a:r>
              <a:rPr lang="en-US" altLang="zh-TW" sz="1700" dirty="0">
                <a:latin typeface="Consolas" panose="020B0609020204030204" pitchFamily="49" charset="0"/>
                <a:ea typeface="+mj-ea"/>
              </a:rPr>
              <a:t>)</a:t>
            </a:r>
            <a:endParaRPr lang="zh-TW" altLang="en-US" sz="1700" dirty="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en-US" altLang="zh-TW" sz="1700" dirty="0">
                <a:solidFill>
                  <a:srgbClr val="CC6227"/>
                </a:solidFill>
                <a:latin typeface="Consolas" panose="020B0609020204030204" pitchFamily="49" charset="0"/>
                <a:ea typeface="+mj-ea"/>
              </a:rPr>
              <a:t>void</a:t>
            </a:r>
            <a:r>
              <a:rPr lang="en-US" altLang="zh-TW" sz="1700" dirty="0">
                <a:solidFill>
                  <a:srgbClr val="1890C3"/>
                </a:solidFill>
                <a:latin typeface="Consolas" panose="020B0609020204030204" pitchFamily="49" charset="0"/>
                <a:ea typeface="+mj-ea"/>
              </a:rPr>
              <a:t> </a:t>
            </a:r>
            <a:r>
              <a:rPr lang="en-US" altLang="zh-TW" sz="1700" dirty="0" err="1">
                <a:latin typeface="Consolas" panose="020B0609020204030204" pitchFamily="49" charset="0"/>
                <a:ea typeface="+mj-ea"/>
              </a:rPr>
              <a:t>c.setHttpOnly</a:t>
            </a:r>
            <a:r>
              <a:rPr lang="en-US" altLang="zh-TW" sz="1700" dirty="0">
                <a:latin typeface="Consolas" panose="020B0609020204030204" pitchFamily="49" charset="0"/>
                <a:ea typeface="+mj-ea"/>
              </a:rPr>
              <a:t>(</a:t>
            </a:r>
            <a:r>
              <a:rPr lang="en-US" altLang="zh-TW" sz="1700" dirty="0" err="1">
                <a:latin typeface="Consolas" panose="020B0609020204030204" pitchFamily="49" charset="0"/>
                <a:ea typeface="+mj-ea"/>
              </a:rPr>
              <a:t>boolean</a:t>
            </a:r>
            <a:r>
              <a:rPr lang="en-US" altLang="zh-TW" sz="1700" dirty="0">
                <a:latin typeface="Consolas" panose="020B0609020204030204" pitchFamily="49" charset="0"/>
                <a:ea typeface="+mj-ea"/>
              </a:rPr>
              <a:t>)</a:t>
            </a:r>
          </a:p>
          <a:p>
            <a:pPr lvl="1" algn="just"/>
            <a:r>
              <a:rPr lang="zh-TW" altLang="en-US" sz="1700" dirty="0">
                <a:latin typeface="Consolas" panose="020B0609020204030204" pitchFamily="49" charset="0"/>
                <a:ea typeface="+mj-ea"/>
              </a:rPr>
              <a:t>設定此</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只給</a:t>
            </a:r>
            <a:r>
              <a:rPr lang="en-US" altLang="zh-TW" sz="1700" dirty="0">
                <a:latin typeface="Consolas" panose="020B0609020204030204" pitchFamily="49" charset="0"/>
                <a:ea typeface="+mj-ea"/>
              </a:rPr>
              <a:t>http</a:t>
            </a:r>
            <a:r>
              <a:rPr lang="zh-TW" altLang="en-US" sz="1700" dirty="0">
                <a:latin typeface="Consolas" panose="020B0609020204030204" pitchFamily="49" charset="0"/>
                <a:ea typeface="+mj-ea"/>
              </a:rPr>
              <a:t>協定使用，無法被</a:t>
            </a:r>
            <a:r>
              <a:rPr lang="en-US" altLang="zh-TW" sz="1700" dirty="0">
                <a:latin typeface="Consolas" panose="020B0609020204030204" pitchFamily="49" charset="0"/>
                <a:ea typeface="+mj-ea"/>
              </a:rPr>
              <a:t>JavaScript</a:t>
            </a:r>
            <a:r>
              <a:rPr lang="zh-TW" altLang="en-US" sz="1700" dirty="0">
                <a:latin typeface="Consolas" panose="020B0609020204030204" pitchFamily="49" charset="0"/>
                <a:ea typeface="+mj-ea"/>
              </a:rPr>
              <a:t>呼叫。預設值為</a:t>
            </a:r>
            <a:r>
              <a:rPr lang="en-US" altLang="zh-TW" sz="1700" dirty="0">
                <a:latin typeface="Consolas" panose="020B0609020204030204" pitchFamily="49" charset="0"/>
                <a:ea typeface="+mj-ea"/>
              </a:rPr>
              <a:t>false</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a:p>
            <a:pPr lvl="1" algn="just"/>
            <a:r>
              <a:rPr lang="zh-TW" altLang="en-US" sz="1700" dirty="0">
                <a:latin typeface="Consolas" panose="020B0609020204030204" pitchFamily="49" charset="0"/>
                <a:ea typeface="+mj-ea"/>
              </a:rPr>
              <a:t>開放</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被</a:t>
            </a:r>
            <a:r>
              <a:rPr lang="en-US" altLang="zh-TW" sz="1700" dirty="0">
                <a:latin typeface="Consolas" panose="020B0609020204030204" pitchFamily="49" charset="0"/>
                <a:ea typeface="+mj-ea"/>
              </a:rPr>
              <a:t>JavaScript</a:t>
            </a:r>
            <a:r>
              <a:rPr lang="zh-TW" altLang="en-US" sz="1700" dirty="0">
                <a:latin typeface="Consolas" panose="020B0609020204030204" pitchFamily="49" charset="0"/>
                <a:ea typeface="+mj-ea"/>
              </a:rPr>
              <a:t>呼叫會有資安風險，視情況使用即可。</a:t>
            </a:r>
          </a:p>
          <a:p>
            <a:pPr marL="285750" indent="-285750" algn="just">
              <a:spcBef>
                <a:spcPts val="1200"/>
              </a:spcBef>
              <a:buFont typeface="Arial" panose="020B0604020202020204" pitchFamily="34" charset="0"/>
              <a:buChar char="•"/>
            </a:pPr>
            <a:r>
              <a:rPr lang="en-US" altLang="zh-TW" sz="1700" dirty="0">
                <a:solidFill>
                  <a:srgbClr val="CC6227"/>
                </a:solidFill>
                <a:latin typeface="Consolas" panose="020B0609020204030204" pitchFamily="49" charset="0"/>
                <a:ea typeface="+mj-ea"/>
              </a:rPr>
              <a:t>void</a:t>
            </a:r>
            <a:r>
              <a:rPr lang="en-US" altLang="zh-TW" sz="1700" dirty="0">
                <a:solidFill>
                  <a:srgbClr val="1890C3"/>
                </a:solidFill>
                <a:latin typeface="Consolas" panose="020B0609020204030204" pitchFamily="49" charset="0"/>
                <a:ea typeface="+mj-ea"/>
              </a:rPr>
              <a:t> </a:t>
            </a:r>
            <a:r>
              <a:rPr lang="en-US" altLang="zh-TW" sz="1700" dirty="0" err="1">
                <a:latin typeface="Consolas" panose="020B0609020204030204" pitchFamily="49" charset="0"/>
                <a:ea typeface="+mj-ea"/>
              </a:rPr>
              <a:t>response.addCookie</a:t>
            </a:r>
            <a:r>
              <a:rPr lang="en-US" altLang="zh-TW" sz="1700" dirty="0">
                <a:latin typeface="Consolas" panose="020B0609020204030204" pitchFamily="49" charset="0"/>
                <a:ea typeface="+mj-ea"/>
              </a:rPr>
              <a:t>(Cookie)</a:t>
            </a:r>
          </a:p>
          <a:p>
            <a:pPr lvl="1" algn="just"/>
            <a:r>
              <a:rPr lang="zh-TW" altLang="en-US" sz="1700" dirty="0">
                <a:latin typeface="Consolas" panose="020B0609020204030204" pitchFamily="49" charset="0"/>
                <a:ea typeface="+mj-ea"/>
              </a:rPr>
              <a:t>將</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加入回應標頭</a:t>
            </a:r>
            <a:r>
              <a:rPr lang="en-US" altLang="zh-TW" sz="1700" dirty="0">
                <a:latin typeface="Consolas" panose="020B0609020204030204" pitchFamily="49" charset="0"/>
                <a:ea typeface="+mj-ea"/>
              </a:rPr>
              <a:t>(Header)</a:t>
            </a:r>
            <a:r>
              <a:rPr lang="zh-TW" altLang="en-US" sz="1700" dirty="0">
                <a:latin typeface="Consolas" panose="020B0609020204030204" pitchFamily="49" charset="0"/>
                <a:ea typeface="+mj-ea"/>
              </a:rPr>
              <a:t>當中，</a:t>
            </a:r>
            <a:r>
              <a:rPr lang="zh-TW" altLang="en-US" sz="1700" dirty="0">
                <a:solidFill>
                  <a:srgbClr val="FF0000"/>
                </a:solidFill>
                <a:latin typeface="Consolas" panose="020B0609020204030204" pitchFamily="49" charset="0"/>
                <a:ea typeface="+mj-ea"/>
              </a:rPr>
              <a:t>若有同名</a:t>
            </a:r>
            <a:r>
              <a:rPr lang="en-US" altLang="zh-TW" sz="1700" dirty="0">
                <a:solidFill>
                  <a:srgbClr val="FF0000"/>
                </a:solidFill>
                <a:latin typeface="Consolas" panose="020B0609020204030204" pitchFamily="49" charset="0"/>
                <a:ea typeface="+mj-ea"/>
              </a:rPr>
              <a:t>cookie</a:t>
            </a:r>
            <a:r>
              <a:rPr lang="zh-TW" altLang="en-US" sz="1700" dirty="0">
                <a:solidFill>
                  <a:srgbClr val="FF0000"/>
                </a:solidFill>
                <a:latin typeface="Consolas" panose="020B0609020204030204" pitchFamily="49" charset="0"/>
                <a:ea typeface="+mj-ea"/>
              </a:rPr>
              <a:t>則取代之</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a:p>
            <a:pPr lvl="1" algn="just"/>
            <a:r>
              <a:rPr lang="zh-TW" altLang="en-US" sz="1700" dirty="0">
                <a:latin typeface="Consolas" panose="020B0609020204030204" pitchFamily="49" charset="0"/>
                <a:ea typeface="+mj-ea"/>
              </a:rPr>
              <a:t>你無法在同名</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中新增</a:t>
            </a:r>
            <a:r>
              <a:rPr lang="en-US" altLang="zh-TW" sz="1700" dirty="0">
                <a:latin typeface="Consolas" panose="020B0609020204030204" pitchFamily="49" charset="0"/>
                <a:ea typeface="+mj-ea"/>
              </a:rPr>
              <a:t>value</a:t>
            </a:r>
            <a:r>
              <a:rPr lang="zh-TW" altLang="en-US" sz="1700" dirty="0">
                <a:latin typeface="Consolas" panose="020B0609020204030204" pitchFamily="49" charset="0"/>
                <a:ea typeface="+mj-ea"/>
              </a:rPr>
              <a:t>字串，只能取得全部</a:t>
            </a:r>
            <a:r>
              <a:rPr lang="en-US" altLang="zh-TW" sz="1700" dirty="0">
                <a:latin typeface="Consolas" panose="020B0609020204030204" pitchFamily="49" charset="0"/>
                <a:ea typeface="+mj-ea"/>
              </a:rPr>
              <a:t>value</a:t>
            </a:r>
            <a:r>
              <a:rPr lang="zh-TW" altLang="en-US" sz="1700" dirty="0">
                <a:latin typeface="Consolas" panose="020B0609020204030204" pitchFamily="49" charset="0"/>
                <a:ea typeface="+mj-ea"/>
              </a:rPr>
              <a:t>，改寫再覆蓋。</a:t>
            </a:r>
          </a:p>
          <a:p>
            <a:pPr marL="285750" indent="-285750" algn="just">
              <a:spcBef>
                <a:spcPts val="1200"/>
              </a:spcBef>
              <a:buFont typeface="Arial" panose="020B0604020202020204" pitchFamily="34" charset="0"/>
              <a:buChar char="•"/>
            </a:pPr>
            <a:r>
              <a:rPr lang="en-US" altLang="zh-TW" sz="1700" dirty="0">
                <a:solidFill>
                  <a:srgbClr val="1890C3"/>
                </a:solidFill>
                <a:latin typeface="Consolas" panose="020B0609020204030204" pitchFamily="49" charset="0"/>
                <a:ea typeface="+mj-ea"/>
              </a:rPr>
              <a:t>Cookie[] </a:t>
            </a:r>
            <a:r>
              <a:rPr lang="en-US" altLang="zh-TW" sz="1700" dirty="0" err="1">
                <a:latin typeface="Consolas" panose="020B0609020204030204" pitchFamily="49" charset="0"/>
                <a:ea typeface="+mj-ea"/>
              </a:rPr>
              <a:t>request.getCookies</a:t>
            </a:r>
            <a:r>
              <a:rPr lang="en-US" altLang="zh-TW" sz="1700" dirty="0">
                <a:latin typeface="Consolas" panose="020B0609020204030204" pitchFamily="49" charset="0"/>
                <a:ea typeface="+mj-ea"/>
              </a:rPr>
              <a:t>()</a:t>
            </a:r>
          </a:p>
          <a:p>
            <a:pPr lvl="1" algn="just"/>
            <a:r>
              <a:rPr lang="zh-TW" altLang="en-US" sz="1700" dirty="0">
                <a:latin typeface="Consolas" panose="020B0609020204030204" pitchFamily="49" charset="0"/>
                <a:ea typeface="+mj-ea"/>
              </a:rPr>
              <a:t>取得所有此請求中附加的</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，回傳</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陣列。</a:t>
            </a:r>
            <a:endParaRPr lang="en-US" altLang="zh-TW" sz="1700" dirty="0">
              <a:latin typeface="Consolas" panose="020B0609020204030204" pitchFamily="49" charset="0"/>
              <a:ea typeface="+mj-ea"/>
            </a:endParaRPr>
          </a:p>
          <a:p>
            <a:pPr lvl="1" algn="just"/>
            <a:r>
              <a:rPr lang="zh-TW" altLang="en-US" sz="1700" dirty="0">
                <a:solidFill>
                  <a:srgbClr val="FF0000"/>
                </a:solidFill>
                <a:latin typeface="Consolas" panose="020B0609020204030204" pitchFamily="49" charset="0"/>
                <a:ea typeface="+mj-ea"/>
              </a:rPr>
              <a:t>沒有</a:t>
            </a:r>
            <a:r>
              <a:rPr lang="en-US" altLang="zh-TW" sz="1700" dirty="0" err="1">
                <a:solidFill>
                  <a:srgbClr val="FF0000"/>
                </a:solidFill>
                <a:latin typeface="Consolas" panose="020B0609020204030204" pitchFamily="49" charset="0"/>
                <a:ea typeface="+mj-ea"/>
              </a:rPr>
              <a:t>request.getCookie</a:t>
            </a:r>
            <a:r>
              <a:rPr lang="en-US" altLang="zh-TW" sz="1700" dirty="0">
                <a:solidFill>
                  <a:srgbClr val="FF0000"/>
                </a:solidFill>
                <a:latin typeface="Consolas" panose="020B0609020204030204" pitchFamily="49" charset="0"/>
                <a:ea typeface="+mj-ea"/>
              </a:rPr>
              <a:t>(String </a:t>
            </a:r>
            <a:r>
              <a:rPr lang="en-US" altLang="zh-TW" sz="1700" dirty="0" err="1">
                <a:solidFill>
                  <a:srgbClr val="FF0000"/>
                </a:solidFill>
                <a:latin typeface="Consolas" panose="020B0609020204030204" pitchFamily="49" charset="0"/>
                <a:ea typeface="+mj-ea"/>
              </a:rPr>
              <a:t>cookieName</a:t>
            </a:r>
            <a:r>
              <a:rPr lang="en-US" altLang="zh-TW" sz="1700" dirty="0">
                <a:solidFill>
                  <a:srgbClr val="FF0000"/>
                </a:solidFill>
                <a:latin typeface="Consolas" panose="020B0609020204030204" pitchFamily="49" charset="0"/>
                <a:ea typeface="+mj-ea"/>
              </a:rPr>
              <a:t>)</a:t>
            </a:r>
            <a:r>
              <a:rPr lang="zh-TW" altLang="en-US" sz="1700" dirty="0">
                <a:solidFill>
                  <a:srgbClr val="FF0000"/>
                </a:solidFill>
                <a:latin typeface="Consolas" panose="020B0609020204030204" pitchFamily="49" charset="0"/>
                <a:ea typeface="+mj-ea"/>
              </a:rPr>
              <a:t>這種方法。</a:t>
            </a:r>
            <a:endParaRPr lang="en-US" altLang="zh-TW" sz="1700" dirty="0">
              <a:solidFill>
                <a:srgbClr val="FF0000"/>
              </a:solidFill>
              <a:latin typeface="Consolas" panose="020B0609020204030204" pitchFamily="49" charset="0"/>
              <a:ea typeface="+mj-ea"/>
            </a:endParaRPr>
          </a:p>
          <a:p>
            <a:pPr lvl="1" algn="just"/>
            <a:r>
              <a:rPr lang="zh-TW" altLang="en-US" sz="1700" dirty="0">
                <a:latin typeface="Consolas" panose="020B0609020204030204" pitchFamily="49" charset="0"/>
                <a:ea typeface="+mj-ea"/>
              </a:rPr>
              <a:t>要操作</a:t>
            </a:r>
            <a:r>
              <a:rPr lang="en-US" altLang="zh-TW" sz="1700" dirty="0">
                <a:latin typeface="Consolas" panose="020B0609020204030204" pitchFamily="49" charset="0"/>
                <a:ea typeface="+mj-ea"/>
              </a:rPr>
              <a:t>cookie</a:t>
            </a:r>
            <a:r>
              <a:rPr lang="zh-TW" altLang="en-US" sz="1700" dirty="0">
                <a:latin typeface="Consolas" panose="020B0609020204030204" pitchFamily="49" charset="0"/>
                <a:ea typeface="+mj-ea"/>
              </a:rPr>
              <a:t>請撰寫迴圈，並用</a:t>
            </a:r>
            <a:r>
              <a:rPr lang="en-US" altLang="zh-TW" sz="1700" dirty="0" err="1">
                <a:latin typeface="Consolas" panose="020B0609020204030204" pitchFamily="49" charset="0"/>
                <a:ea typeface="+mj-ea"/>
              </a:rPr>
              <a:t>c.getName</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判斷對象；或採用第三方</a:t>
            </a:r>
            <a:r>
              <a:rPr lang="en-US" altLang="zh-TW" sz="1700" dirty="0">
                <a:latin typeface="Consolas" panose="020B0609020204030204" pitchFamily="49" charset="0"/>
                <a:ea typeface="+mj-ea"/>
              </a:rPr>
              <a:t>jar</a:t>
            </a:r>
            <a:r>
              <a:rPr lang="zh-TW" altLang="en-US" sz="1700" dirty="0">
                <a:latin typeface="Consolas" panose="020B0609020204030204" pitchFamily="49" charset="0"/>
                <a:ea typeface="+mj-ea"/>
              </a:rPr>
              <a:t>。</a:t>
            </a:r>
          </a:p>
          <a:p>
            <a:pPr algn="just"/>
            <a:endParaRPr lang="zh-TW" altLang="en-US" sz="170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BF96505F-06AE-D3D0-8F40-7EF03EC6CE4A}"/>
              </a:ext>
            </a:extLst>
          </p:cNvPr>
          <p:cNvSpPr txBox="1"/>
          <p:nvPr/>
        </p:nvSpPr>
        <p:spPr>
          <a:xfrm>
            <a:off x="10437961" y="6272784"/>
            <a:ext cx="1071583"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Cookie</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187102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9EB2D7C6-8CAA-4A8B-8A0E-5A04AB80DC16}"/>
              </a:ext>
            </a:extLst>
          </p:cNvPr>
          <p:cNvPicPr>
            <a:picLocks noChangeAspect="1"/>
          </p:cNvPicPr>
          <p:nvPr/>
        </p:nvPicPr>
        <p:blipFill>
          <a:blip r:embed="rId2"/>
          <a:stretch>
            <a:fillRect/>
          </a:stretch>
        </p:blipFill>
        <p:spPr>
          <a:xfrm>
            <a:off x="208913" y="828672"/>
            <a:ext cx="2027424" cy="5921154"/>
          </a:xfrm>
          <a:prstGeom prst="rect">
            <a:avLst/>
          </a:prstGeom>
        </p:spPr>
      </p:pic>
      <p:cxnSp>
        <p:nvCxnSpPr>
          <p:cNvPr id="22" name="直線接點 21">
            <a:extLst>
              <a:ext uri="{FF2B5EF4-FFF2-40B4-BE49-F238E27FC236}">
                <a16:creationId xmlns:a16="http://schemas.microsoft.com/office/drawing/2014/main" id="{4163B5F1-9F4C-43EC-BB67-3845371984D3}"/>
              </a:ext>
            </a:extLst>
          </p:cNvPr>
          <p:cNvCxnSpPr>
            <a:cxnSpLocks/>
          </p:cNvCxnSpPr>
          <p:nvPr/>
        </p:nvCxnSpPr>
        <p:spPr>
          <a:xfrm flipV="1">
            <a:off x="2294647" y="1263721"/>
            <a:ext cx="345811" cy="307994"/>
          </a:xfrm>
          <a:prstGeom prst="line">
            <a:avLst/>
          </a:prstGeom>
        </p:spPr>
        <p:style>
          <a:lnRef idx="1">
            <a:schemeClr val="dk1"/>
          </a:lnRef>
          <a:fillRef idx="0">
            <a:schemeClr val="dk1"/>
          </a:fillRef>
          <a:effectRef idx="0">
            <a:schemeClr val="dk1"/>
          </a:effectRef>
          <a:fontRef idx="minor">
            <a:schemeClr val="tx1"/>
          </a:fontRef>
        </p:style>
      </p:cxnSp>
      <p:sp>
        <p:nvSpPr>
          <p:cNvPr id="56" name="文字方塊 55">
            <a:extLst>
              <a:ext uri="{FF2B5EF4-FFF2-40B4-BE49-F238E27FC236}">
                <a16:creationId xmlns:a16="http://schemas.microsoft.com/office/drawing/2014/main" id="{D738ADE2-0EB1-40D8-AD24-F03AD045700F}"/>
              </a:ext>
            </a:extLst>
          </p:cNvPr>
          <p:cNvSpPr txBox="1"/>
          <p:nvPr/>
        </p:nvSpPr>
        <p:spPr>
          <a:xfrm>
            <a:off x="3137850" y="2675467"/>
            <a:ext cx="184731" cy="369332"/>
          </a:xfrm>
          <a:prstGeom prst="rect">
            <a:avLst/>
          </a:prstGeom>
          <a:noFill/>
        </p:spPr>
        <p:txBody>
          <a:bodyPr wrap="none" rtlCol="0">
            <a:spAutoFit/>
          </a:bodyPr>
          <a:lstStyle/>
          <a:p>
            <a:endParaRPr lang="zh-TW" altLang="en-US"/>
          </a:p>
        </p:txBody>
      </p:sp>
      <p:sp>
        <p:nvSpPr>
          <p:cNvPr id="6" name="文字版面配置區 5"/>
          <p:cNvSpPr>
            <a:spLocks noGrp="1"/>
          </p:cNvSpPr>
          <p:nvPr>
            <p:ph type="body" sz="half" idx="2"/>
          </p:nvPr>
        </p:nvSpPr>
        <p:spPr>
          <a:xfrm>
            <a:off x="8303491" y="562551"/>
            <a:ext cx="3888510" cy="5817228"/>
          </a:xfrm>
        </p:spPr>
        <p:txBody>
          <a:bodyPr>
            <a:noAutofit/>
          </a:bodyPr>
          <a:lstStyle/>
          <a:p>
            <a:pPr algn="just"/>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（超文本傳輸協定）是一種用於分佈式、協作式和超媒體訊息系統的應用層協定。它是網際網路數據交換的基礎，提供了網頁客戶端</a:t>
            </a:r>
            <a:r>
              <a:rPr lang="en-US" altLang="zh-TW" sz="1300" b="1" dirty="0">
                <a:latin typeface="Consolas" panose="020B0609020204030204" pitchFamily="49" charset="0"/>
                <a:ea typeface="+mj-ea"/>
              </a:rPr>
              <a:t>(</a:t>
            </a:r>
            <a:r>
              <a:rPr lang="zh-TW" altLang="en-US" sz="1300" b="1" dirty="0">
                <a:latin typeface="Consolas" panose="020B0609020204030204" pitchFamily="49" charset="0"/>
                <a:ea typeface="+mj-ea"/>
              </a:rPr>
              <a:t>如瀏覽器</a:t>
            </a:r>
            <a:r>
              <a:rPr lang="en-US" altLang="zh-TW" sz="1300" b="1" dirty="0">
                <a:latin typeface="Consolas" panose="020B0609020204030204" pitchFamily="49" charset="0"/>
                <a:ea typeface="+mj-ea"/>
              </a:rPr>
              <a:t>)</a:t>
            </a:r>
            <a:r>
              <a:rPr lang="zh-TW" altLang="en-US" sz="1300" b="1" dirty="0">
                <a:latin typeface="Consolas" panose="020B0609020204030204" pitchFamily="49" charset="0"/>
                <a:ea typeface="+mj-ea"/>
              </a:rPr>
              <a:t>與伺服器之間交換訊息的標準方式。</a:t>
            </a:r>
            <a:endParaRPr lang="en-US" altLang="zh-TW" sz="1300" b="1" dirty="0">
              <a:latin typeface="Consolas" panose="020B0609020204030204" pitchFamily="49" charset="0"/>
              <a:ea typeface="+mj-ea"/>
            </a:endParaRPr>
          </a:p>
          <a:p>
            <a:pPr algn="just"/>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遵循標準的</a:t>
            </a:r>
            <a:r>
              <a:rPr lang="en-US" altLang="zh-TW" sz="1300" b="1" dirty="0">
                <a:latin typeface="Consolas" panose="020B0609020204030204" pitchFamily="49" charset="0"/>
                <a:ea typeface="+mj-ea"/>
              </a:rPr>
              <a:t>Client-Server</a:t>
            </a:r>
            <a:r>
              <a:rPr lang="zh-TW" altLang="en-US" sz="1300" b="1" dirty="0">
                <a:latin typeface="Consolas" panose="020B0609020204030204" pitchFamily="49" charset="0"/>
                <a:ea typeface="+mj-ea"/>
              </a:rPr>
              <a:t>模型，其中客戶端會發請求，然後等待服務器的回應。</a:t>
            </a:r>
          </a:p>
          <a:p>
            <a:pPr algn="just"/>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使用統一資源標識符</a:t>
            </a:r>
            <a:r>
              <a:rPr lang="en-US" altLang="zh-TW" sz="1300" b="1" dirty="0">
                <a:latin typeface="Consolas" panose="020B0609020204030204" pitchFamily="49" charset="0"/>
                <a:ea typeface="+mj-ea"/>
              </a:rPr>
              <a:t>(URL)</a:t>
            </a:r>
            <a:r>
              <a:rPr lang="zh-TW" altLang="en-US" sz="1300" b="1" dirty="0">
                <a:latin typeface="Consolas" panose="020B0609020204030204" pitchFamily="49" charset="0"/>
                <a:ea typeface="+mj-ea"/>
              </a:rPr>
              <a:t>來定位網絡上的資源。當你在瀏覽器中輸入一個網址時，實際上</a:t>
            </a:r>
            <a:r>
              <a:rPr lang="zh-TW" altLang="en-US" sz="1300" b="1" dirty="0">
                <a:solidFill>
                  <a:srgbClr val="0070C0"/>
                </a:solidFill>
                <a:latin typeface="Consolas" panose="020B0609020204030204" pitchFamily="49" charset="0"/>
                <a:ea typeface="+mj-ea"/>
              </a:rPr>
              <a:t>是在發送一個</a:t>
            </a:r>
            <a:r>
              <a:rPr lang="en-US" altLang="zh-TW" sz="1300" b="1" dirty="0">
                <a:solidFill>
                  <a:srgbClr val="0070C0"/>
                </a:solidFill>
                <a:latin typeface="Consolas" panose="020B0609020204030204" pitchFamily="49" charset="0"/>
                <a:ea typeface="+mj-ea"/>
              </a:rPr>
              <a:t>HTTP</a:t>
            </a:r>
            <a:r>
              <a:rPr lang="zh-TW" altLang="en-US" sz="1300" b="1" dirty="0">
                <a:solidFill>
                  <a:srgbClr val="0070C0"/>
                </a:solidFill>
                <a:latin typeface="Consolas" panose="020B0609020204030204" pitchFamily="49" charset="0"/>
                <a:ea typeface="+mj-ea"/>
              </a:rPr>
              <a:t>請求</a:t>
            </a:r>
            <a:r>
              <a:rPr lang="zh-TW" altLang="en-US" sz="1300" b="1" dirty="0">
                <a:latin typeface="Consolas" panose="020B0609020204030204" pitchFamily="49" charset="0"/>
                <a:ea typeface="+mj-ea"/>
              </a:rPr>
              <a:t>到指定的伺服器，要求返回那個網址所代表的資源。</a:t>
            </a:r>
          </a:p>
          <a:p>
            <a:pPr algn="just"/>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協議定義了一系列請求方法，最常用的是</a:t>
            </a:r>
            <a:r>
              <a:rPr lang="en-US" altLang="zh-TW" sz="1300" b="1" dirty="0">
                <a:latin typeface="Consolas" panose="020B0609020204030204" pitchFamily="49" charset="0"/>
                <a:ea typeface="+mj-ea"/>
              </a:rPr>
              <a:t>GET</a:t>
            </a:r>
            <a:r>
              <a:rPr lang="zh-TW" altLang="en-US" sz="1300" b="1" dirty="0">
                <a:latin typeface="Consolas" panose="020B0609020204030204" pitchFamily="49" charset="0"/>
                <a:ea typeface="+mj-ea"/>
              </a:rPr>
              <a:t>和</a:t>
            </a:r>
            <a:r>
              <a:rPr lang="en-US" altLang="zh-TW" sz="1300" b="1" dirty="0">
                <a:latin typeface="Consolas" panose="020B0609020204030204" pitchFamily="49" charset="0"/>
                <a:ea typeface="+mj-ea"/>
              </a:rPr>
              <a:t>POST</a:t>
            </a:r>
            <a:r>
              <a:rPr lang="zh-TW" altLang="en-US" sz="1300" b="1" dirty="0">
                <a:latin typeface="Consolas" panose="020B0609020204030204" pitchFamily="49" charset="0"/>
                <a:ea typeface="+mj-ea"/>
              </a:rPr>
              <a:t>。</a:t>
            </a:r>
            <a:r>
              <a:rPr lang="en-US" altLang="zh-TW" sz="1300" b="1" dirty="0">
                <a:latin typeface="Consolas" panose="020B0609020204030204" pitchFamily="49" charset="0"/>
                <a:ea typeface="+mj-ea"/>
              </a:rPr>
              <a:t>GET</a:t>
            </a:r>
            <a:r>
              <a:rPr lang="zh-TW" altLang="en-US" sz="1300" b="1" dirty="0">
                <a:latin typeface="Consolas" panose="020B0609020204030204" pitchFamily="49" charset="0"/>
                <a:ea typeface="+mj-ea"/>
              </a:rPr>
              <a:t>請求通常用於請求數據，而</a:t>
            </a:r>
            <a:r>
              <a:rPr lang="en-US" altLang="zh-TW" sz="1300" b="1" dirty="0">
                <a:latin typeface="Consolas" panose="020B0609020204030204" pitchFamily="49" charset="0"/>
                <a:ea typeface="+mj-ea"/>
              </a:rPr>
              <a:t>POST</a:t>
            </a:r>
            <a:r>
              <a:rPr lang="zh-TW" altLang="en-US" sz="1300" b="1" dirty="0">
                <a:latin typeface="Consolas" panose="020B0609020204030204" pitchFamily="49" charset="0"/>
                <a:ea typeface="+mj-ea"/>
              </a:rPr>
              <a:t>請求通常用於提交數據。此外，</a:t>
            </a:r>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回應包括一個狀態碼，這個狀態碼讓客戶端知道請求是成功還是失敗，以及在後者的情況下失敗的原因。</a:t>
            </a:r>
          </a:p>
          <a:p>
            <a:pPr algn="just"/>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是一個無狀態的協議，這意味著伺服器不會保留任何請求的數據訊息。</a:t>
            </a:r>
            <a:endParaRPr lang="en-US" altLang="zh-TW" sz="1300" b="1" dirty="0">
              <a:latin typeface="Consolas" panose="020B0609020204030204" pitchFamily="49" charset="0"/>
              <a:ea typeface="+mj-ea"/>
            </a:endParaRPr>
          </a:p>
          <a:p>
            <a:pPr algn="just"/>
            <a:r>
              <a:rPr lang="zh-TW" altLang="en-US" sz="1300" b="1" dirty="0">
                <a:latin typeface="Consolas" panose="020B0609020204030204" pitchFamily="49" charset="0"/>
                <a:ea typeface="+mj-ea"/>
              </a:rPr>
              <a:t>隨著網際網路的發展，</a:t>
            </a:r>
            <a:r>
              <a:rPr lang="en-US" altLang="zh-TW" sz="1300" b="1" dirty="0">
                <a:latin typeface="Consolas" panose="020B0609020204030204" pitchFamily="49" charset="0"/>
                <a:ea typeface="+mj-ea"/>
              </a:rPr>
              <a:t>HTTP</a:t>
            </a:r>
            <a:r>
              <a:rPr lang="zh-TW" altLang="en-US" sz="1300" b="1" dirty="0">
                <a:latin typeface="Consolas" panose="020B0609020204030204" pitchFamily="49" charset="0"/>
                <a:ea typeface="+mj-ea"/>
              </a:rPr>
              <a:t>也在不斷進化，例如，</a:t>
            </a:r>
            <a:r>
              <a:rPr lang="en-US" altLang="zh-TW" sz="1300" b="1" dirty="0">
                <a:latin typeface="Consolas" panose="020B0609020204030204" pitchFamily="49" charset="0"/>
                <a:ea typeface="+mj-ea"/>
              </a:rPr>
              <a:t>HTTP/2</a:t>
            </a:r>
            <a:r>
              <a:rPr lang="zh-TW" altLang="en-US" sz="1300" b="1" dirty="0">
                <a:latin typeface="Consolas" panose="020B0609020204030204" pitchFamily="49" charset="0"/>
                <a:ea typeface="+mj-ea"/>
              </a:rPr>
              <a:t>和</a:t>
            </a:r>
            <a:r>
              <a:rPr lang="en-US" altLang="zh-TW" sz="1300" b="1" dirty="0">
                <a:latin typeface="Consolas" panose="020B0609020204030204" pitchFamily="49" charset="0"/>
                <a:ea typeface="+mj-ea"/>
              </a:rPr>
              <a:t>HTTP/3</a:t>
            </a:r>
            <a:r>
              <a:rPr lang="zh-TW" altLang="en-US" sz="1300" b="1" dirty="0">
                <a:latin typeface="Consolas" panose="020B0609020204030204" pitchFamily="49" charset="0"/>
                <a:ea typeface="+mj-ea"/>
              </a:rPr>
              <a:t>提供了性能改進，如請求</a:t>
            </a:r>
            <a:r>
              <a:rPr lang="en-US" altLang="zh-TW" sz="1300" b="1" dirty="0">
                <a:latin typeface="Consolas" panose="020B0609020204030204" pitchFamily="49" charset="0"/>
                <a:ea typeface="+mj-ea"/>
              </a:rPr>
              <a:t>/</a:t>
            </a:r>
            <a:r>
              <a:rPr lang="zh-TW" altLang="en-US" sz="1300" b="1" dirty="0">
                <a:latin typeface="Consolas" panose="020B0609020204030204" pitchFamily="49" charset="0"/>
                <a:ea typeface="+mj-ea"/>
              </a:rPr>
              <a:t>回應多路復用和</a:t>
            </a:r>
            <a:r>
              <a:rPr lang="en-US" altLang="zh-TW" sz="1300" b="1" dirty="0">
                <a:latin typeface="Consolas" panose="020B0609020204030204" pitchFamily="49" charset="0"/>
                <a:ea typeface="+mj-ea"/>
              </a:rPr>
              <a:t>header</a:t>
            </a:r>
            <a:r>
              <a:rPr lang="zh-TW" altLang="en-US" sz="1300" b="1" dirty="0">
                <a:latin typeface="Consolas" panose="020B0609020204030204" pitchFamily="49" charset="0"/>
                <a:ea typeface="+mj-ea"/>
              </a:rPr>
              <a:t>壓縮，以更有效地處理數據。</a:t>
            </a: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t>7</a:t>
            </a:fld>
            <a:endParaRPr lang="zh-TW" altLang="en-US"/>
          </a:p>
        </p:txBody>
      </p:sp>
      <p:sp>
        <p:nvSpPr>
          <p:cNvPr id="7" name="文字方塊 6">
            <a:extLst>
              <a:ext uri="{FF2B5EF4-FFF2-40B4-BE49-F238E27FC236}">
                <a16:creationId xmlns:a16="http://schemas.microsoft.com/office/drawing/2014/main" id="{6ED4F3DF-F911-4DA6-8519-C6EE70C11E8B}"/>
              </a:ext>
            </a:extLst>
          </p:cNvPr>
          <p:cNvSpPr txBox="1"/>
          <p:nvPr/>
        </p:nvSpPr>
        <p:spPr>
          <a:xfrm>
            <a:off x="2698768" y="450169"/>
            <a:ext cx="5416534" cy="144655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TW" sz="1600" dirty="0">
                <a:latin typeface="Consolas" panose="020B0609020204030204" pitchFamily="49" charset="0"/>
                <a:ea typeface="+mj-ea"/>
              </a:rPr>
              <a:t>【HTTP】</a:t>
            </a:r>
            <a:r>
              <a:rPr lang="zh-TW" altLang="en-US" sz="1600" dirty="0">
                <a:latin typeface="Consolas" panose="020B0609020204030204" pitchFamily="49" charset="0"/>
                <a:ea typeface="+mj-ea"/>
                <a:cs typeface="Times New Roman" panose="02020603050405020304" pitchFamily="18" charset="0"/>
              </a:rPr>
              <a:t>超文本傳輸協定</a:t>
            </a:r>
            <a:endParaRPr lang="en-US" altLang="zh-TW" sz="1600" dirty="0">
              <a:latin typeface="Consolas" panose="020B0609020204030204" pitchFamily="49" charset="0"/>
              <a:ea typeface="+mj-ea"/>
              <a:cs typeface="Times New Roman" panose="02020603050405020304" pitchFamily="18" charset="0"/>
            </a:endParaRPr>
          </a:p>
          <a:p>
            <a:endParaRPr lang="en-US" altLang="zh-TW" sz="1600" dirty="0">
              <a:latin typeface="Consolas" panose="020B0609020204030204" pitchFamily="49" charset="0"/>
              <a:ea typeface="+mj-ea"/>
              <a:cs typeface="Times New Roman" panose="02020603050405020304" pitchFamily="18" charset="0"/>
            </a:endParaRPr>
          </a:p>
          <a:p>
            <a:pPr marL="342900" indent="-342900">
              <a:buAutoNum type="arabicPeriod"/>
            </a:pPr>
            <a:r>
              <a:rPr lang="zh-TW" altLang="en-US" sz="1400" dirty="0">
                <a:latin typeface="Consolas" panose="020B0609020204030204" pitchFamily="49" charset="0"/>
                <a:ea typeface="+mj-ea"/>
              </a:rPr>
              <a:t>是一種</a:t>
            </a:r>
            <a:r>
              <a:rPr lang="zh-TW" altLang="en-US" sz="1400" dirty="0">
                <a:solidFill>
                  <a:srgbClr val="FF0000"/>
                </a:solidFill>
                <a:latin typeface="Consolas" panose="020B0609020204030204" pitchFamily="49" charset="0"/>
                <a:ea typeface="+mj-ea"/>
              </a:rPr>
              <a:t>伺服器</a:t>
            </a:r>
            <a:r>
              <a:rPr lang="en-US" altLang="zh-TW" sz="1400" dirty="0">
                <a:solidFill>
                  <a:srgbClr val="FF0000"/>
                </a:solidFill>
                <a:latin typeface="Consolas" panose="020B0609020204030204" pitchFamily="49" charset="0"/>
                <a:ea typeface="+mj-ea"/>
              </a:rPr>
              <a:t>(Server)</a:t>
            </a:r>
            <a:r>
              <a:rPr lang="zh-TW" altLang="en-US" sz="1400" dirty="0">
                <a:solidFill>
                  <a:srgbClr val="FF0000"/>
                </a:solidFill>
                <a:latin typeface="Consolas" panose="020B0609020204030204" pitchFamily="49" charset="0"/>
                <a:ea typeface="+mj-ea"/>
              </a:rPr>
              <a:t>與客戶端</a:t>
            </a:r>
            <a:r>
              <a:rPr lang="en-US" altLang="zh-TW" sz="1400" dirty="0">
                <a:solidFill>
                  <a:srgbClr val="FF0000"/>
                </a:solidFill>
                <a:latin typeface="Consolas" panose="020B0609020204030204" pitchFamily="49" charset="0"/>
                <a:ea typeface="+mj-ea"/>
              </a:rPr>
              <a:t>(Client)</a:t>
            </a:r>
            <a:r>
              <a:rPr lang="zh-TW" altLang="en-US" sz="1400" dirty="0">
                <a:latin typeface="Consolas" panose="020B0609020204030204" pitchFamily="49" charset="0"/>
                <a:ea typeface="+mj-ea"/>
              </a:rPr>
              <a:t>溝通的通訊協定</a:t>
            </a:r>
            <a:endParaRPr lang="en-US" altLang="zh-TW" sz="1400" dirty="0">
              <a:latin typeface="Consolas" panose="020B0609020204030204" pitchFamily="49" charset="0"/>
              <a:ea typeface="+mj-ea"/>
            </a:endParaRPr>
          </a:p>
          <a:p>
            <a:pPr marL="342900" indent="-342900">
              <a:buAutoNum type="arabicPeriod"/>
            </a:pPr>
            <a:r>
              <a:rPr lang="zh-TW" altLang="en-US" sz="1400" dirty="0">
                <a:latin typeface="Consolas" panose="020B0609020204030204" pitchFamily="49" charset="0"/>
                <a:ea typeface="+mj-ea"/>
              </a:rPr>
              <a:t>現行版本為</a:t>
            </a:r>
            <a:r>
              <a:rPr lang="en-US" altLang="zh-TW" sz="1400" dirty="0">
                <a:latin typeface="Consolas" panose="020B0609020204030204" pitchFamily="49" charset="0"/>
                <a:ea typeface="+mj-ea"/>
              </a:rPr>
              <a:t>HTTP/1.1</a:t>
            </a:r>
            <a:r>
              <a:rPr lang="zh-TW" altLang="en-US" sz="1400" dirty="0">
                <a:latin typeface="Consolas" panose="020B0609020204030204" pitchFamily="49" charset="0"/>
                <a:ea typeface="+mj-ea"/>
              </a:rPr>
              <a:t>、</a:t>
            </a:r>
            <a:r>
              <a:rPr lang="en-US" altLang="zh-TW" sz="1400" dirty="0">
                <a:latin typeface="Consolas" panose="020B0609020204030204" pitchFamily="49" charset="0"/>
                <a:ea typeface="+mj-ea"/>
              </a:rPr>
              <a:t>HTTP/2</a:t>
            </a:r>
            <a:r>
              <a:rPr lang="zh-TW" altLang="en-US" sz="1400" dirty="0">
                <a:latin typeface="Consolas" panose="020B0609020204030204" pitchFamily="49" charset="0"/>
                <a:ea typeface="+mj-ea"/>
              </a:rPr>
              <a:t>、</a:t>
            </a:r>
            <a:r>
              <a:rPr lang="en-US" altLang="zh-TW" sz="1400" dirty="0">
                <a:latin typeface="Consolas" panose="020B0609020204030204" pitchFamily="49" charset="0"/>
                <a:ea typeface="+mj-ea"/>
              </a:rPr>
              <a:t>HTTP/3(</a:t>
            </a:r>
            <a:r>
              <a:rPr lang="zh-TW" altLang="en-US" sz="1400" dirty="0">
                <a:latin typeface="Consolas" panose="020B0609020204030204" pitchFamily="49" charset="0"/>
                <a:ea typeface="+mj-ea"/>
              </a:rPr>
              <a:t>最新</a:t>
            </a:r>
            <a:r>
              <a:rPr lang="en-US" altLang="zh-TW" sz="1400" dirty="0">
                <a:latin typeface="Consolas" panose="020B0609020204030204" pitchFamily="49" charset="0"/>
                <a:ea typeface="+mj-ea"/>
              </a:rPr>
              <a:t>)</a:t>
            </a:r>
          </a:p>
          <a:p>
            <a:pPr marL="342900" indent="-342900">
              <a:buAutoNum type="arabicPeriod"/>
            </a:pPr>
            <a:r>
              <a:rPr lang="zh-TW" altLang="en-US" sz="1400" dirty="0">
                <a:latin typeface="Consolas" panose="020B0609020204030204" pitchFamily="49" charset="0"/>
                <a:ea typeface="+mj-ea"/>
              </a:rPr>
              <a:t>明文傳輸</a:t>
            </a:r>
            <a:endParaRPr lang="en-US" altLang="zh-TW" sz="1400" dirty="0">
              <a:latin typeface="Consolas" panose="020B0609020204030204" pitchFamily="49" charset="0"/>
              <a:ea typeface="+mj-ea"/>
            </a:endParaRPr>
          </a:p>
          <a:p>
            <a:pPr marL="342900" indent="-342900">
              <a:buAutoNum type="arabicPeriod"/>
            </a:pPr>
            <a:r>
              <a:rPr lang="zh-TW" altLang="en-US" sz="1400" dirty="0">
                <a:latin typeface="Consolas" panose="020B0609020204030204" pitchFamily="49" charset="0"/>
                <a:ea typeface="+mj-ea"/>
              </a:rPr>
              <a:t>兩大基本特性</a:t>
            </a:r>
            <a:r>
              <a:rPr lang="en-US" altLang="zh-TW" sz="1400" dirty="0">
                <a:latin typeface="Consolas" panose="020B0609020204030204" pitchFamily="49" charset="0"/>
                <a:ea typeface="+mj-ea"/>
              </a:rPr>
              <a:t>:</a:t>
            </a:r>
            <a:r>
              <a:rPr lang="zh-TW" altLang="en-US" sz="1400" dirty="0">
                <a:solidFill>
                  <a:srgbClr val="FF0000"/>
                </a:solidFill>
                <a:latin typeface="Consolas" panose="020B0609020204030204" pitchFamily="49" charset="0"/>
                <a:ea typeface="+mj-ea"/>
              </a:rPr>
              <a:t>基於請求與回應的模型、無狀態協定</a:t>
            </a:r>
            <a:endParaRPr lang="en-US" altLang="zh-TW" sz="1400" dirty="0">
              <a:solidFill>
                <a:srgbClr val="FF0000"/>
              </a:solidFill>
              <a:latin typeface="Consolas" panose="020B0609020204030204" pitchFamily="49" charset="0"/>
              <a:ea typeface="+mj-ea"/>
            </a:endParaRPr>
          </a:p>
        </p:txBody>
      </p:sp>
      <p:grpSp>
        <p:nvGrpSpPr>
          <p:cNvPr id="9" name="群組 8">
            <a:extLst>
              <a:ext uri="{FF2B5EF4-FFF2-40B4-BE49-F238E27FC236}">
                <a16:creationId xmlns:a16="http://schemas.microsoft.com/office/drawing/2014/main" id="{1B7241CF-AD69-4007-B6A6-6816C88058CD}"/>
              </a:ext>
            </a:extLst>
          </p:cNvPr>
          <p:cNvGrpSpPr/>
          <p:nvPr/>
        </p:nvGrpSpPr>
        <p:grpSpPr>
          <a:xfrm>
            <a:off x="625914" y="2017921"/>
            <a:ext cx="1446642" cy="4634448"/>
            <a:chOff x="625914" y="2017921"/>
            <a:chExt cx="1446642" cy="4634448"/>
          </a:xfrm>
        </p:grpSpPr>
        <p:sp>
          <p:nvSpPr>
            <p:cNvPr id="2" name="矩形 1">
              <a:extLst>
                <a:ext uri="{FF2B5EF4-FFF2-40B4-BE49-F238E27FC236}">
                  <a16:creationId xmlns:a16="http://schemas.microsoft.com/office/drawing/2014/main" id="{509B2F18-9ED9-433F-8251-442B6B30D311}"/>
                </a:ext>
              </a:extLst>
            </p:cNvPr>
            <p:cNvSpPr/>
            <p:nvPr/>
          </p:nvSpPr>
          <p:spPr>
            <a:xfrm>
              <a:off x="658750" y="2017921"/>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13C44BBF-288B-4F04-926D-3C708899DC02}"/>
                </a:ext>
              </a:extLst>
            </p:cNvPr>
            <p:cNvSpPr/>
            <p:nvPr/>
          </p:nvSpPr>
          <p:spPr>
            <a:xfrm>
              <a:off x="658750" y="2771454"/>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1AA0681-063B-4588-8814-3EAC375DA28F}"/>
                </a:ext>
              </a:extLst>
            </p:cNvPr>
            <p:cNvSpPr/>
            <p:nvPr/>
          </p:nvSpPr>
          <p:spPr>
            <a:xfrm>
              <a:off x="658750" y="353594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FEFFC558-4B2D-48A3-BC8B-BDF9F95649C3}"/>
                </a:ext>
              </a:extLst>
            </p:cNvPr>
            <p:cNvSpPr/>
            <p:nvPr/>
          </p:nvSpPr>
          <p:spPr>
            <a:xfrm>
              <a:off x="625914" y="4378395"/>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7DB4C3E1-39ED-46D0-8D97-5CDA7C0016D5}"/>
                </a:ext>
              </a:extLst>
            </p:cNvPr>
            <p:cNvSpPr/>
            <p:nvPr/>
          </p:nvSpPr>
          <p:spPr>
            <a:xfrm>
              <a:off x="658750" y="516089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4644631B-D838-4C77-87B3-E70E42C68C73}"/>
                </a:ext>
              </a:extLst>
            </p:cNvPr>
            <p:cNvSpPr/>
            <p:nvPr/>
          </p:nvSpPr>
          <p:spPr>
            <a:xfrm>
              <a:off x="658750" y="5994823"/>
              <a:ext cx="1413806" cy="65754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grpSp>
      <p:sp>
        <p:nvSpPr>
          <p:cNvPr id="20" name="文字方塊 19">
            <a:extLst>
              <a:ext uri="{FF2B5EF4-FFF2-40B4-BE49-F238E27FC236}">
                <a16:creationId xmlns:a16="http://schemas.microsoft.com/office/drawing/2014/main" id="{286301EB-3686-478A-947C-EB08AC008626}"/>
              </a:ext>
            </a:extLst>
          </p:cNvPr>
          <p:cNvSpPr txBox="1"/>
          <p:nvPr/>
        </p:nvSpPr>
        <p:spPr>
          <a:xfrm>
            <a:off x="2919964" y="2616199"/>
            <a:ext cx="4974142" cy="199028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zh-TW" altLang="en-US" dirty="0">
                <a:latin typeface="+mj-ea"/>
                <a:ea typeface="+mj-ea"/>
              </a:rPr>
              <a:t>兩大基本特性</a:t>
            </a:r>
            <a:r>
              <a:rPr lang="en-US" altLang="zh-TW" dirty="0">
                <a:latin typeface="+mj-ea"/>
                <a:ea typeface="+mj-ea"/>
              </a:rPr>
              <a:t>:</a:t>
            </a:r>
          </a:p>
          <a:p>
            <a:pPr marL="342900" lvl="1" indent="-342900">
              <a:spcBef>
                <a:spcPts val="1000"/>
              </a:spcBef>
              <a:buClr>
                <a:schemeClr val="accent1"/>
              </a:buClr>
              <a:buSzPct val="80000"/>
              <a:buFont typeface="Wingdings 3" charset="2"/>
              <a:buChar char=""/>
            </a:pPr>
            <a:r>
              <a:rPr lang="zh-TW" altLang="en-US" dirty="0">
                <a:latin typeface="+mj-ea"/>
                <a:ea typeface="+mj-ea"/>
              </a:rPr>
              <a:t>基於請求</a:t>
            </a:r>
            <a:r>
              <a:rPr lang="en-US" altLang="zh-TW" dirty="0">
                <a:latin typeface="+mj-ea"/>
                <a:ea typeface="+mj-ea"/>
              </a:rPr>
              <a:t>(Request)/</a:t>
            </a:r>
            <a:r>
              <a:rPr lang="zh-TW" altLang="en-US" dirty="0">
                <a:latin typeface="+mj-ea"/>
                <a:ea typeface="+mj-ea"/>
              </a:rPr>
              <a:t>回應</a:t>
            </a:r>
            <a:r>
              <a:rPr lang="en-US" altLang="zh-TW" dirty="0">
                <a:latin typeface="+mj-ea"/>
                <a:ea typeface="+mj-ea"/>
              </a:rPr>
              <a:t>(Response)</a:t>
            </a:r>
            <a:r>
              <a:rPr lang="zh-TW" altLang="en-US" dirty="0">
                <a:latin typeface="+mj-ea"/>
                <a:ea typeface="+mj-ea"/>
              </a:rPr>
              <a:t>模型</a:t>
            </a:r>
            <a:endParaRPr lang="en-US" altLang="zh-TW" dirty="0">
              <a:latin typeface="+mj-ea"/>
              <a:ea typeface="+mj-ea"/>
            </a:endParaRPr>
          </a:p>
          <a:p>
            <a:pPr marL="457200" lvl="2">
              <a:spcBef>
                <a:spcPts val="1000"/>
              </a:spcBef>
              <a:buClr>
                <a:schemeClr val="accent1"/>
              </a:buClr>
              <a:buSzPct val="80000"/>
            </a:pPr>
            <a:r>
              <a:rPr lang="zh-TW" altLang="en-US" dirty="0">
                <a:latin typeface="+mj-ea"/>
                <a:ea typeface="+mj-ea"/>
              </a:rPr>
              <a:t>沒有請求，就沒有回應。</a:t>
            </a:r>
            <a:endParaRPr lang="en-US" altLang="zh-TW" dirty="0">
              <a:latin typeface="+mj-ea"/>
              <a:ea typeface="+mj-ea"/>
            </a:endParaRPr>
          </a:p>
          <a:p>
            <a:pPr marL="342900" lvl="1" indent="-342900">
              <a:spcBef>
                <a:spcPts val="1000"/>
              </a:spcBef>
              <a:buClr>
                <a:schemeClr val="accent1"/>
              </a:buClr>
              <a:buSzPct val="80000"/>
              <a:buFont typeface="Wingdings 3" charset="2"/>
              <a:buChar char=""/>
            </a:pPr>
            <a:r>
              <a:rPr lang="zh-TW" altLang="en-US" dirty="0">
                <a:latin typeface="+mj-ea"/>
                <a:ea typeface="+mj-ea"/>
              </a:rPr>
              <a:t>無狀態</a:t>
            </a:r>
            <a:r>
              <a:rPr lang="en-US" altLang="zh-TW" dirty="0">
                <a:latin typeface="+mj-ea"/>
                <a:ea typeface="+mj-ea"/>
              </a:rPr>
              <a:t>(Stateless)</a:t>
            </a:r>
            <a:r>
              <a:rPr lang="zh-TW" altLang="en-US" dirty="0">
                <a:latin typeface="+mj-ea"/>
                <a:ea typeface="+mj-ea"/>
              </a:rPr>
              <a:t>協定</a:t>
            </a:r>
            <a:endParaRPr lang="en-US" altLang="zh-TW" dirty="0">
              <a:latin typeface="+mj-ea"/>
              <a:ea typeface="+mj-ea"/>
            </a:endParaRPr>
          </a:p>
          <a:p>
            <a:pPr marL="457200" lvl="2">
              <a:spcBef>
                <a:spcPts val="1000"/>
              </a:spcBef>
              <a:buClr>
                <a:schemeClr val="accent1"/>
              </a:buClr>
              <a:buSzPct val="80000"/>
            </a:pPr>
            <a:r>
              <a:rPr lang="zh-TW" altLang="en-US" dirty="0">
                <a:latin typeface="+mj-ea"/>
                <a:ea typeface="+mj-ea"/>
              </a:rPr>
              <a:t>回應結束後，不會記得使用者的狀態。</a:t>
            </a:r>
            <a:endParaRPr lang="en-US" altLang="zh-TW" dirty="0">
              <a:latin typeface="+mj-ea"/>
              <a:ea typeface="+mj-ea"/>
            </a:endParaRPr>
          </a:p>
        </p:txBody>
      </p:sp>
      <p:sp>
        <p:nvSpPr>
          <p:cNvPr id="21" name="文字方塊 20">
            <a:extLst>
              <a:ext uri="{FF2B5EF4-FFF2-40B4-BE49-F238E27FC236}">
                <a16:creationId xmlns:a16="http://schemas.microsoft.com/office/drawing/2014/main" id="{77BF2D46-3697-42AB-B815-B7A2EAE5C294}"/>
              </a:ext>
            </a:extLst>
          </p:cNvPr>
          <p:cNvSpPr txBox="1"/>
          <p:nvPr/>
        </p:nvSpPr>
        <p:spPr>
          <a:xfrm>
            <a:off x="2525478" y="5207502"/>
            <a:ext cx="5537220" cy="120032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just"/>
            <a:r>
              <a:rPr lang="zh-TW" altLang="en-US" dirty="0">
                <a:latin typeface="+mj-ea"/>
                <a:ea typeface="+mj-ea"/>
              </a:rPr>
              <a:t>通訊協定</a:t>
            </a:r>
            <a:r>
              <a:rPr lang="en-US" altLang="zh-TW" dirty="0">
                <a:latin typeface="+mj-ea"/>
                <a:ea typeface="+mj-ea"/>
              </a:rPr>
              <a:t>:</a:t>
            </a:r>
          </a:p>
          <a:p>
            <a:pPr algn="just"/>
            <a:r>
              <a:rPr lang="zh-TW" altLang="en-US" dirty="0">
                <a:latin typeface="+mj-ea"/>
                <a:ea typeface="+mj-ea"/>
              </a:rPr>
              <a:t>通訊協定是為兩台電腦</a:t>
            </a:r>
            <a:r>
              <a:rPr lang="en-US" altLang="zh-TW" dirty="0">
                <a:latin typeface="+mj-ea"/>
                <a:ea typeface="+mj-ea"/>
              </a:rPr>
              <a:t>(</a:t>
            </a:r>
            <a:r>
              <a:rPr lang="zh-TW" altLang="en-US" dirty="0">
                <a:latin typeface="+mj-ea"/>
                <a:ea typeface="+mj-ea"/>
              </a:rPr>
              <a:t>裝置</a:t>
            </a:r>
            <a:r>
              <a:rPr lang="en-US" altLang="zh-TW" dirty="0">
                <a:latin typeface="+mj-ea"/>
                <a:ea typeface="+mj-ea"/>
              </a:rPr>
              <a:t>)</a:t>
            </a:r>
            <a:r>
              <a:rPr lang="zh-TW" altLang="en-US" dirty="0">
                <a:latin typeface="+mj-ea"/>
                <a:ea typeface="+mj-ea"/>
              </a:rPr>
              <a:t>之間的對話方式。</a:t>
            </a:r>
            <a:endParaRPr lang="en-US" altLang="zh-TW" dirty="0">
              <a:latin typeface="+mj-ea"/>
              <a:ea typeface="+mj-ea"/>
            </a:endParaRPr>
          </a:p>
          <a:p>
            <a:pPr algn="just"/>
            <a:r>
              <a:rPr lang="zh-TW" altLang="en-US" dirty="0">
                <a:latin typeface="+mj-ea"/>
                <a:ea typeface="+mj-ea"/>
              </a:rPr>
              <a:t>根據不同的連線方式與使用的網路服務而定，會有不同的通訊協定。</a:t>
            </a:r>
          </a:p>
        </p:txBody>
      </p:sp>
      <p:sp>
        <p:nvSpPr>
          <p:cNvPr id="24" name="標題 1"/>
          <p:cNvSpPr txBox="1">
            <a:spLocks/>
          </p:cNvSpPr>
          <p:nvPr/>
        </p:nvSpPr>
        <p:spPr>
          <a:xfrm>
            <a:off x="8303491" y="-103113"/>
            <a:ext cx="3888509" cy="6959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zh-TW" altLang="zh-TW" sz="2800">
                <a:solidFill>
                  <a:schemeClr val="tx1"/>
                </a:solidFill>
              </a:rPr>
              <a:t>超文本傳輸協定</a:t>
            </a:r>
            <a:r>
              <a:rPr lang="en-US" altLang="zh-TW" sz="2800">
                <a:solidFill>
                  <a:schemeClr val="tx1"/>
                </a:solidFill>
              </a:rPr>
              <a:t> HTTP</a:t>
            </a:r>
            <a:endParaRPr lang="zh-TW" altLang="en-US" sz="2800">
              <a:solidFill>
                <a:schemeClr val="tx1"/>
              </a:solidFill>
            </a:endParaRPr>
          </a:p>
        </p:txBody>
      </p:sp>
      <p:sp>
        <p:nvSpPr>
          <p:cNvPr id="4" name="文字方塊 3">
            <a:extLst>
              <a:ext uri="{FF2B5EF4-FFF2-40B4-BE49-F238E27FC236}">
                <a16:creationId xmlns:a16="http://schemas.microsoft.com/office/drawing/2014/main" id="{4C36268F-F484-5E8D-8879-9C1FF8AC806C}"/>
              </a:ext>
            </a:extLst>
          </p:cNvPr>
          <p:cNvSpPr txBox="1"/>
          <p:nvPr/>
        </p:nvSpPr>
        <p:spPr>
          <a:xfrm>
            <a:off x="9815118" y="6290174"/>
            <a:ext cx="1614881" cy="369332"/>
          </a:xfrm>
          <a:prstGeom prst="rect">
            <a:avLst/>
          </a:prstGeom>
          <a:noFill/>
        </p:spPr>
        <p:txBody>
          <a:bodyPr wrap="square">
            <a:spAutoFit/>
          </a:bodyPr>
          <a:lstStyle/>
          <a:p>
            <a:pPr marL="0" indent="0" algn="ctr">
              <a:buNone/>
            </a:pPr>
            <a:r>
              <a:rPr lang="en-US" altLang="zh-TW" sz="1800">
                <a:latin typeface="Consolas" panose="020B0609020204030204" pitchFamily="49" charset="0"/>
                <a:ea typeface="+mj-ea"/>
              </a:rPr>
              <a:t>Http</a:t>
            </a:r>
            <a:r>
              <a:rPr lang="zh-TW" altLang="en-US" sz="1800">
                <a:latin typeface="Consolas" panose="020B0609020204030204" pitchFamily="49" charset="0"/>
                <a:ea typeface="+mj-ea"/>
              </a:rPr>
              <a:t>協定簡介</a:t>
            </a:r>
            <a:endParaRPr lang="en-US" altLang="zh-TW" sz="1800">
              <a:latin typeface="Consolas" panose="020B0609020204030204" pitchFamily="49" charset="0"/>
              <a:ea typeface="+mj-ea"/>
            </a:endParaRPr>
          </a:p>
        </p:txBody>
      </p:sp>
    </p:spTree>
    <p:extLst>
      <p:ext uri="{BB962C8B-B14F-4D97-AF65-F5344CB8AC3E}">
        <p14:creationId xmlns:p14="http://schemas.microsoft.com/office/powerpoint/2010/main" val="34462699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50" b="1" dirty="0">
                <a:latin typeface="Consolas" panose="020B0609020204030204" pitchFamily="49" charset="0"/>
                <a:ea typeface="+mj-ea"/>
              </a:rPr>
              <a:t>主流追蹤使用者的手段，基於</a:t>
            </a:r>
            <a:r>
              <a:rPr lang="en-US" altLang="zh-TW" sz="1750" b="1" dirty="0">
                <a:latin typeface="Consolas" panose="020B0609020204030204" pitchFamily="49" charset="0"/>
                <a:ea typeface="+mj-ea"/>
              </a:rPr>
              <a:t>cookie</a:t>
            </a:r>
            <a:r>
              <a:rPr lang="zh-TW" altLang="en-US" sz="1750" b="1" dirty="0">
                <a:latin typeface="Consolas" panose="020B0609020204030204" pitchFamily="49" charset="0"/>
                <a:ea typeface="+mj-ea"/>
              </a:rPr>
              <a:t>實現追蹤能力。</a:t>
            </a:r>
            <a:endParaRPr lang="en-US" altLang="zh-TW" sz="1750" b="1" dirty="0">
              <a:latin typeface="Consolas" panose="020B0609020204030204" pitchFamily="49" charset="0"/>
              <a:ea typeface="+mj-ea"/>
            </a:endParaRPr>
          </a:p>
          <a:p>
            <a:pPr algn="just">
              <a:spcBef>
                <a:spcPts val="600"/>
              </a:spcBef>
            </a:pPr>
            <a:r>
              <a:rPr lang="en-US" altLang="zh-TW" sz="1750" b="1" dirty="0">
                <a:latin typeface="Consolas" panose="020B0609020204030204" pitchFamily="49" charset="0"/>
                <a:ea typeface="+mj-ea"/>
              </a:rPr>
              <a:t>API</a:t>
            </a:r>
            <a:r>
              <a:rPr lang="zh-TW" altLang="en-US" sz="1750" b="1" dirty="0">
                <a:latin typeface="Consolas" panose="020B0609020204030204" pitchFamily="49" charset="0"/>
                <a:ea typeface="+mj-ea"/>
              </a:rPr>
              <a:t>會自動在客戶端儲存一筆</a:t>
            </a:r>
            <a:r>
              <a:rPr lang="en-US" altLang="zh-TW" sz="1750" b="1" dirty="0">
                <a:latin typeface="Consolas" panose="020B0609020204030204" pitchFamily="49" charset="0"/>
                <a:ea typeface="+mj-ea"/>
              </a:rPr>
              <a:t>cookie</a:t>
            </a:r>
            <a:r>
              <a:rPr lang="zh-TW" altLang="en-US" sz="1750" b="1" dirty="0">
                <a:latin typeface="Consolas" panose="020B0609020204030204" pitchFamily="49" charset="0"/>
                <a:ea typeface="+mj-ea"/>
              </a:rPr>
              <a:t>，</a:t>
            </a:r>
            <a:r>
              <a:rPr lang="en-US" altLang="zh-TW" sz="1750" b="1" dirty="0">
                <a:latin typeface="Consolas" panose="020B0609020204030204" pitchFamily="49" charset="0"/>
                <a:ea typeface="+mj-ea"/>
              </a:rPr>
              <a:t>Key</a:t>
            </a:r>
            <a:r>
              <a:rPr lang="zh-TW" altLang="en-US" sz="1750" b="1" dirty="0">
                <a:latin typeface="Consolas" panose="020B0609020204030204" pitchFamily="49" charset="0"/>
                <a:ea typeface="+mj-ea"/>
              </a:rPr>
              <a:t>值為「識別</a:t>
            </a:r>
            <a:r>
              <a:rPr lang="en-US" altLang="zh-TW" sz="1750" b="1" dirty="0">
                <a:latin typeface="Consolas" panose="020B0609020204030204" pitchFamily="49" charset="0"/>
                <a:ea typeface="+mj-ea"/>
              </a:rPr>
              <a:t>ID</a:t>
            </a:r>
            <a:r>
              <a:rPr lang="zh-TW" altLang="en-US" sz="1750" b="1" dirty="0">
                <a:latin typeface="Consolas" panose="020B0609020204030204" pitchFamily="49" charset="0"/>
                <a:ea typeface="+mj-ea"/>
              </a:rPr>
              <a:t>」、</a:t>
            </a:r>
            <a:r>
              <a:rPr lang="en-US" altLang="zh-TW" sz="1750" b="1" dirty="0">
                <a:latin typeface="Consolas" panose="020B0609020204030204" pitchFamily="49" charset="0"/>
                <a:ea typeface="+mj-ea"/>
              </a:rPr>
              <a:t>Value</a:t>
            </a:r>
            <a:r>
              <a:rPr lang="zh-TW" altLang="en-US" sz="1750" b="1" dirty="0">
                <a:latin typeface="Consolas" panose="020B0609020204030204" pitchFamily="49" charset="0"/>
                <a:ea typeface="+mj-ea"/>
              </a:rPr>
              <a:t>值為「自動產生的長字串」。以</a:t>
            </a:r>
            <a:r>
              <a:rPr lang="en-US" altLang="zh-TW" sz="1750" b="1" dirty="0">
                <a:latin typeface="Consolas" panose="020B0609020204030204" pitchFamily="49" charset="0"/>
                <a:ea typeface="+mj-ea"/>
              </a:rPr>
              <a:t>tomcat</a:t>
            </a:r>
            <a:r>
              <a:rPr lang="zh-TW" altLang="en-US" sz="1750" b="1" dirty="0">
                <a:latin typeface="Consolas" panose="020B0609020204030204" pitchFamily="49" charset="0"/>
                <a:ea typeface="+mj-ea"/>
              </a:rPr>
              <a:t>伺服器為例，自動產生的</a:t>
            </a:r>
            <a:r>
              <a:rPr lang="en-US" altLang="zh-TW" sz="1750" b="1" dirty="0">
                <a:latin typeface="Consolas" panose="020B0609020204030204" pitchFamily="49" charset="0"/>
                <a:ea typeface="+mj-ea"/>
              </a:rPr>
              <a:t>cookie</a:t>
            </a:r>
            <a:r>
              <a:rPr lang="zh-TW" altLang="en-US" sz="1750" b="1" dirty="0">
                <a:latin typeface="Consolas" panose="020B0609020204030204" pitchFamily="49" charset="0"/>
                <a:ea typeface="+mj-ea"/>
              </a:rPr>
              <a:t>名稱為「</a:t>
            </a:r>
            <a:r>
              <a:rPr lang="en-US" altLang="zh-TW" sz="1750" b="1" dirty="0">
                <a:latin typeface="Consolas" panose="020B0609020204030204" pitchFamily="49" charset="0"/>
                <a:ea typeface="+mj-ea"/>
              </a:rPr>
              <a:t>JSESSIONID</a:t>
            </a:r>
            <a:r>
              <a:rPr lang="zh-TW" altLang="en-US" sz="1750" b="1" dirty="0">
                <a:latin typeface="Consolas" panose="020B0609020204030204" pitchFamily="49" charset="0"/>
                <a:ea typeface="+mj-ea"/>
              </a:rPr>
              <a:t>」，其值假設為「</a:t>
            </a:r>
            <a:r>
              <a:rPr lang="en-US" altLang="zh-TW" sz="1750" b="1" dirty="0">
                <a:latin typeface="Consolas" panose="020B0609020204030204" pitchFamily="49" charset="0"/>
                <a:ea typeface="+mj-ea"/>
              </a:rPr>
              <a:t>ID#123</a:t>
            </a:r>
            <a:r>
              <a:rPr lang="zh-TW" altLang="en-US" sz="1750" b="1" dirty="0">
                <a:latin typeface="Consolas" panose="020B0609020204030204" pitchFamily="49" charset="0"/>
                <a:ea typeface="+mj-ea"/>
              </a:rPr>
              <a:t>」。概念類似發放號碼牌。</a:t>
            </a:r>
            <a:endParaRPr lang="en-US" altLang="zh-TW" sz="1750" b="1" dirty="0">
              <a:latin typeface="Consolas" panose="020B0609020204030204" pitchFamily="49" charset="0"/>
              <a:ea typeface="+mj-ea"/>
            </a:endParaRPr>
          </a:p>
          <a:p>
            <a:pPr algn="just">
              <a:spcBef>
                <a:spcPts val="600"/>
              </a:spcBef>
            </a:pPr>
            <a:r>
              <a:rPr lang="en-US" altLang="zh-TW" sz="1750" b="1" dirty="0">
                <a:latin typeface="Consolas" panose="020B0609020204030204" pitchFamily="49" charset="0"/>
                <a:ea typeface="+mj-ea"/>
              </a:rPr>
              <a:t>API</a:t>
            </a:r>
            <a:r>
              <a:rPr lang="zh-TW" altLang="en-US" sz="1750" b="1" dirty="0">
                <a:latin typeface="Consolas" panose="020B0609020204030204" pitchFamily="49" charset="0"/>
                <a:ea typeface="+mj-ea"/>
              </a:rPr>
              <a:t>也會在伺服器中紀錄一筆</a:t>
            </a:r>
            <a:r>
              <a:rPr lang="en-US" altLang="zh-TW" sz="1750" b="1" dirty="0">
                <a:latin typeface="Consolas" panose="020B0609020204030204" pitchFamily="49" charset="0"/>
                <a:ea typeface="+mj-ea"/>
              </a:rPr>
              <a:t>Session ID</a:t>
            </a:r>
            <a:r>
              <a:rPr lang="zh-TW" altLang="en-US" sz="1750" b="1" dirty="0">
                <a:latin typeface="Consolas" panose="020B0609020204030204" pitchFamily="49" charset="0"/>
                <a:ea typeface="+mj-ea"/>
              </a:rPr>
              <a:t>，</a:t>
            </a:r>
            <a:r>
              <a:rPr lang="en-US" altLang="zh-TW" sz="1750" b="1" dirty="0">
                <a:latin typeface="Consolas" panose="020B0609020204030204" pitchFamily="49" charset="0"/>
                <a:ea typeface="+mj-ea"/>
              </a:rPr>
              <a:t>Key</a:t>
            </a:r>
            <a:r>
              <a:rPr lang="zh-TW" altLang="en-US" sz="1750" b="1" dirty="0">
                <a:latin typeface="Consolas" panose="020B0609020204030204" pitchFamily="49" charset="0"/>
                <a:ea typeface="+mj-ea"/>
              </a:rPr>
              <a:t>為「</a:t>
            </a:r>
            <a:r>
              <a:rPr lang="en-US" altLang="zh-TW" sz="1750" b="1" dirty="0">
                <a:latin typeface="Consolas" panose="020B0609020204030204" pitchFamily="49" charset="0"/>
                <a:ea typeface="+mj-ea"/>
              </a:rPr>
              <a:t>ID#123</a:t>
            </a:r>
            <a:r>
              <a:rPr lang="zh-TW" altLang="en-US" sz="1750" b="1" dirty="0">
                <a:latin typeface="Consolas" panose="020B0609020204030204" pitchFamily="49" charset="0"/>
                <a:ea typeface="+mj-ea"/>
              </a:rPr>
              <a:t>」</a:t>
            </a:r>
            <a:r>
              <a:rPr lang="en-US" altLang="zh-TW" sz="1750" b="1" dirty="0">
                <a:latin typeface="Consolas" panose="020B0609020204030204" pitchFamily="49" charset="0"/>
                <a:ea typeface="+mj-ea"/>
              </a:rPr>
              <a:t>(</a:t>
            </a:r>
            <a:r>
              <a:rPr lang="zh-TW" altLang="en-US" sz="1750" b="1" dirty="0">
                <a:latin typeface="Consolas" panose="020B0609020204030204" pitchFamily="49" charset="0"/>
                <a:ea typeface="+mj-ea"/>
              </a:rPr>
              <a:t>即客戶端</a:t>
            </a:r>
            <a:r>
              <a:rPr lang="en-US" altLang="zh-TW" sz="1750" b="1" dirty="0">
                <a:latin typeface="Consolas" panose="020B0609020204030204" pitchFamily="49" charset="0"/>
                <a:ea typeface="+mj-ea"/>
              </a:rPr>
              <a:t>cookie</a:t>
            </a:r>
            <a:r>
              <a:rPr lang="zh-TW" altLang="en-US" sz="1750" b="1" dirty="0">
                <a:latin typeface="Consolas" panose="020B0609020204030204" pitchFamily="49" charset="0"/>
                <a:ea typeface="+mj-ea"/>
              </a:rPr>
              <a:t>的</a:t>
            </a:r>
            <a:r>
              <a:rPr lang="en-US" altLang="zh-TW" sz="1750" b="1" dirty="0">
                <a:latin typeface="Consolas" panose="020B0609020204030204" pitchFamily="49" charset="0"/>
                <a:ea typeface="+mj-ea"/>
              </a:rPr>
              <a:t>value)</a:t>
            </a:r>
            <a:r>
              <a:rPr lang="zh-TW" altLang="en-US" sz="1750" b="1" dirty="0">
                <a:latin typeface="Consolas" panose="020B0609020204030204" pitchFamily="49" charset="0"/>
                <a:ea typeface="+mj-ea"/>
              </a:rPr>
              <a:t>，其值可由程式設計師進行增刪改查。</a:t>
            </a:r>
            <a:endParaRPr lang="en-US" altLang="zh-TW" sz="1750" b="1" dirty="0">
              <a:latin typeface="Consolas" panose="020B0609020204030204" pitchFamily="49" charset="0"/>
              <a:ea typeface="+mj-ea"/>
            </a:endParaRPr>
          </a:p>
          <a:p>
            <a:pPr algn="just">
              <a:spcBef>
                <a:spcPts val="600"/>
              </a:spcBef>
            </a:pPr>
            <a:r>
              <a:rPr lang="zh-TW" altLang="en-US" sz="1750" b="1" dirty="0">
                <a:latin typeface="Consolas" panose="020B0609020204030204" pitchFamily="49" charset="0"/>
                <a:ea typeface="+mj-ea"/>
              </a:rPr>
              <a:t>每次使用者進行</a:t>
            </a:r>
            <a:r>
              <a:rPr lang="en-US" altLang="zh-TW" sz="1750" b="1" dirty="0">
                <a:latin typeface="Consolas" panose="020B0609020204030204" pitchFamily="49" charset="0"/>
                <a:ea typeface="+mj-ea"/>
              </a:rPr>
              <a:t>Http</a:t>
            </a:r>
            <a:r>
              <a:rPr lang="zh-TW" altLang="en-US" sz="1750" b="1" dirty="0">
                <a:latin typeface="Consolas" panose="020B0609020204030204" pitchFamily="49" charset="0"/>
                <a:ea typeface="+mj-ea"/>
              </a:rPr>
              <a:t>請求時，會自動附帶上</a:t>
            </a:r>
            <a:r>
              <a:rPr lang="en-US" altLang="zh-TW" sz="1750" b="1" dirty="0">
                <a:latin typeface="Consolas" panose="020B0609020204030204" pitchFamily="49" charset="0"/>
                <a:ea typeface="+mj-ea"/>
              </a:rPr>
              <a:t>cookie</a:t>
            </a:r>
            <a:r>
              <a:rPr lang="zh-TW" altLang="en-US" sz="1750" b="1" dirty="0">
                <a:latin typeface="Consolas" panose="020B0609020204030204" pitchFamily="49" charset="0"/>
                <a:ea typeface="+mj-ea"/>
              </a:rPr>
              <a:t>中的「識別</a:t>
            </a:r>
            <a:r>
              <a:rPr lang="en-US" altLang="zh-TW" sz="1750" b="1" dirty="0">
                <a:latin typeface="Consolas" panose="020B0609020204030204" pitchFamily="49" charset="0"/>
                <a:ea typeface="+mj-ea"/>
              </a:rPr>
              <a:t>ID</a:t>
            </a:r>
            <a:r>
              <a:rPr lang="zh-TW" altLang="en-US" sz="1750" b="1" dirty="0">
                <a:latin typeface="Consolas" panose="020B0609020204030204" pitchFamily="49" charset="0"/>
                <a:ea typeface="+mj-ea"/>
              </a:rPr>
              <a:t>」</a:t>
            </a:r>
            <a:r>
              <a:rPr lang="en-US" altLang="zh-TW" sz="1750" b="1" dirty="0">
                <a:latin typeface="Consolas" panose="020B0609020204030204" pitchFamily="49" charset="0"/>
                <a:ea typeface="+mj-ea"/>
              </a:rPr>
              <a:t>(</a:t>
            </a:r>
            <a:r>
              <a:rPr lang="en-US" altLang="zh-TW" sz="1750" b="1" dirty="0">
                <a:latin typeface="Consolas" panose="020B0609020204030204" pitchFamily="49" charset="0"/>
              </a:rPr>
              <a:t>JSESSIONID</a:t>
            </a:r>
            <a:r>
              <a:rPr lang="en-US" altLang="zh-TW" sz="1750" b="1" dirty="0">
                <a:latin typeface="Consolas" panose="020B0609020204030204" pitchFamily="49" charset="0"/>
                <a:ea typeface="+mj-ea"/>
              </a:rPr>
              <a:t>)</a:t>
            </a:r>
            <a:r>
              <a:rPr lang="zh-TW" altLang="en-US" sz="1750" b="1" dirty="0">
                <a:latin typeface="Consolas" panose="020B0609020204030204" pitchFamily="49" charset="0"/>
                <a:ea typeface="+mj-ea"/>
              </a:rPr>
              <a:t>與其值</a:t>
            </a:r>
            <a:r>
              <a:rPr lang="en-US" altLang="zh-TW" sz="1750" b="1" dirty="0">
                <a:latin typeface="Consolas" panose="020B0609020204030204" pitchFamily="49" charset="0"/>
                <a:ea typeface="+mj-ea"/>
              </a:rPr>
              <a:t>(value)</a:t>
            </a:r>
            <a:r>
              <a:rPr lang="zh-TW" altLang="en-US" sz="1750" b="1" dirty="0">
                <a:latin typeface="Consolas" panose="020B0609020204030204" pitchFamily="49" charset="0"/>
                <a:ea typeface="+mj-ea"/>
              </a:rPr>
              <a:t>，伺服器可使用此</a:t>
            </a:r>
            <a:r>
              <a:rPr lang="en-US" altLang="zh-TW" sz="1750" b="1" dirty="0">
                <a:latin typeface="Consolas" panose="020B0609020204030204" pitchFamily="49" charset="0"/>
                <a:ea typeface="+mj-ea"/>
              </a:rPr>
              <a:t>value</a:t>
            </a:r>
            <a:r>
              <a:rPr lang="zh-TW" altLang="en-US" sz="1750" b="1" dirty="0">
                <a:latin typeface="Consolas" panose="020B0609020204030204" pitchFamily="49" charset="0"/>
                <a:ea typeface="+mj-ea"/>
              </a:rPr>
              <a:t>存取後端存儲的屬性。</a:t>
            </a:r>
            <a:endParaRPr lang="en-US" altLang="zh-TW" sz="1750" b="1" dirty="0">
              <a:latin typeface="Consolas" panose="020B0609020204030204" pitchFamily="49" charset="0"/>
              <a:ea typeface="+mj-ea"/>
            </a:endParaRPr>
          </a:p>
          <a:p>
            <a:pPr algn="just">
              <a:spcBef>
                <a:spcPts val="600"/>
              </a:spcBef>
            </a:pPr>
            <a:r>
              <a:rPr lang="zh-TW" altLang="en-US" sz="1750" b="1" dirty="0">
                <a:latin typeface="Consolas" panose="020B0609020204030204" pitchFamily="49" charset="0"/>
                <a:ea typeface="+mj-ea"/>
              </a:rPr>
              <a:t>因為</a:t>
            </a:r>
            <a:r>
              <a:rPr lang="en-US" altLang="zh-TW" sz="1750" b="1" dirty="0">
                <a:latin typeface="Consolas" panose="020B0609020204030204" pitchFamily="49" charset="0"/>
                <a:ea typeface="+mj-ea"/>
              </a:rPr>
              <a:t>Session</a:t>
            </a:r>
            <a:r>
              <a:rPr lang="zh-TW" altLang="en-US" sz="1750" b="1" dirty="0">
                <a:latin typeface="Consolas" panose="020B0609020204030204" pitchFamily="49" charset="0"/>
                <a:ea typeface="+mj-ea"/>
              </a:rPr>
              <a:t>存在於後端，故可存入物件、文字、二進字資料等等，但取出時要記得強制轉型。</a:t>
            </a:r>
            <a:endParaRPr lang="en-US" altLang="zh-TW" sz="175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70</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Session</a:t>
            </a:r>
            <a:r>
              <a:rPr lang="zh-TW" altLang="en-US" sz="2800" b="1">
                <a:latin typeface="+mj-lt"/>
                <a:ea typeface="+mj-ea"/>
                <a:cs typeface="+mj-cs"/>
              </a:rPr>
              <a:t> </a:t>
            </a:r>
            <a:r>
              <a:rPr lang="en-US" altLang="zh-TW" sz="2800" b="1">
                <a:latin typeface="+mj-lt"/>
                <a:ea typeface="+mj-ea"/>
                <a:cs typeface="+mj-cs"/>
              </a:rPr>
              <a:t>API</a:t>
            </a:r>
          </a:p>
        </p:txBody>
      </p:sp>
      <p:pic>
        <p:nvPicPr>
          <p:cNvPr id="6" name="圖片 5">
            <a:extLst>
              <a:ext uri="{FF2B5EF4-FFF2-40B4-BE49-F238E27FC236}">
                <a16:creationId xmlns:a16="http://schemas.microsoft.com/office/drawing/2014/main" id="{61C06F64-D026-4A53-9721-F16012F89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5876" y="1121389"/>
            <a:ext cx="798124" cy="1004306"/>
          </a:xfrm>
          <a:prstGeom prst="rect">
            <a:avLst/>
          </a:prstGeom>
        </p:spPr>
      </p:pic>
      <p:pic>
        <p:nvPicPr>
          <p:cNvPr id="7" name="圖片 6" descr="一張含有 文字, 顯示 的圖片&#10;&#10;自動產生的描述">
            <a:extLst>
              <a:ext uri="{FF2B5EF4-FFF2-40B4-BE49-F238E27FC236}">
                <a16:creationId xmlns:a16="http://schemas.microsoft.com/office/drawing/2014/main" id="{AF9007DB-6FD9-4D67-A286-AF433DD54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60" y="1131875"/>
            <a:ext cx="844521" cy="844521"/>
          </a:xfrm>
          <a:prstGeom prst="rect">
            <a:avLst/>
          </a:prstGeom>
        </p:spPr>
      </p:pic>
      <p:sp>
        <p:nvSpPr>
          <p:cNvPr id="8" name="文字方塊 7">
            <a:extLst>
              <a:ext uri="{FF2B5EF4-FFF2-40B4-BE49-F238E27FC236}">
                <a16:creationId xmlns:a16="http://schemas.microsoft.com/office/drawing/2014/main" id="{CAD9D7B7-3075-4E73-B06D-C4253A50453D}"/>
              </a:ext>
            </a:extLst>
          </p:cNvPr>
          <p:cNvSpPr txBox="1"/>
          <p:nvPr/>
        </p:nvSpPr>
        <p:spPr>
          <a:xfrm>
            <a:off x="123875" y="2125695"/>
            <a:ext cx="944489" cy="369332"/>
          </a:xfrm>
          <a:prstGeom prst="rect">
            <a:avLst/>
          </a:prstGeom>
          <a:noFill/>
        </p:spPr>
        <p:txBody>
          <a:bodyPr wrap="squar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490ADAE2-DBDB-4FD5-AB55-78C4932FE08B}"/>
              </a:ext>
            </a:extLst>
          </p:cNvPr>
          <p:cNvSpPr txBox="1"/>
          <p:nvPr/>
        </p:nvSpPr>
        <p:spPr>
          <a:xfrm>
            <a:off x="3192693" y="2125695"/>
            <a:ext cx="944489" cy="369332"/>
          </a:xfrm>
          <a:prstGeom prst="rect">
            <a:avLst/>
          </a:prstGeom>
          <a:noFill/>
        </p:spPr>
        <p:txBody>
          <a:bodyPr wrap="squar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cxnSp>
        <p:nvCxnSpPr>
          <p:cNvPr id="11" name="直線單箭頭接點 10">
            <a:extLst>
              <a:ext uri="{FF2B5EF4-FFF2-40B4-BE49-F238E27FC236}">
                <a16:creationId xmlns:a16="http://schemas.microsoft.com/office/drawing/2014/main" id="{1133B925-FAD9-42EF-B1EA-AE9C1530DB39}"/>
              </a:ext>
            </a:extLst>
          </p:cNvPr>
          <p:cNvCxnSpPr>
            <a:cxnSpLocks/>
          </p:cNvCxnSpPr>
          <p:nvPr/>
        </p:nvCxnSpPr>
        <p:spPr>
          <a:xfrm>
            <a:off x="1060655" y="486029"/>
            <a:ext cx="2132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BEA9570C-1675-48BE-BB47-9E21BDCEDB95}"/>
              </a:ext>
            </a:extLst>
          </p:cNvPr>
          <p:cNvCxnSpPr>
            <a:cxnSpLocks/>
          </p:cNvCxnSpPr>
          <p:nvPr/>
        </p:nvCxnSpPr>
        <p:spPr>
          <a:xfrm flipH="1">
            <a:off x="1060655" y="2521400"/>
            <a:ext cx="2205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字方塊 12">
            <a:extLst>
              <a:ext uri="{FF2B5EF4-FFF2-40B4-BE49-F238E27FC236}">
                <a16:creationId xmlns:a16="http://schemas.microsoft.com/office/drawing/2014/main" id="{4016839F-9898-42AB-AE5F-9E0CC98C1D1B}"/>
              </a:ext>
            </a:extLst>
          </p:cNvPr>
          <p:cNvSpPr txBox="1"/>
          <p:nvPr/>
        </p:nvSpPr>
        <p:spPr>
          <a:xfrm>
            <a:off x="116166" y="75023"/>
            <a:ext cx="6552538" cy="369332"/>
          </a:xfrm>
          <a:prstGeom prst="rect">
            <a:avLst/>
          </a:prstGeom>
          <a:noFill/>
        </p:spPr>
        <p:txBody>
          <a:bodyPr wrap="square" rtlCol="0">
            <a:spAutoFit/>
          </a:bodyPr>
          <a:lstStyle/>
          <a:p>
            <a:r>
              <a:rPr lang="en-US" altLang="zh-TW">
                <a:latin typeface="Consolas" panose="020B0609020204030204" pitchFamily="49" charset="0"/>
                <a:ea typeface="+mj-ea"/>
              </a:rPr>
              <a:t>http://localhost:8080/ShoppingCart/add/book</a:t>
            </a:r>
            <a:endParaRPr lang="zh-TW" altLang="en-US">
              <a:latin typeface="Consolas" panose="020B0609020204030204" pitchFamily="49" charset="0"/>
              <a:ea typeface="+mj-ea"/>
            </a:endParaRPr>
          </a:p>
        </p:txBody>
      </p:sp>
      <p:sp>
        <p:nvSpPr>
          <p:cNvPr id="18" name="文字方塊 17">
            <a:extLst>
              <a:ext uri="{FF2B5EF4-FFF2-40B4-BE49-F238E27FC236}">
                <a16:creationId xmlns:a16="http://schemas.microsoft.com/office/drawing/2014/main" id="{CC53A8D9-02D7-4D28-8F3B-E38EAF36B603}"/>
              </a:ext>
            </a:extLst>
          </p:cNvPr>
          <p:cNvSpPr txBox="1"/>
          <p:nvPr/>
        </p:nvSpPr>
        <p:spPr>
          <a:xfrm>
            <a:off x="378692" y="654967"/>
            <a:ext cx="3685308"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帶有請求參數「</a:t>
            </a:r>
            <a:r>
              <a:rPr lang="en-US" altLang="zh-TW">
                <a:latin typeface="Consolas" panose="020B0609020204030204" pitchFamily="49" charset="0"/>
                <a:ea typeface="+mj-ea"/>
              </a:rPr>
              <a:t>book</a:t>
            </a:r>
            <a:r>
              <a:rPr lang="zh-TW" altLang="en-US">
                <a:latin typeface="Consolas" panose="020B0609020204030204" pitchFamily="49" charset="0"/>
                <a:ea typeface="+mj-ea"/>
              </a:rPr>
              <a:t>」的</a:t>
            </a:r>
            <a:r>
              <a:rPr lang="en-US" altLang="zh-TW">
                <a:latin typeface="Consolas" panose="020B0609020204030204" pitchFamily="49" charset="0"/>
                <a:ea typeface="+mj-ea"/>
              </a:rPr>
              <a:t>GET</a:t>
            </a:r>
            <a:r>
              <a:rPr lang="zh-TW" altLang="en-US">
                <a:latin typeface="Consolas" panose="020B0609020204030204" pitchFamily="49" charset="0"/>
                <a:ea typeface="+mj-ea"/>
              </a:rPr>
              <a:t>請求</a:t>
            </a:r>
          </a:p>
        </p:txBody>
      </p:sp>
      <p:sp>
        <p:nvSpPr>
          <p:cNvPr id="19" name="文字方塊 18">
            <a:extLst>
              <a:ext uri="{FF2B5EF4-FFF2-40B4-BE49-F238E27FC236}">
                <a16:creationId xmlns:a16="http://schemas.microsoft.com/office/drawing/2014/main" id="{F98BA3FB-D87B-4602-AD84-76E7DD841DB8}"/>
              </a:ext>
            </a:extLst>
          </p:cNvPr>
          <p:cNvSpPr txBox="1"/>
          <p:nvPr/>
        </p:nvSpPr>
        <p:spPr>
          <a:xfrm>
            <a:off x="4712667" y="957118"/>
            <a:ext cx="3731491" cy="1477328"/>
          </a:xfrm>
          <a:prstGeom prst="rect">
            <a:avLst/>
          </a:prstGeom>
          <a:noFill/>
        </p:spPr>
        <p:txBody>
          <a:bodyPr wrap="square" rtlCol="0">
            <a:spAutoFit/>
          </a:bodyPr>
          <a:lstStyle/>
          <a:p>
            <a:r>
              <a:rPr lang="en-US" altLang="zh-TW">
                <a:latin typeface="Consolas" panose="020B0609020204030204" pitchFamily="49" charset="0"/>
                <a:ea typeface="+mj-ea"/>
              </a:rPr>
              <a:t>【</a:t>
            </a:r>
            <a:r>
              <a:rPr lang="zh-TW" altLang="en-US">
                <a:latin typeface="Consolas" panose="020B0609020204030204" pitchFamily="49" charset="0"/>
                <a:ea typeface="+mj-ea"/>
              </a:rPr>
              <a:t>新增商品的</a:t>
            </a:r>
            <a:r>
              <a:rPr lang="en-US" altLang="zh-TW">
                <a:latin typeface="Consolas" panose="020B0609020204030204" pitchFamily="49" charset="0"/>
                <a:ea typeface="+mj-ea"/>
              </a:rPr>
              <a:t>Servlet】</a:t>
            </a:r>
          </a:p>
          <a:p>
            <a:r>
              <a:rPr lang="en-US" altLang="zh-TW">
                <a:latin typeface="Consolas" panose="020B0609020204030204" pitchFamily="49" charset="0"/>
                <a:ea typeface="+mj-ea"/>
              </a:rPr>
              <a:t>1.</a:t>
            </a:r>
            <a:r>
              <a:rPr lang="zh-TW" altLang="en-US">
                <a:latin typeface="Consolas" panose="020B0609020204030204" pitchFamily="49" charset="0"/>
                <a:ea typeface="+mj-ea"/>
              </a:rPr>
              <a:t>使用</a:t>
            </a:r>
            <a:r>
              <a:rPr lang="en-US" altLang="zh-TW">
                <a:latin typeface="Consolas" panose="020B0609020204030204" pitchFamily="49" charset="0"/>
                <a:ea typeface="+mj-ea"/>
              </a:rPr>
              <a:t>API</a:t>
            </a:r>
            <a:r>
              <a:rPr lang="zh-TW" altLang="en-US">
                <a:solidFill>
                  <a:srgbClr val="FF0000"/>
                </a:solidFill>
                <a:latin typeface="Consolas" panose="020B0609020204030204" pitchFamily="49" charset="0"/>
                <a:ea typeface="+mj-ea"/>
              </a:rPr>
              <a:t>建立</a:t>
            </a:r>
            <a:r>
              <a:rPr lang="en-US" altLang="zh-TW">
                <a:latin typeface="Consolas" panose="020B0609020204030204" pitchFamily="49" charset="0"/>
                <a:ea typeface="+mj-ea"/>
              </a:rPr>
              <a:t>Session</a:t>
            </a:r>
          </a:p>
          <a:p>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solidFill>
                  <a:srgbClr val="FF0000"/>
                </a:solidFill>
                <a:latin typeface="Consolas" panose="020B0609020204030204" pitchFamily="49" charset="0"/>
                <a:ea typeface="+mj-ea"/>
              </a:rPr>
              <a:t>自動</a:t>
            </a:r>
            <a:r>
              <a:rPr lang="zh-TW" altLang="en-US">
                <a:latin typeface="Consolas" panose="020B0609020204030204" pitchFamily="49" charset="0"/>
                <a:ea typeface="+mj-ea"/>
              </a:rPr>
              <a:t>建立</a:t>
            </a:r>
            <a:r>
              <a:rPr lang="en-US" altLang="zh-TW">
                <a:latin typeface="Consolas" panose="020B0609020204030204" pitchFamily="49" charset="0"/>
                <a:ea typeface="+mj-ea"/>
              </a:rPr>
              <a:t>ID</a:t>
            </a:r>
            <a:r>
              <a:rPr lang="zh-TW" altLang="en-US">
                <a:latin typeface="Consolas" panose="020B0609020204030204" pitchFamily="49" charset="0"/>
                <a:ea typeface="+mj-ea"/>
              </a:rPr>
              <a:t>、</a:t>
            </a:r>
            <a:r>
              <a:rPr lang="en-US" altLang="zh-TW">
                <a:latin typeface="Consolas" panose="020B0609020204030204" pitchFamily="49" charset="0"/>
                <a:ea typeface="+mj-ea"/>
              </a:rPr>
              <a:t>cookie)</a:t>
            </a:r>
          </a:p>
          <a:p>
            <a:r>
              <a:rPr lang="en-US" altLang="zh-TW">
                <a:latin typeface="Consolas" panose="020B0609020204030204" pitchFamily="49" charset="0"/>
                <a:ea typeface="+mj-ea"/>
              </a:rPr>
              <a:t>2.</a:t>
            </a:r>
            <a:r>
              <a:rPr lang="zh-TW" altLang="en-US">
                <a:latin typeface="Consolas" panose="020B0609020204030204" pitchFamily="49" charset="0"/>
                <a:ea typeface="+mj-ea"/>
              </a:rPr>
              <a:t>將「</a:t>
            </a:r>
            <a:r>
              <a:rPr lang="en-US" altLang="zh-TW">
                <a:latin typeface="Consolas" panose="020B0609020204030204" pitchFamily="49" charset="0"/>
                <a:ea typeface="+mj-ea"/>
              </a:rPr>
              <a:t>book</a:t>
            </a:r>
            <a:r>
              <a:rPr lang="zh-TW" altLang="en-US">
                <a:latin typeface="Consolas" panose="020B0609020204030204" pitchFamily="49" charset="0"/>
                <a:ea typeface="+mj-ea"/>
              </a:rPr>
              <a:t>」加入</a:t>
            </a:r>
            <a:r>
              <a:rPr lang="en-US" altLang="zh-TW">
                <a:latin typeface="Consolas" panose="020B0609020204030204" pitchFamily="49" charset="0"/>
                <a:ea typeface="+mj-ea"/>
              </a:rPr>
              <a:t>Session</a:t>
            </a:r>
            <a:r>
              <a:rPr lang="zh-TW" altLang="en-US">
                <a:latin typeface="Consolas" panose="020B0609020204030204" pitchFamily="49" charset="0"/>
                <a:ea typeface="+mj-ea"/>
              </a:rPr>
              <a:t>屬性中</a:t>
            </a:r>
            <a:endParaRPr lang="en-US" altLang="zh-TW">
              <a:latin typeface="Consolas" panose="020B0609020204030204" pitchFamily="49" charset="0"/>
              <a:ea typeface="+mj-ea"/>
            </a:endParaRPr>
          </a:p>
          <a:p>
            <a:r>
              <a:rPr lang="en-US" altLang="zh-TW">
                <a:latin typeface="Consolas" panose="020B0609020204030204" pitchFamily="49" charset="0"/>
                <a:ea typeface="+mj-ea"/>
              </a:rPr>
              <a:t>3.</a:t>
            </a:r>
            <a:r>
              <a:rPr lang="zh-TW" altLang="en-US">
                <a:latin typeface="Consolas" panose="020B0609020204030204" pitchFamily="49" charset="0"/>
                <a:ea typeface="+mj-ea"/>
              </a:rPr>
              <a:t>回應使用者新增商品成功</a:t>
            </a:r>
          </a:p>
        </p:txBody>
      </p:sp>
      <p:cxnSp>
        <p:nvCxnSpPr>
          <p:cNvPr id="20" name="直線接點 19">
            <a:extLst>
              <a:ext uri="{FF2B5EF4-FFF2-40B4-BE49-F238E27FC236}">
                <a16:creationId xmlns:a16="http://schemas.microsoft.com/office/drawing/2014/main" id="{75D24A76-444A-48D4-B9C0-7FE461D0B888}"/>
              </a:ext>
            </a:extLst>
          </p:cNvPr>
          <p:cNvCxnSpPr>
            <a:cxnSpLocks/>
          </p:cNvCxnSpPr>
          <p:nvPr/>
        </p:nvCxnSpPr>
        <p:spPr>
          <a:xfrm>
            <a:off x="4236530" y="2164607"/>
            <a:ext cx="1217130" cy="669986"/>
          </a:xfrm>
          <a:prstGeom prst="line">
            <a:avLst/>
          </a:prstGeom>
        </p:spPr>
        <p:style>
          <a:lnRef idx="1">
            <a:schemeClr val="dk1"/>
          </a:lnRef>
          <a:fillRef idx="0">
            <a:schemeClr val="dk1"/>
          </a:fillRef>
          <a:effectRef idx="0">
            <a:schemeClr val="dk1"/>
          </a:effectRef>
          <a:fontRef idx="minor">
            <a:schemeClr val="tx1"/>
          </a:fontRef>
        </p:style>
      </p:cxnSp>
      <p:sp>
        <p:nvSpPr>
          <p:cNvPr id="28" name="文字方塊 27">
            <a:extLst>
              <a:ext uri="{FF2B5EF4-FFF2-40B4-BE49-F238E27FC236}">
                <a16:creationId xmlns:a16="http://schemas.microsoft.com/office/drawing/2014/main" id="{DC199064-E4A3-426A-934C-744D63D414B3}"/>
              </a:ext>
            </a:extLst>
          </p:cNvPr>
          <p:cNvSpPr txBox="1"/>
          <p:nvPr/>
        </p:nvSpPr>
        <p:spPr>
          <a:xfrm>
            <a:off x="252874" y="2628549"/>
            <a:ext cx="3933982"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回應</a:t>
            </a:r>
            <a:r>
              <a:rPr lang="en-US" altLang="zh-TW">
                <a:latin typeface="Consolas" panose="020B0609020204030204" pitchFamily="49" charset="0"/>
                <a:ea typeface="+mj-ea"/>
              </a:rPr>
              <a:t>OK</a:t>
            </a:r>
            <a:r>
              <a:rPr lang="zh-TW" altLang="en-US">
                <a:latin typeface="Consolas" panose="020B0609020204030204" pitchFamily="49" charset="0"/>
                <a:ea typeface="+mj-ea"/>
              </a:rPr>
              <a:t>，且將</a:t>
            </a:r>
            <a:r>
              <a:rPr lang="en-US" altLang="zh-TW">
                <a:latin typeface="Consolas" panose="020B0609020204030204" pitchFamily="49" charset="0"/>
                <a:ea typeface="+mj-ea"/>
              </a:rPr>
              <a:t>cookie</a:t>
            </a:r>
            <a:r>
              <a:rPr lang="zh-TW" altLang="en-US">
                <a:latin typeface="Consolas" panose="020B0609020204030204" pitchFamily="49" charset="0"/>
                <a:ea typeface="+mj-ea"/>
              </a:rPr>
              <a:t>加入回應標頭中</a:t>
            </a:r>
          </a:p>
        </p:txBody>
      </p:sp>
      <p:cxnSp>
        <p:nvCxnSpPr>
          <p:cNvPr id="35" name="直線接點 34">
            <a:extLst>
              <a:ext uri="{FF2B5EF4-FFF2-40B4-BE49-F238E27FC236}">
                <a16:creationId xmlns:a16="http://schemas.microsoft.com/office/drawing/2014/main" id="{43F3BEBB-FA13-4D7C-B0CD-106E0AB89E50}"/>
              </a:ext>
            </a:extLst>
          </p:cNvPr>
          <p:cNvCxnSpPr>
            <a:cxnSpLocks/>
          </p:cNvCxnSpPr>
          <p:nvPr/>
        </p:nvCxnSpPr>
        <p:spPr>
          <a:xfrm flipH="1">
            <a:off x="4246258" y="565159"/>
            <a:ext cx="1177953" cy="719866"/>
          </a:xfrm>
          <a:prstGeom prst="line">
            <a:avLst/>
          </a:prstGeom>
        </p:spPr>
        <p:style>
          <a:lnRef idx="1">
            <a:schemeClr val="dk1"/>
          </a:lnRef>
          <a:fillRef idx="0">
            <a:schemeClr val="dk1"/>
          </a:fillRef>
          <a:effectRef idx="0">
            <a:schemeClr val="dk1"/>
          </a:effectRef>
          <a:fontRef idx="minor">
            <a:schemeClr val="tx1"/>
          </a:fontRef>
        </p:style>
      </p:cxnSp>
      <p:pic>
        <p:nvPicPr>
          <p:cNvPr id="39" name="圖片 38">
            <a:extLst>
              <a:ext uri="{FF2B5EF4-FFF2-40B4-BE49-F238E27FC236}">
                <a16:creationId xmlns:a16="http://schemas.microsoft.com/office/drawing/2014/main" id="{BB023EDB-A097-4BAB-8007-5C1258F22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3570" y="4906298"/>
            <a:ext cx="798124" cy="1004306"/>
          </a:xfrm>
          <a:prstGeom prst="rect">
            <a:avLst/>
          </a:prstGeom>
        </p:spPr>
      </p:pic>
      <p:pic>
        <p:nvPicPr>
          <p:cNvPr id="40" name="圖片 39" descr="一張含有 文字, 顯示 的圖片&#10;&#10;自動產生的描述">
            <a:extLst>
              <a:ext uri="{FF2B5EF4-FFF2-40B4-BE49-F238E27FC236}">
                <a16:creationId xmlns:a16="http://schemas.microsoft.com/office/drawing/2014/main" id="{AB9FB588-9BC5-44E2-9FA1-F7DE6A2AB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554" y="4916784"/>
            <a:ext cx="844521" cy="844521"/>
          </a:xfrm>
          <a:prstGeom prst="rect">
            <a:avLst/>
          </a:prstGeom>
        </p:spPr>
      </p:pic>
      <p:sp>
        <p:nvSpPr>
          <p:cNvPr id="41" name="文字方塊 40">
            <a:extLst>
              <a:ext uri="{FF2B5EF4-FFF2-40B4-BE49-F238E27FC236}">
                <a16:creationId xmlns:a16="http://schemas.microsoft.com/office/drawing/2014/main" id="{47FDA415-4E9D-4AC4-9D55-6706428C4797}"/>
              </a:ext>
            </a:extLst>
          </p:cNvPr>
          <p:cNvSpPr txBox="1"/>
          <p:nvPr/>
        </p:nvSpPr>
        <p:spPr>
          <a:xfrm>
            <a:off x="181569" y="5910604"/>
            <a:ext cx="944489" cy="369332"/>
          </a:xfrm>
          <a:prstGeom prst="rect">
            <a:avLst/>
          </a:prstGeom>
          <a:noFill/>
        </p:spPr>
        <p:txBody>
          <a:bodyPr wrap="squar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42" name="文字方塊 41">
            <a:extLst>
              <a:ext uri="{FF2B5EF4-FFF2-40B4-BE49-F238E27FC236}">
                <a16:creationId xmlns:a16="http://schemas.microsoft.com/office/drawing/2014/main" id="{9C5B8218-119A-4676-98E6-AAA187000AB7}"/>
              </a:ext>
            </a:extLst>
          </p:cNvPr>
          <p:cNvSpPr txBox="1"/>
          <p:nvPr/>
        </p:nvSpPr>
        <p:spPr>
          <a:xfrm>
            <a:off x="3250387" y="5910604"/>
            <a:ext cx="944489" cy="369332"/>
          </a:xfrm>
          <a:prstGeom prst="rect">
            <a:avLst/>
          </a:prstGeom>
          <a:noFill/>
        </p:spPr>
        <p:txBody>
          <a:bodyPr wrap="squar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cxnSp>
        <p:nvCxnSpPr>
          <p:cNvPr id="43" name="直線單箭頭接點 42">
            <a:extLst>
              <a:ext uri="{FF2B5EF4-FFF2-40B4-BE49-F238E27FC236}">
                <a16:creationId xmlns:a16="http://schemas.microsoft.com/office/drawing/2014/main" id="{2977F4F5-22DE-416B-9BB7-794B2A034730}"/>
              </a:ext>
            </a:extLst>
          </p:cNvPr>
          <p:cNvCxnSpPr>
            <a:cxnSpLocks/>
          </p:cNvCxnSpPr>
          <p:nvPr/>
        </p:nvCxnSpPr>
        <p:spPr>
          <a:xfrm>
            <a:off x="1118349" y="4002881"/>
            <a:ext cx="213203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BB548EF-82B3-427F-850B-51CCC578A09A}"/>
              </a:ext>
            </a:extLst>
          </p:cNvPr>
          <p:cNvCxnSpPr>
            <a:cxnSpLocks/>
          </p:cNvCxnSpPr>
          <p:nvPr/>
        </p:nvCxnSpPr>
        <p:spPr>
          <a:xfrm flipH="1">
            <a:off x="1118349" y="6306309"/>
            <a:ext cx="2205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a:extLst>
              <a:ext uri="{FF2B5EF4-FFF2-40B4-BE49-F238E27FC236}">
                <a16:creationId xmlns:a16="http://schemas.microsoft.com/office/drawing/2014/main" id="{D7157E0E-5B07-410F-A50D-10914EA52EDB}"/>
              </a:ext>
            </a:extLst>
          </p:cNvPr>
          <p:cNvSpPr txBox="1"/>
          <p:nvPr/>
        </p:nvSpPr>
        <p:spPr>
          <a:xfrm>
            <a:off x="173860" y="3571048"/>
            <a:ext cx="6552538" cy="369332"/>
          </a:xfrm>
          <a:prstGeom prst="rect">
            <a:avLst/>
          </a:prstGeom>
          <a:noFill/>
        </p:spPr>
        <p:txBody>
          <a:bodyPr wrap="square" rtlCol="0">
            <a:spAutoFit/>
          </a:bodyPr>
          <a:lstStyle/>
          <a:p>
            <a:r>
              <a:rPr lang="en-US" altLang="zh-TW">
                <a:latin typeface="Consolas" panose="020B0609020204030204" pitchFamily="49" charset="0"/>
                <a:ea typeface="+mj-ea"/>
              </a:rPr>
              <a:t>http://localhost:8080/ShoppingCart/getList</a:t>
            </a:r>
            <a:endParaRPr lang="zh-TW" altLang="en-US">
              <a:latin typeface="Consolas" panose="020B0609020204030204" pitchFamily="49" charset="0"/>
              <a:ea typeface="+mj-ea"/>
            </a:endParaRPr>
          </a:p>
        </p:txBody>
      </p:sp>
      <p:sp>
        <p:nvSpPr>
          <p:cNvPr id="46" name="文字方塊 45">
            <a:extLst>
              <a:ext uri="{FF2B5EF4-FFF2-40B4-BE49-F238E27FC236}">
                <a16:creationId xmlns:a16="http://schemas.microsoft.com/office/drawing/2014/main" id="{D4C527A4-AE1B-4A5D-B1F9-78E3F575B21A}"/>
              </a:ext>
            </a:extLst>
          </p:cNvPr>
          <p:cNvSpPr txBox="1"/>
          <p:nvPr/>
        </p:nvSpPr>
        <p:spPr>
          <a:xfrm>
            <a:off x="310568" y="4107005"/>
            <a:ext cx="3811126" cy="646331"/>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使用</a:t>
            </a:r>
            <a:r>
              <a:rPr lang="en-US" altLang="zh-TW">
                <a:latin typeface="Consolas" panose="020B0609020204030204" pitchFamily="49" charset="0"/>
                <a:ea typeface="+mj-ea"/>
              </a:rPr>
              <a:t>GET</a:t>
            </a:r>
            <a:r>
              <a:rPr lang="zh-TW" altLang="en-US">
                <a:latin typeface="Consolas" panose="020B0609020204030204" pitchFamily="49" charset="0"/>
                <a:ea typeface="+mj-ea"/>
              </a:rPr>
              <a:t>請求，取得購物車內容清單</a:t>
            </a:r>
            <a:r>
              <a:rPr lang="en-US" altLang="zh-TW">
                <a:latin typeface="Consolas" panose="020B0609020204030204" pitchFamily="49" charset="0"/>
                <a:ea typeface="+mj-ea"/>
              </a:rPr>
              <a:t>(</a:t>
            </a:r>
            <a:r>
              <a:rPr lang="zh-TW" altLang="en-US">
                <a:latin typeface="Consolas" panose="020B0609020204030204" pitchFamily="49" charset="0"/>
                <a:ea typeface="+mj-ea"/>
              </a:rPr>
              <a:t>自動附帶</a:t>
            </a:r>
            <a:r>
              <a:rPr lang="en-US" altLang="zh-TW">
                <a:latin typeface="Consolas" panose="020B0609020204030204" pitchFamily="49" charset="0"/>
                <a:ea typeface="+mj-ea"/>
              </a:rPr>
              <a:t>cookie</a:t>
            </a:r>
            <a:r>
              <a:rPr lang="zh-TW" altLang="en-US">
                <a:latin typeface="Consolas" panose="020B0609020204030204" pitchFamily="49" charset="0"/>
                <a:ea typeface="+mj-ea"/>
              </a:rPr>
              <a:t>資訊</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sp>
        <p:nvSpPr>
          <p:cNvPr id="47" name="文字方塊 46">
            <a:extLst>
              <a:ext uri="{FF2B5EF4-FFF2-40B4-BE49-F238E27FC236}">
                <a16:creationId xmlns:a16="http://schemas.microsoft.com/office/drawing/2014/main" id="{0FCE5EBA-F326-4EB8-A1AB-8D660A396F8C}"/>
              </a:ext>
            </a:extLst>
          </p:cNvPr>
          <p:cNvSpPr txBox="1"/>
          <p:nvPr/>
        </p:nvSpPr>
        <p:spPr>
          <a:xfrm>
            <a:off x="4744591" y="4514303"/>
            <a:ext cx="3731491" cy="1477328"/>
          </a:xfrm>
          <a:prstGeom prst="rect">
            <a:avLst/>
          </a:prstGeom>
          <a:noFill/>
        </p:spPr>
        <p:txBody>
          <a:bodyPr wrap="square" rtlCol="0">
            <a:spAutoFit/>
          </a:bodyPr>
          <a:lstStyle/>
          <a:p>
            <a:r>
              <a:rPr lang="en-US" altLang="zh-TW">
                <a:latin typeface="Consolas" panose="020B0609020204030204" pitchFamily="49" charset="0"/>
                <a:ea typeface="+mj-ea"/>
              </a:rPr>
              <a:t>【</a:t>
            </a:r>
            <a:r>
              <a:rPr lang="zh-TW" altLang="en-US">
                <a:latin typeface="Consolas" panose="020B0609020204030204" pitchFamily="49" charset="0"/>
                <a:ea typeface="+mj-ea"/>
              </a:rPr>
              <a:t>取得清單的</a:t>
            </a:r>
            <a:r>
              <a:rPr lang="en-US" altLang="zh-TW">
                <a:latin typeface="Consolas" panose="020B0609020204030204" pitchFamily="49" charset="0"/>
                <a:ea typeface="+mj-ea"/>
              </a:rPr>
              <a:t>Servlet】</a:t>
            </a:r>
          </a:p>
          <a:p>
            <a:r>
              <a:rPr lang="en-US" altLang="zh-TW">
                <a:latin typeface="Consolas" panose="020B0609020204030204" pitchFamily="49" charset="0"/>
                <a:ea typeface="+mj-ea"/>
              </a:rPr>
              <a:t>1.</a:t>
            </a:r>
            <a:r>
              <a:rPr lang="zh-TW" altLang="en-US">
                <a:latin typeface="Consolas" panose="020B0609020204030204" pitchFamily="49" charset="0"/>
                <a:ea typeface="+mj-ea"/>
              </a:rPr>
              <a:t>使用</a:t>
            </a:r>
            <a:r>
              <a:rPr lang="en-US" altLang="zh-TW">
                <a:latin typeface="Consolas" panose="020B0609020204030204" pitchFamily="49" charset="0"/>
                <a:ea typeface="+mj-ea"/>
              </a:rPr>
              <a:t>API</a:t>
            </a:r>
            <a:r>
              <a:rPr lang="zh-TW" altLang="en-US">
                <a:solidFill>
                  <a:srgbClr val="FF0000"/>
                </a:solidFill>
                <a:latin typeface="Consolas" panose="020B0609020204030204" pitchFamily="49" charset="0"/>
                <a:ea typeface="+mj-ea"/>
              </a:rPr>
              <a:t>取得</a:t>
            </a:r>
            <a:r>
              <a:rPr lang="en-US" altLang="zh-TW">
                <a:latin typeface="Consolas" panose="020B0609020204030204" pitchFamily="49" charset="0"/>
                <a:ea typeface="+mj-ea"/>
              </a:rPr>
              <a:t>Session</a:t>
            </a:r>
          </a:p>
          <a:p>
            <a:r>
              <a:rPr lang="zh-TW" altLang="en-US">
                <a:latin typeface="Consolas" panose="020B0609020204030204" pitchFamily="49" charset="0"/>
                <a:ea typeface="+mj-ea"/>
              </a:rPr>
              <a:t> </a:t>
            </a:r>
            <a:r>
              <a:rPr lang="en-US" altLang="zh-TW">
                <a:latin typeface="Consolas" panose="020B0609020204030204" pitchFamily="49" charset="0"/>
                <a:ea typeface="+mj-ea"/>
              </a:rPr>
              <a:t>(</a:t>
            </a:r>
            <a:r>
              <a:rPr lang="zh-TW" altLang="en-US">
                <a:solidFill>
                  <a:srgbClr val="FF0000"/>
                </a:solidFill>
                <a:latin typeface="Consolas" panose="020B0609020204030204" pitchFamily="49" charset="0"/>
                <a:ea typeface="+mj-ea"/>
              </a:rPr>
              <a:t>自動</a:t>
            </a:r>
            <a:r>
              <a:rPr lang="zh-TW" altLang="en-US">
                <a:latin typeface="Consolas" panose="020B0609020204030204" pitchFamily="49" charset="0"/>
                <a:ea typeface="+mj-ea"/>
              </a:rPr>
              <a:t>根據</a:t>
            </a:r>
            <a:r>
              <a:rPr lang="en-US" altLang="zh-TW">
                <a:latin typeface="Consolas" panose="020B0609020204030204" pitchFamily="49" charset="0"/>
                <a:ea typeface="+mj-ea"/>
              </a:rPr>
              <a:t>Cookie</a:t>
            </a:r>
            <a:r>
              <a:rPr lang="zh-TW" altLang="en-US">
                <a:latin typeface="Consolas" panose="020B0609020204030204" pitchFamily="49" charset="0"/>
                <a:ea typeface="+mj-ea"/>
              </a:rPr>
              <a:t>取得</a:t>
            </a:r>
            <a:r>
              <a:rPr lang="en-US" altLang="zh-TW">
                <a:latin typeface="Consolas" panose="020B0609020204030204" pitchFamily="49" charset="0"/>
                <a:ea typeface="+mj-ea"/>
              </a:rPr>
              <a:t>Session)</a:t>
            </a:r>
          </a:p>
          <a:p>
            <a:r>
              <a:rPr lang="en-US" altLang="zh-TW">
                <a:latin typeface="Consolas" panose="020B0609020204030204" pitchFamily="49" charset="0"/>
                <a:ea typeface="+mj-ea"/>
              </a:rPr>
              <a:t>2.</a:t>
            </a:r>
            <a:r>
              <a:rPr lang="zh-TW" altLang="en-US">
                <a:latin typeface="Consolas" panose="020B0609020204030204" pitchFamily="49" charset="0"/>
                <a:ea typeface="+mj-ea"/>
              </a:rPr>
              <a:t>從</a:t>
            </a:r>
            <a:r>
              <a:rPr lang="en-US" altLang="zh-TW">
                <a:latin typeface="Consolas" panose="020B0609020204030204" pitchFamily="49" charset="0"/>
                <a:ea typeface="+mj-ea"/>
              </a:rPr>
              <a:t>Session</a:t>
            </a:r>
            <a:r>
              <a:rPr lang="zh-TW" altLang="en-US">
                <a:latin typeface="Consolas" panose="020B0609020204030204" pitchFamily="49" charset="0"/>
                <a:ea typeface="+mj-ea"/>
              </a:rPr>
              <a:t>裡拿出商品清單 </a:t>
            </a:r>
            <a:endParaRPr lang="en-US" altLang="zh-TW">
              <a:latin typeface="Consolas" panose="020B0609020204030204" pitchFamily="49" charset="0"/>
              <a:ea typeface="+mj-ea"/>
            </a:endParaRPr>
          </a:p>
          <a:p>
            <a:r>
              <a:rPr lang="en-US" altLang="zh-TW">
                <a:latin typeface="Consolas" panose="020B0609020204030204" pitchFamily="49" charset="0"/>
                <a:ea typeface="+mj-ea"/>
              </a:rPr>
              <a:t>3.</a:t>
            </a:r>
            <a:r>
              <a:rPr lang="zh-TW" altLang="en-US">
                <a:latin typeface="Consolas" panose="020B0609020204030204" pitchFamily="49" charset="0"/>
                <a:ea typeface="+mj-ea"/>
              </a:rPr>
              <a:t>將物件轉成文字回應給</a:t>
            </a: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cxnSp>
        <p:nvCxnSpPr>
          <p:cNvPr id="48" name="直線接點 47">
            <a:extLst>
              <a:ext uri="{FF2B5EF4-FFF2-40B4-BE49-F238E27FC236}">
                <a16:creationId xmlns:a16="http://schemas.microsoft.com/office/drawing/2014/main" id="{284FF747-1F1E-48EF-878B-E00C2869C27F}"/>
              </a:ext>
            </a:extLst>
          </p:cNvPr>
          <p:cNvCxnSpPr>
            <a:cxnSpLocks/>
          </p:cNvCxnSpPr>
          <p:nvPr/>
        </p:nvCxnSpPr>
        <p:spPr>
          <a:xfrm>
            <a:off x="4294224" y="5716049"/>
            <a:ext cx="1217130" cy="669986"/>
          </a:xfrm>
          <a:prstGeom prst="line">
            <a:avLst/>
          </a:prstGeom>
        </p:spPr>
        <p:style>
          <a:lnRef idx="1">
            <a:schemeClr val="dk1"/>
          </a:lnRef>
          <a:fillRef idx="0">
            <a:schemeClr val="dk1"/>
          </a:fillRef>
          <a:effectRef idx="0">
            <a:schemeClr val="dk1"/>
          </a:effectRef>
          <a:fontRef idx="minor">
            <a:schemeClr val="tx1"/>
          </a:fontRef>
        </p:style>
      </p:cxnSp>
      <p:sp>
        <p:nvSpPr>
          <p:cNvPr id="49" name="文字方塊 48">
            <a:extLst>
              <a:ext uri="{FF2B5EF4-FFF2-40B4-BE49-F238E27FC236}">
                <a16:creationId xmlns:a16="http://schemas.microsoft.com/office/drawing/2014/main" id="{82D834F6-BF69-4531-A22A-A6248F23AC4C}"/>
              </a:ext>
            </a:extLst>
          </p:cNvPr>
          <p:cNvSpPr txBox="1"/>
          <p:nvPr/>
        </p:nvSpPr>
        <p:spPr>
          <a:xfrm>
            <a:off x="660895" y="6413645"/>
            <a:ext cx="3110472" cy="369332"/>
          </a:xfrm>
          <a:prstGeom prst="rect">
            <a:avLst/>
          </a:prstGeom>
          <a:noFill/>
          <a:ln>
            <a:solidFill>
              <a:schemeClr val="tx1"/>
            </a:solidFill>
          </a:ln>
        </p:spPr>
        <p:txBody>
          <a:bodyPr wrap="square" rtlCol="0">
            <a:spAutoFit/>
          </a:bodyPr>
          <a:lstStyle/>
          <a:p>
            <a:pPr algn="ctr"/>
            <a:r>
              <a:rPr lang="zh-TW" altLang="en-US">
                <a:latin typeface="Consolas" panose="020B0609020204030204" pitchFamily="49" charset="0"/>
                <a:ea typeface="+mj-ea"/>
              </a:rPr>
              <a:t>回應商品清單</a:t>
            </a:r>
            <a:r>
              <a:rPr lang="en-US" altLang="zh-TW">
                <a:latin typeface="Consolas" panose="020B0609020204030204" pitchFamily="49" charset="0"/>
                <a:ea typeface="+mj-ea"/>
              </a:rPr>
              <a:t>(</a:t>
            </a:r>
            <a:r>
              <a:rPr lang="zh-TW" altLang="en-US">
                <a:latin typeface="Consolas" panose="020B0609020204030204" pitchFamily="49" charset="0"/>
                <a:ea typeface="+mj-ea"/>
              </a:rPr>
              <a:t>文字，非物件</a:t>
            </a:r>
            <a:r>
              <a:rPr lang="en-US" altLang="zh-TW">
                <a:latin typeface="Consolas" panose="020B0609020204030204" pitchFamily="49" charset="0"/>
                <a:ea typeface="+mj-ea"/>
              </a:rPr>
              <a:t>)</a:t>
            </a:r>
            <a:endParaRPr lang="zh-TW" altLang="en-US">
              <a:latin typeface="Consolas" panose="020B0609020204030204" pitchFamily="49" charset="0"/>
              <a:ea typeface="+mj-ea"/>
            </a:endParaRPr>
          </a:p>
        </p:txBody>
      </p:sp>
      <p:cxnSp>
        <p:nvCxnSpPr>
          <p:cNvPr id="50" name="直線接點 49">
            <a:extLst>
              <a:ext uri="{FF2B5EF4-FFF2-40B4-BE49-F238E27FC236}">
                <a16:creationId xmlns:a16="http://schemas.microsoft.com/office/drawing/2014/main" id="{D7D0F43A-9817-48B0-A01C-3B058675C45E}"/>
              </a:ext>
            </a:extLst>
          </p:cNvPr>
          <p:cNvCxnSpPr>
            <a:cxnSpLocks/>
          </p:cNvCxnSpPr>
          <p:nvPr/>
        </p:nvCxnSpPr>
        <p:spPr>
          <a:xfrm flipH="1">
            <a:off x="4303952" y="4116601"/>
            <a:ext cx="1177953" cy="719866"/>
          </a:xfrm>
          <a:prstGeom prst="line">
            <a:avLst/>
          </a:prstGeom>
        </p:spPr>
        <p:style>
          <a:lnRef idx="1">
            <a:schemeClr val="dk1"/>
          </a:lnRef>
          <a:fillRef idx="0">
            <a:schemeClr val="dk1"/>
          </a:fillRef>
          <a:effectRef idx="0">
            <a:schemeClr val="dk1"/>
          </a:effectRef>
          <a:fontRef idx="minor">
            <a:schemeClr val="tx1"/>
          </a:fontRef>
        </p:style>
      </p:cxnSp>
      <p:sp>
        <p:nvSpPr>
          <p:cNvPr id="2" name="文字方塊 1">
            <a:extLst>
              <a:ext uri="{FF2B5EF4-FFF2-40B4-BE49-F238E27FC236}">
                <a16:creationId xmlns:a16="http://schemas.microsoft.com/office/drawing/2014/main" id="{E2029733-9B17-A0D6-8D7F-281ADE833AEE}"/>
              </a:ext>
            </a:extLst>
          </p:cNvPr>
          <p:cNvSpPr txBox="1"/>
          <p:nvPr/>
        </p:nvSpPr>
        <p:spPr>
          <a:xfrm>
            <a:off x="9873843" y="6272784"/>
            <a:ext cx="1635702"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HttpSession</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22091695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8"/>
            <a:ext cx="11859171" cy="6021421"/>
          </a:xfrm>
        </p:spPr>
        <p:txBody>
          <a:bodyPr>
            <a:noAutofit/>
          </a:bodyPr>
          <a:lstStyle/>
          <a:p>
            <a:pPr marL="285750" indent="-285750" algn="just">
              <a:buFont typeface="Arial" panose="020B0604020202020204" pitchFamily="34" charset="0"/>
              <a:buChar char="•"/>
            </a:pPr>
            <a:r>
              <a:rPr lang="en-US" altLang="zh-TW" sz="1650" dirty="0" err="1">
                <a:solidFill>
                  <a:srgbClr val="1890C3"/>
                </a:solidFill>
                <a:latin typeface="Consolas" panose="020B0609020204030204" pitchFamily="49" charset="0"/>
                <a:ea typeface="+mj-ea"/>
              </a:rPr>
              <a:t>HttpSession</a:t>
            </a:r>
            <a:r>
              <a:rPr lang="en-US" altLang="zh-TW" sz="1650" dirty="0">
                <a:latin typeface="Consolas" panose="020B0609020204030204" pitchFamily="49" charset="0"/>
                <a:ea typeface="+mj-ea"/>
              </a:rPr>
              <a:t> session=</a:t>
            </a:r>
            <a:r>
              <a:rPr lang="en-US" altLang="zh-TW" sz="1650" dirty="0" err="1">
                <a:latin typeface="Consolas" panose="020B0609020204030204" pitchFamily="49" charset="0"/>
                <a:ea typeface="+mj-ea"/>
              </a:rPr>
              <a:t>request.getSession</a:t>
            </a:r>
            <a:r>
              <a:rPr lang="en-US" altLang="zh-TW" sz="1650" dirty="0">
                <a:latin typeface="Consolas" panose="020B0609020204030204" pitchFamily="49" charset="0"/>
                <a:ea typeface="+mj-ea"/>
              </a:rPr>
              <a:t>()</a:t>
            </a:r>
          </a:p>
          <a:p>
            <a:pPr marL="274320" lvl="1" indent="0" algn="just">
              <a:buNone/>
            </a:pPr>
            <a:r>
              <a:rPr lang="zh-TW" altLang="en-US" sz="1650" dirty="0">
                <a:latin typeface="Consolas" panose="020B0609020204030204" pitchFamily="49" charset="0"/>
                <a:ea typeface="+mj-ea"/>
              </a:rPr>
              <a:t>便利的方法，自動判斷</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是否存在，</a:t>
            </a:r>
            <a:endParaRPr lang="en-US" altLang="zh-TW" sz="1650" dirty="0">
              <a:latin typeface="Consolas" panose="020B0609020204030204" pitchFamily="49" charset="0"/>
              <a:ea typeface="+mj-ea"/>
            </a:endParaRPr>
          </a:p>
          <a:p>
            <a:pPr marL="274320" lvl="1" indent="0" algn="just">
              <a:buNone/>
            </a:pPr>
            <a:r>
              <a:rPr lang="zh-TW" altLang="en-US" sz="1650" dirty="0">
                <a:latin typeface="Consolas" panose="020B0609020204030204" pitchFamily="49" charset="0"/>
                <a:ea typeface="+mj-ea"/>
              </a:rPr>
              <a:t>若無則產生</a:t>
            </a:r>
            <a:r>
              <a:rPr lang="en-US" altLang="zh-TW" sz="1650" dirty="0">
                <a:latin typeface="Consolas" panose="020B0609020204030204" pitchFamily="49" charset="0"/>
                <a:ea typeface="+mj-ea"/>
              </a:rPr>
              <a:t>Session ID</a:t>
            </a:r>
            <a:r>
              <a:rPr lang="zh-TW" altLang="en-US" sz="1650" dirty="0">
                <a:latin typeface="Consolas" panose="020B0609020204030204" pitchFamily="49" charset="0"/>
                <a:ea typeface="+mj-ea"/>
              </a:rPr>
              <a:t>、建立</a:t>
            </a:r>
            <a:r>
              <a:rPr lang="en-US" altLang="zh-TW" sz="1650" dirty="0">
                <a:latin typeface="Consolas" panose="020B0609020204030204" pitchFamily="49" charset="0"/>
                <a:ea typeface="+mj-ea"/>
              </a:rPr>
              <a:t>cookie</a:t>
            </a:r>
            <a:r>
              <a:rPr lang="zh-TW" altLang="en-US" sz="1650" dirty="0">
                <a:latin typeface="Consolas" panose="020B0609020204030204" pitchFamily="49" charset="0"/>
                <a:ea typeface="+mj-ea"/>
              </a:rPr>
              <a:t>、將</a:t>
            </a:r>
            <a:r>
              <a:rPr lang="en-US" altLang="zh-TW" sz="1650" dirty="0">
                <a:latin typeface="Consolas" panose="020B0609020204030204" pitchFamily="49" charset="0"/>
                <a:ea typeface="+mj-ea"/>
              </a:rPr>
              <a:t>cookie</a:t>
            </a:r>
            <a:r>
              <a:rPr lang="zh-TW" altLang="en-US" sz="1650" dirty="0">
                <a:latin typeface="Consolas" panose="020B0609020204030204" pitchFamily="49" charset="0"/>
                <a:ea typeface="+mj-ea"/>
              </a:rPr>
              <a:t>加入回應標頭</a:t>
            </a:r>
            <a:r>
              <a:rPr lang="en-US" altLang="zh-TW" sz="1650" dirty="0">
                <a:latin typeface="Consolas" panose="020B0609020204030204" pitchFamily="49" charset="0"/>
                <a:ea typeface="+mj-ea"/>
              </a:rPr>
              <a:t>(header)</a:t>
            </a:r>
            <a:r>
              <a:rPr lang="zh-TW" altLang="en-US" sz="1650" dirty="0">
                <a:latin typeface="Consolas" panose="020B0609020204030204" pitchFamily="49" charset="0"/>
                <a:ea typeface="+mj-ea"/>
              </a:rPr>
              <a:t>；</a:t>
            </a:r>
            <a:endParaRPr lang="en-US" altLang="zh-TW" sz="1650" dirty="0">
              <a:latin typeface="Consolas" panose="020B0609020204030204" pitchFamily="49" charset="0"/>
              <a:ea typeface="+mj-ea"/>
            </a:endParaRPr>
          </a:p>
          <a:p>
            <a:pPr marL="274320" lvl="1" indent="0" algn="just">
              <a:buNone/>
            </a:pPr>
            <a:r>
              <a:rPr lang="zh-TW" altLang="en-US" sz="1650" dirty="0">
                <a:latin typeface="Consolas" panose="020B0609020204030204" pitchFamily="49" charset="0"/>
                <a:ea typeface="+mj-ea"/>
              </a:rPr>
              <a:t>若</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存在則回傳對應的</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依據</a:t>
            </a:r>
            <a:r>
              <a:rPr lang="en-US" altLang="zh-TW" sz="1650" dirty="0">
                <a:latin typeface="Consolas" panose="020B0609020204030204" pitchFamily="49" charset="0"/>
                <a:ea typeface="+mj-ea"/>
              </a:rPr>
              <a:t>ID)</a:t>
            </a:r>
            <a:r>
              <a:rPr lang="zh-TW" altLang="en-US" sz="1650" dirty="0">
                <a:latin typeface="Consolas" panose="020B0609020204030204" pitchFamily="49" charset="0"/>
                <a:ea typeface="+mj-ea"/>
              </a:rPr>
              <a:t>。</a:t>
            </a:r>
            <a:endParaRPr lang="en-US" altLang="zh-TW" sz="1650" dirty="0">
              <a:latin typeface="Consolas" panose="020B0609020204030204" pitchFamily="49" charset="0"/>
              <a:ea typeface="+mj-ea"/>
            </a:endParaRPr>
          </a:p>
          <a:p>
            <a:pPr marL="274320" lvl="1" indent="0" algn="just">
              <a:buNone/>
            </a:pPr>
            <a:r>
              <a:rPr lang="zh-TW" altLang="en-US" sz="1650" dirty="0">
                <a:latin typeface="Consolas" panose="020B0609020204030204" pitchFamily="49" charset="0"/>
                <a:ea typeface="+mj-ea"/>
              </a:rPr>
              <a:t>可傳入引數</a:t>
            </a:r>
            <a:r>
              <a:rPr lang="en-US" altLang="zh-TW" sz="1650" dirty="0">
                <a:latin typeface="Consolas" panose="020B0609020204030204" pitchFamily="49" charset="0"/>
                <a:ea typeface="+mj-ea"/>
              </a:rPr>
              <a:t>true</a:t>
            </a:r>
            <a:r>
              <a:rPr lang="zh-TW" altLang="en-US" sz="1650" dirty="0">
                <a:latin typeface="Consolas" panose="020B0609020204030204" pitchFamily="49" charset="0"/>
                <a:ea typeface="+mj-ea"/>
              </a:rPr>
              <a:t>或</a:t>
            </a:r>
            <a:r>
              <a:rPr lang="en-US" altLang="zh-TW" sz="1650" dirty="0">
                <a:latin typeface="Consolas" panose="020B0609020204030204" pitchFamily="49" charset="0"/>
                <a:ea typeface="+mj-ea"/>
              </a:rPr>
              <a:t>false</a:t>
            </a:r>
            <a:r>
              <a:rPr lang="zh-TW" altLang="en-US" sz="1650" dirty="0">
                <a:latin typeface="Consolas" panose="020B0609020204030204" pitchFamily="49" charset="0"/>
                <a:ea typeface="+mj-ea"/>
              </a:rPr>
              <a:t>，若傳入引數</a:t>
            </a:r>
            <a:r>
              <a:rPr lang="en-US" altLang="zh-TW" sz="1650" dirty="0">
                <a:latin typeface="Consolas" panose="020B0609020204030204" pitchFamily="49" charset="0"/>
                <a:ea typeface="+mj-ea"/>
              </a:rPr>
              <a:t>false</a:t>
            </a:r>
            <a:r>
              <a:rPr lang="zh-TW" altLang="en-US" sz="1650" dirty="0">
                <a:latin typeface="Consolas" panose="020B0609020204030204" pitchFamily="49" charset="0"/>
                <a:ea typeface="+mj-ea"/>
              </a:rPr>
              <a:t>，則判斷</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不存在時直接回傳</a:t>
            </a:r>
            <a:r>
              <a:rPr lang="en-US" altLang="zh-TW" sz="1650" dirty="0">
                <a:latin typeface="Consolas" panose="020B0609020204030204" pitchFamily="49" charset="0"/>
                <a:ea typeface="+mj-ea"/>
              </a:rPr>
              <a:t>null</a:t>
            </a:r>
            <a:r>
              <a:rPr lang="zh-TW" altLang="en-US" sz="1650" dirty="0">
                <a:latin typeface="Consolas" panose="020B0609020204030204" pitchFamily="49" charset="0"/>
                <a:ea typeface="+mj-ea"/>
              </a:rPr>
              <a:t>。</a:t>
            </a:r>
            <a:endParaRPr lang="en-US" altLang="zh-TW" sz="1650" dirty="0">
              <a:latin typeface="Consolas" panose="020B0609020204030204" pitchFamily="49" charset="0"/>
              <a:ea typeface="+mj-ea"/>
            </a:endParaRPr>
          </a:p>
          <a:p>
            <a:pPr marL="274320" lvl="1" indent="0" algn="just">
              <a:buNone/>
            </a:pPr>
            <a:r>
              <a:rPr lang="zh-TW" altLang="en-US" sz="1650" dirty="0">
                <a:latin typeface="Consolas" panose="020B0609020204030204" pitchFamily="49" charset="0"/>
                <a:ea typeface="+mj-ea"/>
              </a:rPr>
              <a:t>也就是說</a:t>
            </a:r>
            <a:r>
              <a:rPr lang="en-US" altLang="zh-TW" sz="1650" dirty="0" err="1">
                <a:latin typeface="Consolas" panose="020B0609020204030204" pitchFamily="49" charset="0"/>
                <a:ea typeface="+mj-ea"/>
              </a:rPr>
              <a:t>request.getSession</a:t>
            </a:r>
            <a:r>
              <a:rPr lang="en-US" altLang="zh-TW" sz="1650" dirty="0">
                <a:latin typeface="Consolas" panose="020B0609020204030204" pitchFamily="49" charset="0"/>
                <a:ea typeface="+mj-ea"/>
              </a:rPr>
              <a:t>() == </a:t>
            </a:r>
            <a:r>
              <a:rPr lang="en-US" altLang="zh-TW" sz="1650" dirty="0" err="1">
                <a:latin typeface="Consolas" panose="020B0609020204030204" pitchFamily="49" charset="0"/>
                <a:ea typeface="+mj-ea"/>
              </a:rPr>
              <a:t>request.getSession</a:t>
            </a:r>
            <a:r>
              <a:rPr lang="en-US" altLang="zh-TW" sz="1650" dirty="0">
                <a:latin typeface="Consolas" panose="020B0609020204030204" pitchFamily="49" charset="0"/>
                <a:ea typeface="+mj-ea"/>
              </a:rPr>
              <a:t>(</a:t>
            </a:r>
            <a:r>
              <a:rPr lang="en-US" altLang="zh-TW" sz="1650" dirty="0">
                <a:solidFill>
                  <a:srgbClr val="CC6227"/>
                </a:solidFill>
                <a:latin typeface="Consolas" panose="020B0609020204030204" pitchFamily="49" charset="0"/>
                <a:ea typeface="+mj-ea"/>
              </a:rPr>
              <a:t>true</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a:t>
            </a:r>
            <a:endParaRPr lang="en-US" altLang="zh-TW" sz="1650" dirty="0">
              <a:latin typeface="Consolas" panose="020B0609020204030204" pitchFamily="49" charset="0"/>
              <a:ea typeface="+mj-ea"/>
            </a:endParaRPr>
          </a:p>
          <a:p>
            <a:pPr marL="274320" lvl="1" indent="0" algn="just">
              <a:buNone/>
            </a:pPr>
            <a:r>
              <a:rPr lang="zh-TW" altLang="en-US" sz="1650" dirty="0">
                <a:latin typeface="Consolas" panose="020B0609020204030204" pitchFamily="49" charset="0"/>
                <a:ea typeface="+mj-ea"/>
              </a:rPr>
              <a:t>預設存活時間，</a:t>
            </a:r>
            <a:r>
              <a:rPr lang="en-US" altLang="zh-TW" sz="1650" dirty="0">
                <a:latin typeface="Consolas" panose="020B0609020204030204" pitchFamily="49" charset="0"/>
                <a:ea typeface="+mj-ea"/>
              </a:rPr>
              <a:t>cookie</a:t>
            </a:r>
            <a:r>
              <a:rPr lang="zh-TW" altLang="en-US" sz="1650" dirty="0">
                <a:latin typeface="Consolas" panose="020B0609020204030204" pitchFamily="49" charset="0"/>
                <a:ea typeface="+mj-ea"/>
              </a:rPr>
              <a:t> </a:t>
            </a:r>
            <a:r>
              <a:rPr lang="en-US" altLang="zh-TW" sz="1650" dirty="0">
                <a:latin typeface="Consolas" panose="020B0609020204030204" pitchFamily="49" charset="0"/>
                <a:ea typeface="+mj-ea"/>
              </a:rPr>
              <a:t>=&gt; </a:t>
            </a:r>
            <a:r>
              <a:rPr lang="zh-TW" altLang="en-US" sz="1650" dirty="0">
                <a:latin typeface="Consolas" panose="020B0609020204030204" pitchFamily="49" charset="0"/>
                <a:ea typeface="+mj-ea"/>
              </a:rPr>
              <a:t>瀏覽器關閉；</a:t>
            </a:r>
            <a:r>
              <a:rPr lang="en-US" altLang="zh-TW" sz="1650" dirty="0">
                <a:latin typeface="Consolas" panose="020B0609020204030204" pitchFamily="49" charset="0"/>
                <a:ea typeface="+mj-ea"/>
              </a:rPr>
              <a:t>Session =&gt; 30</a:t>
            </a:r>
            <a:r>
              <a:rPr lang="zh-TW" altLang="en-US" sz="1650" dirty="0">
                <a:latin typeface="Consolas" panose="020B0609020204030204" pitchFamily="49" charset="0"/>
                <a:ea typeface="+mj-ea"/>
              </a:rPr>
              <a:t>分</a:t>
            </a:r>
            <a:r>
              <a:rPr lang="en-US" altLang="zh-TW" sz="1650" dirty="0">
                <a:latin typeface="Consolas" panose="020B0609020204030204" pitchFamily="49" charset="0"/>
                <a:ea typeface="+mj-ea"/>
              </a:rPr>
              <a:t>(Tomcat)</a:t>
            </a:r>
            <a:r>
              <a:rPr lang="zh-TW" altLang="en-US" sz="1650" dirty="0">
                <a:latin typeface="Consolas" panose="020B0609020204030204" pitchFamily="49" charset="0"/>
                <a:ea typeface="+mj-ea"/>
              </a:rPr>
              <a:t>。</a:t>
            </a:r>
            <a:endParaRPr lang="en-US" altLang="zh-TW" sz="1650" dirty="0">
              <a:solidFill>
                <a:srgbClr val="1890C3"/>
              </a:solidFill>
              <a:latin typeface="Consolas" panose="020B0609020204030204" pitchFamily="49" charset="0"/>
              <a:ea typeface="+mj-ea"/>
            </a:endParaRPr>
          </a:p>
          <a:p>
            <a:pPr marL="285750" indent="-285750" algn="just">
              <a:buFont typeface="Arial" panose="020B0604020202020204" pitchFamily="34" charset="0"/>
              <a:buChar char="•"/>
            </a:pPr>
            <a:r>
              <a:rPr lang="en-US" altLang="zh-TW" sz="1650" dirty="0">
                <a:solidFill>
                  <a:srgbClr val="CC6227"/>
                </a:solidFill>
                <a:latin typeface="Consolas" panose="020B0609020204030204" pitchFamily="49" charset="0"/>
                <a:ea typeface="+mj-ea"/>
              </a:rPr>
              <a:t>void</a:t>
            </a:r>
            <a:r>
              <a:rPr lang="en-US" altLang="zh-TW" sz="1650" dirty="0">
                <a:latin typeface="Consolas" panose="020B0609020204030204" pitchFamily="49" charset="0"/>
                <a:ea typeface="+mj-ea"/>
              </a:rPr>
              <a:t> </a:t>
            </a:r>
            <a:r>
              <a:rPr lang="en-US" altLang="zh-TW" sz="1650" dirty="0" err="1">
                <a:latin typeface="Consolas" panose="020B0609020204030204" pitchFamily="49" charset="0"/>
                <a:ea typeface="+mj-ea"/>
              </a:rPr>
              <a:t>session.setMaxInactiveInterval</a:t>
            </a:r>
            <a:r>
              <a:rPr lang="en-US" altLang="zh-TW" sz="1650" dirty="0">
                <a:latin typeface="Consolas" panose="020B0609020204030204" pitchFamily="49" charset="0"/>
                <a:ea typeface="+mj-ea"/>
              </a:rPr>
              <a:t>(int seconds)</a:t>
            </a:r>
          </a:p>
          <a:p>
            <a:pPr marL="274320" lvl="1" indent="0" algn="just">
              <a:buNone/>
            </a:pPr>
            <a:r>
              <a:rPr lang="zh-TW" altLang="en-US" sz="1650" dirty="0">
                <a:latin typeface="Consolas" panose="020B0609020204030204" pitchFamily="49" charset="0"/>
                <a:ea typeface="+mj-ea"/>
              </a:rPr>
              <a:t>設定此項</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非全部</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的最大存活時間，單位為秒。引數為</a:t>
            </a:r>
            <a:r>
              <a:rPr lang="en-US" altLang="zh-TW" sz="1650" dirty="0">
                <a:latin typeface="Consolas" panose="020B0609020204030204" pitchFamily="49" charset="0"/>
                <a:ea typeface="+mj-ea"/>
              </a:rPr>
              <a:t>0</a:t>
            </a:r>
            <a:r>
              <a:rPr lang="zh-TW" altLang="en-US" sz="1650" dirty="0">
                <a:latin typeface="Consolas" panose="020B0609020204030204" pitchFamily="49" charset="0"/>
                <a:ea typeface="+mj-ea"/>
              </a:rPr>
              <a:t>或負數表示永久有效，應盡量避免，會讓</a:t>
            </a:r>
            <a:r>
              <a:rPr lang="en-US" altLang="zh-TW" sz="1650" dirty="0">
                <a:latin typeface="Consolas" panose="020B0609020204030204" pitchFamily="49" charset="0"/>
                <a:ea typeface="+mj-ea"/>
              </a:rPr>
              <a:t>Server</a:t>
            </a:r>
            <a:r>
              <a:rPr lang="zh-TW" altLang="en-US" sz="1650" dirty="0">
                <a:latin typeface="Consolas" panose="020B0609020204030204" pitchFamily="49" charset="0"/>
                <a:ea typeface="+mj-ea"/>
              </a:rPr>
              <a:t>增加許多負擔</a:t>
            </a:r>
            <a:r>
              <a:rPr lang="en-US" altLang="zh-TW" sz="1650" dirty="0">
                <a:latin typeface="Consolas" panose="020B0609020204030204" pitchFamily="49" charset="0"/>
                <a:ea typeface="+mj-ea"/>
              </a:rPr>
              <a:t>(Server</a:t>
            </a:r>
            <a:r>
              <a:rPr lang="zh-TW" altLang="en-US" sz="1650" dirty="0">
                <a:latin typeface="Consolas" panose="020B0609020204030204" pitchFamily="49" charset="0"/>
                <a:ea typeface="+mj-ea"/>
              </a:rPr>
              <a:t>關閉才會移除</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。若要使用務必記得撰寫主動銷毀</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的方法。</a:t>
            </a:r>
            <a:endParaRPr lang="en-US" altLang="zh-TW" sz="1650" dirty="0">
              <a:latin typeface="Consolas" panose="020B0609020204030204" pitchFamily="49" charset="0"/>
              <a:ea typeface="+mj-ea"/>
            </a:endParaRPr>
          </a:p>
          <a:p>
            <a:pPr marL="285750" indent="-285750" algn="just">
              <a:buFont typeface="Arial" panose="020B0604020202020204" pitchFamily="34" charset="0"/>
              <a:buChar char="•"/>
            </a:pPr>
            <a:r>
              <a:rPr lang="en-US" altLang="zh-TW" sz="1650" dirty="0">
                <a:solidFill>
                  <a:srgbClr val="CC6227"/>
                </a:solidFill>
                <a:latin typeface="Consolas" panose="020B0609020204030204" pitchFamily="49" charset="0"/>
                <a:ea typeface="+mj-ea"/>
              </a:rPr>
              <a:t>long </a:t>
            </a:r>
            <a:r>
              <a:rPr lang="en-US" altLang="zh-TW" sz="1650" dirty="0" err="1">
                <a:latin typeface="Consolas" panose="020B0609020204030204" pitchFamily="49" charset="0"/>
                <a:ea typeface="+mj-ea"/>
              </a:rPr>
              <a:t>session.getCreationTime</a:t>
            </a:r>
            <a:r>
              <a:rPr lang="en-US" altLang="zh-TW" sz="1650" dirty="0">
                <a:latin typeface="Consolas" panose="020B0609020204030204" pitchFamily="49" charset="0"/>
                <a:ea typeface="+mj-ea"/>
              </a:rPr>
              <a:t>()</a:t>
            </a:r>
          </a:p>
          <a:p>
            <a:pPr marL="274320" lvl="1" indent="0" algn="just">
              <a:buNone/>
            </a:pPr>
            <a:r>
              <a:rPr lang="zh-TW" altLang="en-US" sz="1650" dirty="0">
                <a:latin typeface="Consolas" panose="020B0609020204030204" pitchFamily="49" charset="0"/>
                <a:ea typeface="+mj-ea"/>
              </a:rPr>
              <a:t>回傳</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建立的時間，以 </a:t>
            </a:r>
            <a:r>
              <a:rPr lang="en-US" altLang="zh-TW" sz="1650" dirty="0">
                <a:latin typeface="Consolas" panose="020B0609020204030204" pitchFamily="49" charset="0"/>
                <a:ea typeface="+mj-ea"/>
              </a:rPr>
              <a:t>1970/1/1</a:t>
            </a:r>
            <a:r>
              <a:rPr lang="zh-TW" altLang="en-US" sz="1650" dirty="0">
                <a:latin typeface="Consolas" panose="020B0609020204030204" pitchFamily="49" charset="0"/>
                <a:ea typeface="+mj-ea"/>
              </a:rPr>
              <a:t> </a:t>
            </a:r>
            <a:r>
              <a:rPr lang="en-US" altLang="zh-TW" sz="1650" dirty="0">
                <a:latin typeface="Consolas" panose="020B0609020204030204" pitchFamily="49" charset="0"/>
                <a:ea typeface="+mj-ea"/>
              </a:rPr>
              <a:t>00:00</a:t>
            </a:r>
            <a:r>
              <a:rPr lang="zh-TW" altLang="en-US" sz="1650" dirty="0">
                <a:latin typeface="Consolas" panose="020B0609020204030204" pitchFamily="49" charset="0"/>
                <a:ea typeface="+mj-ea"/>
              </a:rPr>
              <a:t> </a:t>
            </a:r>
            <a:r>
              <a:rPr lang="en-US" altLang="zh-TW" sz="1650" dirty="0">
                <a:latin typeface="Consolas" panose="020B0609020204030204" pitchFamily="49" charset="0"/>
                <a:ea typeface="+mj-ea"/>
              </a:rPr>
              <a:t>GMT</a:t>
            </a:r>
            <a:r>
              <a:rPr lang="zh-TW" altLang="en-US" sz="1650" dirty="0">
                <a:latin typeface="Consolas" panose="020B0609020204030204" pitchFamily="49" charset="0"/>
                <a:ea typeface="+mj-ea"/>
              </a:rPr>
              <a:t>為基準。單位是毫秒</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千分之一秒</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a:t>
            </a:r>
            <a:endParaRPr lang="en-US" altLang="zh-TW" sz="1650" dirty="0">
              <a:latin typeface="Consolas" panose="020B0609020204030204" pitchFamily="49" charset="0"/>
              <a:ea typeface="+mj-ea"/>
            </a:endParaRPr>
          </a:p>
          <a:p>
            <a:pPr marL="285750" indent="-285750" algn="just">
              <a:buFont typeface="Arial" panose="020B0604020202020204" pitchFamily="34" charset="0"/>
              <a:buChar char="•"/>
            </a:pPr>
            <a:r>
              <a:rPr lang="en-US" altLang="zh-TW" sz="1650" dirty="0">
                <a:solidFill>
                  <a:srgbClr val="CC6227"/>
                </a:solidFill>
                <a:latin typeface="Consolas" panose="020B0609020204030204" pitchFamily="49" charset="0"/>
                <a:ea typeface="+mj-ea"/>
              </a:rPr>
              <a:t>long </a:t>
            </a:r>
            <a:r>
              <a:rPr lang="en-US" altLang="zh-TW" sz="1650" dirty="0" err="1">
                <a:latin typeface="Consolas" panose="020B0609020204030204" pitchFamily="49" charset="0"/>
                <a:ea typeface="+mj-ea"/>
              </a:rPr>
              <a:t>session.getLastAccessedTime</a:t>
            </a:r>
            <a:r>
              <a:rPr lang="en-US" altLang="zh-TW" sz="1650" dirty="0">
                <a:latin typeface="Consolas" panose="020B0609020204030204" pitchFamily="49" charset="0"/>
                <a:ea typeface="+mj-ea"/>
              </a:rPr>
              <a:t>()</a:t>
            </a:r>
          </a:p>
          <a:p>
            <a:pPr marL="274320" lvl="1" indent="0" algn="just">
              <a:buNone/>
            </a:pPr>
            <a:r>
              <a:rPr lang="zh-TW" altLang="en-US" sz="1650" dirty="0">
                <a:latin typeface="Consolas" panose="020B0609020204030204" pitchFamily="49" charset="0"/>
                <a:ea typeface="+mj-ea"/>
              </a:rPr>
              <a:t>回傳</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最後一次被存取的時間，以 </a:t>
            </a:r>
            <a:r>
              <a:rPr lang="en-US" altLang="zh-TW" sz="1650" dirty="0">
                <a:latin typeface="Consolas" panose="020B0609020204030204" pitchFamily="49" charset="0"/>
                <a:ea typeface="+mj-ea"/>
              </a:rPr>
              <a:t>1970/1/1</a:t>
            </a:r>
            <a:r>
              <a:rPr lang="zh-TW" altLang="en-US" sz="1650" dirty="0">
                <a:latin typeface="Consolas" panose="020B0609020204030204" pitchFamily="49" charset="0"/>
                <a:ea typeface="+mj-ea"/>
              </a:rPr>
              <a:t> </a:t>
            </a:r>
            <a:r>
              <a:rPr lang="en-US" altLang="zh-TW" sz="1650" dirty="0">
                <a:latin typeface="Consolas" panose="020B0609020204030204" pitchFamily="49" charset="0"/>
                <a:ea typeface="+mj-ea"/>
              </a:rPr>
              <a:t>00:00</a:t>
            </a:r>
            <a:r>
              <a:rPr lang="zh-TW" altLang="en-US" sz="1650" dirty="0">
                <a:latin typeface="Consolas" panose="020B0609020204030204" pitchFamily="49" charset="0"/>
                <a:ea typeface="+mj-ea"/>
              </a:rPr>
              <a:t> </a:t>
            </a:r>
            <a:r>
              <a:rPr lang="en-US" altLang="zh-TW" sz="1650" dirty="0">
                <a:latin typeface="Consolas" panose="020B0609020204030204" pitchFamily="49" charset="0"/>
                <a:ea typeface="+mj-ea"/>
              </a:rPr>
              <a:t>GMT</a:t>
            </a:r>
            <a:r>
              <a:rPr lang="zh-TW" altLang="en-US" sz="1650" dirty="0">
                <a:latin typeface="Consolas" panose="020B0609020204030204" pitchFamily="49" charset="0"/>
                <a:ea typeface="+mj-ea"/>
              </a:rPr>
              <a:t>為基準。單位是毫秒</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千分之一秒</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a:t>
            </a:r>
            <a:endParaRPr lang="en-US" altLang="zh-TW" sz="1650" dirty="0">
              <a:latin typeface="Consolas" panose="020B0609020204030204" pitchFamily="49" charset="0"/>
              <a:ea typeface="+mj-ea"/>
            </a:endParaRPr>
          </a:p>
          <a:p>
            <a:pPr marL="285750" indent="-285750" algn="just">
              <a:buFont typeface="Arial" panose="020B0604020202020204" pitchFamily="34" charset="0"/>
              <a:buChar char="•"/>
            </a:pPr>
            <a:r>
              <a:rPr lang="en-US" altLang="zh-TW" sz="1650" dirty="0">
                <a:solidFill>
                  <a:srgbClr val="CC6227"/>
                </a:solidFill>
                <a:latin typeface="Consolas" panose="020B0609020204030204" pitchFamily="49" charset="0"/>
                <a:ea typeface="+mj-ea"/>
              </a:rPr>
              <a:t>long </a:t>
            </a:r>
            <a:r>
              <a:rPr lang="en-US" altLang="zh-TW" sz="1650" dirty="0">
                <a:solidFill>
                  <a:srgbClr val="1890C3"/>
                </a:solidFill>
                <a:latin typeface="Consolas" panose="020B0609020204030204" pitchFamily="49" charset="0"/>
                <a:ea typeface="+mj-ea"/>
              </a:rPr>
              <a:t>System</a:t>
            </a:r>
            <a:r>
              <a:rPr lang="en-US" altLang="zh-TW" sz="1650" dirty="0">
                <a:latin typeface="Consolas" panose="020B0609020204030204" pitchFamily="49" charset="0"/>
                <a:ea typeface="+mj-ea"/>
              </a:rPr>
              <a:t>.currentTimeMillis()</a:t>
            </a:r>
          </a:p>
          <a:p>
            <a:pPr marL="274320" lvl="1" indent="0" algn="just">
              <a:buNone/>
            </a:pPr>
            <a:r>
              <a:rPr lang="zh-TW" altLang="en-US" sz="1650" dirty="0">
                <a:latin typeface="Consolas" panose="020B0609020204030204" pitchFamily="49" charset="0"/>
                <a:ea typeface="+mj-ea"/>
              </a:rPr>
              <a:t>定義在</a:t>
            </a:r>
            <a:r>
              <a:rPr lang="en-US" altLang="zh-TW" sz="1650" dirty="0">
                <a:latin typeface="Consolas" panose="020B0609020204030204" pitchFamily="49" charset="0"/>
                <a:ea typeface="+mj-ea"/>
              </a:rPr>
              <a:t>java.lang.System</a:t>
            </a:r>
            <a:r>
              <a:rPr lang="zh-TW" altLang="en-US" sz="1650" dirty="0">
                <a:latin typeface="Consolas" panose="020B0609020204030204" pitchFamily="49" charset="0"/>
                <a:ea typeface="+mj-ea"/>
              </a:rPr>
              <a:t>下的方法，回傳呼叫當下的時間，以</a:t>
            </a:r>
            <a:r>
              <a:rPr lang="en-US" altLang="zh-TW" sz="1650" dirty="0">
                <a:latin typeface="Consolas" panose="020B0609020204030204" pitchFamily="49" charset="0"/>
                <a:ea typeface="+mj-ea"/>
              </a:rPr>
              <a:t>1970/1/1 00:00 UTC</a:t>
            </a:r>
            <a:r>
              <a:rPr lang="zh-TW" altLang="en-US" sz="1650" dirty="0">
                <a:latin typeface="Consolas" panose="020B0609020204030204" pitchFamily="49" charset="0"/>
                <a:ea typeface="+mj-ea"/>
              </a:rPr>
              <a:t>為基準。單位是毫秒</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千分之一秒</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a:t>
            </a:r>
          </a:p>
          <a:p>
            <a:pPr marL="274320" lvl="1" indent="0" algn="just">
              <a:buNone/>
            </a:pP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rPr>
              <a:t>延伸閱讀</a:t>
            </a:r>
            <a:r>
              <a:rPr lang="en-US" altLang="zh-TW" sz="1650" dirty="0">
                <a:latin typeface="Consolas" panose="020B0609020204030204" pitchFamily="49" charset="0"/>
                <a:ea typeface="+mj-ea"/>
              </a:rPr>
              <a:t>】</a:t>
            </a:r>
            <a:r>
              <a:rPr lang="zh-TW" altLang="en-US" sz="1650" dirty="0">
                <a:latin typeface="Consolas" panose="020B0609020204030204" pitchFamily="49" charset="0"/>
                <a:ea typeface="+mj-ea"/>
                <a:hlinkClick r:id="rId3"/>
              </a:rPr>
              <a:t>什麼是</a:t>
            </a:r>
            <a:r>
              <a:rPr lang="en-US" altLang="zh-TW" sz="1650" dirty="0">
                <a:latin typeface="Consolas" panose="020B0609020204030204" pitchFamily="49" charset="0"/>
                <a:ea typeface="+mj-ea"/>
                <a:hlinkClick r:id="rId3"/>
              </a:rPr>
              <a:t>GMT</a:t>
            </a:r>
            <a:r>
              <a:rPr lang="zh-TW" altLang="en-US" sz="1650" dirty="0">
                <a:latin typeface="Consolas" panose="020B0609020204030204" pitchFamily="49" charset="0"/>
                <a:ea typeface="+mj-ea"/>
                <a:hlinkClick r:id="rId3"/>
              </a:rPr>
              <a:t>、</a:t>
            </a:r>
            <a:r>
              <a:rPr lang="en-US" altLang="zh-TW" sz="1650" dirty="0">
                <a:latin typeface="Consolas" panose="020B0609020204030204" pitchFamily="49" charset="0"/>
                <a:ea typeface="+mj-ea"/>
                <a:hlinkClick r:id="rId3"/>
              </a:rPr>
              <a:t>UTC?</a:t>
            </a:r>
            <a:r>
              <a:rPr lang="en-US" altLang="zh-TW" sz="1650" dirty="0">
                <a:latin typeface="Consolas" panose="020B0609020204030204" pitchFamily="49" charset="0"/>
                <a:ea typeface="+mj-ea"/>
              </a:rPr>
              <a:t> https://pansci.asia/archives/84978</a:t>
            </a:r>
          </a:p>
          <a:p>
            <a:pPr marL="285750" indent="-285750" algn="just">
              <a:buFont typeface="Arial" panose="020B0604020202020204" pitchFamily="34" charset="0"/>
              <a:buChar char="•"/>
            </a:pPr>
            <a:r>
              <a:rPr lang="en-US" altLang="zh-TW" sz="1650" dirty="0">
                <a:solidFill>
                  <a:srgbClr val="CC6227"/>
                </a:solidFill>
                <a:latin typeface="Consolas" panose="020B0609020204030204" pitchFamily="49" charset="0"/>
                <a:ea typeface="+mj-ea"/>
              </a:rPr>
              <a:t>boolean </a:t>
            </a:r>
            <a:r>
              <a:rPr lang="en-US" altLang="zh-TW" sz="1650" dirty="0">
                <a:latin typeface="Consolas" panose="020B0609020204030204" pitchFamily="49" charset="0"/>
                <a:ea typeface="+mj-ea"/>
              </a:rPr>
              <a:t>session.isNew()</a:t>
            </a:r>
          </a:p>
          <a:p>
            <a:pPr marL="274320" lvl="1" indent="0" algn="just">
              <a:buNone/>
            </a:pPr>
            <a:r>
              <a:rPr lang="zh-TW" altLang="en-US" sz="1650" dirty="0">
                <a:latin typeface="Consolas" panose="020B0609020204030204" pitchFamily="49" charset="0"/>
                <a:ea typeface="+mj-ea"/>
              </a:rPr>
              <a:t>若此項</a:t>
            </a:r>
            <a:r>
              <a:rPr lang="en-US" altLang="zh-TW" sz="1650" dirty="0">
                <a:latin typeface="Consolas" panose="020B0609020204030204" pitchFamily="49" charset="0"/>
                <a:ea typeface="+mj-ea"/>
              </a:rPr>
              <a:t>Session</a:t>
            </a:r>
            <a:r>
              <a:rPr lang="zh-TW" altLang="en-US" sz="1650" dirty="0">
                <a:latin typeface="Consolas" panose="020B0609020204030204" pitchFamily="49" charset="0"/>
                <a:ea typeface="+mj-ea"/>
              </a:rPr>
              <a:t>是剛被建立，回傳</a:t>
            </a:r>
            <a:r>
              <a:rPr lang="en-US" altLang="zh-TW" sz="1650" dirty="0">
                <a:latin typeface="Consolas" panose="020B0609020204030204" pitchFamily="49" charset="0"/>
                <a:ea typeface="+mj-ea"/>
              </a:rPr>
              <a:t>true</a:t>
            </a:r>
            <a:r>
              <a:rPr lang="zh-TW" altLang="en-US" sz="1650" dirty="0">
                <a:latin typeface="Consolas" panose="020B0609020204030204" pitchFamily="49" charset="0"/>
                <a:ea typeface="+mj-ea"/>
              </a:rPr>
              <a:t>。</a:t>
            </a:r>
            <a:endParaRPr lang="en-US" altLang="zh-TW" sz="1650" dirty="0">
              <a:latin typeface="Consolas" panose="020B0609020204030204" pitchFamily="49" charset="0"/>
              <a:ea typeface="+mj-ea"/>
            </a:endParaRPr>
          </a:p>
          <a:p>
            <a:pPr marL="274320" lvl="1" indent="0" algn="just">
              <a:buNone/>
            </a:pPr>
            <a:endParaRPr lang="en-US" altLang="zh-TW" sz="1650" dirty="0">
              <a:latin typeface="Consolas" panose="020B0609020204030204" pitchFamily="49" charset="0"/>
              <a:ea typeface="+mj-ea"/>
            </a:endParaRPr>
          </a:p>
          <a:p>
            <a:pPr marL="0" indent="0" algn="just">
              <a:buNone/>
            </a:pPr>
            <a:endParaRPr lang="en-US" altLang="zh-TW" sz="1650"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71</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0" y="83979"/>
            <a:ext cx="5517255"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en-US" altLang="zh-TW" sz="3600">
                <a:latin typeface="+mj-ea"/>
                <a:ea typeface="+mj-ea"/>
              </a:rPr>
              <a:t>HttpSession</a:t>
            </a:r>
            <a:r>
              <a:rPr lang="zh-TW" altLang="en-US" sz="3600">
                <a:latin typeface="+mj-ea"/>
                <a:ea typeface="+mj-ea"/>
              </a:rPr>
              <a:t>介面方法介紹</a:t>
            </a:r>
            <a:endParaRPr lang="en-US" altLang="zh-TW" sz="360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63677FEE-0BFA-B536-68B6-E480E7F9FC1A}"/>
              </a:ext>
            </a:extLst>
          </p:cNvPr>
          <p:cNvSpPr txBox="1"/>
          <p:nvPr/>
        </p:nvSpPr>
        <p:spPr>
          <a:xfrm>
            <a:off x="9026554" y="6272784"/>
            <a:ext cx="2482991"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HttpSession</a:t>
            </a:r>
            <a:r>
              <a:rPr lang="zh-TW" altLang="en-US">
                <a:latin typeface="Consolas" panose="020B0609020204030204" pitchFamily="49" charset="0"/>
                <a:ea typeface="+mj-ea"/>
              </a:rPr>
              <a:t>方法</a:t>
            </a:r>
            <a:r>
              <a:rPr lang="en-US" altLang="zh-TW">
                <a:latin typeface="Consolas" panose="020B0609020204030204" pitchFamily="49" charset="0"/>
                <a:ea typeface="+mj-ea"/>
              </a:rPr>
              <a:t>(1)</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34299072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8"/>
            <a:ext cx="11859171" cy="5436205"/>
          </a:xfrm>
        </p:spPr>
        <p:txBody>
          <a:bodyPr>
            <a:noAutofit/>
          </a:bodyPr>
          <a:lstStyle/>
          <a:p>
            <a:pPr marL="285750" indent="-285750" algn="just">
              <a:buFont typeface="Arial" panose="020B0604020202020204" pitchFamily="34" charset="0"/>
              <a:buChar char="•"/>
            </a:pPr>
            <a:r>
              <a:rPr lang="en-US" altLang="zh-TW" dirty="0">
                <a:solidFill>
                  <a:srgbClr val="CC6227"/>
                </a:solidFill>
                <a:latin typeface="Consolas" panose="020B0609020204030204" pitchFamily="49" charset="0"/>
                <a:ea typeface="+mj-ea"/>
              </a:rPr>
              <a:t>void</a:t>
            </a:r>
            <a:r>
              <a:rPr lang="en-US" altLang="zh-TW" dirty="0">
                <a:latin typeface="Consolas" panose="020B0609020204030204" pitchFamily="49" charset="0"/>
                <a:ea typeface="+mj-ea"/>
              </a:rPr>
              <a:t> session.setAttribute(String, Object)</a:t>
            </a:r>
          </a:p>
          <a:p>
            <a:pPr marL="274320" lvl="1" indent="0" algn="just">
              <a:buNone/>
            </a:pPr>
            <a:r>
              <a:rPr lang="zh-TW" altLang="en-US" sz="2000" dirty="0">
                <a:latin typeface="Consolas" panose="020B0609020204030204" pitchFamily="49" charset="0"/>
                <a:ea typeface="+mj-ea"/>
              </a:rPr>
              <a:t>在這項</a:t>
            </a:r>
            <a:r>
              <a:rPr lang="en-US" altLang="zh-TW" sz="2000" dirty="0">
                <a:latin typeface="Consolas" panose="020B0609020204030204" pitchFamily="49" charset="0"/>
                <a:ea typeface="+mj-ea"/>
              </a:rPr>
              <a:t>Session</a:t>
            </a:r>
            <a:r>
              <a:rPr lang="zh-TW" altLang="en-US" sz="2000" dirty="0">
                <a:latin typeface="Consolas" panose="020B0609020204030204" pitchFamily="49" charset="0"/>
                <a:ea typeface="+mj-ea"/>
              </a:rPr>
              <a:t>中設定新屬性，第二引數的接受</a:t>
            </a:r>
            <a:r>
              <a:rPr lang="en-US" altLang="zh-TW" sz="2000" dirty="0">
                <a:latin typeface="Consolas" panose="020B0609020204030204" pitchFamily="49" charset="0"/>
                <a:ea typeface="+mj-ea"/>
              </a:rPr>
              <a:t>Object</a:t>
            </a:r>
            <a:r>
              <a:rPr lang="zh-TW" altLang="en-US" sz="2000" dirty="0">
                <a:latin typeface="Consolas" panose="020B0609020204030204" pitchFamily="49" charset="0"/>
                <a:ea typeface="+mj-ea"/>
              </a:rPr>
              <a:t>型別的物件，故可放入</a:t>
            </a:r>
            <a:r>
              <a:rPr lang="zh-TW" altLang="en-US" sz="2000" dirty="0">
                <a:solidFill>
                  <a:srgbClr val="FF0000"/>
                </a:solidFill>
                <a:latin typeface="Consolas" panose="020B0609020204030204" pitchFamily="49" charset="0"/>
                <a:ea typeface="+mj-ea"/>
              </a:rPr>
              <a:t>所有物件</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pPr marL="274320" lvl="1" indent="0" algn="just">
              <a:buNone/>
            </a:pPr>
            <a:r>
              <a:rPr lang="zh-TW" altLang="en-US" sz="2000" dirty="0">
                <a:latin typeface="Consolas" panose="020B0609020204030204" pitchFamily="49" charset="0"/>
                <a:ea typeface="+mj-ea"/>
              </a:rPr>
              <a:t>類似的方法有</a:t>
            </a:r>
            <a:r>
              <a:rPr lang="en-US" altLang="zh-TW" sz="2000" dirty="0" err="1">
                <a:latin typeface="Consolas" panose="020B0609020204030204" pitchFamily="49" charset="0"/>
                <a:ea typeface="+mj-ea"/>
              </a:rPr>
              <a:t>request.setAttribute</a:t>
            </a:r>
            <a:r>
              <a:rPr lang="en-US" altLang="zh-TW" sz="2000" dirty="0">
                <a:latin typeface="Consolas" panose="020B0609020204030204" pitchFamily="49" charset="0"/>
                <a:ea typeface="+mj-ea"/>
              </a:rPr>
              <a:t>(String)&amp;context.setAttribute(String)</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pPr marL="274320" lvl="1" indent="0" algn="just">
              <a:buNone/>
            </a:pPr>
            <a:r>
              <a:rPr lang="zh-TW" altLang="en-US" sz="2000" dirty="0">
                <a:latin typeface="Consolas" panose="020B0609020204030204" pitchFamily="49" charset="0"/>
                <a:ea typeface="+mj-ea"/>
              </a:rPr>
              <a:t>此三項方法主要是作為</a:t>
            </a:r>
            <a:r>
              <a:rPr lang="en-US" altLang="zh-TW" sz="2000" dirty="0">
                <a:solidFill>
                  <a:srgbClr val="FF0000"/>
                </a:solidFill>
                <a:latin typeface="Consolas" panose="020B0609020204030204" pitchFamily="49" charset="0"/>
                <a:ea typeface="+mj-ea"/>
              </a:rPr>
              <a:t>Server</a:t>
            </a:r>
            <a:r>
              <a:rPr lang="zh-TW" altLang="en-US" sz="2000" dirty="0">
                <a:solidFill>
                  <a:srgbClr val="FF0000"/>
                </a:solidFill>
                <a:latin typeface="Consolas" panose="020B0609020204030204" pitchFamily="49" charset="0"/>
                <a:ea typeface="+mj-ea"/>
              </a:rPr>
              <a:t>端資訊共享</a:t>
            </a:r>
            <a:r>
              <a:rPr lang="zh-TW" altLang="en-US" sz="2000" dirty="0">
                <a:latin typeface="Consolas" panose="020B0609020204030204" pitchFamily="49" charset="0"/>
                <a:ea typeface="+mj-ea"/>
              </a:rPr>
              <a:t>用途。</a:t>
            </a:r>
            <a:endParaRPr lang="en-US" altLang="zh-TW" sz="2000" dirty="0">
              <a:latin typeface="Consolas" panose="020B0609020204030204" pitchFamily="49" charset="0"/>
              <a:ea typeface="+mj-ea"/>
            </a:endParaRPr>
          </a:p>
          <a:p>
            <a:pPr marL="285750" indent="-285750" algn="just">
              <a:spcBef>
                <a:spcPts val="1800"/>
              </a:spcBef>
              <a:buFont typeface="Arial" panose="020B0604020202020204" pitchFamily="34" charset="0"/>
              <a:buChar char="•"/>
            </a:pPr>
            <a:r>
              <a:rPr lang="en-US" altLang="zh-TW" dirty="0">
                <a:solidFill>
                  <a:srgbClr val="1890C3"/>
                </a:solidFill>
                <a:latin typeface="Consolas" panose="020B0609020204030204" pitchFamily="49" charset="0"/>
                <a:ea typeface="+mj-ea"/>
              </a:rPr>
              <a:t>Object</a:t>
            </a:r>
            <a:r>
              <a:rPr lang="en-US" altLang="zh-TW" dirty="0">
                <a:latin typeface="Consolas" panose="020B0609020204030204" pitchFamily="49" charset="0"/>
                <a:ea typeface="+mj-ea"/>
              </a:rPr>
              <a:t> session.getAttribute(String)</a:t>
            </a:r>
          </a:p>
          <a:p>
            <a:pPr marL="274320" lvl="1" indent="0" algn="just">
              <a:buNone/>
            </a:pPr>
            <a:r>
              <a:rPr lang="zh-TW" altLang="en-US" sz="2000" dirty="0">
                <a:latin typeface="Consolas" panose="020B0609020204030204" pitchFamily="49" charset="0"/>
                <a:ea typeface="+mj-ea"/>
              </a:rPr>
              <a:t>依引數</a:t>
            </a:r>
            <a:r>
              <a:rPr lang="en-US" altLang="zh-TW" sz="2000" dirty="0">
                <a:latin typeface="Consolas" panose="020B0609020204030204" pitchFamily="49" charset="0"/>
                <a:ea typeface="+mj-ea"/>
              </a:rPr>
              <a:t>name</a:t>
            </a:r>
            <a:r>
              <a:rPr lang="zh-TW" altLang="en-US" sz="2000" dirty="0">
                <a:latin typeface="Consolas" panose="020B0609020204030204" pitchFamily="49" charset="0"/>
                <a:ea typeface="+mj-ea"/>
              </a:rPr>
              <a:t>回傳指定物件，因型別為</a:t>
            </a:r>
            <a:r>
              <a:rPr lang="en-US" altLang="zh-TW" sz="2000" dirty="0">
                <a:latin typeface="Consolas" panose="020B0609020204030204" pitchFamily="49" charset="0"/>
                <a:ea typeface="+mj-ea"/>
              </a:rPr>
              <a:t>Object</a:t>
            </a:r>
            <a:r>
              <a:rPr lang="zh-TW" altLang="en-US" sz="2000" dirty="0">
                <a:latin typeface="Consolas" panose="020B0609020204030204" pitchFamily="49" charset="0"/>
                <a:ea typeface="+mj-ea"/>
              </a:rPr>
              <a:t>，故取出時記得</a:t>
            </a:r>
            <a:r>
              <a:rPr lang="zh-TW" altLang="en-US" sz="2000" dirty="0">
                <a:solidFill>
                  <a:srgbClr val="FF0000"/>
                </a:solidFill>
                <a:latin typeface="Consolas" panose="020B0609020204030204" pitchFamily="49" charset="0"/>
                <a:ea typeface="+mj-ea"/>
              </a:rPr>
              <a:t>強制轉型</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pPr marL="274320" lvl="1" indent="0" algn="just">
              <a:buNone/>
            </a:pPr>
            <a:r>
              <a:rPr lang="zh-TW" altLang="en-US" sz="2000" dirty="0">
                <a:latin typeface="Consolas" panose="020B0609020204030204" pitchFamily="49" charset="0"/>
                <a:ea typeface="+mj-ea"/>
              </a:rPr>
              <a:t>類似的方法有</a:t>
            </a:r>
            <a:endParaRPr lang="en-US" altLang="zh-TW" sz="2000" dirty="0">
              <a:latin typeface="Consolas" panose="020B0609020204030204" pitchFamily="49" charset="0"/>
              <a:ea typeface="+mj-ea"/>
            </a:endParaRPr>
          </a:p>
          <a:p>
            <a:pPr marL="274320" lvl="1" indent="0" algn="just">
              <a:buNone/>
            </a:pPr>
            <a:r>
              <a:rPr lang="en-US" altLang="zh-TW" sz="2000" dirty="0" err="1">
                <a:solidFill>
                  <a:srgbClr val="0070C0"/>
                </a:solidFill>
                <a:latin typeface="Consolas" panose="020B0609020204030204" pitchFamily="49" charset="0"/>
                <a:ea typeface="+mj-ea"/>
              </a:rPr>
              <a:t>request.getAttribute</a:t>
            </a:r>
            <a:r>
              <a:rPr lang="en-US" altLang="zh-TW" sz="2000" dirty="0">
                <a:solidFill>
                  <a:srgbClr val="0070C0"/>
                </a:solidFill>
                <a:latin typeface="Consolas" panose="020B0609020204030204" pitchFamily="49" charset="0"/>
                <a:ea typeface="+mj-ea"/>
              </a:rPr>
              <a:t>(String)</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pPr marL="274320" lvl="1" indent="0" algn="just">
              <a:buNone/>
            </a:pPr>
            <a:r>
              <a:rPr lang="zh-TW" altLang="en-US" sz="2000" dirty="0">
                <a:latin typeface="Consolas" panose="020B0609020204030204" pitchFamily="49" charset="0"/>
                <a:ea typeface="+mj-ea"/>
              </a:rPr>
              <a:t>別跟</a:t>
            </a:r>
            <a:r>
              <a:rPr lang="en-US" altLang="zh-TW" sz="2000" dirty="0">
                <a:solidFill>
                  <a:srgbClr val="CC6227"/>
                </a:solidFill>
                <a:latin typeface="Consolas" panose="020B0609020204030204" pitchFamily="49" charset="0"/>
                <a:ea typeface="+mj-ea"/>
              </a:rPr>
              <a:t>request.getParameter(String)</a:t>
            </a:r>
            <a:r>
              <a:rPr lang="zh-TW" altLang="en-US" sz="2000" dirty="0">
                <a:latin typeface="Consolas" panose="020B0609020204030204" pitchFamily="49" charset="0"/>
                <a:ea typeface="+mj-ea"/>
              </a:rPr>
              <a:t>搞混了。</a:t>
            </a:r>
            <a:endParaRPr lang="en-US" altLang="zh-TW" sz="2000" dirty="0">
              <a:latin typeface="Consolas" panose="020B0609020204030204" pitchFamily="49" charset="0"/>
              <a:ea typeface="+mj-ea"/>
            </a:endParaRPr>
          </a:p>
          <a:p>
            <a:pPr marL="274320" lvl="1" indent="0" algn="just">
              <a:buNone/>
            </a:pPr>
            <a:r>
              <a:rPr lang="en-US" altLang="zh-TW" sz="2000" dirty="0">
                <a:solidFill>
                  <a:srgbClr val="0070C0"/>
                </a:solidFill>
                <a:latin typeface="Consolas" panose="020B0609020204030204" pitchFamily="49" charset="0"/>
                <a:ea typeface="+mj-ea"/>
              </a:rPr>
              <a:t>context.getAttribute(String)</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pPr marL="274320" lvl="1" indent="0" algn="just">
              <a:buNone/>
            </a:pPr>
            <a:r>
              <a:rPr lang="zh-TW" altLang="en-US" sz="2000" dirty="0">
                <a:latin typeface="Consolas" panose="020B0609020204030204" pitchFamily="49" charset="0"/>
                <a:ea typeface="+mj-ea"/>
              </a:rPr>
              <a:t>別跟</a:t>
            </a:r>
            <a:r>
              <a:rPr lang="en-US" altLang="zh-TW" sz="2000" dirty="0">
                <a:solidFill>
                  <a:srgbClr val="CC6227"/>
                </a:solidFill>
                <a:latin typeface="Consolas" panose="020B0609020204030204" pitchFamily="49" charset="0"/>
                <a:ea typeface="+mj-ea"/>
              </a:rPr>
              <a:t>context.getInitParameter(String)</a:t>
            </a:r>
            <a:r>
              <a:rPr lang="zh-TW" altLang="en-US" sz="2000" dirty="0">
                <a:latin typeface="Consolas" panose="020B0609020204030204" pitchFamily="49" charset="0"/>
                <a:ea typeface="+mj-ea"/>
              </a:rPr>
              <a:t>搞混了。</a:t>
            </a:r>
            <a:endParaRPr lang="en-US" altLang="zh-TW" sz="2000" dirty="0">
              <a:latin typeface="Consolas" panose="020B0609020204030204" pitchFamily="49" charset="0"/>
              <a:ea typeface="+mj-ea"/>
            </a:endParaRPr>
          </a:p>
          <a:p>
            <a:pPr marL="285750" indent="-285750" algn="just">
              <a:spcBef>
                <a:spcPts val="1800"/>
              </a:spcBef>
              <a:buFont typeface="Arial" panose="020B0604020202020204" pitchFamily="34" charset="0"/>
              <a:buChar char="•"/>
            </a:pPr>
            <a:r>
              <a:rPr lang="en-US" altLang="zh-TW" dirty="0">
                <a:solidFill>
                  <a:srgbClr val="CC6227"/>
                </a:solidFill>
                <a:latin typeface="Consolas" panose="020B0609020204030204" pitchFamily="49" charset="0"/>
                <a:ea typeface="+mj-ea"/>
              </a:rPr>
              <a:t>void</a:t>
            </a:r>
            <a:r>
              <a:rPr lang="en-US" altLang="zh-TW" dirty="0">
                <a:latin typeface="Consolas" panose="020B0609020204030204" pitchFamily="49" charset="0"/>
                <a:ea typeface="+mj-ea"/>
              </a:rPr>
              <a:t> session.invalidate()</a:t>
            </a:r>
          </a:p>
          <a:p>
            <a:pPr marL="274320" lvl="1" indent="0" algn="just">
              <a:buNone/>
            </a:pPr>
            <a:r>
              <a:rPr lang="zh-TW" altLang="en-US" sz="2000" dirty="0">
                <a:latin typeface="Consolas" panose="020B0609020204030204" pitchFamily="49" charset="0"/>
                <a:ea typeface="+mj-ea"/>
              </a:rPr>
              <a:t>直接銷毀此項</a:t>
            </a:r>
            <a:r>
              <a:rPr lang="en-US" altLang="zh-TW" sz="2000" dirty="0">
                <a:latin typeface="Consolas" panose="020B0609020204030204" pitchFamily="49" charset="0"/>
                <a:ea typeface="+mj-ea"/>
              </a:rPr>
              <a:t>Session</a:t>
            </a:r>
            <a:r>
              <a:rPr lang="zh-TW" altLang="en-US" sz="2000" dirty="0">
                <a:latin typeface="Consolas" panose="020B0609020204030204" pitchFamily="49" charset="0"/>
                <a:ea typeface="+mj-ea"/>
              </a:rPr>
              <a:t>，包含裡面儲存的所有屬性</a:t>
            </a:r>
            <a:r>
              <a:rPr lang="en-US" altLang="zh-TW" sz="2000" dirty="0">
                <a:latin typeface="Consolas" panose="020B0609020204030204" pitchFamily="49" charset="0"/>
                <a:ea typeface="+mj-ea"/>
              </a:rPr>
              <a:t>(Attribute)</a:t>
            </a:r>
            <a:r>
              <a:rPr lang="zh-TW" altLang="en-US" sz="2000" dirty="0">
                <a:latin typeface="Consolas" panose="020B0609020204030204" pitchFamily="49" charset="0"/>
                <a:ea typeface="+mj-ea"/>
              </a:rPr>
              <a:t>。</a:t>
            </a:r>
            <a:endParaRPr lang="en-US" altLang="zh-TW" sz="2000" dirty="0">
              <a:latin typeface="Consolas" panose="020B0609020204030204" pitchFamily="49" charset="0"/>
              <a:ea typeface="+mj-ea"/>
            </a:endParaRPr>
          </a:p>
          <a:p>
            <a:pPr marL="274320" lvl="1" indent="0" algn="just">
              <a:buNone/>
            </a:pPr>
            <a:endParaRPr lang="en-US" altLang="zh-TW" sz="2000" dirty="0">
              <a:latin typeface="Consolas" panose="020B0609020204030204" pitchFamily="49" charset="0"/>
              <a:ea typeface="+mj-ea"/>
            </a:endParaRPr>
          </a:p>
          <a:p>
            <a:pPr marL="274320" lvl="1" indent="0" algn="just">
              <a:buNone/>
            </a:pPr>
            <a:endParaRPr lang="en-US" altLang="zh-TW" sz="2000" dirty="0">
              <a:latin typeface="Consolas" panose="020B0609020204030204" pitchFamily="49" charset="0"/>
              <a:ea typeface="+mj-ea"/>
            </a:endParaRPr>
          </a:p>
          <a:p>
            <a:pPr marL="0" indent="0" algn="just">
              <a:buNone/>
            </a:pPr>
            <a:endParaRPr lang="en-US" altLang="zh-TW"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72</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0" y="83979"/>
            <a:ext cx="5828541"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en-US" altLang="zh-TW" sz="3600">
                <a:latin typeface="+mj-ea"/>
                <a:ea typeface="+mj-ea"/>
              </a:rPr>
              <a:t>HttpSession</a:t>
            </a:r>
            <a:r>
              <a:rPr lang="zh-TW" altLang="en-US" sz="3600">
                <a:latin typeface="+mj-ea"/>
                <a:ea typeface="+mj-ea"/>
              </a:rPr>
              <a:t>介面方法介紹</a:t>
            </a:r>
            <a:r>
              <a:rPr lang="en-US" altLang="zh-TW" sz="3600">
                <a:latin typeface="+mj-ea"/>
                <a:ea typeface="+mj-ea"/>
              </a:rPr>
              <a:t>2</a:t>
            </a:r>
            <a:endParaRPr lang="en-US" altLang="zh-TW" sz="360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7E597E1A-A84C-2B88-D3ED-032926270CF2}"/>
              </a:ext>
            </a:extLst>
          </p:cNvPr>
          <p:cNvSpPr txBox="1"/>
          <p:nvPr/>
        </p:nvSpPr>
        <p:spPr>
          <a:xfrm>
            <a:off x="9026554" y="6272784"/>
            <a:ext cx="2482991"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HttpSession</a:t>
            </a:r>
            <a:r>
              <a:rPr lang="zh-TW" altLang="en-US">
                <a:latin typeface="Consolas" panose="020B0609020204030204" pitchFamily="49" charset="0"/>
                <a:ea typeface="+mj-ea"/>
              </a:rPr>
              <a:t>方法</a:t>
            </a:r>
            <a:r>
              <a:rPr lang="en-US" altLang="zh-TW">
                <a:latin typeface="Consolas" panose="020B0609020204030204" pitchFamily="49" charset="0"/>
                <a:ea typeface="+mj-ea"/>
              </a:rPr>
              <a:t>(2)</a:t>
            </a:r>
            <a:endParaRPr lang="zh-TW" altLang="en-US">
              <a:latin typeface="Consolas" panose="020B0609020204030204" pitchFamily="49" charset="0"/>
              <a:ea typeface="+mj-ea"/>
            </a:endParaRPr>
          </a:p>
        </p:txBody>
      </p:sp>
    </p:spTree>
    <p:extLst>
      <p:ext uri="{BB962C8B-B14F-4D97-AF65-F5344CB8AC3E}">
        <p14:creationId xmlns:p14="http://schemas.microsoft.com/office/powerpoint/2010/main" val="1564858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2">
            <a:extLst>
              <a:ext uri="{FF2B5EF4-FFF2-40B4-BE49-F238E27FC236}">
                <a16:creationId xmlns:a16="http://schemas.microsoft.com/office/drawing/2014/main" id="{3680DB7D-A761-4AFC-8D12-3714E56D5D48}"/>
              </a:ext>
            </a:extLst>
          </p:cNvPr>
          <p:cNvSpPr>
            <a:spLocks noGrp="1"/>
          </p:cNvSpPr>
          <p:nvPr>
            <p:ph idx="1"/>
          </p:nvPr>
        </p:nvSpPr>
        <p:spPr>
          <a:xfrm>
            <a:off x="178858" y="836579"/>
            <a:ext cx="11859171" cy="5642042"/>
          </a:xfrm>
        </p:spPr>
        <p:txBody>
          <a:bodyPr>
            <a:noAutofit/>
          </a:bodyPr>
          <a:lstStyle/>
          <a:p>
            <a:pPr marL="285750" indent="-285750" algn="just">
              <a:buFont typeface="Arial" panose="020B0604020202020204" pitchFamily="34" charset="0"/>
              <a:buChar char="•"/>
            </a:pPr>
            <a:r>
              <a:rPr lang="zh-TW" altLang="en-US" sz="1900" dirty="0">
                <a:latin typeface="Consolas" panose="020B0609020204030204" pitchFamily="49" charset="0"/>
                <a:ea typeface="+mj-ea"/>
              </a:rPr>
              <a:t>每次進行</a:t>
            </a:r>
            <a:r>
              <a:rPr lang="en-US" altLang="zh-TW" sz="1900" dirty="0">
                <a:latin typeface="Consolas" panose="020B0609020204030204" pitchFamily="49" charset="0"/>
                <a:ea typeface="+mj-ea"/>
              </a:rPr>
              <a:t>request.getSession()</a:t>
            </a:r>
            <a:r>
              <a:rPr lang="zh-TW" altLang="en-US" sz="1900" dirty="0">
                <a:latin typeface="Consolas" panose="020B0609020204030204" pitchFamily="49" charset="0"/>
                <a:ea typeface="+mj-ea"/>
              </a:rPr>
              <a:t>時，都會重置</a:t>
            </a:r>
            <a:r>
              <a:rPr lang="en-US" altLang="zh-TW" sz="1900" dirty="0">
                <a:latin typeface="Consolas" panose="020B0609020204030204" pitchFamily="49" charset="0"/>
                <a:ea typeface="+mj-ea"/>
              </a:rPr>
              <a:t>Session</a:t>
            </a:r>
            <a:r>
              <a:rPr lang="zh-TW" altLang="en-US" sz="1900" dirty="0">
                <a:latin typeface="Consolas" panose="020B0609020204030204" pitchFamily="49" charset="0"/>
                <a:ea typeface="+mj-ea"/>
              </a:rPr>
              <a:t>的存活時間。</a:t>
            </a:r>
            <a:endParaRPr lang="en-US" altLang="zh-TW" sz="1900" dirty="0">
              <a:latin typeface="Consolas" panose="020B0609020204030204" pitchFamily="49" charset="0"/>
              <a:ea typeface="+mj-ea"/>
            </a:endParaRPr>
          </a:p>
          <a:p>
            <a:pPr marL="285750" indent="-285750" algn="just">
              <a:buFont typeface="Arial" panose="020B0604020202020204" pitchFamily="34" charset="0"/>
              <a:buChar char="•"/>
            </a:pPr>
            <a:r>
              <a:rPr lang="zh-TW" altLang="en-US" sz="1900" dirty="0">
                <a:latin typeface="Consolas" panose="020B0609020204030204" pitchFamily="49" charset="0"/>
                <a:ea typeface="+mj-ea"/>
              </a:rPr>
              <a:t>如未設定，</a:t>
            </a:r>
            <a:r>
              <a:rPr lang="en-US" altLang="zh-TW" sz="1900" dirty="0">
                <a:latin typeface="Consolas" panose="020B0609020204030204" pitchFamily="49" charset="0"/>
                <a:ea typeface="+mj-ea"/>
              </a:rPr>
              <a:t>Tomcat</a:t>
            </a:r>
            <a:r>
              <a:rPr lang="zh-TW" altLang="en-US" sz="1900" dirty="0">
                <a:latin typeface="Consolas" panose="020B0609020204030204" pitchFamily="49" charset="0"/>
                <a:ea typeface="+mj-ea"/>
              </a:rPr>
              <a:t>伺服器預設</a:t>
            </a:r>
            <a:r>
              <a:rPr lang="en-US" altLang="zh-TW" sz="1900" dirty="0">
                <a:latin typeface="Consolas" panose="020B0609020204030204" pitchFamily="49" charset="0"/>
                <a:ea typeface="+mj-ea"/>
              </a:rPr>
              <a:t>Session</a:t>
            </a:r>
            <a:r>
              <a:rPr lang="zh-TW" altLang="en-US" sz="1900" dirty="0">
                <a:latin typeface="Consolas" panose="020B0609020204030204" pitchFamily="49" charset="0"/>
                <a:ea typeface="+mj-ea"/>
              </a:rPr>
              <a:t>存活時間為</a:t>
            </a:r>
            <a:r>
              <a:rPr lang="en-US" altLang="zh-TW" sz="1900" dirty="0">
                <a:latin typeface="Consolas" panose="020B0609020204030204" pitchFamily="49" charset="0"/>
                <a:ea typeface="+mj-ea"/>
              </a:rPr>
              <a:t>30</a:t>
            </a:r>
            <a:r>
              <a:rPr lang="zh-TW" altLang="en-US" sz="1900" dirty="0">
                <a:latin typeface="Consolas" panose="020B0609020204030204" pitchFamily="49" charset="0"/>
                <a:ea typeface="+mj-ea"/>
              </a:rPr>
              <a:t>分鐘，</a:t>
            </a:r>
            <a:r>
              <a:rPr lang="en-US" altLang="zh-TW" sz="1900" dirty="0">
                <a:latin typeface="Consolas" panose="020B0609020204030204" pitchFamily="49" charset="0"/>
                <a:ea typeface="+mj-ea"/>
              </a:rPr>
              <a:t>cookie</a:t>
            </a:r>
            <a:r>
              <a:rPr lang="zh-TW" altLang="en-US" sz="1900" dirty="0">
                <a:latin typeface="Consolas" panose="020B0609020204030204" pitchFamily="49" charset="0"/>
                <a:ea typeface="+mj-ea"/>
              </a:rPr>
              <a:t>為離開網站時消滅。</a:t>
            </a:r>
          </a:p>
          <a:p>
            <a:pPr marL="285750" indent="-285750" algn="just">
              <a:buFont typeface="Arial" panose="020B0604020202020204" pitchFamily="34" charset="0"/>
              <a:buChar char="•"/>
            </a:pPr>
            <a:r>
              <a:rPr lang="zh-TW" altLang="en-US" sz="1900" dirty="0">
                <a:latin typeface="Consolas" panose="020B0609020204030204" pitchFamily="49" charset="0"/>
                <a:ea typeface="+mj-ea"/>
              </a:rPr>
              <a:t>個別的</a:t>
            </a:r>
            <a:r>
              <a:rPr lang="en-US" altLang="zh-TW" sz="1900" dirty="0">
                <a:latin typeface="Consolas" panose="020B0609020204030204" pitchFamily="49" charset="0"/>
                <a:ea typeface="+mj-ea"/>
              </a:rPr>
              <a:t>Session</a:t>
            </a:r>
            <a:r>
              <a:rPr lang="zh-TW" altLang="en-US" sz="1900" dirty="0">
                <a:latin typeface="Consolas" panose="020B0609020204030204" pitchFamily="49" charset="0"/>
                <a:ea typeface="+mj-ea"/>
              </a:rPr>
              <a:t>存活時間，可使用</a:t>
            </a:r>
            <a:r>
              <a:rPr lang="en-US" altLang="zh-TW" sz="1900" dirty="0">
                <a:latin typeface="Consolas" panose="020B0609020204030204" pitchFamily="49" charset="0"/>
                <a:ea typeface="+mj-ea"/>
              </a:rPr>
              <a:t>session.setMaxInactiveInterval(int)</a:t>
            </a:r>
            <a:r>
              <a:rPr lang="zh-TW" altLang="en-US" sz="1900" dirty="0">
                <a:latin typeface="Consolas" panose="020B0609020204030204" pitchFamily="49" charset="0"/>
                <a:ea typeface="+mj-ea"/>
              </a:rPr>
              <a:t>，參數單位是秒。</a:t>
            </a:r>
            <a:endParaRPr lang="en-US" altLang="zh-TW" sz="1900" dirty="0">
              <a:latin typeface="Consolas" panose="020B0609020204030204" pitchFamily="49" charset="0"/>
              <a:ea typeface="+mj-ea"/>
            </a:endParaRPr>
          </a:p>
          <a:p>
            <a:pPr marL="285750" indent="-285750">
              <a:lnSpc>
                <a:spcPct val="100000"/>
              </a:lnSpc>
              <a:buFont typeface="Arial" panose="020B0604020202020204" pitchFamily="34" charset="0"/>
              <a:buChar char="•"/>
            </a:pPr>
            <a:r>
              <a:rPr lang="zh-TW" altLang="en-US" sz="1900" dirty="0">
                <a:latin typeface="Consolas" panose="020B0609020204030204" pitchFamily="49" charset="0"/>
                <a:ea typeface="+mj-ea"/>
              </a:rPr>
              <a:t>對於</a:t>
            </a:r>
            <a:r>
              <a:rPr lang="en-US" altLang="zh-TW" sz="1900" dirty="0">
                <a:latin typeface="Consolas" panose="020B0609020204030204" pitchFamily="49" charset="0"/>
                <a:ea typeface="+mj-ea"/>
              </a:rPr>
              <a:t>Cookie</a:t>
            </a:r>
            <a:r>
              <a:rPr lang="zh-TW" altLang="en-US" sz="1900" dirty="0">
                <a:latin typeface="Consolas" panose="020B0609020204030204" pitchFamily="49" charset="0"/>
                <a:ea typeface="+mj-ea"/>
              </a:rPr>
              <a:t>的存活時間，則可以</a:t>
            </a:r>
            <a:r>
              <a:rPr lang="en-US" altLang="zh-TW" sz="1900" dirty="0">
                <a:latin typeface="Consolas" panose="020B0609020204030204" pitchFamily="49" charset="0"/>
                <a:ea typeface="+mj-ea"/>
              </a:rPr>
              <a:t>new</a:t>
            </a:r>
            <a:r>
              <a:rPr lang="zh-TW" altLang="en-US" sz="1900" dirty="0">
                <a:latin typeface="Consolas" panose="020B0609020204030204" pitchFamily="49" charset="0"/>
                <a:ea typeface="+mj-ea"/>
              </a:rPr>
              <a:t>一個名字相同的</a:t>
            </a:r>
            <a:r>
              <a:rPr lang="en-US" altLang="zh-TW" sz="1900" dirty="0">
                <a:latin typeface="Consolas" panose="020B0609020204030204" pitchFamily="49" charset="0"/>
                <a:ea typeface="+mj-ea"/>
              </a:rPr>
              <a:t>cookie</a:t>
            </a:r>
            <a:r>
              <a:rPr lang="zh-TW" altLang="en-US" sz="1900" dirty="0">
                <a:latin typeface="Consolas" panose="020B0609020204030204" pitchFamily="49" charset="0"/>
                <a:ea typeface="+mj-ea"/>
              </a:rPr>
              <a:t>，重設其</a:t>
            </a:r>
            <a:r>
              <a:rPr lang="en-US" altLang="zh-TW" sz="1900" dirty="0">
                <a:latin typeface="Consolas" panose="020B0609020204030204" pitchFamily="49" charset="0"/>
                <a:ea typeface="+mj-ea"/>
              </a:rPr>
              <a:t>max age</a:t>
            </a:r>
            <a:r>
              <a:rPr lang="zh-TW" altLang="en-US" sz="1900" dirty="0">
                <a:latin typeface="Consolas" panose="020B0609020204030204" pitchFamily="49" charset="0"/>
                <a:ea typeface="+mj-ea"/>
              </a:rPr>
              <a:t>並加入</a:t>
            </a:r>
            <a:r>
              <a:rPr lang="en-US" altLang="zh-TW" sz="1900" dirty="0">
                <a:latin typeface="Consolas" panose="020B0609020204030204" pitchFamily="49" charset="0"/>
                <a:ea typeface="+mj-ea"/>
              </a:rPr>
              <a:t>request header</a:t>
            </a:r>
            <a:r>
              <a:rPr lang="zh-TW" altLang="en-US" sz="1900" dirty="0">
                <a:latin typeface="Consolas" panose="020B0609020204030204" pitchFamily="49" charset="0"/>
                <a:ea typeface="+mj-ea"/>
              </a:rPr>
              <a:t>中。</a:t>
            </a:r>
            <a:endParaRPr lang="en-US" altLang="zh-TW" sz="1900" dirty="0">
              <a:latin typeface="Consolas" panose="020B0609020204030204" pitchFamily="49" charset="0"/>
              <a:ea typeface="+mj-ea"/>
            </a:endParaRPr>
          </a:p>
          <a:p>
            <a:pPr marL="285750" indent="-285750">
              <a:lnSpc>
                <a:spcPct val="100000"/>
              </a:lnSpc>
              <a:buFont typeface="Arial" panose="020B0604020202020204" pitchFamily="34" charset="0"/>
              <a:buChar char="•"/>
            </a:pPr>
            <a:r>
              <a:rPr lang="zh-TW" altLang="en-US" sz="1900" dirty="0">
                <a:latin typeface="Consolas" panose="020B0609020204030204" pitchFamily="49" charset="0"/>
                <a:ea typeface="+mj-ea"/>
              </a:rPr>
              <a:t>對於所有</a:t>
            </a:r>
            <a:r>
              <a:rPr lang="en-US" altLang="zh-TW" sz="1900" dirty="0">
                <a:latin typeface="Consolas" panose="020B0609020204030204" pitchFamily="49" charset="0"/>
                <a:ea typeface="+mj-ea"/>
              </a:rPr>
              <a:t>Session</a:t>
            </a:r>
            <a:r>
              <a:rPr lang="zh-TW" altLang="en-US" sz="1900" dirty="0">
                <a:latin typeface="Consolas" panose="020B0609020204030204" pitchFamily="49" charset="0"/>
                <a:ea typeface="+mj-ea"/>
              </a:rPr>
              <a:t>，可使用</a:t>
            </a:r>
            <a:r>
              <a:rPr lang="en-US" altLang="zh-TW" sz="1900" dirty="0">
                <a:latin typeface="Consolas" panose="020B0609020204030204" pitchFamily="49" charset="0"/>
                <a:ea typeface="+mj-ea"/>
              </a:rPr>
              <a:t>web.xml</a:t>
            </a:r>
            <a:r>
              <a:rPr lang="zh-TW" altLang="en-US" sz="1900" dirty="0">
                <a:latin typeface="Consolas" panose="020B0609020204030204" pitchFamily="49" charset="0"/>
                <a:ea typeface="+mj-ea"/>
              </a:rPr>
              <a:t>檔進行設定：</a:t>
            </a:r>
            <a:endParaRPr lang="en-US" altLang="zh-TW" sz="1900" dirty="0">
              <a:latin typeface="Consolas" panose="020B0609020204030204" pitchFamily="49" charset="0"/>
              <a:ea typeface="+mj-ea"/>
            </a:endParaRPr>
          </a:p>
          <a:p>
            <a:pPr marL="274320" lvl="1" indent="0">
              <a:buNone/>
            </a:pPr>
            <a:r>
              <a:rPr lang="en-US" altLang="zh-TW" sz="1900" dirty="0">
                <a:latin typeface="Consolas" panose="020B0609020204030204" pitchFamily="49" charset="0"/>
                <a:ea typeface="+mj-ea"/>
              </a:rPr>
              <a:t>&lt;web-app&gt;</a:t>
            </a:r>
          </a:p>
          <a:p>
            <a:pPr marL="548640" lvl="2" indent="0">
              <a:buNone/>
            </a:pPr>
            <a:r>
              <a:rPr lang="en-US" altLang="zh-TW" sz="1900" dirty="0">
                <a:latin typeface="Consolas" panose="020B0609020204030204" pitchFamily="49" charset="0"/>
                <a:ea typeface="+mj-ea"/>
              </a:rPr>
              <a:t>&lt;session-config&gt;</a:t>
            </a:r>
          </a:p>
          <a:p>
            <a:pPr marL="822960" lvl="3" indent="0">
              <a:buNone/>
            </a:pPr>
            <a:r>
              <a:rPr lang="en-US" altLang="zh-TW" sz="1900" dirty="0">
                <a:latin typeface="Consolas" panose="020B0609020204030204" pitchFamily="49" charset="0"/>
                <a:ea typeface="+mj-ea"/>
              </a:rPr>
              <a:t>&lt;session-timeout&gt; 120 &lt;/session-timeout&gt;	&lt;!-- </a:t>
            </a:r>
            <a:r>
              <a:rPr lang="zh-TW" altLang="en-US" sz="1900" dirty="0">
                <a:latin typeface="Consolas" panose="020B0609020204030204" pitchFamily="49" charset="0"/>
                <a:ea typeface="+mj-ea"/>
              </a:rPr>
              <a:t>單位為分鐘 </a:t>
            </a:r>
            <a:r>
              <a:rPr lang="en-US" altLang="zh-TW" sz="1900" dirty="0">
                <a:latin typeface="Consolas" panose="020B0609020204030204" pitchFamily="49" charset="0"/>
                <a:ea typeface="+mj-ea"/>
              </a:rPr>
              <a:t>--&gt;</a:t>
            </a:r>
          </a:p>
          <a:p>
            <a:pPr marL="1097280" lvl="4" indent="0">
              <a:buNone/>
            </a:pPr>
            <a:r>
              <a:rPr lang="en-US" altLang="zh-TW" sz="1900" dirty="0">
                <a:latin typeface="Consolas" panose="020B0609020204030204" pitchFamily="49" charset="0"/>
                <a:ea typeface="+mj-ea"/>
              </a:rPr>
              <a:t>&lt;cookie-config&gt;</a:t>
            </a:r>
          </a:p>
          <a:p>
            <a:pPr marL="1417120" lvl="5" indent="0">
              <a:buNone/>
            </a:pPr>
            <a:r>
              <a:rPr lang="en-US" altLang="zh-TW" sz="1900" dirty="0">
                <a:latin typeface="Consolas" panose="020B0609020204030204" pitchFamily="49" charset="0"/>
                <a:ea typeface="+mj-ea"/>
              </a:rPr>
              <a:t>&lt;max-age&gt;</a:t>
            </a:r>
            <a:r>
              <a:rPr lang="zh-TW" altLang="en-US" sz="1900" dirty="0">
                <a:latin typeface="Consolas" panose="020B0609020204030204" pitchFamily="49" charset="0"/>
                <a:ea typeface="+mj-ea"/>
              </a:rPr>
              <a:t> </a:t>
            </a:r>
            <a:r>
              <a:rPr lang="en-US" altLang="zh-TW" sz="1900" dirty="0">
                <a:latin typeface="Consolas" panose="020B0609020204030204" pitchFamily="49" charset="0"/>
                <a:ea typeface="+mj-ea"/>
              </a:rPr>
              <a:t>120</a:t>
            </a:r>
            <a:r>
              <a:rPr lang="zh-TW" altLang="en-US" sz="1900" dirty="0">
                <a:latin typeface="Consolas" panose="020B0609020204030204" pitchFamily="49" charset="0"/>
                <a:ea typeface="+mj-ea"/>
              </a:rPr>
              <a:t> * </a:t>
            </a:r>
            <a:r>
              <a:rPr lang="en-US" altLang="zh-TW" sz="1900" dirty="0">
                <a:latin typeface="Consolas" panose="020B0609020204030204" pitchFamily="49" charset="0"/>
                <a:ea typeface="+mj-ea"/>
              </a:rPr>
              <a:t>60</a:t>
            </a:r>
            <a:r>
              <a:rPr lang="zh-TW" altLang="en-US" sz="1900" dirty="0">
                <a:latin typeface="Consolas" panose="020B0609020204030204" pitchFamily="49" charset="0"/>
                <a:ea typeface="+mj-ea"/>
              </a:rPr>
              <a:t> </a:t>
            </a:r>
            <a:r>
              <a:rPr lang="en-US" altLang="zh-TW" sz="1900" dirty="0">
                <a:latin typeface="Consolas" panose="020B0609020204030204" pitchFamily="49" charset="0"/>
                <a:ea typeface="+mj-ea"/>
              </a:rPr>
              <a:t>&lt;/max-age&gt;		&lt;!-- </a:t>
            </a:r>
            <a:r>
              <a:rPr lang="zh-TW" altLang="en-US" sz="1900" dirty="0">
                <a:latin typeface="Consolas" panose="020B0609020204030204" pitchFamily="49" charset="0"/>
                <a:ea typeface="+mj-ea"/>
              </a:rPr>
              <a:t>單位為秒 </a:t>
            </a:r>
            <a:r>
              <a:rPr lang="en-US" altLang="zh-TW" sz="1900" dirty="0">
                <a:latin typeface="Consolas" panose="020B0609020204030204" pitchFamily="49" charset="0"/>
                <a:ea typeface="+mj-ea"/>
              </a:rPr>
              <a:t>--&gt;</a:t>
            </a:r>
          </a:p>
          <a:p>
            <a:pPr marL="1097280" lvl="4" indent="0">
              <a:buNone/>
            </a:pPr>
            <a:r>
              <a:rPr lang="en-US" altLang="zh-TW" sz="1900" dirty="0">
                <a:latin typeface="Consolas" panose="020B0609020204030204" pitchFamily="49" charset="0"/>
                <a:ea typeface="+mj-ea"/>
              </a:rPr>
              <a:t>&lt;/cookie-config&gt;</a:t>
            </a:r>
          </a:p>
          <a:p>
            <a:pPr marL="822960" lvl="3" indent="0">
              <a:buNone/>
            </a:pPr>
            <a:r>
              <a:rPr lang="en-US" altLang="zh-TW" sz="1900" dirty="0">
                <a:latin typeface="Consolas" panose="020B0609020204030204" pitchFamily="49" charset="0"/>
                <a:ea typeface="+mj-ea"/>
              </a:rPr>
              <a:t>&lt;/session-config&gt;</a:t>
            </a:r>
          </a:p>
          <a:p>
            <a:pPr marL="274320" lvl="1" indent="0">
              <a:buNone/>
            </a:pPr>
            <a:r>
              <a:rPr lang="en-US" altLang="zh-TW" sz="1900" dirty="0">
                <a:latin typeface="Consolas" panose="020B0609020204030204" pitchFamily="49" charset="0"/>
                <a:ea typeface="+mj-ea"/>
              </a:rPr>
              <a:t>&lt;/web-app&gt;</a:t>
            </a:r>
          </a:p>
          <a:p>
            <a:pPr marL="560070" lvl="1" indent="-285750">
              <a:buFont typeface="Arial" panose="020B0604020202020204" pitchFamily="34" charset="0"/>
              <a:buChar char="•"/>
            </a:pPr>
            <a:endParaRPr lang="en-US" altLang="zh-TW" sz="1900"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77F1DACB-6046-4678-96DE-3779E80A34D4}"/>
              </a:ext>
            </a:extLst>
          </p:cNvPr>
          <p:cNvSpPr>
            <a:spLocks noGrp="1"/>
          </p:cNvSpPr>
          <p:nvPr>
            <p:ph type="sldNum" sz="quarter" idx="12"/>
          </p:nvPr>
        </p:nvSpPr>
        <p:spPr/>
        <p:txBody>
          <a:bodyPr/>
          <a:lstStyle/>
          <a:p>
            <a:fld id="{B521127C-0C56-461F-B517-0D483F216F7D}" type="slidenum">
              <a:rPr lang="zh-TW" altLang="en-US" smtClean="0">
                <a:latin typeface="+mj-ea"/>
                <a:ea typeface="+mj-ea"/>
              </a:rPr>
              <a:t>73</a:t>
            </a:fld>
            <a:endParaRPr lang="zh-TW" altLang="en-US">
              <a:latin typeface="+mj-ea"/>
              <a:ea typeface="+mj-ea"/>
            </a:endParaRPr>
          </a:p>
        </p:txBody>
      </p:sp>
      <p:sp>
        <p:nvSpPr>
          <p:cNvPr id="7" name="文字方塊 6">
            <a:extLst>
              <a:ext uri="{FF2B5EF4-FFF2-40B4-BE49-F238E27FC236}">
                <a16:creationId xmlns:a16="http://schemas.microsoft.com/office/drawing/2014/main" id="{3ADD3859-68E3-41E3-B64B-E6F6552E77BE}"/>
              </a:ext>
            </a:extLst>
          </p:cNvPr>
          <p:cNvSpPr txBox="1"/>
          <p:nvPr/>
        </p:nvSpPr>
        <p:spPr>
          <a:xfrm>
            <a:off x="153971" y="83979"/>
            <a:ext cx="5040600"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600">
                <a:latin typeface="+mj-ea"/>
                <a:ea typeface="+mj-ea"/>
              </a:rPr>
              <a:t>設定</a:t>
            </a:r>
            <a:r>
              <a:rPr lang="en-US" altLang="zh-TW" sz="3600">
                <a:latin typeface="+mj-ea"/>
                <a:ea typeface="+mj-ea"/>
              </a:rPr>
              <a:t>Session</a:t>
            </a:r>
            <a:r>
              <a:rPr lang="zh-TW" altLang="en-US" sz="3600">
                <a:latin typeface="+mj-ea"/>
                <a:ea typeface="+mj-ea"/>
              </a:rPr>
              <a:t>的存活時間</a:t>
            </a:r>
            <a:endParaRPr lang="en-US" altLang="zh-TW" sz="3600">
              <a:latin typeface="+mj-ea"/>
              <a:ea typeface="+mj-ea"/>
            </a:endParaRPr>
          </a:p>
        </p:txBody>
      </p:sp>
      <p:sp>
        <p:nvSpPr>
          <p:cNvPr id="2" name="文字方塊 1">
            <a:extLst>
              <a:ext uri="{FF2B5EF4-FFF2-40B4-BE49-F238E27FC236}">
                <a16:creationId xmlns:a16="http://schemas.microsoft.com/office/drawing/2014/main" id="{225534AD-094C-CC25-2E46-9967998284A7}"/>
              </a:ext>
            </a:extLst>
          </p:cNvPr>
          <p:cNvSpPr txBox="1"/>
          <p:nvPr/>
        </p:nvSpPr>
        <p:spPr>
          <a:xfrm>
            <a:off x="8875552" y="6272784"/>
            <a:ext cx="2633993"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HttpSession</a:t>
            </a:r>
            <a:r>
              <a:rPr lang="zh-TW" altLang="en-US">
                <a:latin typeface="Consolas" panose="020B0609020204030204" pitchFamily="49" charset="0"/>
                <a:ea typeface="+mj-ea"/>
              </a:rPr>
              <a:t>存活時間</a:t>
            </a:r>
          </a:p>
        </p:txBody>
      </p:sp>
    </p:spTree>
    <p:extLst>
      <p:ext uri="{BB962C8B-B14F-4D97-AF65-F5344CB8AC3E}">
        <p14:creationId xmlns:p14="http://schemas.microsoft.com/office/powerpoint/2010/main" val="24700250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第九節</a:t>
            </a:r>
          </a:p>
          <a:p>
            <a:pPr defTabSz="914400">
              <a:lnSpc>
                <a:spcPct val="80000"/>
              </a:lnSpc>
              <a:spcBef>
                <a:spcPct val="0"/>
              </a:spcBef>
              <a:spcAft>
                <a:spcPts val="600"/>
              </a:spcAft>
            </a:pPr>
            <a:r>
              <a:rPr lang="en-US" altLang="zh-TW" sz="9600" b="1" cap="all">
                <a:latin typeface="+mj-lt"/>
                <a:ea typeface="+mj-ea"/>
                <a:cs typeface="+mj-cs"/>
              </a:rPr>
              <a:t>Server</a:t>
            </a:r>
            <a:r>
              <a:rPr lang="zh-TW" altLang="en-US" sz="9600" b="1" cap="all">
                <a:latin typeface="+mj-lt"/>
                <a:ea typeface="+mj-ea"/>
                <a:cs typeface="+mj-cs"/>
              </a:rPr>
              <a:t>資訊共享</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74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61553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800" b="1">
                <a:latin typeface="Consolas" panose="020B0609020204030204" pitchFamily="49" charset="0"/>
                <a:ea typeface="+mj-ea"/>
              </a:rPr>
              <a:t>一個架構完善的</a:t>
            </a:r>
            <a:r>
              <a:rPr lang="en-US" altLang="zh-TW" sz="1800" b="1">
                <a:latin typeface="Consolas" panose="020B0609020204030204" pitchFamily="49" charset="0"/>
                <a:ea typeface="+mj-ea"/>
              </a:rPr>
              <a:t>Web App</a:t>
            </a:r>
            <a:r>
              <a:rPr lang="zh-TW" altLang="en-US" sz="1800" b="1">
                <a:latin typeface="Consolas" panose="020B0609020204030204" pitchFamily="49" charset="0"/>
                <a:ea typeface="+mj-ea"/>
              </a:rPr>
              <a:t>，不可能只靠一支</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完成所有操作與功能。故勢必得讓多支</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或</a:t>
            </a:r>
            <a:r>
              <a:rPr lang="en-US" altLang="zh-TW" sz="1800" b="1">
                <a:latin typeface="Consolas" panose="020B0609020204030204" pitchFamily="49" charset="0"/>
                <a:ea typeface="+mj-ea"/>
              </a:rPr>
              <a:t>JSP)</a:t>
            </a:r>
            <a:r>
              <a:rPr lang="zh-TW" altLang="en-US" sz="1800" b="1">
                <a:latin typeface="Consolas" panose="020B0609020204030204" pitchFamily="49" charset="0"/>
                <a:ea typeface="+mj-ea"/>
              </a:rPr>
              <a:t>協同合作，為了方便所有、或者彼此相關的</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能夠存取到相同資訊，</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必須使用些方法進行後端資訊共享。</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主要方法是將「欲共享資訊」放入</a:t>
            </a:r>
            <a:r>
              <a:rPr lang="en-US" altLang="zh-TW" sz="1800" b="1">
                <a:latin typeface="Consolas" panose="020B0609020204030204" pitchFamily="49" charset="0"/>
                <a:ea typeface="+mj-ea"/>
              </a:rPr>
              <a:t>context</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request</a:t>
            </a:r>
            <a:r>
              <a:rPr lang="zh-TW" altLang="en-US" sz="1800" b="1">
                <a:latin typeface="Consolas" panose="020B0609020204030204" pitchFamily="49" charset="0"/>
                <a:ea typeface="+mj-ea"/>
              </a:rPr>
              <a:t>區間之中。</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context</a:t>
            </a:r>
            <a:r>
              <a:rPr lang="zh-TW" altLang="en-US" sz="1800" b="1">
                <a:latin typeface="Consolas" panose="020B0609020204030204" pitchFamily="49" charset="0"/>
                <a:ea typeface="+mj-ea"/>
              </a:rPr>
              <a:t>表示</a:t>
            </a:r>
            <a:r>
              <a:rPr lang="en-US" altLang="zh-TW" sz="1800" b="1">
                <a:latin typeface="Consolas" panose="020B0609020204030204" pitchFamily="49" charset="0"/>
                <a:ea typeface="+mj-ea"/>
              </a:rPr>
              <a:t>Server</a:t>
            </a:r>
            <a:r>
              <a:rPr lang="zh-TW" altLang="en-US" sz="1800" b="1">
                <a:latin typeface="Consolas" panose="020B0609020204030204" pitchFamily="49" charset="0"/>
                <a:ea typeface="+mj-ea"/>
              </a:rPr>
              <a:t>關閉之前，所有</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都能共享資訊。</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則表示在使用者離開網站之前</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預設，取決於你如何設定</a:t>
            </a:r>
            <a:r>
              <a:rPr lang="en-US" altLang="zh-TW" sz="1800" b="1">
                <a:latin typeface="Consolas" panose="020B0609020204030204" pitchFamily="49" charset="0"/>
                <a:ea typeface="+mj-ea"/>
              </a:rPr>
              <a:t>session</a:t>
            </a:r>
            <a:r>
              <a:rPr lang="zh-TW" altLang="en-US" sz="1800" b="1">
                <a:latin typeface="Consolas" panose="020B0609020204030204" pitchFamily="49" charset="0"/>
                <a:ea typeface="+mj-ea"/>
              </a:rPr>
              <a:t>、</a:t>
            </a:r>
            <a:r>
              <a:rPr lang="en-US" altLang="zh-TW" sz="1800" b="1">
                <a:latin typeface="Consolas" panose="020B0609020204030204" pitchFamily="49" charset="0"/>
                <a:ea typeface="+mj-ea"/>
              </a:rPr>
              <a:t>cookie</a:t>
            </a:r>
            <a:r>
              <a:rPr lang="zh-TW" altLang="en-US" sz="1800" b="1">
                <a:latin typeface="Consolas" panose="020B0609020204030204" pitchFamily="49" charset="0"/>
                <a:ea typeface="+mj-ea"/>
              </a:rPr>
              <a:t>存活時間</a:t>
            </a:r>
            <a:r>
              <a:rPr lang="en-US" altLang="zh-TW" sz="1800" b="1">
                <a:latin typeface="Consolas" panose="020B0609020204030204" pitchFamily="49" charset="0"/>
                <a:ea typeface="+mj-ea"/>
              </a:rPr>
              <a:t>)</a:t>
            </a:r>
            <a:r>
              <a:rPr lang="zh-TW" altLang="en-US" sz="1800" b="1">
                <a:latin typeface="Consolas" panose="020B0609020204030204" pitchFamily="49" charset="0"/>
                <a:ea typeface="+mj-ea"/>
              </a:rPr>
              <a:t>，所有</a:t>
            </a:r>
            <a:r>
              <a:rPr lang="en-US" altLang="zh-TW" sz="1800" b="1">
                <a:latin typeface="Consolas" panose="020B0609020204030204" pitchFamily="49" charset="0"/>
                <a:ea typeface="+mj-ea"/>
              </a:rPr>
              <a:t>Servlet</a:t>
            </a:r>
            <a:r>
              <a:rPr lang="zh-TW" altLang="en-US" sz="1800" b="1">
                <a:latin typeface="Consolas" panose="020B0609020204030204" pitchFamily="49" charset="0"/>
                <a:ea typeface="+mj-ea"/>
              </a:rPr>
              <a:t>都能共享資訊。</a:t>
            </a:r>
            <a:endParaRPr lang="en-US" altLang="zh-TW" sz="1800" b="1">
              <a:latin typeface="Consolas" panose="020B0609020204030204" pitchFamily="49" charset="0"/>
              <a:ea typeface="+mj-ea"/>
            </a:endParaRPr>
          </a:p>
          <a:p>
            <a:pPr algn="just">
              <a:spcBef>
                <a:spcPts val="1200"/>
              </a:spcBef>
            </a:pPr>
            <a:r>
              <a:rPr lang="zh-TW" altLang="en-US" sz="1800" b="1">
                <a:latin typeface="Consolas" panose="020B0609020204030204" pitchFamily="49" charset="0"/>
                <a:ea typeface="+mj-ea"/>
              </a:rPr>
              <a:t>放入</a:t>
            </a:r>
            <a:r>
              <a:rPr lang="en-US" altLang="zh-TW" sz="1800" b="1">
                <a:latin typeface="Consolas" panose="020B0609020204030204" pitchFamily="49" charset="0"/>
                <a:ea typeface="+mj-ea"/>
              </a:rPr>
              <a:t>request</a:t>
            </a:r>
            <a:r>
              <a:rPr lang="zh-TW" altLang="en-US" sz="1800" b="1">
                <a:latin typeface="Consolas" panose="020B0609020204030204" pitchFamily="49" charset="0"/>
                <a:ea typeface="+mj-ea"/>
              </a:rPr>
              <a:t>則表示「只有這一次的請求與回應」可以共享資訊。</a:t>
            </a: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75</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Server</a:t>
            </a:r>
            <a:r>
              <a:rPr lang="zh-TW" altLang="en-US" sz="2800" b="1">
                <a:latin typeface="+mj-lt"/>
                <a:ea typeface="+mj-ea"/>
                <a:cs typeface="+mj-cs"/>
              </a:rPr>
              <a:t>資訊共享</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40252"/>
          </a:xfrm>
          <a:prstGeom prst="rect">
            <a:avLst/>
          </a:prstGeom>
          <a:noFill/>
        </p:spPr>
        <p:txBody>
          <a:bodyPr wrap="square">
            <a:spAutoFit/>
          </a:bodyPr>
          <a:lstStyle/>
          <a:p>
            <a:pPr marL="285750" indent="-285750" algn="just">
              <a:spcBef>
                <a:spcPts val="1200"/>
              </a:spcBef>
              <a:buFont typeface="Arial" panose="020B0604020202020204" pitchFamily="34" charset="0"/>
              <a:buChar char="•"/>
            </a:pPr>
            <a:r>
              <a:rPr lang="zh-TW" altLang="en-US" sz="1600" dirty="0">
                <a:latin typeface="Consolas" panose="020B0609020204030204" pitchFamily="49" charset="0"/>
                <a:ea typeface="+mj-ea"/>
              </a:rPr>
              <a:t>主要分為兩大方法：資訊共享、控制權共用</a:t>
            </a:r>
            <a:endParaRPr lang="en-US" altLang="zh-TW" sz="1600" dirty="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zh-TW" altLang="en-US" sz="1600" dirty="0">
                <a:latin typeface="Consolas" panose="020B0609020204030204" pitchFamily="49" charset="0"/>
                <a:ea typeface="+mj-ea"/>
              </a:rPr>
              <a:t>資訊共享</a:t>
            </a:r>
          </a:p>
          <a:p>
            <a:pPr marL="742950" lvl="1" indent="-285750" algn="just">
              <a:spcBef>
                <a:spcPts val="1200"/>
              </a:spcBef>
              <a:buFont typeface="Arial" panose="020B0604020202020204" pitchFamily="34" charset="0"/>
              <a:buChar char="•"/>
            </a:pPr>
            <a:r>
              <a:rPr lang="zh-TW" altLang="en-US" sz="1600" dirty="0">
                <a:latin typeface="Consolas" panose="020B0609020204030204" pitchFamily="49" charset="0"/>
                <a:ea typeface="+mj-ea"/>
              </a:rPr>
              <a:t>將一個資訊以屬性</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屬性值的方式存入</a:t>
            </a:r>
            <a:r>
              <a:rPr lang="en-US" altLang="zh-TW" sz="1600" dirty="0" err="1">
                <a:latin typeface="Consolas" panose="020B0609020204030204" pitchFamily="49" charset="0"/>
                <a:ea typeface="+mj-ea"/>
              </a:rPr>
              <a:t>ServletContext</a:t>
            </a:r>
            <a:r>
              <a:rPr lang="zh-TW" altLang="en-US" sz="1600" dirty="0">
                <a:latin typeface="Consolas" panose="020B0609020204030204" pitchFamily="49" charset="0"/>
                <a:ea typeface="+mj-ea"/>
              </a:rPr>
              <a:t>或</a:t>
            </a:r>
            <a:r>
              <a:rPr lang="en-US" altLang="zh-TW" sz="1600" dirty="0" err="1">
                <a:latin typeface="Consolas" panose="020B0609020204030204" pitchFamily="49" charset="0"/>
                <a:ea typeface="+mj-ea"/>
              </a:rPr>
              <a:t>HttpSession</a:t>
            </a:r>
            <a:r>
              <a:rPr lang="zh-TW" altLang="en-US" sz="1600" dirty="0">
                <a:latin typeface="Consolas" panose="020B0609020204030204" pitchFamily="49" charset="0"/>
                <a:ea typeface="+mj-ea"/>
              </a:rPr>
              <a:t>之中，以實現資訊共享。</a:t>
            </a:r>
          </a:p>
          <a:p>
            <a:pPr marL="742950" lvl="1" indent="-285750" algn="just">
              <a:spcBef>
                <a:spcPts val="1200"/>
              </a:spcBef>
              <a:buFont typeface="Arial" panose="020B0604020202020204" pitchFamily="34" charset="0"/>
              <a:buChar char="•"/>
            </a:pPr>
            <a:r>
              <a:rPr lang="en-US" altLang="zh-TW" sz="1600" dirty="0" err="1">
                <a:latin typeface="Consolas" panose="020B0609020204030204" pitchFamily="49" charset="0"/>
                <a:ea typeface="+mj-ea"/>
              </a:rPr>
              <a:t>ServletContext</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存入的屬性，所有</a:t>
            </a:r>
            <a:r>
              <a:rPr lang="en-US" altLang="zh-TW" sz="1600" dirty="0">
                <a:latin typeface="Consolas" panose="020B0609020204030204" pitchFamily="49" charset="0"/>
                <a:ea typeface="+mj-ea"/>
              </a:rPr>
              <a:t>Servlet</a:t>
            </a:r>
            <a:r>
              <a:rPr lang="zh-TW" altLang="en-US" sz="1600" dirty="0">
                <a:latin typeface="Consolas" panose="020B0609020204030204" pitchFamily="49" charset="0"/>
                <a:ea typeface="+mj-ea"/>
              </a:rPr>
              <a:t>都能存取。</a:t>
            </a:r>
          </a:p>
          <a:p>
            <a:pPr marL="742950" lvl="1" indent="-285750" algn="just">
              <a:spcBef>
                <a:spcPts val="1200"/>
              </a:spcBef>
              <a:buFont typeface="Arial" panose="020B0604020202020204" pitchFamily="34" charset="0"/>
              <a:buChar char="•"/>
            </a:pPr>
            <a:r>
              <a:rPr lang="en-US" altLang="zh-TW" sz="1600" dirty="0" err="1">
                <a:latin typeface="Consolas" panose="020B0609020204030204" pitchFamily="49" charset="0"/>
                <a:ea typeface="+mj-ea"/>
              </a:rPr>
              <a:t>HttpSession</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存入的屬性只有同一次</a:t>
            </a:r>
            <a:r>
              <a:rPr lang="en-US" altLang="zh-TW" sz="1600" dirty="0">
                <a:latin typeface="Consolas" panose="020B0609020204030204" pitchFamily="49" charset="0"/>
                <a:ea typeface="+mj-ea"/>
              </a:rPr>
              <a:t>Session</a:t>
            </a:r>
            <a:r>
              <a:rPr lang="zh-TW" altLang="en-US" sz="1600" dirty="0">
                <a:latin typeface="Consolas" panose="020B0609020204030204" pitchFamily="49" charset="0"/>
                <a:ea typeface="+mj-ea"/>
              </a:rPr>
              <a:t>能夠存取。</a:t>
            </a:r>
          </a:p>
          <a:p>
            <a:pPr marL="285750" indent="-285750" algn="just">
              <a:spcBef>
                <a:spcPts val="1200"/>
              </a:spcBef>
              <a:buFont typeface="Arial" panose="020B0604020202020204" pitchFamily="34" charset="0"/>
              <a:buChar char="•"/>
            </a:pPr>
            <a:r>
              <a:rPr lang="zh-TW" altLang="en-US" sz="1600" dirty="0">
                <a:latin typeface="Consolas" panose="020B0609020204030204" pitchFamily="49" charset="0"/>
                <a:ea typeface="+mj-ea"/>
              </a:rPr>
              <a:t>控制權共用</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調派請求</a:t>
            </a:r>
            <a:r>
              <a:rPr lang="en-US" altLang="zh-TW" sz="1600" dirty="0">
                <a:latin typeface="Consolas" panose="020B0609020204030204" pitchFamily="49" charset="0"/>
                <a:ea typeface="+mj-ea"/>
              </a:rPr>
              <a:t>)</a:t>
            </a:r>
            <a:endParaRPr lang="zh-TW" altLang="en-US" sz="1600" dirty="0">
              <a:latin typeface="Consolas" panose="020B0609020204030204" pitchFamily="49" charset="0"/>
              <a:ea typeface="+mj-ea"/>
            </a:endParaRPr>
          </a:p>
          <a:p>
            <a:pPr marL="742950" lvl="1" indent="-285750" algn="just">
              <a:spcBef>
                <a:spcPts val="1200"/>
              </a:spcBef>
              <a:buFont typeface="Arial" panose="020B0604020202020204" pitchFamily="34" charset="0"/>
              <a:buChar char="•"/>
            </a:pPr>
            <a:r>
              <a:rPr lang="zh-TW" altLang="en-US" sz="1600" dirty="0">
                <a:latin typeface="Consolas" panose="020B0609020204030204" pitchFamily="49" charset="0"/>
                <a:ea typeface="+mj-ea"/>
              </a:rPr>
              <a:t>控制權共用可讓兩個以上的</a:t>
            </a:r>
            <a:r>
              <a:rPr lang="en-US" altLang="zh-TW" sz="1600" dirty="0">
                <a:latin typeface="Consolas" panose="020B0609020204030204" pitchFamily="49" charset="0"/>
                <a:ea typeface="+mj-ea"/>
              </a:rPr>
              <a:t>Servlet</a:t>
            </a:r>
            <a:r>
              <a:rPr lang="zh-TW" altLang="en-US" sz="1600" dirty="0">
                <a:latin typeface="Consolas" panose="020B0609020204030204" pitchFamily="49" charset="0"/>
                <a:ea typeface="+mj-ea"/>
              </a:rPr>
              <a:t>共用同一個</a:t>
            </a:r>
            <a:r>
              <a:rPr lang="en-US" altLang="zh-TW" sz="1600" dirty="0">
                <a:latin typeface="Consolas" panose="020B0609020204030204" pitchFamily="49" charset="0"/>
                <a:ea typeface="+mj-ea"/>
              </a:rPr>
              <a:t>request</a:t>
            </a:r>
            <a:r>
              <a:rPr lang="zh-TW" altLang="en-US" sz="1600" dirty="0">
                <a:latin typeface="Consolas" panose="020B0609020204030204" pitchFamily="49" charset="0"/>
                <a:ea typeface="+mj-ea"/>
              </a:rPr>
              <a:t>的控制權，有</a:t>
            </a:r>
            <a:r>
              <a:rPr lang="en-US" altLang="zh-TW" sz="1600" dirty="0">
                <a:latin typeface="Consolas" panose="020B0609020204030204" pitchFamily="49" charset="0"/>
                <a:ea typeface="+mj-ea"/>
              </a:rPr>
              <a:t>forward(</a:t>
            </a:r>
            <a:r>
              <a:rPr lang="zh-TW" altLang="en-US" sz="1600" dirty="0">
                <a:latin typeface="Consolas" panose="020B0609020204030204" pitchFamily="49" charset="0"/>
                <a:ea typeface="+mj-ea"/>
              </a:rPr>
              <a:t>轉送</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a:t>
            </a:r>
            <a:r>
              <a:rPr lang="en-US" altLang="zh-TW" sz="1600" dirty="0">
                <a:latin typeface="Consolas" panose="020B0609020204030204" pitchFamily="49" charset="0"/>
                <a:ea typeface="+mj-ea"/>
              </a:rPr>
              <a:t>include(</a:t>
            </a:r>
            <a:r>
              <a:rPr lang="zh-TW" altLang="en-US" sz="1600" dirty="0">
                <a:latin typeface="Consolas" panose="020B0609020204030204" pitchFamily="49" charset="0"/>
                <a:ea typeface="+mj-ea"/>
              </a:rPr>
              <a:t>包含</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兩項方法。</a:t>
            </a:r>
            <a:endParaRPr lang="en-US" altLang="zh-TW" sz="1600" dirty="0">
              <a:latin typeface="Consolas" panose="020B0609020204030204" pitchFamily="49" charset="0"/>
              <a:ea typeface="+mj-ea"/>
            </a:endParaRPr>
          </a:p>
          <a:p>
            <a:pPr marL="742950" lvl="1" indent="-285750" algn="just">
              <a:spcBef>
                <a:spcPts val="1200"/>
              </a:spcBef>
              <a:buFont typeface="Arial" panose="020B0604020202020204" pitchFamily="34" charset="0"/>
              <a:buChar char="•"/>
            </a:pPr>
            <a:r>
              <a:rPr lang="zh-TW" altLang="en-US" sz="1600" dirty="0">
                <a:latin typeface="Consolas" panose="020B0609020204030204" pitchFamily="49" charset="0"/>
                <a:ea typeface="+mj-ea"/>
              </a:rPr>
              <a:t>使用這兩項方法前，須先取得</a:t>
            </a:r>
            <a:r>
              <a:rPr lang="en-US" altLang="zh-TW" sz="1600" dirty="0" err="1">
                <a:latin typeface="Consolas" panose="020B0609020204030204" pitchFamily="49" charset="0"/>
                <a:ea typeface="+mj-ea"/>
              </a:rPr>
              <a:t>RequestDispatcher</a:t>
            </a:r>
            <a:r>
              <a:rPr lang="zh-TW" altLang="en-US" sz="1600" dirty="0">
                <a:latin typeface="Consolas" panose="020B0609020204030204" pitchFamily="49" charset="0"/>
                <a:ea typeface="+mj-ea"/>
              </a:rPr>
              <a:t>物件</a:t>
            </a:r>
            <a:r>
              <a:rPr lang="en-US" altLang="zh-TW" sz="1600" dirty="0">
                <a:latin typeface="Consolas" panose="020B0609020204030204" pitchFamily="49" charset="0"/>
                <a:ea typeface="+mj-ea"/>
              </a:rPr>
              <a:t>(</a:t>
            </a:r>
            <a:r>
              <a:rPr lang="zh-TW" altLang="en-US" sz="1600" dirty="0">
                <a:latin typeface="Consolas" panose="020B0609020204030204" pitchFamily="49" charset="0"/>
                <a:ea typeface="+mj-ea"/>
              </a:rPr>
              <a:t>調派請求物件</a:t>
            </a:r>
            <a:r>
              <a:rPr lang="en-US" altLang="zh-TW" sz="1600" dirty="0">
                <a:latin typeface="Consolas" panose="020B0609020204030204" pitchFamily="49" charset="0"/>
                <a:ea typeface="+mj-ea"/>
              </a:rPr>
              <a:t>)</a:t>
            </a:r>
          </a:p>
          <a:p>
            <a:pPr marL="742950" lvl="1" indent="-285750" algn="just">
              <a:spcBef>
                <a:spcPts val="1200"/>
              </a:spcBef>
              <a:buFont typeface="Arial" panose="020B0604020202020204" pitchFamily="34" charset="0"/>
              <a:buChar char="•"/>
            </a:pPr>
            <a:r>
              <a:rPr lang="en-US" altLang="zh-TW" sz="1600" dirty="0" err="1">
                <a:solidFill>
                  <a:srgbClr val="1890C3"/>
                </a:solidFill>
                <a:latin typeface="Consolas" panose="020B0609020204030204" pitchFamily="49" charset="0"/>
                <a:ea typeface="+mj-ea"/>
              </a:rPr>
              <a:t>RequestDispatcher</a:t>
            </a:r>
            <a:r>
              <a:rPr lang="en-US" altLang="zh-TW" sz="1600" dirty="0">
                <a:latin typeface="Consolas" panose="020B0609020204030204" pitchFamily="49" charset="0"/>
                <a:ea typeface="+mj-ea"/>
              </a:rPr>
              <a:t> </a:t>
            </a:r>
            <a:r>
              <a:rPr lang="en-US" altLang="zh-TW" sz="1600" dirty="0" err="1">
                <a:latin typeface="Consolas" panose="020B0609020204030204" pitchFamily="49" charset="0"/>
                <a:ea typeface="+mj-ea"/>
              </a:rPr>
              <a:t>rdp</a:t>
            </a:r>
            <a:r>
              <a:rPr lang="en-US" altLang="zh-TW" sz="1600" dirty="0">
                <a:latin typeface="Consolas" panose="020B0609020204030204" pitchFamily="49" charset="0"/>
                <a:ea typeface="+mj-ea"/>
              </a:rPr>
              <a:t>=</a:t>
            </a:r>
            <a:r>
              <a:rPr lang="en-US" altLang="zh-TW" sz="1600" dirty="0" err="1">
                <a:latin typeface="Consolas" panose="020B0609020204030204" pitchFamily="49" charset="0"/>
                <a:ea typeface="+mj-ea"/>
              </a:rPr>
              <a:t>request.getRequestDispatcher</a:t>
            </a:r>
            <a:r>
              <a:rPr lang="en-US" altLang="zh-TW" sz="1600" dirty="0">
                <a:latin typeface="Consolas" panose="020B0609020204030204" pitchFamily="49" charset="0"/>
                <a:ea typeface="+mj-ea"/>
              </a:rPr>
              <a:t>(String)</a:t>
            </a:r>
          </a:p>
          <a:p>
            <a:pPr marL="1200150" lvl="2" indent="-285750" algn="just">
              <a:spcBef>
                <a:spcPts val="1200"/>
              </a:spcBef>
              <a:buFont typeface="Arial" panose="020B0604020202020204" pitchFamily="34" charset="0"/>
              <a:buChar char="•"/>
            </a:pPr>
            <a:r>
              <a:rPr lang="zh-TW" altLang="en-US" sz="1600" dirty="0">
                <a:latin typeface="Consolas" panose="020B0609020204030204" pitchFamily="49" charset="0"/>
                <a:ea typeface="+mj-ea"/>
              </a:rPr>
              <a:t>回傳調派請求物件，此物件下實作了兩個方法</a:t>
            </a:r>
            <a:r>
              <a:rPr lang="en-US" altLang="zh-TW" sz="1600" dirty="0">
                <a:latin typeface="Consolas" panose="020B0609020204030204" pitchFamily="49" charset="0"/>
                <a:ea typeface="+mj-ea"/>
              </a:rPr>
              <a:t>forward()</a:t>
            </a:r>
            <a:r>
              <a:rPr lang="zh-TW" altLang="en-US" sz="1600" dirty="0">
                <a:latin typeface="Consolas" panose="020B0609020204030204" pitchFamily="49" charset="0"/>
                <a:ea typeface="+mj-ea"/>
              </a:rPr>
              <a:t>、</a:t>
            </a:r>
            <a:r>
              <a:rPr lang="en-US" altLang="zh-TW" sz="1600" dirty="0">
                <a:latin typeface="Consolas" panose="020B0609020204030204" pitchFamily="49" charset="0"/>
                <a:ea typeface="+mj-ea"/>
              </a:rPr>
              <a:t>include()</a:t>
            </a:r>
          </a:p>
          <a:p>
            <a:pPr marL="1200150" lvl="2" indent="-285750" algn="just">
              <a:spcBef>
                <a:spcPts val="1200"/>
              </a:spcBef>
              <a:buFont typeface="Arial" panose="020B0604020202020204" pitchFamily="34" charset="0"/>
              <a:buChar char="•"/>
            </a:pPr>
            <a:r>
              <a:rPr lang="en-US" altLang="zh-TW" sz="1600" dirty="0">
                <a:latin typeface="Consolas" panose="020B0609020204030204" pitchFamily="49" charset="0"/>
                <a:ea typeface="+mj-ea"/>
              </a:rPr>
              <a:t>forward()</a:t>
            </a:r>
          </a:p>
          <a:p>
            <a:pPr lvl="3" algn="just"/>
            <a:r>
              <a:rPr lang="en-US" altLang="zh-TW" sz="1600" dirty="0">
                <a:latin typeface="Consolas" panose="020B0609020204030204" pitchFamily="49" charset="0"/>
                <a:ea typeface="+mj-ea"/>
              </a:rPr>
              <a:t>Servlet</a:t>
            </a:r>
            <a:r>
              <a:rPr lang="zh-TW" altLang="en-US" sz="1600" dirty="0">
                <a:latin typeface="Consolas" panose="020B0609020204030204" pitchFamily="49" charset="0"/>
                <a:ea typeface="+mj-ea"/>
              </a:rPr>
              <a:t>可以轉送整個</a:t>
            </a:r>
            <a:r>
              <a:rPr lang="en-US" altLang="zh-TW" sz="1600" dirty="0">
                <a:latin typeface="Consolas" panose="020B0609020204030204" pitchFamily="49" charset="0"/>
                <a:ea typeface="+mj-ea"/>
              </a:rPr>
              <a:t>request</a:t>
            </a:r>
            <a:r>
              <a:rPr lang="zh-TW" altLang="en-US" sz="1600" dirty="0">
                <a:latin typeface="Consolas" panose="020B0609020204030204" pitchFamily="49" charset="0"/>
                <a:ea typeface="+mj-ea"/>
              </a:rPr>
              <a:t>給其他</a:t>
            </a:r>
            <a:r>
              <a:rPr lang="en-US" altLang="zh-TW" sz="1600" dirty="0">
                <a:latin typeface="Consolas" panose="020B0609020204030204" pitchFamily="49" charset="0"/>
                <a:ea typeface="+mj-ea"/>
              </a:rPr>
              <a:t>Servlet</a:t>
            </a:r>
            <a:r>
              <a:rPr lang="zh-TW" altLang="en-US" sz="1600" dirty="0">
                <a:latin typeface="Consolas" panose="020B0609020204030204" pitchFamily="49" charset="0"/>
                <a:ea typeface="+mj-ea"/>
              </a:rPr>
              <a:t>，再由其他</a:t>
            </a:r>
            <a:r>
              <a:rPr lang="en-US" altLang="zh-TW" sz="1600" dirty="0">
                <a:latin typeface="Consolas" panose="020B0609020204030204" pitchFamily="49" charset="0"/>
                <a:ea typeface="+mj-ea"/>
              </a:rPr>
              <a:t>Servlet</a:t>
            </a:r>
            <a:r>
              <a:rPr lang="zh-TW" altLang="en-US" sz="1600" dirty="0">
                <a:latin typeface="Consolas" panose="020B0609020204030204" pitchFamily="49" charset="0"/>
                <a:ea typeface="+mj-ea"/>
              </a:rPr>
              <a:t>進行回應，</a:t>
            </a:r>
            <a:r>
              <a:rPr lang="en-US" altLang="zh-TW" sz="1600" dirty="0">
                <a:latin typeface="Consolas" panose="020B0609020204030204" pitchFamily="49" charset="0"/>
                <a:ea typeface="+mj-ea"/>
              </a:rPr>
              <a:t>request</a:t>
            </a:r>
            <a:r>
              <a:rPr lang="zh-TW" altLang="en-US" sz="1600" dirty="0">
                <a:latin typeface="Consolas" panose="020B0609020204030204" pitchFamily="49" charset="0"/>
                <a:ea typeface="+mj-ea"/>
              </a:rPr>
              <a:t>的控制權在於後者。</a:t>
            </a:r>
          </a:p>
          <a:p>
            <a:pPr marL="1200150" lvl="2" indent="-285750" algn="just">
              <a:spcBef>
                <a:spcPts val="1200"/>
              </a:spcBef>
              <a:buFont typeface="Arial" panose="020B0604020202020204" pitchFamily="34" charset="0"/>
              <a:buChar char="•"/>
            </a:pPr>
            <a:r>
              <a:rPr lang="en-US" altLang="zh-TW" sz="1600" dirty="0">
                <a:latin typeface="Consolas" panose="020B0609020204030204" pitchFamily="49" charset="0"/>
                <a:ea typeface="+mj-ea"/>
              </a:rPr>
              <a:t>include()</a:t>
            </a:r>
          </a:p>
          <a:p>
            <a:pPr lvl="3" algn="just"/>
            <a:r>
              <a:rPr lang="en-US" altLang="zh-TW" sz="1600" dirty="0">
                <a:latin typeface="Consolas" panose="020B0609020204030204" pitchFamily="49" charset="0"/>
                <a:ea typeface="+mj-ea"/>
              </a:rPr>
              <a:t>Servlet</a:t>
            </a:r>
            <a:r>
              <a:rPr lang="zh-TW" altLang="en-US" sz="1600" dirty="0">
                <a:latin typeface="Consolas" panose="020B0609020204030204" pitchFamily="49" charset="0"/>
                <a:ea typeface="+mj-ea"/>
              </a:rPr>
              <a:t>可以在自己的程序當中，包含其他</a:t>
            </a:r>
            <a:r>
              <a:rPr lang="en-US" altLang="zh-TW" sz="1600" dirty="0">
                <a:latin typeface="Consolas" panose="020B0609020204030204" pitchFamily="49" charset="0"/>
                <a:ea typeface="+mj-ea"/>
              </a:rPr>
              <a:t>Servlet</a:t>
            </a:r>
            <a:r>
              <a:rPr lang="zh-TW" altLang="en-US" sz="1600" dirty="0">
                <a:latin typeface="Consolas" panose="020B0609020204030204" pitchFamily="49" charset="0"/>
                <a:ea typeface="+mj-ea"/>
              </a:rPr>
              <a:t>產生的回應，</a:t>
            </a:r>
            <a:r>
              <a:rPr lang="en-US" altLang="zh-TW" sz="1600" dirty="0">
                <a:latin typeface="Consolas" panose="020B0609020204030204" pitchFamily="49" charset="0"/>
                <a:ea typeface="+mj-ea"/>
              </a:rPr>
              <a:t>request</a:t>
            </a:r>
            <a:r>
              <a:rPr lang="zh-TW" altLang="en-US" sz="1600" dirty="0">
                <a:latin typeface="Consolas" panose="020B0609020204030204" pitchFamily="49" charset="0"/>
                <a:ea typeface="+mj-ea"/>
              </a:rPr>
              <a:t>的控制權在於前者。</a:t>
            </a:r>
          </a:p>
          <a:p>
            <a:pPr marL="742950" lvl="1" indent="-285750" algn="just">
              <a:spcBef>
                <a:spcPts val="600"/>
              </a:spcBef>
              <a:buFont typeface="Arial" panose="020B0604020202020204" pitchFamily="34" charset="0"/>
              <a:buChar char="•"/>
            </a:pPr>
            <a:r>
              <a:rPr lang="zh-TW" altLang="en-US" sz="1600" dirty="0">
                <a:latin typeface="Consolas" panose="020B0609020204030204" pitchFamily="49" charset="0"/>
                <a:ea typeface="+mj-ea"/>
              </a:rPr>
              <a:t>基本上使用</a:t>
            </a:r>
            <a:r>
              <a:rPr lang="en-US" altLang="zh-TW" sz="1600" dirty="0" err="1">
                <a:solidFill>
                  <a:srgbClr val="FF0000"/>
                </a:solidFill>
                <a:latin typeface="Consolas" panose="020B0609020204030204" pitchFamily="49" charset="0"/>
                <a:ea typeface="+mj-ea"/>
              </a:rPr>
              <a:t>request.getRequestDispatcher</a:t>
            </a:r>
            <a:r>
              <a:rPr lang="en-US" altLang="zh-TW" sz="1600" dirty="0">
                <a:solidFill>
                  <a:srgbClr val="FF0000"/>
                </a:solidFill>
                <a:latin typeface="Consolas" panose="020B0609020204030204" pitchFamily="49" charset="0"/>
                <a:ea typeface="+mj-ea"/>
              </a:rPr>
              <a:t>(String).forward()</a:t>
            </a:r>
          </a:p>
        </p:txBody>
      </p:sp>
      <p:sp>
        <p:nvSpPr>
          <p:cNvPr id="2" name="文字方塊 1">
            <a:extLst>
              <a:ext uri="{FF2B5EF4-FFF2-40B4-BE49-F238E27FC236}">
                <a16:creationId xmlns:a16="http://schemas.microsoft.com/office/drawing/2014/main" id="{EAB8A514-ED17-7FE4-4602-572C060574A1}"/>
              </a:ext>
            </a:extLst>
          </p:cNvPr>
          <p:cNvSpPr txBox="1"/>
          <p:nvPr/>
        </p:nvSpPr>
        <p:spPr>
          <a:xfrm>
            <a:off x="9513116" y="6272784"/>
            <a:ext cx="1996429"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Server</a:t>
            </a:r>
            <a:r>
              <a:rPr lang="zh-TW" altLang="en-US">
                <a:latin typeface="Consolas" panose="020B0609020204030204" pitchFamily="49" charset="0"/>
                <a:ea typeface="+mj-ea"/>
              </a:rPr>
              <a:t>資訊共享</a:t>
            </a:r>
          </a:p>
        </p:txBody>
      </p:sp>
    </p:spTree>
    <p:extLst>
      <p:ext uri="{BB962C8B-B14F-4D97-AF65-F5344CB8AC3E}">
        <p14:creationId xmlns:p14="http://schemas.microsoft.com/office/powerpoint/2010/main" val="30602468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76</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1747120"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頁面重導</a:t>
            </a:r>
            <a:endParaRPr lang="en-US" altLang="zh-TW" sz="3000">
              <a:latin typeface="Consolas" panose="020B0609020204030204" pitchFamily="49" charset="0"/>
              <a:ea typeface="+mj-ea"/>
            </a:endParaRPr>
          </a:p>
        </p:txBody>
      </p:sp>
      <p:sp>
        <p:nvSpPr>
          <p:cNvPr id="5" name="內容版面配置區 2">
            <a:extLst>
              <a:ext uri="{FF2B5EF4-FFF2-40B4-BE49-F238E27FC236}">
                <a16:creationId xmlns:a16="http://schemas.microsoft.com/office/drawing/2014/main" id="{B9B89E1A-612A-4D90-A3AF-261AB6B951AC}"/>
              </a:ext>
            </a:extLst>
          </p:cNvPr>
          <p:cNvSpPr>
            <a:spLocks noGrp="1"/>
          </p:cNvSpPr>
          <p:nvPr>
            <p:ph idx="1"/>
          </p:nvPr>
        </p:nvSpPr>
        <p:spPr>
          <a:xfrm>
            <a:off x="178858" y="836579"/>
            <a:ext cx="11859171" cy="2203264"/>
          </a:xfrm>
        </p:spPr>
        <p:txBody>
          <a:bodyPr>
            <a:noAutofit/>
          </a:bodyPr>
          <a:lstStyle/>
          <a:p>
            <a:pPr marL="285750" indent="-285750" algn="just">
              <a:buFont typeface="Arial" panose="020B0604020202020204" pitchFamily="34" charset="0"/>
              <a:buChar char="•"/>
            </a:pPr>
            <a:r>
              <a:rPr lang="zh-TW" altLang="en-US" sz="1900" dirty="0">
                <a:latin typeface="Consolas" panose="020B0609020204030204" pitchFamily="49" charset="0"/>
                <a:ea typeface="+mj-ea"/>
              </a:rPr>
              <a:t>使用</a:t>
            </a:r>
            <a:r>
              <a:rPr lang="en-US" altLang="zh-TW" sz="1900" dirty="0">
                <a:latin typeface="Consolas" panose="020B0609020204030204" pitchFamily="49" charset="0"/>
                <a:ea typeface="+mj-ea"/>
              </a:rPr>
              <a:t>response.sendRedirect(String)</a:t>
            </a: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會產生兩次請求，兩次回應。第一次請求後，回應</a:t>
            </a:r>
            <a:r>
              <a:rPr lang="en-US" altLang="zh-TW" sz="1700" dirty="0">
                <a:latin typeface="Consolas" panose="020B0609020204030204" pitchFamily="49" charset="0"/>
                <a:ea typeface="+mj-ea"/>
              </a:rPr>
              <a:t>302</a:t>
            </a:r>
            <a:r>
              <a:rPr lang="zh-TW" altLang="en-US" sz="1700" dirty="0">
                <a:latin typeface="Consolas" panose="020B0609020204030204" pitchFamily="49" charset="0"/>
                <a:ea typeface="+mj-ea"/>
              </a:rPr>
              <a:t>暫時重新導向；客戶端收到回應後，對新</a:t>
            </a:r>
            <a:r>
              <a:rPr lang="en-US" altLang="zh-TW" sz="1700" dirty="0">
                <a:latin typeface="Consolas" panose="020B0609020204030204" pitchFamily="49" charset="0"/>
                <a:ea typeface="+mj-ea"/>
              </a:rPr>
              <a:t>URI</a:t>
            </a:r>
            <a:r>
              <a:rPr lang="zh-TW" altLang="en-US" sz="1700" dirty="0">
                <a:latin typeface="Consolas" panose="020B0609020204030204" pitchFamily="49" charset="0"/>
                <a:ea typeface="+mj-ea"/>
              </a:rPr>
              <a:t>發出第二次請求。</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理論上速度較慢，但差異不大。</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網址列會變動。</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因對新</a:t>
            </a:r>
            <a:r>
              <a:rPr lang="en-US" altLang="zh-TW" sz="1700" dirty="0">
                <a:latin typeface="Consolas" panose="020B0609020204030204" pitchFamily="49" charset="0"/>
                <a:ea typeface="+mj-ea"/>
              </a:rPr>
              <a:t>URI</a:t>
            </a:r>
            <a:r>
              <a:rPr lang="zh-TW" altLang="en-US" sz="1700" dirty="0">
                <a:latin typeface="Consolas" panose="020B0609020204030204" pitchFamily="49" charset="0"/>
                <a:ea typeface="+mj-ea"/>
              </a:rPr>
              <a:t>做請求，資源位置不同。</a:t>
            </a:r>
            <a:r>
              <a:rPr lang="en-US" altLang="zh-TW" sz="1700" dirty="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存在</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區間的屬性會無法存取，因第一次完成請求</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回應後即銷毀</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無狀態協定</a:t>
            </a:r>
            <a:r>
              <a:rPr lang="en-US" altLang="zh-TW" sz="1700" dirty="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要共享資訊請使用</a:t>
            </a:r>
            <a:r>
              <a:rPr lang="en-US" altLang="zh-TW" sz="1700" dirty="0">
                <a:latin typeface="Consolas" panose="020B0609020204030204" pitchFamily="49" charset="0"/>
                <a:ea typeface="+mj-ea"/>
              </a:rPr>
              <a:t>session</a:t>
            </a:r>
            <a:r>
              <a:rPr lang="zh-TW" altLang="en-US" sz="1700" dirty="0">
                <a:latin typeface="Consolas" panose="020B0609020204030204" pitchFamily="49" charset="0"/>
                <a:ea typeface="+mj-ea"/>
              </a:rPr>
              <a:t>或</a:t>
            </a:r>
            <a:r>
              <a:rPr lang="en-US" altLang="zh-TW" sz="1700" dirty="0">
                <a:latin typeface="Consolas" panose="020B0609020204030204" pitchFamily="49" charset="0"/>
                <a:ea typeface="+mj-ea"/>
              </a:rPr>
              <a:t>context</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重新整理</a:t>
            </a:r>
            <a:r>
              <a:rPr lang="en-US" altLang="zh-TW" sz="1700" dirty="0">
                <a:latin typeface="Consolas" panose="020B0609020204030204" pitchFamily="49" charset="0"/>
                <a:ea typeface="+mj-ea"/>
              </a:rPr>
              <a:t>(F5)</a:t>
            </a:r>
            <a:r>
              <a:rPr lang="zh-TW" altLang="en-US" sz="1700" dirty="0">
                <a:latin typeface="Consolas" panose="020B0609020204030204" pitchFamily="49" charset="0"/>
                <a:ea typeface="+mj-ea"/>
              </a:rPr>
              <a:t>不會造成太大影響</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新</a:t>
            </a:r>
            <a:r>
              <a:rPr lang="en-US" altLang="zh-TW" sz="1700" dirty="0">
                <a:latin typeface="Consolas" panose="020B0609020204030204" pitchFamily="49" charset="0"/>
                <a:ea typeface="+mj-ea"/>
              </a:rPr>
              <a:t>URI</a:t>
            </a:r>
            <a:r>
              <a:rPr lang="zh-TW" altLang="en-US" sz="1700" dirty="0">
                <a:latin typeface="Consolas" panose="020B0609020204030204" pitchFamily="49" charset="0"/>
                <a:ea typeface="+mj-ea"/>
              </a:rPr>
              <a:t>地址</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p:txBody>
      </p:sp>
      <p:pic>
        <p:nvPicPr>
          <p:cNvPr id="7" name="圖片 6" descr="一張含有 文字, 顯示 的圖片&#10;&#10;自動產生的描述">
            <a:extLst>
              <a:ext uri="{FF2B5EF4-FFF2-40B4-BE49-F238E27FC236}">
                <a16:creationId xmlns:a16="http://schemas.microsoft.com/office/drawing/2014/main" id="{34A21A7D-EB74-4660-9237-656F106C2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72" y="3356430"/>
            <a:ext cx="1510302" cy="1510302"/>
          </a:xfrm>
          <a:prstGeom prst="rect">
            <a:avLst/>
          </a:prstGeom>
        </p:spPr>
      </p:pic>
      <p:cxnSp>
        <p:nvCxnSpPr>
          <p:cNvPr id="8" name="直線單箭頭接點 7">
            <a:extLst>
              <a:ext uri="{FF2B5EF4-FFF2-40B4-BE49-F238E27FC236}">
                <a16:creationId xmlns:a16="http://schemas.microsoft.com/office/drawing/2014/main" id="{E23AF4EC-50EB-47F8-9544-8FBB88D6CBF7}"/>
              </a:ext>
            </a:extLst>
          </p:cNvPr>
          <p:cNvCxnSpPr>
            <a:cxnSpLocks/>
          </p:cNvCxnSpPr>
          <p:nvPr/>
        </p:nvCxnSpPr>
        <p:spPr>
          <a:xfrm>
            <a:off x="4692820" y="3745584"/>
            <a:ext cx="279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5D48005A-B882-4573-B6FE-A4C13C914091}"/>
              </a:ext>
            </a:extLst>
          </p:cNvPr>
          <p:cNvCxnSpPr>
            <a:cxnSpLocks/>
          </p:cNvCxnSpPr>
          <p:nvPr/>
        </p:nvCxnSpPr>
        <p:spPr>
          <a:xfrm flipH="1">
            <a:off x="4692820" y="4295147"/>
            <a:ext cx="27978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橢圓 13">
            <a:extLst>
              <a:ext uri="{FF2B5EF4-FFF2-40B4-BE49-F238E27FC236}">
                <a16:creationId xmlns:a16="http://schemas.microsoft.com/office/drawing/2014/main" id="{6112E708-FE7C-48F0-9055-FC0DD6BEDC4C}"/>
              </a:ext>
            </a:extLst>
          </p:cNvPr>
          <p:cNvSpPr/>
          <p:nvPr/>
        </p:nvSpPr>
        <p:spPr>
          <a:xfrm>
            <a:off x="7966365" y="3268562"/>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15" name="橢圓 14">
            <a:extLst>
              <a:ext uri="{FF2B5EF4-FFF2-40B4-BE49-F238E27FC236}">
                <a16:creationId xmlns:a16="http://schemas.microsoft.com/office/drawing/2014/main" id="{0974519F-4ED1-42BB-89B9-41E4E2FB1FA4}"/>
              </a:ext>
            </a:extLst>
          </p:cNvPr>
          <p:cNvSpPr/>
          <p:nvPr/>
        </p:nvSpPr>
        <p:spPr>
          <a:xfrm>
            <a:off x="7981441" y="5371820"/>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16" name="直線單箭頭接點 15">
            <a:extLst>
              <a:ext uri="{FF2B5EF4-FFF2-40B4-BE49-F238E27FC236}">
                <a16:creationId xmlns:a16="http://schemas.microsoft.com/office/drawing/2014/main" id="{78BF94AF-3C68-4C8D-96C1-721796D77734}"/>
              </a:ext>
            </a:extLst>
          </p:cNvPr>
          <p:cNvCxnSpPr>
            <a:cxnSpLocks/>
          </p:cNvCxnSpPr>
          <p:nvPr/>
        </p:nvCxnSpPr>
        <p:spPr>
          <a:xfrm>
            <a:off x="4757475" y="5119209"/>
            <a:ext cx="2797869" cy="905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E27829BE-D2D4-4E9F-B37B-AADF360211CC}"/>
              </a:ext>
            </a:extLst>
          </p:cNvPr>
          <p:cNvCxnSpPr>
            <a:cxnSpLocks/>
          </p:cNvCxnSpPr>
          <p:nvPr/>
        </p:nvCxnSpPr>
        <p:spPr>
          <a:xfrm flipH="1" flipV="1">
            <a:off x="4757475" y="5549972"/>
            <a:ext cx="2797869" cy="9053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a:extLst>
              <a:ext uri="{FF2B5EF4-FFF2-40B4-BE49-F238E27FC236}">
                <a16:creationId xmlns:a16="http://schemas.microsoft.com/office/drawing/2014/main" id="{B04D1557-9DC7-4801-8DDB-D5BE83E0469A}"/>
              </a:ext>
            </a:extLst>
          </p:cNvPr>
          <p:cNvSpPr txBox="1"/>
          <p:nvPr/>
        </p:nvSpPr>
        <p:spPr>
          <a:xfrm>
            <a:off x="5203279" y="3872697"/>
            <a:ext cx="1810327"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latin typeface="Consolas" panose="020B0609020204030204" pitchFamily="49" charset="0"/>
                <a:ea typeface="+mj-ea"/>
              </a:rPr>
              <a:t>完成後遺忘</a:t>
            </a:r>
          </a:p>
        </p:txBody>
      </p:sp>
      <p:sp>
        <p:nvSpPr>
          <p:cNvPr id="21" name="文字方塊 20">
            <a:extLst>
              <a:ext uri="{FF2B5EF4-FFF2-40B4-BE49-F238E27FC236}">
                <a16:creationId xmlns:a16="http://schemas.microsoft.com/office/drawing/2014/main" id="{1D3E652A-9B1F-40C2-8E77-452534381001}"/>
              </a:ext>
            </a:extLst>
          </p:cNvPr>
          <p:cNvSpPr txBox="1"/>
          <p:nvPr/>
        </p:nvSpPr>
        <p:spPr>
          <a:xfrm>
            <a:off x="6449269" y="5215055"/>
            <a:ext cx="1409248"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0070C0"/>
                </a:solidFill>
                <a:latin typeface="Consolas" panose="020B0609020204030204" pitchFamily="49" charset="0"/>
                <a:ea typeface="+mj-ea"/>
              </a:rPr>
              <a:t>request 2</a:t>
            </a:r>
            <a:endParaRPr lang="zh-TW" altLang="en-US">
              <a:solidFill>
                <a:srgbClr val="0070C0"/>
              </a:solidFill>
              <a:latin typeface="Consolas" panose="020B0609020204030204" pitchFamily="49" charset="0"/>
              <a:ea typeface="+mj-ea"/>
            </a:endParaRPr>
          </a:p>
        </p:txBody>
      </p:sp>
      <p:sp>
        <p:nvSpPr>
          <p:cNvPr id="22" name="文字方塊 21">
            <a:extLst>
              <a:ext uri="{FF2B5EF4-FFF2-40B4-BE49-F238E27FC236}">
                <a16:creationId xmlns:a16="http://schemas.microsoft.com/office/drawing/2014/main" id="{C8CEDDB7-0B18-4403-B552-EC0A649C2886}"/>
              </a:ext>
            </a:extLst>
          </p:cNvPr>
          <p:cNvSpPr txBox="1"/>
          <p:nvPr/>
        </p:nvSpPr>
        <p:spPr>
          <a:xfrm>
            <a:off x="4540793" y="6046723"/>
            <a:ext cx="155096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0070C0"/>
                </a:solidFill>
                <a:latin typeface="Consolas" panose="020B0609020204030204" pitchFamily="49" charset="0"/>
                <a:ea typeface="+mj-ea"/>
              </a:rPr>
              <a:t>response 2</a:t>
            </a:r>
            <a:endParaRPr lang="zh-TW" altLang="en-US">
              <a:solidFill>
                <a:srgbClr val="0070C0"/>
              </a:solidFill>
              <a:latin typeface="Consolas" panose="020B0609020204030204" pitchFamily="49" charset="0"/>
              <a:ea typeface="+mj-ea"/>
            </a:endParaRPr>
          </a:p>
        </p:txBody>
      </p:sp>
      <p:sp>
        <p:nvSpPr>
          <p:cNvPr id="24" name="文字方塊 23">
            <a:extLst>
              <a:ext uri="{FF2B5EF4-FFF2-40B4-BE49-F238E27FC236}">
                <a16:creationId xmlns:a16="http://schemas.microsoft.com/office/drawing/2014/main" id="{A5E21D4D-B544-4CA3-A520-C9D08A43E875}"/>
              </a:ext>
            </a:extLst>
          </p:cNvPr>
          <p:cNvSpPr txBox="1"/>
          <p:nvPr/>
        </p:nvSpPr>
        <p:spPr>
          <a:xfrm>
            <a:off x="5357545" y="3224688"/>
            <a:ext cx="1409248"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FF0000"/>
                </a:solidFill>
                <a:latin typeface="Consolas" panose="020B0609020204030204" pitchFamily="49" charset="0"/>
                <a:ea typeface="+mj-ea"/>
              </a:rPr>
              <a:t>request 1</a:t>
            </a:r>
            <a:endParaRPr lang="zh-TW" altLang="en-US">
              <a:solidFill>
                <a:srgbClr val="FF0000"/>
              </a:solidFill>
              <a:latin typeface="Consolas" panose="020B0609020204030204" pitchFamily="49" charset="0"/>
              <a:ea typeface="+mj-ea"/>
            </a:endParaRPr>
          </a:p>
        </p:txBody>
      </p:sp>
      <p:sp>
        <p:nvSpPr>
          <p:cNvPr id="25" name="文字方塊 24">
            <a:extLst>
              <a:ext uri="{FF2B5EF4-FFF2-40B4-BE49-F238E27FC236}">
                <a16:creationId xmlns:a16="http://schemas.microsoft.com/office/drawing/2014/main" id="{691180AA-5140-4FA3-B0BE-0BAF2F395054}"/>
              </a:ext>
            </a:extLst>
          </p:cNvPr>
          <p:cNvSpPr txBox="1"/>
          <p:nvPr/>
        </p:nvSpPr>
        <p:spPr>
          <a:xfrm>
            <a:off x="5316273" y="4434662"/>
            <a:ext cx="155096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rgbClr val="FF0000"/>
                </a:solidFill>
                <a:latin typeface="Consolas" panose="020B0609020204030204" pitchFamily="49" charset="0"/>
                <a:ea typeface="+mj-ea"/>
              </a:rPr>
              <a:t>response 1</a:t>
            </a:r>
            <a:endParaRPr lang="zh-TW" altLang="en-US">
              <a:solidFill>
                <a:srgbClr val="FF0000"/>
              </a:solidFill>
              <a:latin typeface="Consolas" panose="020B0609020204030204" pitchFamily="49" charset="0"/>
              <a:ea typeface="+mj-ea"/>
            </a:endParaRPr>
          </a:p>
        </p:txBody>
      </p:sp>
      <p:sp>
        <p:nvSpPr>
          <p:cNvPr id="2" name="文字方塊 1">
            <a:extLst>
              <a:ext uri="{FF2B5EF4-FFF2-40B4-BE49-F238E27FC236}">
                <a16:creationId xmlns:a16="http://schemas.microsoft.com/office/drawing/2014/main" id="{3F511980-D3D2-858C-76F3-904CC358EFEC}"/>
              </a:ext>
            </a:extLst>
          </p:cNvPr>
          <p:cNvSpPr txBox="1"/>
          <p:nvPr/>
        </p:nvSpPr>
        <p:spPr>
          <a:xfrm>
            <a:off x="10335237" y="6272784"/>
            <a:ext cx="113236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頁面重導</a:t>
            </a:r>
          </a:p>
        </p:txBody>
      </p:sp>
    </p:spTree>
    <p:extLst>
      <p:ext uri="{BB962C8B-B14F-4D97-AF65-F5344CB8AC3E}">
        <p14:creationId xmlns:p14="http://schemas.microsoft.com/office/powerpoint/2010/main" val="19675451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77</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6" y="126402"/>
            <a:ext cx="1747120"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調派請求</a:t>
            </a:r>
          </a:p>
        </p:txBody>
      </p:sp>
      <p:sp>
        <p:nvSpPr>
          <p:cNvPr id="5" name="內容版面配置區 2">
            <a:extLst>
              <a:ext uri="{FF2B5EF4-FFF2-40B4-BE49-F238E27FC236}">
                <a16:creationId xmlns:a16="http://schemas.microsoft.com/office/drawing/2014/main" id="{B9B89E1A-612A-4D90-A3AF-261AB6B951AC}"/>
              </a:ext>
            </a:extLst>
          </p:cNvPr>
          <p:cNvSpPr>
            <a:spLocks noGrp="1"/>
          </p:cNvSpPr>
          <p:nvPr>
            <p:ph idx="1"/>
          </p:nvPr>
        </p:nvSpPr>
        <p:spPr>
          <a:xfrm>
            <a:off x="178858" y="836579"/>
            <a:ext cx="11859171" cy="1899996"/>
          </a:xfrm>
        </p:spPr>
        <p:txBody>
          <a:bodyPr>
            <a:noAutofit/>
          </a:bodyPr>
          <a:lstStyle/>
          <a:p>
            <a:pPr marL="285750" indent="-285750" algn="just">
              <a:buFont typeface="Arial" panose="020B0604020202020204" pitchFamily="34" charset="0"/>
              <a:buChar char="•"/>
            </a:pPr>
            <a:r>
              <a:rPr lang="zh-TW" altLang="en-US" sz="1900" dirty="0">
                <a:latin typeface="Consolas" panose="020B0609020204030204" pitchFamily="49" charset="0"/>
                <a:ea typeface="+mj-ea"/>
              </a:rPr>
              <a:t>使用</a:t>
            </a:r>
            <a:r>
              <a:rPr lang="en-US" altLang="zh-TW" sz="1900" dirty="0" err="1">
                <a:latin typeface="Consolas" panose="020B0609020204030204" pitchFamily="49" charset="0"/>
                <a:ea typeface="+mj-ea"/>
              </a:rPr>
              <a:t>request.getRequestDispatcher</a:t>
            </a:r>
            <a:r>
              <a:rPr lang="en-US" altLang="zh-TW" sz="1900" dirty="0">
                <a:latin typeface="Consolas" panose="020B0609020204030204" pitchFamily="49" charset="0"/>
                <a:ea typeface="+mj-ea"/>
              </a:rPr>
              <a:t>(String).forward(request, response);</a:t>
            </a: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僅有一次請求與回應，客戶端不會意識到後端是哪支程式回應的。</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網址列不會變動。對客戶端而言，只會看到第一次請求的對象進行回應。</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即使你後面</a:t>
            </a:r>
            <a:r>
              <a:rPr lang="en-US" altLang="zh-TW" sz="1700" dirty="0">
                <a:latin typeface="Consolas" panose="020B0609020204030204" pitchFamily="49" charset="0"/>
                <a:ea typeface="+mj-ea"/>
              </a:rPr>
              <a:t>forward</a:t>
            </a:r>
            <a:r>
              <a:rPr lang="zh-TW" altLang="en-US" sz="1700" dirty="0">
                <a:latin typeface="Consolas" panose="020B0609020204030204" pitchFamily="49" charset="0"/>
                <a:ea typeface="+mj-ea"/>
              </a:rPr>
              <a:t>了</a:t>
            </a:r>
            <a:r>
              <a:rPr lang="en-US" altLang="zh-TW" sz="1700" dirty="0">
                <a:latin typeface="Consolas" panose="020B0609020204030204" pitchFamily="49" charset="0"/>
                <a:ea typeface="+mj-ea"/>
              </a:rPr>
              <a:t>10</a:t>
            </a:r>
            <a:r>
              <a:rPr lang="zh-TW" altLang="en-US" sz="1700" dirty="0">
                <a:latin typeface="Consolas" panose="020B0609020204030204" pitchFamily="49" charset="0"/>
                <a:ea typeface="+mj-ea"/>
              </a:rPr>
              <a:t>次也是</a:t>
            </a:r>
            <a:r>
              <a:rPr lang="en-US" altLang="zh-TW" sz="1700" dirty="0">
                <a:latin typeface="Consolas" panose="020B0609020204030204" pitchFamily="49" charset="0"/>
                <a:ea typeface="+mj-ea"/>
              </a:rPr>
              <a:t>)</a:t>
            </a: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存在</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區間的屬性，會因為</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的控制權被移轉而跟著移轉</a:t>
            </a:r>
            <a:r>
              <a:rPr lang="en-US" altLang="zh-TW" sz="1700" dirty="0">
                <a:latin typeface="Consolas" panose="020B0609020204030204" pitchFamily="49" charset="0"/>
                <a:ea typeface="+mj-ea"/>
              </a:rPr>
              <a:t>(</a:t>
            </a:r>
            <a:r>
              <a:rPr lang="zh-TW" altLang="en-US" sz="1700" dirty="0">
                <a:latin typeface="Consolas" panose="020B0609020204030204" pitchFamily="49" charset="0"/>
                <a:ea typeface="+mj-ea"/>
              </a:rPr>
              <a:t>相同的</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latin typeface="Consolas" panose="020B0609020204030204" pitchFamily="49" charset="0"/>
                <a:ea typeface="+mj-ea"/>
              </a:rPr>
              <a:t>共享資訊可使用三個區間</a:t>
            </a:r>
            <a:r>
              <a:rPr lang="en-US" altLang="zh-TW" sz="1700" dirty="0">
                <a:latin typeface="Consolas" panose="020B0609020204030204" pitchFamily="49" charset="0"/>
                <a:ea typeface="+mj-ea"/>
              </a:rPr>
              <a:t>request</a:t>
            </a:r>
            <a:r>
              <a:rPr lang="zh-TW" altLang="en-US" sz="1700" dirty="0">
                <a:latin typeface="Consolas" panose="020B0609020204030204" pitchFamily="49" charset="0"/>
                <a:ea typeface="+mj-ea"/>
              </a:rPr>
              <a:t>、</a:t>
            </a:r>
            <a:r>
              <a:rPr lang="en-US" altLang="zh-TW" sz="1700" dirty="0">
                <a:latin typeface="Consolas" panose="020B0609020204030204" pitchFamily="49" charset="0"/>
                <a:ea typeface="+mj-ea"/>
              </a:rPr>
              <a:t>session</a:t>
            </a:r>
            <a:r>
              <a:rPr lang="zh-TW" altLang="en-US" sz="1700" dirty="0">
                <a:latin typeface="Consolas" panose="020B0609020204030204" pitchFamily="49" charset="0"/>
                <a:ea typeface="+mj-ea"/>
              </a:rPr>
              <a:t>、</a:t>
            </a:r>
            <a:r>
              <a:rPr lang="en-US" altLang="zh-TW" sz="1700" dirty="0">
                <a:latin typeface="Consolas" panose="020B0609020204030204" pitchFamily="49" charset="0"/>
                <a:ea typeface="+mj-ea"/>
              </a:rPr>
              <a:t>context</a:t>
            </a:r>
            <a:r>
              <a:rPr lang="zh-TW" altLang="en-US" sz="1700" dirty="0">
                <a:latin typeface="Consolas" panose="020B0609020204030204" pitchFamily="49" charset="0"/>
                <a:ea typeface="+mj-ea"/>
              </a:rPr>
              <a:t>。</a:t>
            </a:r>
            <a:endParaRPr lang="en-US" altLang="zh-TW" sz="1700" dirty="0">
              <a:latin typeface="Consolas" panose="020B0609020204030204" pitchFamily="49" charset="0"/>
              <a:ea typeface="+mj-ea"/>
            </a:endParaRPr>
          </a:p>
          <a:p>
            <a:pPr marL="560070" lvl="1" indent="-285750" algn="just">
              <a:buFont typeface="Arial" panose="020B0604020202020204" pitchFamily="34" charset="0"/>
              <a:buChar char="•"/>
            </a:pPr>
            <a:r>
              <a:rPr lang="zh-TW" altLang="en-US" sz="1700" dirty="0">
                <a:solidFill>
                  <a:srgbClr val="FF0000"/>
                </a:solidFill>
                <a:latin typeface="Consolas" panose="020B0609020204030204" pitchFamily="49" charset="0"/>
                <a:ea typeface="+mj-ea"/>
              </a:rPr>
              <a:t>重新整理</a:t>
            </a:r>
            <a:r>
              <a:rPr lang="en-US" altLang="zh-TW" sz="1700" dirty="0">
                <a:solidFill>
                  <a:srgbClr val="FF0000"/>
                </a:solidFill>
                <a:latin typeface="Consolas" panose="020B0609020204030204" pitchFamily="49" charset="0"/>
                <a:ea typeface="+mj-ea"/>
              </a:rPr>
              <a:t>(F5)</a:t>
            </a:r>
            <a:r>
              <a:rPr lang="zh-TW" altLang="en-US" sz="1700" dirty="0">
                <a:solidFill>
                  <a:srgbClr val="FF0000"/>
                </a:solidFill>
                <a:latin typeface="Consolas" panose="020B0609020204030204" pitchFamily="49" charset="0"/>
                <a:ea typeface="+mj-ea"/>
              </a:rPr>
              <a:t>會對同一支</a:t>
            </a:r>
            <a:r>
              <a:rPr lang="en-US" altLang="zh-TW" sz="1700" dirty="0">
                <a:solidFill>
                  <a:srgbClr val="FF0000"/>
                </a:solidFill>
                <a:latin typeface="Consolas" panose="020B0609020204030204" pitchFamily="49" charset="0"/>
                <a:ea typeface="+mj-ea"/>
              </a:rPr>
              <a:t>Servlet</a:t>
            </a:r>
            <a:r>
              <a:rPr lang="zh-TW" altLang="en-US" sz="1700" dirty="0">
                <a:solidFill>
                  <a:srgbClr val="FF0000"/>
                </a:solidFill>
                <a:latin typeface="Consolas" panose="020B0609020204030204" pitchFamily="49" charset="0"/>
                <a:ea typeface="+mj-ea"/>
              </a:rPr>
              <a:t>做出相同請求</a:t>
            </a:r>
            <a:r>
              <a:rPr lang="zh-TW" altLang="en-US" sz="1700" dirty="0">
                <a:latin typeface="Consolas" panose="020B0609020204030204" pitchFamily="49" charset="0"/>
                <a:ea typeface="+mj-ea"/>
              </a:rPr>
              <a:t>，千萬要注意。</a:t>
            </a:r>
            <a:endParaRPr lang="en-US" altLang="zh-TW" sz="1700" dirty="0">
              <a:latin typeface="Consolas" panose="020B0609020204030204" pitchFamily="49" charset="0"/>
              <a:ea typeface="+mj-ea"/>
            </a:endParaRPr>
          </a:p>
        </p:txBody>
      </p:sp>
      <p:cxnSp>
        <p:nvCxnSpPr>
          <p:cNvPr id="8" name="直線單箭頭接點 7">
            <a:extLst>
              <a:ext uri="{FF2B5EF4-FFF2-40B4-BE49-F238E27FC236}">
                <a16:creationId xmlns:a16="http://schemas.microsoft.com/office/drawing/2014/main" id="{E23AF4EC-50EB-47F8-9544-8FBB88D6CBF7}"/>
              </a:ext>
            </a:extLst>
          </p:cNvPr>
          <p:cNvCxnSpPr>
            <a:cxnSpLocks/>
          </p:cNvCxnSpPr>
          <p:nvPr/>
        </p:nvCxnSpPr>
        <p:spPr>
          <a:xfrm>
            <a:off x="1830833" y="3842110"/>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8DB2C30A-343F-4211-A133-093281D3D135}"/>
              </a:ext>
            </a:extLst>
          </p:cNvPr>
          <p:cNvSpPr txBox="1"/>
          <p:nvPr/>
        </p:nvSpPr>
        <p:spPr>
          <a:xfrm>
            <a:off x="1882069" y="2892754"/>
            <a:ext cx="1440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dirty="0">
                <a:latin typeface="Consolas" panose="020B0609020204030204" pitchFamily="49" charset="0"/>
                <a:ea typeface="+mj-ea"/>
              </a:rPr>
              <a:t>forward()</a:t>
            </a:r>
            <a:endParaRPr lang="zh-TW" altLang="en-US" dirty="0">
              <a:latin typeface="Consolas" panose="020B0609020204030204" pitchFamily="49" charset="0"/>
              <a:ea typeface="+mj-ea"/>
            </a:endParaRPr>
          </a:p>
        </p:txBody>
      </p:sp>
      <p:sp>
        <p:nvSpPr>
          <p:cNvPr id="14" name="橢圓 13">
            <a:extLst>
              <a:ext uri="{FF2B5EF4-FFF2-40B4-BE49-F238E27FC236}">
                <a16:creationId xmlns:a16="http://schemas.microsoft.com/office/drawing/2014/main" id="{6112E708-FE7C-48F0-9055-FC0DD6BEDC4C}"/>
              </a:ext>
            </a:extLst>
          </p:cNvPr>
          <p:cNvSpPr/>
          <p:nvPr/>
        </p:nvSpPr>
        <p:spPr>
          <a:xfrm>
            <a:off x="3572261" y="3320058"/>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15" name="橢圓 14">
            <a:extLst>
              <a:ext uri="{FF2B5EF4-FFF2-40B4-BE49-F238E27FC236}">
                <a16:creationId xmlns:a16="http://schemas.microsoft.com/office/drawing/2014/main" id="{0974519F-4ED1-42BB-89B9-41E4E2FB1FA4}"/>
              </a:ext>
            </a:extLst>
          </p:cNvPr>
          <p:cNvSpPr/>
          <p:nvPr/>
        </p:nvSpPr>
        <p:spPr>
          <a:xfrm>
            <a:off x="3572261" y="5343541"/>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24" name="直線單箭頭接點 23">
            <a:extLst>
              <a:ext uri="{FF2B5EF4-FFF2-40B4-BE49-F238E27FC236}">
                <a16:creationId xmlns:a16="http://schemas.microsoft.com/office/drawing/2014/main" id="{4704EBA0-0D3B-49AA-A84D-E93B96F2C0BC}"/>
              </a:ext>
            </a:extLst>
          </p:cNvPr>
          <p:cNvCxnSpPr>
            <a:cxnSpLocks/>
          </p:cNvCxnSpPr>
          <p:nvPr/>
        </p:nvCxnSpPr>
        <p:spPr>
          <a:xfrm>
            <a:off x="4273789" y="4664450"/>
            <a:ext cx="0" cy="785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BE60C2CC-845C-4AF1-8E94-CBCA0F6AE18B}"/>
              </a:ext>
            </a:extLst>
          </p:cNvPr>
          <p:cNvCxnSpPr>
            <a:cxnSpLocks/>
          </p:cNvCxnSpPr>
          <p:nvPr/>
        </p:nvCxnSpPr>
        <p:spPr>
          <a:xfrm flipH="1" flipV="1">
            <a:off x="1868541" y="4947646"/>
            <a:ext cx="1542473" cy="1006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字方塊 30">
            <a:extLst>
              <a:ext uri="{FF2B5EF4-FFF2-40B4-BE49-F238E27FC236}">
                <a16:creationId xmlns:a16="http://schemas.microsoft.com/office/drawing/2014/main" id="{0ED835EA-0A29-4D9B-90CF-02DA2A22A938}"/>
              </a:ext>
            </a:extLst>
          </p:cNvPr>
          <p:cNvSpPr txBox="1"/>
          <p:nvPr/>
        </p:nvSpPr>
        <p:spPr>
          <a:xfrm>
            <a:off x="1958825" y="3951416"/>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request</a:t>
            </a:r>
            <a:endParaRPr lang="zh-TW" altLang="en-US">
              <a:solidFill>
                <a:schemeClr val="tx1"/>
              </a:solidFill>
              <a:latin typeface="Consolas" panose="020B0609020204030204" pitchFamily="49" charset="0"/>
              <a:ea typeface="+mj-ea"/>
            </a:endParaRPr>
          </a:p>
        </p:txBody>
      </p:sp>
      <p:sp>
        <p:nvSpPr>
          <p:cNvPr id="32" name="文字方塊 31">
            <a:extLst>
              <a:ext uri="{FF2B5EF4-FFF2-40B4-BE49-F238E27FC236}">
                <a16:creationId xmlns:a16="http://schemas.microsoft.com/office/drawing/2014/main" id="{5A567456-6F5E-47F2-BD77-9EC4A48FFCCD}"/>
              </a:ext>
            </a:extLst>
          </p:cNvPr>
          <p:cNvSpPr txBox="1"/>
          <p:nvPr/>
        </p:nvSpPr>
        <p:spPr>
          <a:xfrm>
            <a:off x="1596116" y="5644559"/>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response</a:t>
            </a:r>
            <a:endParaRPr lang="zh-TW" altLang="en-US">
              <a:solidFill>
                <a:schemeClr val="tx1"/>
              </a:solidFill>
              <a:latin typeface="Consolas" panose="020B0609020204030204" pitchFamily="49" charset="0"/>
              <a:ea typeface="+mj-ea"/>
            </a:endParaRPr>
          </a:p>
        </p:txBody>
      </p:sp>
      <p:sp>
        <p:nvSpPr>
          <p:cNvPr id="33" name="文字方塊 32">
            <a:extLst>
              <a:ext uri="{FF2B5EF4-FFF2-40B4-BE49-F238E27FC236}">
                <a16:creationId xmlns:a16="http://schemas.microsoft.com/office/drawing/2014/main" id="{44E243CE-7370-4734-A5C7-BF5111AC748A}"/>
              </a:ext>
            </a:extLst>
          </p:cNvPr>
          <p:cNvSpPr txBox="1"/>
          <p:nvPr/>
        </p:nvSpPr>
        <p:spPr>
          <a:xfrm>
            <a:off x="3572261" y="4841875"/>
            <a:ext cx="144000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solidFill>
                  <a:schemeClr val="tx1"/>
                </a:solidFill>
                <a:latin typeface="Consolas" panose="020B0609020204030204" pitchFamily="49" charset="0"/>
                <a:ea typeface="+mj-ea"/>
              </a:rPr>
              <a:t>控制權轉移</a:t>
            </a:r>
            <a:endParaRPr lang="en-US" altLang="zh-TW">
              <a:solidFill>
                <a:schemeClr val="tx1"/>
              </a:solidFill>
              <a:latin typeface="Consolas" panose="020B0609020204030204" pitchFamily="49" charset="0"/>
              <a:ea typeface="+mj-ea"/>
            </a:endParaRPr>
          </a:p>
        </p:txBody>
      </p:sp>
      <p:pic>
        <p:nvPicPr>
          <p:cNvPr id="34" name="圖片 33" descr="一張含有 文字, 顯示 的圖片&#10;&#10;自動產生的描述">
            <a:extLst>
              <a:ext uri="{FF2B5EF4-FFF2-40B4-BE49-F238E27FC236}">
                <a16:creationId xmlns:a16="http://schemas.microsoft.com/office/drawing/2014/main" id="{C20EDC60-E00E-45FD-9DF7-B5D949BB6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5916" y="3443039"/>
            <a:ext cx="1240651" cy="1240651"/>
          </a:xfrm>
          <a:prstGeom prst="rect">
            <a:avLst/>
          </a:prstGeom>
        </p:spPr>
      </p:pic>
      <p:cxnSp>
        <p:nvCxnSpPr>
          <p:cNvPr id="35" name="直線單箭頭接點 34">
            <a:extLst>
              <a:ext uri="{FF2B5EF4-FFF2-40B4-BE49-F238E27FC236}">
                <a16:creationId xmlns:a16="http://schemas.microsoft.com/office/drawing/2014/main" id="{69F4CB0D-6316-42F1-A7C9-705C33605F78}"/>
              </a:ext>
            </a:extLst>
          </p:cNvPr>
          <p:cNvCxnSpPr>
            <a:cxnSpLocks/>
          </p:cNvCxnSpPr>
          <p:nvPr/>
        </p:nvCxnSpPr>
        <p:spPr>
          <a:xfrm>
            <a:off x="7193491" y="3749748"/>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0B8E6DD1-8AA8-4FCE-A1A7-A9DA999F2F18}"/>
              </a:ext>
            </a:extLst>
          </p:cNvPr>
          <p:cNvSpPr txBox="1"/>
          <p:nvPr/>
        </p:nvSpPr>
        <p:spPr>
          <a:xfrm>
            <a:off x="7244727" y="2892754"/>
            <a:ext cx="1440000" cy="36933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dirty="0">
                <a:latin typeface="Consolas" panose="020B0609020204030204" pitchFamily="49" charset="0"/>
                <a:ea typeface="+mj-ea"/>
              </a:rPr>
              <a:t>include()</a:t>
            </a:r>
            <a:endParaRPr lang="zh-TW" altLang="en-US" dirty="0">
              <a:latin typeface="Consolas" panose="020B0609020204030204" pitchFamily="49" charset="0"/>
              <a:ea typeface="+mj-ea"/>
            </a:endParaRPr>
          </a:p>
        </p:txBody>
      </p:sp>
      <p:sp>
        <p:nvSpPr>
          <p:cNvPr id="37" name="橢圓 36">
            <a:extLst>
              <a:ext uri="{FF2B5EF4-FFF2-40B4-BE49-F238E27FC236}">
                <a16:creationId xmlns:a16="http://schemas.microsoft.com/office/drawing/2014/main" id="{B6F8992C-AE33-41C0-B998-DE3194E7FDD8}"/>
              </a:ext>
            </a:extLst>
          </p:cNvPr>
          <p:cNvSpPr/>
          <p:nvPr/>
        </p:nvSpPr>
        <p:spPr>
          <a:xfrm>
            <a:off x="8934919" y="3320058"/>
            <a:ext cx="1440000" cy="1440000"/>
          </a:xfrm>
          <a:prstGeom prst="ellipse">
            <a:avLst/>
          </a:prstGeom>
          <a:solidFill>
            <a:srgbClr val="80F2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p:txBody>
      </p:sp>
      <p:sp>
        <p:nvSpPr>
          <p:cNvPr id="38" name="橢圓 37">
            <a:extLst>
              <a:ext uri="{FF2B5EF4-FFF2-40B4-BE49-F238E27FC236}">
                <a16:creationId xmlns:a16="http://schemas.microsoft.com/office/drawing/2014/main" id="{A53AB5F3-FC00-4329-86EE-91EA5EE31580}"/>
              </a:ext>
            </a:extLst>
          </p:cNvPr>
          <p:cNvSpPr/>
          <p:nvPr/>
        </p:nvSpPr>
        <p:spPr>
          <a:xfrm>
            <a:off x="8934919" y="5343541"/>
            <a:ext cx="1440000" cy="1440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a:solidFill>
                  <a:sysClr val="windowText" lastClr="000000"/>
                </a:solidFill>
                <a:latin typeface="Consolas" panose="020B0609020204030204" pitchFamily="49" charset="0"/>
                <a:ea typeface="+mj-ea"/>
              </a:rPr>
              <a:t>Servlet</a:t>
            </a:r>
          </a:p>
          <a:p>
            <a:pPr algn="ctr"/>
            <a:r>
              <a:rPr lang="zh-TW" altLang="en-US" sz="1600">
                <a:solidFill>
                  <a:sysClr val="windowText" lastClr="000000"/>
                </a:solidFill>
                <a:latin typeface="Consolas" panose="020B0609020204030204" pitchFamily="49" charset="0"/>
                <a:ea typeface="+mj-ea"/>
              </a:rPr>
              <a:t>或</a:t>
            </a:r>
            <a:endParaRPr lang="en-US" altLang="zh-TW" sz="1600">
              <a:solidFill>
                <a:sysClr val="windowText" lastClr="000000"/>
              </a:solidFill>
              <a:latin typeface="Consolas" panose="020B0609020204030204" pitchFamily="49" charset="0"/>
              <a:ea typeface="+mj-ea"/>
            </a:endParaRPr>
          </a:p>
          <a:p>
            <a:pPr algn="ctr"/>
            <a:r>
              <a:rPr lang="en-US" altLang="zh-TW" sz="1600">
                <a:solidFill>
                  <a:sysClr val="windowText" lastClr="000000"/>
                </a:solidFill>
                <a:latin typeface="Consolas" panose="020B0609020204030204" pitchFamily="49" charset="0"/>
                <a:ea typeface="+mj-ea"/>
              </a:rPr>
              <a:t>JSP</a:t>
            </a:r>
            <a:endParaRPr lang="zh-TW" altLang="en-US" sz="1600">
              <a:solidFill>
                <a:sysClr val="windowText" lastClr="000000"/>
              </a:solidFill>
              <a:latin typeface="Consolas" panose="020B0609020204030204" pitchFamily="49" charset="0"/>
              <a:ea typeface="+mj-ea"/>
            </a:endParaRPr>
          </a:p>
        </p:txBody>
      </p:sp>
      <p:cxnSp>
        <p:nvCxnSpPr>
          <p:cNvPr id="39" name="直線單箭頭接點 38">
            <a:extLst>
              <a:ext uri="{FF2B5EF4-FFF2-40B4-BE49-F238E27FC236}">
                <a16:creationId xmlns:a16="http://schemas.microsoft.com/office/drawing/2014/main" id="{9F91FB65-623C-41C2-A528-3391EEC2EC7B}"/>
              </a:ext>
            </a:extLst>
          </p:cNvPr>
          <p:cNvCxnSpPr>
            <a:cxnSpLocks/>
          </p:cNvCxnSpPr>
          <p:nvPr/>
        </p:nvCxnSpPr>
        <p:spPr>
          <a:xfrm flipV="1">
            <a:off x="9636447" y="4664450"/>
            <a:ext cx="0" cy="7850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A7C957AD-F845-4EDC-B6D2-7C35D1F7C194}"/>
              </a:ext>
            </a:extLst>
          </p:cNvPr>
          <p:cNvSpPr txBox="1"/>
          <p:nvPr/>
        </p:nvSpPr>
        <p:spPr>
          <a:xfrm>
            <a:off x="7321483" y="3859054"/>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request</a:t>
            </a:r>
            <a:endParaRPr lang="zh-TW" altLang="en-US">
              <a:solidFill>
                <a:schemeClr val="tx1"/>
              </a:solidFill>
              <a:latin typeface="Consolas" panose="020B0609020204030204" pitchFamily="49" charset="0"/>
              <a:ea typeface="+mj-ea"/>
            </a:endParaRPr>
          </a:p>
        </p:txBody>
      </p:sp>
      <p:sp>
        <p:nvSpPr>
          <p:cNvPr id="42" name="文字方塊 41">
            <a:extLst>
              <a:ext uri="{FF2B5EF4-FFF2-40B4-BE49-F238E27FC236}">
                <a16:creationId xmlns:a16="http://schemas.microsoft.com/office/drawing/2014/main" id="{309FAC5D-61FB-4C62-8C69-85D2646B2368}"/>
              </a:ext>
            </a:extLst>
          </p:cNvPr>
          <p:cNvSpPr txBox="1"/>
          <p:nvPr/>
        </p:nvSpPr>
        <p:spPr>
          <a:xfrm>
            <a:off x="7321482" y="4560711"/>
            <a:ext cx="1228437"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a:solidFill>
                  <a:schemeClr val="tx1"/>
                </a:solidFill>
                <a:latin typeface="Consolas" panose="020B0609020204030204" pitchFamily="49" charset="0"/>
                <a:ea typeface="+mj-ea"/>
              </a:rPr>
              <a:t>response</a:t>
            </a:r>
            <a:endParaRPr lang="zh-TW" altLang="en-US">
              <a:solidFill>
                <a:schemeClr val="tx1"/>
              </a:solidFill>
              <a:latin typeface="Consolas" panose="020B0609020204030204" pitchFamily="49" charset="0"/>
              <a:ea typeface="+mj-ea"/>
            </a:endParaRPr>
          </a:p>
        </p:txBody>
      </p:sp>
      <p:sp>
        <p:nvSpPr>
          <p:cNvPr id="43" name="文字方塊 42">
            <a:extLst>
              <a:ext uri="{FF2B5EF4-FFF2-40B4-BE49-F238E27FC236}">
                <a16:creationId xmlns:a16="http://schemas.microsoft.com/office/drawing/2014/main" id="{189F1CED-66BA-4076-BF39-D50975482C34}"/>
              </a:ext>
            </a:extLst>
          </p:cNvPr>
          <p:cNvSpPr txBox="1"/>
          <p:nvPr/>
        </p:nvSpPr>
        <p:spPr>
          <a:xfrm>
            <a:off x="8934919" y="4841875"/>
            <a:ext cx="1440000" cy="408623"/>
          </a:xfrm>
          <a:prstGeom prst="round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a:solidFill>
                  <a:schemeClr val="tx1"/>
                </a:solidFill>
                <a:latin typeface="Consolas" panose="020B0609020204030204" pitchFamily="49" charset="0"/>
                <a:ea typeface="+mj-ea"/>
              </a:rPr>
              <a:t>取得控制權</a:t>
            </a:r>
            <a:endParaRPr lang="en-US" altLang="zh-TW">
              <a:solidFill>
                <a:schemeClr val="tx1"/>
              </a:solidFill>
              <a:latin typeface="Consolas" panose="020B0609020204030204" pitchFamily="49" charset="0"/>
              <a:ea typeface="+mj-ea"/>
            </a:endParaRPr>
          </a:p>
        </p:txBody>
      </p:sp>
      <p:cxnSp>
        <p:nvCxnSpPr>
          <p:cNvPr id="49" name="直線單箭頭接點 48">
            <a:extLst>
              <a:ext uri="{FF2B5EF4-FFF2-40B4-BE49-F238E27FC236}">
                <a16:creationId xmlns:a16="http://schemas.microsoft.com/office/drawing/2014/main" id="{78EF7E4A-E877-4295-870C-307C8DB3CE63}"/>
              </a:ext>
            </a:extLst>
          </p:cNvPr>
          <p:cNvCxnSpPr>
            <a:cxnSpLocks/>
          </p:cNvCxnSpPr>
          <p:nvPr/>
        </p:nvCxnSpPr>
        <p:spPr>
          <a:xfrm flipH="1">
            <a:off x="7193490" y="4456330"/>
            <a:ext cx="154247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0" name="圖片 49" descr="一張含有 文字, 顯示 的圖片&#10;&#10;自動產生的描述">
            <a:extLst>
              <a:ext uri="{FF2B5EF4-FFF2-40B4-BE49-F238E27FC236}">
                <a16:creationId xmlns:a16="http://schemas.microsoft.com/office/drawing/2014/main" id="{BF46F7B5-526E-4402-9941-E4CEAD694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466" y="3606023"/>
            <a:ext cx="1240651" cy="1240651"/>
          </a:xfrm>
          <a:prstGeom prst="rect">
            <a:avLst/>
          </a:prstGeom>
        </p:spPr>
      </p:pic>
      <p:sp>
        <p:nvSpPr>
          <p:cNvPr id="2" name="文字方塊 1">
            <a:extLst>
              <a:ext uri="{FF2B5EF4-FFF2-40B4-BE49-F238E27FC236}">
                <a16:creationId xmlns:a16="http://schemas.microsoft.com/office/drawing/2014/main" id="{281E9524-CDDD-BB38-119E-1971308D59A9}"/>
              </a:ext>
            </a:extLst>
          </p:cNvPr>
          <p:cNvSpPr txBox="1"/>
          <p:nvPr/>
        </p:nvSpPr>
        <p:spPr>
          <a:xfrm>
            <a:off x="10335237" y="6272784"/>
            <a:ext cx="113236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調派請求</a:t>
            </a:r>
          </a:p>
        </p:txBody>
      </p:sp>
    </p:spTree>
    <p:extLst>
      <p:ext uri="{BB962C8B-B14F-4D97-AF65-F5344CB8AC3E}">
        <p14:creationId xmlns:p14="http://schemas.microsoft.com/office/powerpoint/2010/main" val="41216880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第十節</a:t>
            </a:r>
          </a:p>
          <a:p>
            <a:pPr defTabSz="914400">
              <a:lnSpc>
                <a:spcPct val="80000"/>
              </a:lnSpc>
              <a:spcBef>
                <a:spcPct val="0"/>
              </a:spcBef>
              <a:spcAft>
                <a:spcPts val="600"/>
              </a:spcAft>
            </a:pPr>
            <a:r>
              <a:rPr lang="zh-TW" altLang="en-US" sz="9600" b="1" cap="all">
                <a:latin typeface="+mj-lt"/>
                <a:ea typeface="+mj-ea"/>
                <a:cs typeface="+mj-cs"/>
              </a:rPr>
              <a:t>資料庫連結</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78</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5033790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en-US" altLang="zh-TW" sz="1700" b="1" dirty="0">
                <a:latin typeface="Consolas" panose="020B0609020204030204" pitchFamily="49" charset="0"/>
                <a:ea typeface="+mj-ea"/>
              </a:rPr>
              <a:t>Server</a:t>
            </a:r>
            <a:r>
              <a:rPr lang="zh-TW" altLang="en-US" sz="1700" b="1" dirty="0">
                <a:latin typeface="Consolas" panose="020B0609020204030204" pitchFamily="49" charset="0"/>
                <a:ea typeface="+mj-ea"/>
              </a:rPr>
              <a:t>不可能把資料都存在</a:t>
            </a:r>
            <a:r>
              <a:rPr lang="en-US" altLang="zh-TW" sz="1700" b="1" dirty="0">
                <a:latin typeface="Consolas" panose="020B0609020204030204" pitchFamily="49" charset="0"/>
                <a:ea typeface="+mj-ea"/>
              </a:rPr>
              <a:t>Context</a:t>
            </a:r>
            <a:r>
              <a:rPr lang="zh-TW" altLang="en-US" sz="1700" b="1" dirty="0">
                <a:latin typeface="Consolas" panose="020B0609020204030204" pitchFamily="49" charset="0"/>
                <a:ea typeface="+mj-ea"/>
              </a:rPr>
              <a:t>裡，不切實際也不方便管理資料，與資料庫進行連線、存取資料是必須的。</a:t>
            </a:r>
            <a:endParaRPr lang="en-US" altLang="zh-TW" sz="1700" b="1" dirty="0">
              <a:latin typeface="Consolas" panose="020B0609020204030204" pitchFamily="49" charset="0"/>
              <a:ea typeface="+mj-ea"/>
            </a:endParaRPr>
          </a:p>
          <a:p>
            <a:pPr algn="just">
              <a:spcBef>
                <a:spcPts val="1200"/>
              </a:spcBef>
            </a:pPr>
            <a:r>
              <a:rPr lang="zh-TW" altLang="en-US" sz="1700" b="1" dirty="0">
                <a:latin typeface="Consolas" panose="020B0609020204030204" pitchFamily="49" charset="0"/>
                <a:ea typeface="+mj-ea"/>
              </a:rPr>
              <a:t>與</a:t>
            </a:r>
            <a:r>
              <a:rPr lang="en-US" altLang="zh-TW" sz="1700" b="1" dirty="0">
                <a:latin typeface="Consolas" panose="020B0609020204030204" pitchFamily="49" charset="0"/>
                <a:ea typeface="+mj-ea"/>
              </a:rPr>
              <a:t>DataBase(DB</a:t>
            </a:r>
            <a:r>
              <a:rPr lang="zh-TW" altLang="en-US" sz="1700" b="1" dirty="0">
                <a:latin typeface="Consolas" panose="020B0609020204030204" pitchFamily="49" charset="0"/>
                <a:ea typeface="+mj-ea"/>
              </a:rPr>
              <a:t>，資料庫</a:t>
            </a: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進行連線，是基於</a:t>
            </a:r>
            <a:r>
              <a:rPr lang="en-US" altLang="zh-TW" sz="1700" b="1" dirty="0">
                <a:latin typeface="Consolas" panose="020B0609020204030204" pitchFamily="49" charset="0"/>
                <a:ea typeface="+mj-ea"/>
              </a:rPr>
              <a:t>TCP/IP</a:t>
            </a:r>
            <a:r>
              <a:rPr lang="zh-TW" altLang="en-US" sz="1700" b="1" dirty="0">
                <a:latin typeface="Consolas" panose="020B0609020204030204" pitchFamily="49" charset="0"/>
                <a:ea typeface="+mj-ea"/>
              </a:rPr>
              <a:t>協定，而建立</a:t>
            </a:r>
            <a:r>
              <a:rPr lang="en-US" altLang="zh-TW" sz="1700" b="1" dirty="0">
                <a:latin typeface="Consolas" panose="020B0609020204030204" pitchFamily="49" charset="0"/>
                <a:ea typeface="+mj-ea"/>
              </a:rPr>
              <a:t>TCP</a:t>
            </a:r>
            <a:r>
              <a:rPr lang="zh-TW" altLang="en-US" sz="1700" b="1" dirty="0">
                <a:latin typeface="Consolas" panose="020B0609020204030204" pitchFamily="49" charset="0"/>
                <a:ea typeface="+mj-ea"/>
              </a:rPr>
              <a:t>連線非常消耗資源。</a:t>
            </a: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rPr>
              <a:t>補充</a:t>
            </a:r>
            <a:r>
              <a:rPr lang="en-US" altLang="zh-TW" sz="1700" b="1" dirty="0">
                <a:latin typeface="Consolas" panose="020B0609020204030204" pitchFamily="49" charset="0"/>
                <a:ea typeface="+mj-ea"/>
              </a:rPr>
              <a:t>】</a:t>
            </a:r>
            <a:r>
              <a:rPr lang="zh-TW" altLang="en-US" sz="1700" b="1" dirty="0">
                <a:latin typeface="Consolas" panose="020B0609020204030204" pitchFamily="49" charset="0"/>
                <a:ea typeface="+mj-ea"/>
                <a:hlinkClick r:id="rId2">
                  <a:extLst>
                    <a:ext uri="{A12FA001-AC4F-418D-AE19-62706E023703}">
                      <ahyp:hlinkClr xmlns:ahyp="http://schemas.microsoft.com/office/drawing/2018/hyperlinkcolor" val="tx"/>
                    </a:ext>
                  </a:extLst>
                </a:hlinkClick>
              </a:rPr>
              <a:t>為什麼資料庫連線很消耗資源</a:t>
            </a:r>
            <a:r>
              <a:rPr lang="en-US" altLang="zh-TW" sz="1700" b="1" dirty="0">
                <a:latin typeface="Consolas" panose="020B0609020204030204" pitchFamily="49" charset="0"/>
                <a:ea typeface="+mj-ea"/>
                <a:hlinkClick r:id="rId2">
                  <a:extLst>
                    <a:ext uri="{A12FA001-AC4F-418D-AE19-62706E023703}">
                      <ahyp:hlinkClr xmlns:ahyp="http://schemas.microsoft.com/office/drawing/2018/hyperlinkcolor" val="tx"/>
                    </a:ext>
                  </a:extLst>
                </a:hlinkClick>
              </a:rPr>
              <a:t>?</a:t>
            </a:r>
            <a:r>
              <a:rPr lang="en-US" altLang="zh-TW" sz="1700" b="1" dirty="0">
                <a:latin typeface="Consolas" panose="020B0609020204030204" pitchFamily="49" charset="0"/>
                <a:ea typeface="+mj-ea"/>
              </a:rPr>
              <a:t>)</a:t>
            </a:r>
          </a:p>
          <a:p>
            <a:pPr algn="just">
              <a:spcBef>
                <a:spcPts val="1200"/>
              </a:spcBef>
            </a:pPr>
            <a:r>
              <a:rPr lang="zh-TW" altLang="en-US" sz="1700" b="1" dirty="0">
                <a:latin typeface="Consolas" panose="020B0609020204030204" pitchFamily="49" charset="0"/>
                <a:ea typeface="+mj-ea"/>
              </a:rPr>
              <a:t>在一個單日可能擁有上千、上萬次請求的</a:t>
            </a:r>
            <a:r>
              <a:rPr lang="en-US" altLang="zh-TW" sz="1700" b="1" dirty="0">
                <a:latin typeface="Consolas" panose="020B0609020204030204" pitchFamily="49" charset="0"/>
                <a:ea typeface="+mj-ea"/>
              </a:rPr>
              <a:t>Web App</a:t>
            </a:r>
            <a:r>
              <a:rPr lang="zh-TW" altLang="en-US" sz="1700" b="1" dirty="0">
                <a:latin typeface="Consolas" panose="020B0609020204030204" pitchFamily="49" charset="0"/>
                <a:ea typeface="+mj-ea"/>
              </a:rPr>
              <a:t>裡，不可能針對每一個請求都建立一次資料庫連線。是故，便有了連線池</a:t>
            </a:r>
            <a:r>
              <a:rPr lang="en-US" altLang="zh-TW" sz="1700" b="1" dirty="0">
                <a:latin typeface="Consolas" panose="020B0609020204030204" pitchFamily="49" charset="0"/>
                <a:ea typeface="+mj-ea"/>
              </a:rPr>
              <a:t>(Connection pool)</a:t>
            </a:r>
            <a:r>
              <a:rPr lang="zh-TW" altLang="en-US" sz="1700" b="1" dirty="0">
                <a:latin typeface="Consolas" panose="020B0609020204030204" pitchFamily="49" charset="0"/>
                <a:ea typeface="+mj-ea"/>
              </a:rPr>
              <a:t>的概念出現。</a:t>
            </a:r>
            <a:endParaRPr lang="en-US" altLang="zh-TW" sz="1700" b="1" dirty="0">
              <a:latin typeface="Consolas" panose="020B0609020204030204" pitchFamily="49" charset="0"/>
              <a:ea typeface="+mj-ea"/>
            </a:endParaRPr>
          </a:p>
          <a:p>
            <a:pPr algn="just">
              <a:spcBef>
                <a:spcPts val="1200"/>
              </a:spcBef>
            </a:pPr>
            <a:r>
              <a:rPr lang="zh-TW" altLang="en-US" sz="1700" b="1" dirty="0">
                <a:latin typeface="Consolas" panose="020B0609020204030204" pitchFamily="49" charset="0"/>
                <a:ea typeface="+mj-ea"/>
              </a:rPr>
              <a:t>連線池即是在</a:t>
            </a:r>
            <a:r>
              <a:rPr lang="en-US" altLang="zh-TW" sz="1700" b="1" dirty="0">
                <a:latin typeface="Consolas" panose="020B0609020204030204" pitchFamily="49" charset="0"/>
                <a:ea typeface="+mj-ea"/>
              </a:rPr>
              <a:t>Server</a:t>
            </a:r>
            <a:r>
              <a:rPr lang="zh-TW" altLang="en-US" sz="1700" b="1" dirty="0">
                <a:latin typeface="Consolas" panose="020B0609020204030204" pitchFamily="49" charset="0"/>
                <a:ea typeface="+mj-ea"/>
              </a:rPr>
              <a:t>啟動時，預先建立數條連線，當有需要時從池中</a:t>
            </a:r>
            <a:r>
              <a:rPr lang="en-US" altLang="zh-TW" sz="1700" b="1" dirty="0">
                <a:latin typeface="Consolas" panose="020B0609020204030204" pitchFamily="49" charset="0"/>
                <a:ea typeface="+mj-ea"/>
              </a:rPr>
              <a:t>(pool)</a:t>
            </a:r>
            <a:r>
              <a:rPr lang="zh-TW" altLang="en-US" sz="1700" b="1" dirty="0">
                <a:latin typeface="Consolas" panose="020B0609020204030204" pitchFamily="49" charset="0"/>
                <a:ea typeface="+mj-ea"/>
              </a:rPr>
              <a:t>取出連線，使用完後歸還。</a:t>
            </a:r>
            <a:endParaRPr lang="en-US" altLang="zh-TW" sz="1700" b="1" dirty="0">
              <a:latin typeface="Consolas" panose="020B0609020204030204" pitchFamily="49" charset="0"/>
              <a:ea typeface="+mj-ea"/>
            </a:endParaRPr>
          </a:p>
          <a:p>
            <a:pPr algn="just">
              <a:spcBef>
                <a:spcPts val="1200"/>
              </a:spcBef>
            </a:pPr>
            <a:r>
              <a:rPr lang="zh-TW" altLang="en-US" sz="1700" b="1" dirty="0">
                <a:latin typeface="Consolas" panose="020B0609020204030204" pitchFamily="49" charset="0"/>
                <a:ea typeface="+mj-ea"/>
              </a:rPr>
              <a:t>建立連線池後，取得連線物件需仰賴</a:t>
            </a:r>
            <a:r>
              <a:rPr lang="en-US" altLang="zh-TW" sz="1700" b="1" dirty="0">
                <a:latin typeface="Consolas" panose="020B0609020204030204" pitchFamily="49" charset="0"/>
                <a:ea typeface="+mj-ea"/>
              </a:rPr>
              <a:t>JNDI(Java Naming and Directory Interface)</a:t>
            </a:r>
            <a:r>
              <a:rPr lang="zh-TW" altLang="en-US" sz="1700" b="1" dirty="0">
                <a:latin typeface="Consolas" panose="020B0609020204030204" pitchFamily="49" charset="0"/>
                <a:ea typeface="+mj-ea"/>
              </a:rPr>
              <a:t>，</a:t>
            </a:r>
            <a:r>
              <a:rPr lang="en-US" altLang="zh-TW" sz="1700" b="1" dirty="0">
                <a:latin typeface="Consolas" panose="020B0609020204030204" pitchFamily="49" charset="0"/>
                <a:ea typeface="+mj-ea"/>
              </a:rPr>
              <a:t>Java </a:t>
            </a:r>
            <a:r>
              <a:rPr lang="zh-TW" altLang="en-US" sz="1700" b="1" dirty="0">
                <a:latin typeface="Consolas" panose="020B0609020204030204" pitchFamily="49" charset="0"/>
                <a:ea typeface="+mj-ea"/>
              </a:rPr>
              <a:t>命名與目錄介面。</a:t>
            </a:r>
            <a:endParaRPr lang="en-US" altLang="zh-TW" sz="1700" b="1" dirty="0">
              <a:latin typeface="Consolas" panose="020B0609020204030204" pitchFamily="49" charset="0"/>
              <a:ea typeface="+mj-ea"/>
            </a:endParaRPr>
          </a:p>
          <a:p>
            <a:pPr algn="just">
              <a:spcBef>
                <a:spcPts val="600"/>
              </a:spcBef>
            </a:pPr>
            <a:endParaRPr lang="zh-TW" altLang="en-US" sz="17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79</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a:latin typeface="+mj-lt"/>
                <a:ea typeface="+mj-ea"/>
                <a:cs typeface="+mj-cs"/>
              </a:rPr>
              <a:t>資料庫連結</a:t>
            </a:r>
            <a:endParaRPr lang="en-US" altLang="zh-TW" sz="2800" b="1">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6555641"/>
          </a:xfrm>
          <a:prstGeom prst="rect">
            <a:avLst/>
          </a:prstGeom>
          <a:noFill/>
        </p:spPr>
        <p:txBody>
          <a:bodyPr wrap="square">
            <a:spAutoFit/>
          </a:bodyPr>
          <a:lstStyle/>
          <a:p>
            <a:pPr algn="just">
              <a:spcBef>
                <a:spcPts val="1200"/>
              </a:spcBef>
            </a:pPr>
            <a:r>
              <a:rPr lang="zh-TW" altLang="en-US" sz="3000">
                <a:latin typeface="Consolas" panose="020B0609020204030204" pitchFamily="49" charset="0"/>
                <a:ea typeface="+mj-ea"/>
              </a:rPr>
              <a:t>兩種連線的基本模式</a:t>
            </a:r>
            <a:r>
              <a:rPr lang="en-US" altLang="zh-TW" sz="3000">
                <a:latin typeface="Consolas" panose="020B0609020204030204" pitchFamily="49" charset="0"/>
                <a:ea typeface="+mj-ea"/>
              </a:rPr>
              <a:t>(</a:t>
            </a:r>
            <a:r>
              <a:rPr lang="zh-TW" altLang="en-US" sz="3000">
                <a:latin typeface="Consolas" panose="020B0609020204030204" pitchFamily="49" charset="0"/>
                <a:ea typeface="+mj-ea"/>
              </a:rPr>
              <a:t>使用純</a:t>
            </a:r>
            <a:r>
              <a:rPr lang="en-US" altLang="zh-TW" sz="3000">
                <a:latin typeface="Consolas" panose="020B0609020204030204" pitchFamily="49" charset="0"/>
                <a:ea typeface="+mj-ea"/>
              </a:rPr>
              <a:t>JDBC)</a:t>
            </a:r>
          </a:p>
          <a:p>
            <a:pPr marL="285750"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將</a:t>
            </a:r>
            <a:r>
              <a:rPr lang="en-US" altLang="zh-TW" sz="2000">
                <a:latin typeface="Consolas" panose="020B0609020204030204" pitchFamily="49" charset="0"/>
                <a:ea typeface="+mj-ea"/>
              </a:rPr>
              <a:t>JDBC</a:t>
            </a:r>
            <a:r>
              <a:rPr lang="zh-TW" altLang="en-US" sz="2000">
                <a:latin typeface="Consolas" panose="020B0609020204030204" pitchFamily="49" charset="0"/>
                <a:ea typeface="+mj-ea"/>
              </a:rPr>
              <a:t>連線寫在</a:t>
            </a:r>
            <a:r>
              <a:rPr lang="en-US" altLang="zh-TW" sz="2000">
                <a:latin typeface="Consolas" panose="020B0609020204030204" pitchFamily="49" charset="0"/>
                <a:ea typeface="+mj-ea"/>
              </a:rPr>
              <a:t>doGet/doPost</a:t>
            </a:r>
            <a:r>
              <a:rPr lang="zh-TW" altLang="en-US" sz="2000">
                <a:latin typeface="Consolas" panose="020B0609020204030204" pitchFamily="49" charset="0"/>
                <a:ea typeface="+mj-ea"/>
              </a:rPr>
              <a:t>內，作為區域變數</a:t>
            </a:r>
          </a:p>
          <a:p>
            <a:pPr lvl="1" algn="just">
              <a:spcBef>
                <a:spcPts val="1200"/>
              </a:spcBef>
            </a:pPr>
            <a:r>
              <a:rPr lang="zh-TW" altLang="en-US" sz="2000">
                <a:latin typeface="Consolas" panose="020B0609020204030204" pitchFamily="49" charset="0"/>
                <a:ea typeface="+mj-ea"/>
              </a:rPr>
              <a:t>優點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不會有</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交易</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問題</a:t>
            </a:r>
          </a:p>
          <a:p>
            <a:pPr lvl="1" algn="just">
              <a:spcBef>
                <a:spcPts val="1200"/>
              </a:spcBef>
            </a:pPr>
            <a:r>
              <a:rPr lang="zh-TW" altLang="en-US" sz="2000">
                <a:latin typeface="Consolas" panose="020B0609020204030204" pitchFamily="49" charset="0"/>
                <a:ea typeface="+mj-ea"/>
              </a:rPr>
              <a:t>缺點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每次請求都會重啟連線，耗費大量資源</a:t>
            </a:r>
            <a:endParaRPr lang="en-US" altLang="zh-TW" sz="2000">
              <a:latin typeface="Consolas" panose="020B0609020204030204" pitchFamily="49" charset="0"/>
              <a:ea typeface="+mj-ea"/>
            </a:endParaRPr>
          </a:p>
          <a:p>
            <a:pPr marL="285750"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將</a:t>
            </a:r>
            <a:r>
              <a:rPr lang="en-US" altLang="zh-TW" sz="2000">
                <a:latin typeface="Consolas" panose="020B0609020204030204" pitchFamily="49" charset="0"/>
                <a:ea typeface="+mj-ea"/>
              </a:rPr>
              <a:t>JDBC</a:t>
            </a:r>
            <a:r>
              <a:rPr lang="zh-TW" altLang="en-US" sz="2000">
                <a:latin typeface="Consolas" panose="020B0609020204030204" pitchFamily="49" charset="0"/>
                <a:ea typeface="+mj-ea"/>
              </a:rPr>
              <a:t>寫在</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內，作為全域變數</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init()</a:t>
            </a:r>
            <a:r>
              <a:rPr lang="zh-TW" altLang="en-US" sz="2000">
                <a:latin typeface="Consolas" panose="020B0609020204030204" pitchFamily="49" charset="0"/>
                <a:ea typeface="+mj-ea"/>
              </a:rPr>
              <a:t>建立連線實體</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destroy()</a:t>
            </a:r>
            <a:r>
              <a:rPr lang="zh-TW" altLang="en-US" sz="2000">
                <a:latin typeface="Consolas" panose="020B0609020204030204" pitchFamily="49" charset="0"/>
                <a:ea typeface="+mj-ea"/>
              </a:rPr>
              <a:t>關閉連線</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優點</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只建立一次連線</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缺點</a:t>
            </a:r>
            <a:r>
              <a:rPr lang="en-US" altLang="zh-TW" sz="2000">
                <a:latin typeface="Consolas" panose="020B0609020204030204" pitchFamily="49" charset="0"/>
                <a:ea typeface="+mj-ea"/>
              </a:rPr>
              <a:t>:</a:t>
            </a:r>
          </a:p>
          <a:p>
            <a:pPr lvl="2" algn="just">
              <a:spcBef>
                <a:spcPts val="1200"/>
              </a:spcBef>
            </a:pPr>
            <a:r>
              <a:rPr lang="zh-TW" altLang="en-US" sz="2000">
                <a:latin typeface="Consolas" panose="020B0609020204030204" pitchFamily="49" charset="0"/>
                <a:ea typeface="+mj-ea"/>
              </a:rPr>
              <a:t>會持續佔用一個連線直到</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被銷毀，若此</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的極少被執行，則造成佔用浪費。</a:t>
            </a:r>
          </a:p>
          <a:p>
            <a:pPr marL="742950" lvl="1" indent="-285750" algn="just">
              <a:spcBef>
                <a:spcPts val="1200"/>
              </a:spcBef>
              <a:buFont typeface="Arial" panose="020B0604020202020204" pitchFamily="34" charset="0"/>
              <a:buChar char="•"/>
            </a:pPr>
            <a:r>
              <a:rPr lang="zh-TW" altLang="en-US" sz="2000">
                <a:latin typeface="Consolas" panose="020B0609020204030204" pitchFamily="49" charset="0"/>
                <a:ea typeface="+mj-ea"/>
              </a:rPr>
              <a:t>若此</a:t>
            </a:r>
            <a:r>
              <a:rPr lang="en-US" altLang="zh-TW" sz="2000">
                <a:latin typeface="Consolas" panose="020B0609020204030204" pitchFamily="49" charset="0"/>
                <a:ea typeface="+mj-ea"/>
              </a:rPr>
              <a:t>Servlet</a:t>
            </a:r>
            <a:r>
              <a:rPr lang="zh-TW" altLang="en-US" sz="2000">
                <a:latin typeface="Consolas" panose="020B0609020204030204" pitchFamily="49" charset="0"/>
                <a:ea typeface="+mj-ea"/>
              </a:rPr>
              <a:t>的執行頻率極高，程式內又使用</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，可能會造成多個執行緒同時共用一個資料庫連線的不正常情況</a:t>
            </a:r>
            <a:r>
              <a:rPr lang="en-US" altLang="zh-TW" sz="2000">
                <a:latin typeface="Consolas" panose="020B0609020204030204" pitchFamily="49" charset="0"/>
                <a:ea typeface="+mj-ea"/>
              </a:rPr>
              <a:t>(</a:t>
            </a:r>
            <a:r>
              <a:rPr lang="zh-TW" altLang="en-US" sz="2000">
                <a:latin typeface="Consolas" panose="020B0609020204030204" pitchFamily="49" charset="0"/>
                <a:ea typeface="+mj-ea"/>
              </a:rPr>
              <a:t>使用</a:t>
            </a:r>
            <a:r>
              <a:rPr lang="en-US" altLang="zh-TW" sz="2000">
                <a:latin typeface="Consolas" panose="020B0609020204030204" pitchFamily="49" charset="0"/>
                <a:ea typeface="+mj-ea"/>
              </a:rPr>
              <a:t>Transaction</a:t>
            </a:r>
            <a:r>
              <a:rPr lang="zh-TW" altLang="en-US" sz="2000">
                <a:latin typeface="Consolas" panose="020B0609020204030204" pitchFamily="49" charset="0"/>
                <a:ea typeface="+mj-ea"/>
              </a:rPr>
              <a:t>時資料庫連線不可共用</a:t>
            </a:r>
            <a:r>
              <a:rPr lang="en-US" altLang="zh-TW" sz="2000">
                <a:latin typeface="Consolas" panose="020B0609020204030204" pitchFamily="49" charset="0"/>
                <a:ea typeface="+mj-ea"/>
              </a:rPr>
              <a:t>)</a:t>
            </a:r>
          </a:p>
          <a:p>
            <a:pPr marL="285750" indent="-285750" algn="just">
              <a:spcBef>
                <a:spcPts val="1200"/>
              </a:spcBef>
              <a:buFont typeface="Arial" panose="020B0604020202020204" pitchFamily="34" charset="0"/>
              <a:buChar char="•"/>
            </a:pPr>
            <a:endParaRPr lang="en-US" altLang="zh-TW" sz="2000">
              <a:solidFill>
                <a:srgbClr val="FF0000"/>
              </a:solidFill>
              <a:latin typeface="Consolas" panose="020B0609020204030204" pitchFamily="49" charset="0"/>
              <a:ea typeface="+mj-ea"/>
            </a:endParaRPr>
          </a:p>
        </p:txBody>
      </p:sp>
      <p:sp>
        <p:nvSpPr>
          <p:cNvPr id="2" name="文字方塊 1">
            <a:extLst>
              <a:ext uri="{FF2B5EF4-FFF2-40B4-BE49-F238E27FC236}">
                <a16:creationId xmlns:a16="http://schemas.microsoft.com/office/drawing/2014/main" id="{CC6C0CDC-42B5-943D-D58C-50BF46898D26}"/>
              </a:ext>
            </a:extLst>
          </p:cNvPr>
          <p:cNvSpPr txBox="1"/>
          <p:nvPr/>
        </p:nvSpPr>
        <p:spPr>
          <a:xfrm>
            <a:off x="10066789" y="6272784"/>
            <a:ext cx="1400811"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資料庫連結</a:t>
            </a:r>
          </a:p>
        </p:txBody>
      </p:sp>
    </p:spTree>
    <p:extLst>
      <p:ext uri="{BB962C8B-B14F-4D97-AF65-F5344CB8AC3E}">
        <p14:creationId xmlns:p14="http://schemas.microsoft.com/office/powerpoint/2010/main" val="59427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矩形 52">
            <a:extLst>
              <a:ext uri="{FF2B5EF4-FFF2-40B4-BE49-F238E27FC236}">
                <a16:creationId xmlns:a16="http://schemas.microsoft.com/office/drawing/2014/main" id="{48A10370-F42B-46C9-AD8A-BBD80B69559E}"/>
              </a:ext>
            </a:extLst>
          </p:cNvPr>
          <p:cNvSpPr/>
          <p:nvPr/>
        </p:nvSpPr>
        <p:spPr>
          <a:xfrm>
            <a:off x="1414662" y="855233"/>
            <a:ext cx="5774076" cy="30693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latin typeface="+mj-ea"/>
              <a:ea typeface="+mj-ea"/>
            </a:endParaRPr>
          </a:p>
        </p:txBody>
      </p:sp>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t>8</a:t>
            </a:fld>
            <a:endParaRPr lang="zh-TW" altLang="en-US"/>
          </a:p>
        </p:txBody>
      </p:sp>
      <p:pic>
        <p:nvPicPr>
          <p:cNvPr id="37" name="圖片 36" descr="一張含有 杯子, 咖啡, 桌, 餐具 的圖片&#10;&#10;自動產生的描述">
            <a:extLst>
              <a:ext uri="{FF2B5EF4-FFF2-40B4-BE49-F238E27FC236}">
                <a16:creationId xmlns:a16="http://schemas.microsoft.com/office/drawing/2014/main" id="{B57CD435-F2FD-44B7-AB4E-8101EAD1A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6662" y="1720655"/>
            <a:ext cx="1343025" cy="1343025"/>
          </a:xfrm>
          <a:prstGeom prst="rect">
            <a:avLst/>
          </a:prstGeom>
        </p:spPr>
      </p:pic>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8229" y="1716158"/>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5274" y="1716158"/>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3681590" y="2211431"/>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rot="10800000">
            <a:off x="3681590" y="2616079"/>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A6F2E1A2-EFC6-4635-A29B-45B8FC7769A7}"/>
              </a:ext>
            </a:extLst>
          </p:cNvPr>
          <p:cNvCxnSpPr>
            <a:cxnSpLocks/>
          </p:cNvCxnSpPr>
          <p:nvPr/>
        </p:nvCxnSpPr>
        <p:spPr>
          <a:xfrm>
            <a:off x="7359739" y="2217874"/>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D1584049-5FD7-437B-BC2B-AF128A20BD0A}"/>
              </a:ext>
            </a:extLst>
          </p:cNvPr>
          <p:cNvCxnSpPr>
            <a:cxnSpLocks/>
          </p:cNvCxnSpPr>
          <p:nvPr/>
        </p:nvCxnSpPr>
        <p:spPr>
          <a:xfrm rot="10800000">
            <a:off x="7359739" y="2622522"/>
            <a:ext cx="12402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文字方塊 59">
            <a:extLst>
              <a:ext uri="{FF2B5EF4-FFF2-40B4-BE49-F238E27FC236}">
                <a16:creationId xmlns:a16="http://schemas.microsoft.com/office/drawing/2014/main" id="{1B44CFCC-A773-4934-B575-314CB2298785}"/>
              </a:ext>
            </a:extLst>
          </p:cNvPr>
          <p:cNvSpPr txBox="1"/>
          <p:nvPr/>
        </p:nvSpPr>
        <p:spPr>
          <a:xfrm>
            <a:off x="2711218" y="1078463"/>
            <a:ext cx="3268132" cy="369332"/>
          </a:xfrm>
          <a:prstGeom prst="rect">
            <a:avLst/>
          </a:prstGeom>
          <a:noFill/>
        </p:spPr>
        <p:txBody>
          <a:bodyPr wrap="square" rtlCol="0">
            <a:spAutoFit/>
          </a:bodyPr>
          <a:lstStyle/>
          <a:p>
            <a:r>
              <a:rPr lang="zh-TW" altLang="en-US">
                <a:latin typeface="Consolas" panose="020B0609020204030204" pitchFamily="49" charset="0"/>
                <a:ea typeface="+mj-ea"/>
              </a:rPr>
              <a:t>主從式架構</a:t>
            </a:r>
            <a:r>
              <a:rPr lang="en-US" altLang="zh-TW">
                <a:latin typeface="Consolas" panose="020B0609020204030204" pitchFamily="49" charset="0"/>
                <a:ea typeface="+mj-ea"/>
              </a:rPr>
              <a:t>(Client-Server)</a:t>
            </a:r>
          </a:p>
        </p:txBody>
      </p:sp>
      <p:sp>
        <p:nvSpPr>
          <p:cNvPr id="61" name="文字方塊 60">
            <a:extLst>
              <a:ext uri="{FF2B5EF4-FFF2-40B4-BE49-F238E27FC236}">
                <a16:creationId xmlns:a16="http://schemas.microsoft.com/office/drawing/2014/main" id="{69EF07EB-4846-4CEC-8721-A3E930362786}"/>
              </a:ext>
            </a:extLst>
          </p:cNvPr>
          <p:cNvSpPr txBox="1"/>
          <p:nvPr/>
        </p:nvSpPr>
        <p:spPr>
          <a:xfrm>
            <a:off x="1896045" y="3152805"/>
            <a:ext cx="1338828" cy="646331"/>
          </a:xfrm>
          <a:prstGeom prst="rect">
            <a:avLst/>
          </a:prstGeom>
          <a:noFill/>
        </p:spPr>
        <p:txBody>
          <a:bodyPr wrap="square" rtlCol="0">
            <a:spAutoFit/>
          </a:bodyPr>
          <a:lstStyle/>
          <a:p>
            <a:pPr algn="ctr"/>
            <a:r>
              <a:rPr lang="en-US" altLang="zh-TW">
                <a:latin typeface="Consolas" panose="020B0609020204030204" pitchFamily="49" charset="0"/>
                <a:ea typeface="+mj-ea"/>
              </a:rPr>
              <a:t>Client</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電腦、手機</a:t>
            </a:r>
            <a:endParaRPr lang="en-US" altLang="zh-TW">
              <a:latin typeface="Consolas" panose="020B0609020204030204" pitchFamily="49" charset="0"/>
              <a:ea typeface="+mj-ea"/>
            </a:endParaRPr>
          </a:p>
        </p:txBody>
      </p:sp>
      <p:sp>
        <p:nvSpPr>
          <p:cNvPr id="63" name="文字方塊 62">
            <a:extLst>
              <a:ext uri="{FF2B5EF4-FFF2-40B4-BE49-F238E27FC236}">
                <a16:creationId xmlns:a16="http://schemas.microsoft.com/office/drawing/2014/main" id="{D9CFBD43-B86B-45A4-A331-556673976E79}"/>
              </a:ext>
            </a:extLst>
          </p:cNvPr>
          <p:cNvSpPr txBox="1"/>
          <p:nvPr/>
        </p:nvSpPr>
        <p:spPr>
          <a:xfrm>
            <a:off x="5354898" y="3152804"/>
            <a:ext cx="1569660" cy="646331"/>
          </a:xfrm>
          <a:prstGeom prst="rect">
            <a:avLst/>
          </a:prstGeom>
          <a:noFill/>
        </p:spPr>
        <p:txBody>
          <a:bodyPr wrap="square" rtlCol="0">
            <a:spAutoFit/>
          </a:bodyPr>
          <a:lstStyle/>
          <a:p>
            <a:pPr algn="ctr"/>
            <a:r>
              <a:rPr lang="en-US" altLang="zh-TW">
                <a:latin typeface="Consolas" panose="020B0609020204030204" pitchFamily="49" charset="0"/>
                <a:ea typeface="+mj-ea"/>
              </a:rPr>
              <a:t>Server</a:t>
            </a:r>
            <a:r>
              <a:rPr lang="zh-TW" altLang="en-US">
                <a:latin typeface="Consolas" panose="020B0609020204030204" pitchFamily="49" charset="0"/>
                <a:ea typeface="+mj-ea"/>
              </a:rPr>
              <a:t>端</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伺服器、雲端</a:t>
            </a:r>
            <a:endParaRPr lang="en-US" altLang="zh-TW">
              <a:latin typeface="Consolas" panose="020B0609020204030204" pitchFamily="49" charset="0"/>
              <a:ea typeface="+mj-ea"/>
            </a:endParaRPr>
          </a:p>
        </p:txBody>
      </p:sp>
      <p:sp>
        <p:nvSpPr>
          <p:cNvPr id="64" name="文字方塊 63">
            <a:extLst>
              <a:ext uri="{FF2B5EF4-FFF2-40B4-BE49-F238E27FC236}">
                <a16:creationId xmlns:a16="http://schemas.microsoft.com/office/drawing/2014/main" id="{346BF30A-E8B9-4704-A1E6-0A183DA1C02E}"/>
              </a:ext>
            </a:extLst>
          </p:cNvPr>
          <p:cNvSpPr txBox="1"/>
          <p:nvPr/>
        </p:nvSpPr>
        <p:spPr>
          <a:xfrm>
            <a:off x="9248490" y="3148987"/>
            <a:ext cx="1199367" cy="369332"/>
          </a:xfrm>
          <a:prstGeom prst="rect">
            <a:avLst/>
          </a:prstGeom>
          <a:noFill/>
        </p:spPr>
        <p:txBody>
          <a:bodyPr wrap="square" rtlCol="0">
            <a:spAutoFit/>
          </a:bodyPr>
          <a:lstStyle/>
          <a:p>
            <a:pPr algn="ctr"/>
            <a:r>
              <a:rPr lang="en-US" altLang="zh-TW">
                <a:latin typeface="Consolas" panose="020B0609020204030204" pitchFamily="49" charset="0"/>
                <a:ea typeface="+mj-ea"/>
              </a:rPr>
              <a:t>DataBase</a:t>
            </a:r>
          </a:p>
        </p:txBody>
      </p:sp>
      <p:sp>
        <p:nvSpPr>
          <p:cNvPr id="71" name="文字方塊 70">
            <a:extLst>
              <a:ext uri="{FF2B5EF4-FFF2-40B4-BE49-F238E27FC236}">
                <a16:creationId xmlns:a16="http://schemas.microsoft.com/office/drawing/2014/main" id="{0E344556-EB2B-493F-B0FC-1AB8CB13D975}"/>
              </a:ext>
            </a:extLst>
          </p:cNvPr>
          <p:cNvSpPr txBox="1"/>
          <p:nvPr/>
        </p:nvSpPr>
        <p:spPr>
          <a:xfrm>
            <a:off x="3102796" y="2246747"/>
            <a:ext cx="2484976" cy="369332"/>
          </a:xfrm>
          <a:prstGeom prst="rect">
            <a:avLst/>
          </a:prstGeom>
          <a:noFill/>
        </p:spPr>
        <p:txBody>
          <a:bodyPr wrap="square" rtlCol="0">
            <a:spAutoFit/>
          </a:bodyPr>
          <a:lstStyle/>
          <a:p>
            <a:r>
              <a:rPr lang="zh-TW" altLang="en-US" sz="1750">
                <a:latin typeface="Consolas" panose="020B0609020204030204" pitchFamily="49" charset="0"/>
                <a:ea typeface="+mj-ea"/>
              </a:rPr>
              <a:t>使用</a:t>
            </a:r>
            <a:r>
              <a:rPr lang="en-US" altLang="zh-TW" sz="1750">
                <a:latin typeface="Consolas" panose="020B0609020204030204" pitchFamily="49" charset="0"/>
                <a:ea typeface="+mj-ea"/>
              </a:rPr>
              <a:t>http</a:t>
            </a:r>
            <a:r>
              <a:rPr lang="zh-TW" altLang="en-US" sz="1750">
                <a:latin typeface="Consolas" panose="020B0609020204030204" pitchFamily="49" charset="0"/>
                <a:ea typeface="+mj-ea"/>
              </a:rPr>
              <a:t>通訊協定溝通</a:t>
            </a:r>
          </a:p>
        </p:txBody>
      </p:sp>
      <p:sp>
        <p:nvSpPr>
          <p:cNvPr id="77" name="文字方塊 76">
            <a:extLst>
              <a:ext uri="{FF2B5EF4-FFF2-40B4-BE49-F238E27FC236}">
                <a16:creationId xmlns:a16="http://schemas.microsoft.com/office/drawing/2014/main" id="{791260EE-21EF-40F2-8B60-368DDB0442E2}"/>
              </a:ext>
            </a:extLst>
          </p:cNvPr>
          <p:cNvSpPr txBox="1"/>
          <p:nvPr/>
        </p:nvSpPr>
        <p:spPr>
          <a:xfrm>
            <a:off x="7608593" y="2253190"/>
            <a:ext cx="691215" cy="369332"/>
          </a:xfrm>
          <a:prstGeom prst="rect">
            <a:avLst/>
          </a:prstGeom>
          <a:noFill/>
        </p:spPr>
        <p:txBody>
          <a:bodyPr wrap="none" rtlCol="0">
            <a:spAutoFit/>
          </a:bodyPr>
          <a:lstStyle/>
          <a:p>
            <a:r>
              <a:rPr lang="en-US" altLang="zh-TW">
                <a:latin typeface="Consolas" panose="020B0609020204030204" pitchFamily="49" charset="0"/>
                <a:ea typeface="+mj-ea"/>
              </a:rPr>
              <a:t>JDBC</a:t>
            </a:r>
            <a:endParaRPr lang="zh-TW" altLang="en-US">
              <a:latin typeface="Consolas" panose="020B0609020204030204" pitchFamily="49" charset="0"/>
              <a:ea typeface="+mj-ea"/>
            </a:endParaRPr>
          </a:p>
        </p:txBody>
      </p:sp>
      <p:sp>
        <p:nvSpPr>
          <p:cNvPr id="78" name="文字方塊 77">
            <a:extLst>
              <a:ext uri="{FF2B5EF4-FFF2-40B4-BE49-F238E27FC236}">
                <a16:creationId xmlns:a16="http://schemas.microsoft.com/office/drawing/2014/main" id="{56F63A33-E901-4857-8A20-716CAE865647}"/>
              </a:ext>
            </a:extLst>
          </p:cNvPr>
          <p:cNvSpPr txBox="1"/>
          <p:nvPr/>
        </p:nvSpPr>
        <p:spPr>
          <a:xfrm>
            <a:off x="1755274" y="4323864"/>
            <a:ext cx="1488421" cy="923330"/>
          </a:xfrm>
          <a:prstGeom prst="rect">
            <a:avLst/>
          </a:prstGeom>
          <a:noFill/>
        </p:spPr>
        <p:txBody>
          <a:bodyPr wrap="none" rtlCol="0">
            <a:spAutoFit/>
          </a:bodyPr>
          <a:lstStyle/>
          <a:p>
            <a:pPr algn="ctr"/>
            <a:r>
              <a:rPr lang="en-US" altLang="zh-TW">
                <a:latin typeface="Consolas" panose="020B0609020204030204" pitchFamily="49" charset="0"/>
                <a:ea typeface="+mj-ea"/>
              </a:rPr>
              <a:t>HTML</a:t>
            </a:r>
          </a:p>
          <a:p>
            <a:pPr algn="ctr"/>
            <a:r>
              <a:rPr lang="en-US" altLang="zh-TW">
                <a:latin typeface="Consolas" panose="020B0609020204030204" pitchFamily="49" charset="0"/>
                <a:ea typeface="+mj-ea"/>
              </a:rPr>
              <a:t>CSS</a:t>
            </a:r>
          </a:p>
          <a:p>
            <a:pPr algn="ctr"/>
            <a:r>
              <a:rPr lang="en-US" altLang="zh-TW">
                <a:latin typeface="Consolas" panose="020B0609020204030204" pitchFamily="49" charset="0"/>
                <a:ea typeface="+mj-ea"/>
              </a:rPr>
              <a:t>JAVASCRIPT</a:t>
            </a:r>
            <a:endParaRPr lang="zh-TW" altLang="en-US">
              <a:latin typeface="Consolas" panose="020B0609020204030204" pitchFamily="49" charset="0"/>
              <a:ea typeface="+mj-ea"/>
            </a:endParaRPr>
          </a:p>
        </p:txBody>
      </p:sp>
      <p:sp>
        <p:nvSpPr>
          <p:cNvPr id="79" name="文字方塊 78">
            <a:extLst>
              <a:ext uri="{FF2B5EF4-FFF2-40B4-BE49-F238E27FC236}">
                <a16:creationId xmlns:a16="http://schemas.microsoft.com/office/drawing/2014/main" id="{4B58BE6A-EF7F-4A4D-9786-FB55FBB65836}"/>
              </a:ext>
            </a:extLst>
          </p:cNvPr>
          <p:cNvSpPr txBox="1"/>
          <p:nvPr/>
        </p:nvSpPr>
        <p:spPr>
          <a:xfrm>
            <a:off x="8887813" y="4599828"/>
            <a:ext cx="1830950" cy="369332"/>
          </a:xfrm>
          <a:prstGeom prst="rect">
            <a:avLst/>
          </a:prstGeom>
          <a:noFill/>
        </p:spPr>
        <p:txBody>
          <a:bodyPr wrap="none" rtlCol="0">
            <a:spAutoFit/>
          </a:bodyPr>
          <a:lstStyle/>
          <a:p>
            <a:r>
              <a:rPr lang="en-US" altLang="zh-TW" dirty="0">
                <a:latin typeface="Consolas" panose="020B0609020204030204" pitchFamily="49" charset="0"/>
                <a:ea typeface="+mj-ea"/>
              </a:rPr>
              <a:t>MS SQL SERVER</a:t>
            </a:r>
            <a:endParaRPr lang="zh-TW" altLang="en-US" dirty="0">
              <a:latin typeface="Consolas" panose="020B0609020204030204" pitchFamily="49" charset="0"/>
              <a:ea typeface="+mj-ea"/>
            </a:endParaRPr>
          </a:p>
        </p:txBody>
      </p:sp>
      <p:sp>
        <p:nvSpPr>
          <p:cNvPr id="80" name="文字方塊 79">
            <a:extLst>
              <a:ext uri="{FF2B5EF4-FFF2-40B4-BE49-F238E27FC236}">
                <a16:creationId xmlns:a16="http://schemas.microsoft.com/office/drawing/2014/main" id="{DDBC5EF8-B614-4039-9309-AAE783D3F665}"/>
              </a:ext>
            </a:extLst>
          </p:cNvPr>
          <p:cNvSpPr txBox="1"/>
          <p:nvPr/>
        </p:nvSpPr>
        <p:spPr>
          <a:xfrm>
            <a:off x="5604164" y="4461329"/>
            <a:ext cx="1071127" cy="646331"/>
          </a:xfrm>
          <a:prstGeom prst="rect">
            <a:avLst/>
          </a:prstGeom>
          <a:noFill/>
        </p:spPr>
        <p:txBody>
          <a:bodyPr wrap="none" rtlCol="0">
            <a:spAutoFit/>
          </a:bodyPr>
          <a:lstStyle/>
          <a:p>
            <a:pPr algn="ctr"/>
            <a:r>
              <a:rPr lang="en-US" altLang="zh-TW" dirty="0">
                <a:latin typeface="Consolas" panose="020B0609020204030204" pitchFamily="49" charset="0"/>
                <a:ea typeface="+mj-ea"/>
              </a:rPr>
              <a:t>Servlet</a:t>
            </a:r>
          </a:p>
          <a:p>
            <a:pPr algn="ctr"/>
            <a:r>
              <a:rPr lang="en-US" altLang="zh-TW" dirty="0">
                <a:latin typeface="Consolas" panose="020B0609020204030204" pitchFamily="49" charset="0"/>
                <a:ea typeface="+mj-ea"/>
              </a:rPr>
              <a:t>JSP</a:t>
            </a:r>
            <a:endParaRPr lang="zh-TW" altLang="en-US"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F2E9A01A-D602-198C-698E-0184877DC5F5}"/>
              </a:ext>
            </a:extLst>
          </p:cNvPr>
          <p:cNvSpPr txBox="1"/>
          <p:nvPr/>
        </p:nvSpPr>
        <p:spPr>
          <a:xfrm>
            <a:off x="8808440" y="6272784"/>
            <a:ext cx="2604782" cy="369332"/>
          </a:xfrm>
          <a:prstGeom prst="rect">
            <a:avLst/>
          </a:prstGeom>
          <a:noFill/>
        </p:spPr>
        <p:txBody>
          <a:bodyPr wrap="square">
            <a:spAutoFit/>
          </a:bodyPr>
          <a:lstStyle/>
          <a:p>
            <a:pPr marL="0" indent="0" algn="ctr">
              <a:buNone/>
            </a:pPr>
            <a:r>
              <a:rPr lang="en-US" altLang="zh-TW" sz="1800" err="1">
                <a:latin typeface="Consolas" panose="020B0609020204030204" pitchFamily="49" charset="0"/>
                <a:ea typeface="+mj-ea"/>
              </a:rPr>
              <a:t>Server&amp;Client</a:t>
            </a:r>
            <a:r>
              <a:rPr lang="zh-TW" altLang="en-US" sz="1800">
                <a:latin typeface="Consolas" panose="020B0609020204030204" pitchFamily="49" charset="0"/>
                <a:ea typeface="+mj-ea"/>
              </a:rPr>
              <a:t>互動</a:t>
            </a:r>
            <a:r>
              <a:rPr lang="en-US" altLang="zh-TW" sz="1800">
                <a:latin typeface="Consolas" panose="020B0609020204030204" pitchFamily="49" charset="0"/>
                <a:ea typeface="+mj-ea"/>
              </a:rPr>
              <a:t>(1)</a:t>
            </a:r>
          </a:p>
        </p:txBody>
      </p:sp>
      <p:cxnSp>
        <p:nvCxnSpPr>
          <p:cNvPr id="4" name="直線單箭頭接點 3">
            <a:extLst>
              <a:ext uri="{FF2B5EF4-FFF2-40B4-BE49-F238E27FC236}">
                <a16:creationId xmlns:a16="http://schemas.microsoft.com/office/drawing/2014/main" id="{9B9F33AE-0CBD-22F5-4FBB-6B068E468FAC}"/>
              </a:ext>
            </a:extLst>
          </p:cNvPr>
          <p:cNvCxnSpPr>
            <a:cxnSpLocks/>
            <a:stCxn id="53" idx="0"/>
            <a:endCxn id="5" idx="1"/>
          </p:cNvCxnSpPr>
          <p:nvPr/>
        </p:nvCxnSpPr>
        <p:spPr>
          <a:xfrm flipV="1">
            <a:off x="4301700" y="494321"/>
            <a:ext cx="840752" cy="3609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文字方塊 4">
            <a:extLst>
              <a:ext uri="{FF2B5EF4-FFF2-40B4-BE49-F238E27FC236}">
                <a16:creationId xmlns:a16="http://schemas.microsoft.com/office/drawing/2014/main" id="{4D4F7B5F-23D8-C4F7-E850-88F12F26435B}"/>
              </a:ext>
            </a:extLst>
          </p:cNvPr>
          <p:cNvSpPr txBox="1"/>
          <p:nvPr/>
        </p:nvSpPr>
        <p:spPr>
          <a:xfrm>
            <a:off x="5142452" y="309655"/>
            <a:ext cx="2743200" cy="369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a:latin typeface="+mj-ea"/>
                <a:ea typeface="+mj-ea"/>
              </a:rPr>
              <a:t>此門課程主要關注的部分</a:t>
            </a:r>
          </a:p>
        </p:txBody>
      </p:sp>
    </p:spTree>
    <p:extLst>
      <p:ext uri="{BB962C8B-B14F-4D97-AF65-F5344CB8AC3E}">
        <p14:creationId xmlns:p14="http://schemas.microsoft.com/office/powerpoint/2010/main" val="41089578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8FE02016-73B4-4299-AD6A-D3B084433171}"/>
              </a:ext>
            </a:extLst>
          </p:cNvPr>
          <p:cNvSpPr/>
          <p:nvPr/>
        </p:nvSpPr>
        <p:spPr>
          <a:xfrm>
            <a:off x="3267485" y="3243710"/>
            <a:ext cx="5828389" cy="2826512"/>
          </a:xfrm>
          <a:prstGeom prst="rect">
            <a:avLst/>
          </a:prstGeom>
          <a:solidFill>
            <a:schemeClr val="bg2"/>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TW" altLang="en-US"/>
          </a:p>
        </p:txBody>
      </p:sp>
      <p:sp>
        <p:nvSpPr>
          <p:cNvPr id="42" name="矩形 41">
            <a:extLst>
              <a:ext uri="{FF2B5EF4-FFF2-40B4-BE49-F238E27FC236}">
                <a16:creationId xmlns:a16="http://schemas.microsoft.com/office/drawing/2014/main" id="{DE746A27-82B9-4BC4-818C-D8D9E8E88D0F}"/>
              </a:ext>
            </a:extLst>
          </p:cNvPr>
          <p:cNvSpPr/>
          <p:nvPr/>
        </p:nvSpPr>
        <p:spPr>
          <a:xfrm>
            <a:off x="4403727" y="3325093"/>
            <a:ext cx="2008764" cy="262264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a:t>Servlet</a:t>
            </a:r>
            <a:r>
              <a:rPr lang="zh-TW" altLang="en-US"/>
              <a:t>實體</a:t>
            </a: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zh-TW" altLang="en-US"/>
          </a:p>
        </p:txBody>
      </p:sp>
      <p:sp>
        <p:nvSpPr>
          <p:cNvPr id="18" name="內容版面配置區 2">
            <a:extLst>
              <a:ext uri="{FF2B5EF4-FFF2-40B4-BE49-F238E27FC236}">
                <a16:creationId xmlns:a16="http://schemas.microsoft.com/office/drawing/2014/main" id="{9F14AAE5-D10B-41CB-8FBA-0652AFF4CC72}"/>
              </a:ext>
            </a:extLst>
          </p:cNvPr>
          <p:cNvSpPr>
            <a:spLocks noGrp="1"/>
          </p:cNvSpPr>
          <p:nvPr>
            <p:ph idx="1"/>
          </p:nvPr>
        </p:nvSpPr>
        <p:spPr>
          <a:xfrm>
            <a:off x="-131200" y="808076"/>
            <a:ext cx="11926036" cy="1647025"/>
          </a:xfrm>
        </p:spPr>
        <p:txBody>
          <a:bodyPr>
            <a:noAutofit/>
          </a:bodyPr>
          <a:lstStyle/>
          <a:p>
            <a:pPr marL="742950" lvl="1" indent="-285750" algn="just" defTabSz="457200">
              <a:spcBef>
                <a:spcPts val="1200"/>
              </a:spcBef>
              <a:buClrTx/>
              <a:buFont typeface="Arial" panose="020B0604020202020204" pitchFamily="34" charset="0"/>
              <a:buChar char="•"/>
            </a:pPr>
            <a:r>
              <a:rPr lang="zh-TW" altLang="en-US" sz="2400" dirty="0">
                <a:latin typeface="Consolas" panose="020B0609020204030204" pitchFamily="49" charset="0"/>
                <a:ea typeface="+mj-ea"/>
              </a:rPr>
              <a:t>為了解決上述兩種方法的缺點，最佳的方式是使用</a:t>
            </a:r>
            <a:r>
              <a:rPr lang="en-US" altLang="zh-TW" sz="2400" dirty="0">
                <a:latin typeface="Consolas" panose="020B0609020204030204" pitchFamily="49" charset="0"/>
                <a:ea typeface="+mj-ea"/>
              </a:rPr>
              <a:t>Connection pool(</a:t>
            </a:r>
            <a:r>
              <a:rPr lang="zh-TW" altLang="en-US" sz="2400" dirty="0">
                <a:latin typeface="Consolas" panose="020B0609020204030204" pitchFamily="49" charset="0"/>
                <a:ea typeface="+mj-ea"/>
              </a:rPr>
              <a:t>連線池</a:t>
            </a:r>
            <a:r>
              <a:rPr lang="en-US" altLang="zh-TW" sz="2400" dirty="0">
                <a:latin typeface="Consolas" panose="020B0609020204030204" pitchFamily="49" charset="0"/>
                <a:ea typeface="+mj-ea"/>
              </a:rPr>
              <a:t>)</a:t>
            </a:r>
          </a:p>
          <a:p>
            <a:pPr marL="742950" lvl="1" indent="-285750" algn="just" defTabSz="457200">
              <a:spcBef>
                <a:spcPts val="1200"/>
              </a:spcBef>
              <a:buClrTx/>
              <a:buFont typeface="Arial" panose="020B0604020202020204" pitchFamily="34" charset="0"/>
              <a:buChar char="•"/>
            </a:pPr>
            <a:r>
              <a:rPr lang="en-US" altLang="zh-TW" sz="2400" dirty="0">
                <a:latin typeface="Consolas" panose="020B0609020204030204" pitchFamily="49" charset="0"/>
                <a:ea typeface="+mj-ea"/>
              </a:rPr>
              <a:t>Connection pool</a:t>
            </a:r>
            <a:r>
              <a:rPr lang="zh-TW" altLang="en-US" sz="2400" dirty="0">
                <a:latin typeface="Consolas" panose="020B0609020204030204" pitchFamily="49" charset="0"/>
                <a:ea typeface="+mj-ea"/>
              </a:rPr>
              <a:t>是一種對資料庫連線</a:t>
            </a:r>
            <a:r>
              <a:rPr lang="en-US" altLang="zh-TW" sz="2400" dirty="0">
                <a:latin typeface="Consolas" panose="020B0609020204030204" pitchFamily="49" charset="0"/>
                <a:ea typeface="+mj-ea"/>
              </a:rPr>
              <a:t>(Connection</a:t>
            </a:r>
            <a:r>
              <a:rPr lang="zh-TW" altLang="en-US" sz="2400" dirty="0">
                <a:latin typeface="Consolas" panose="020B0609020204030204" pitchFamily="49" charset="0"/>
                <a:ea typeface="+mj-ea"/>
              </a:rPr>
              <a:t>物件</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rPr>
              <a:t>的管理機制，它可以在</a:t>
            </a:r>
            <a:r>
              <a:rPr lang="en-US" altLang="zh-TW" sz="2400" dirty="0">
                <a:latin typeface="Consolas" panose="020B0609020204030204" pitchFamily="49" charset="0"/>
                <a:ea typeface="+mj-ea"/>
              </a:rPr>
              <a:t>Server</a:t>
            </a:r>
            <a:r>
              <a:rPr lang="zh-TW" altLang="en-US" sz="2400" dirty="0">
                <a:latin typeface="Consolas" panose="020B0609020204030204" pitchFamily="49" charset="0"/>
                <a:ea typeface="+mj-ea"/>
              </a:rPr>
              <a:t>啟動時，預先建立起「若干個資料庫連線」，並分配這些連線給有需要的</a:t>
            </a:r>
            <a:r>
              <a:rPr lang="en-US" altLang="zh-TW" sz="2400" dirty="0">
                <a:latin typeface="Consolas" panose="020B0609020204030204" pitchFamily="49" charset="0"/>
                <a:ea typeface="+mj-ea"/>
              </a:rPr>
              <a:t>Servlet</a:t>
            </a:r>
            <a:r>
              <a:rPr lang="zh-TW" altLang="en-US" sz="2400" dirty="0">
                <a:latin typeface="Consolas" panose="020B0609020204030204" pitchFamily="49" charset="0"/>
                <a:ea typeface="+mj-ea"/>
              </a:rPr>
              <a:t>。</a:t>
            </a:r>
            <a:endParaRPr lang="en-US" altLang="zh-TW" sz="2400" dirty="0">
              <a:latin typeface="Consolas" panose="020B0609020204030204" pitchFamily="49" charset="0"/>
              <a:ea typeface="+mj-ea"/>
            </a:endParaRPr>
          </a:p>
          <a:p>
            <a:pPr marL="742950" lvl="1" indent="-285750" algn="just" defTabSz="457200">
              <a:spcBef>
                <a:spcPts val="1200"/>
              </a:spcBef>
              <a:buClrTx/>
              <a:buFont typeface="Arial" panose="020B0604020202020204" pitchFamily="34" charset="0"/>
              <a:buChar char="•"/>
            </a:pPr>
            <a:r>
              <a:rPr lang="en-US" altLang="zh-TW" sz="2400" dirty="0">
                <a:latin typeface="Consolas" panose="020B0609020204030204" pitchFamily="49" charset="0"/>
                <a:ea typeface="+mj-ea"/>
              </a:rPr>
              <a:t>Servlet</a:t>
            </a:r>
            <a:r>
              <a:rPr lang="zh-TW" altLang="en-US" sz="2400" dirty="0">
                <a:latin typeface="Consolas" panose="020B0609020204030204" pitchFamily="49" charset="0"/>
                <a:ea typeface="+mj-ea"/>
              </a:rPr>
              <a:t>在有需要的時候從</a:t>
            </a:r>
            <a:r>
              <a:rPr lang="en-US" altLang="zh-TW" sz="2400" dirty="0">
                <a:latin typeface="Consolas" panose="020B0609020204030204" pitchFamily="49" charset="0"/>
                <a:ea typeface="+mj-ea"/>
              </a:rPr>
              <a:t>Connection pool</a:t>
            </a:r>
            <a:r>
              <a:rPr lang="zh-TW" altLang="en-US" sz="2400" dirty="0">
                <a:latin typeface="Consolas" panose="020B0609020204030204" pitchFamily="49" charset="0"/>
                <a:ea typeface="+mj-ea"/>
              </a:rPr>
              <a:t>裡取出連線物件，使用完後歸還</a:t>
            </a:r>
            <a:endParaRPr lang="en-US" altLang="zh-TW" sz="2400"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B847C30F-9E08-4E17-824D-F5B657D0BBBC}"/>
              </a:ext>
            </a:extLst>
          </p:cNvPr>
          <p:cNvSpPr>
            <a:spLocks noGrp="1"/>
          </p:cNvSpPr>
          <p:nvPr>
            <p:ph type="sldNum" sz="quarter" idx="12"/>
          </p:nvPr>
        </p:nvSpPr>
        <p:spPr/>
        <p:txBody>
          <a:bodyPr/>
          <a:lstStyle/>
          <a:p>
            <a:fld id="{B521127C-0C56-461F-B517-0D483F216F7D}" type="slidenum">
              <a:rPr lang="zh-TW" altLang="en-US" smtClean="0"/>
              <a:t>80</a:t>
            </a:fld>
            <a:endParaRPr lang="zh-TW" altLang="en-US"/>
          </a:p>
        </p:txBody>
      </p:sp>
      <p:sp>
        <p:nvSpPr>
          <p:cNvPr id="23" name="文字方塊 22">
            <a:extLst>
              <a:ext uri="{FF2B5EF4-FFF2-40B4-BE49-F238E27FC236}">
                <a16:creationId xmlns:a16="http://schemas.microsoft.com/office/drawing/2014/main" id="{360905D6-D711-4FAE-9825-DE60BD1FDC05}"/>
              </a:ext>
            </a:extLst>
          </p:cNvPr>
          <p:cNvSpPr txBox="1"/>
          <p:nvPr/>
        </p:nvSpPr>
        <p:spPr>
          <a:xfrm>
            <a:off x="194695" y="126402"/>
            <a:ext cx="6089369"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連線池</a:t>
            </a:r>
            <a:r>
              <a:rPr lang="en-US" altLang="zh-TW" sz="3000">
                <a:latin typeface="Consolas" panose="020B0609020204030204" pitchFamily="49" charset="0"/>
                <a:ea typeface="+mj-ea"/>
              </a:rPr>
              <a:t>Connection pool</a:t>
            </a:r>
            <a:r>
              <a:rPr lang="zh-TW" altLang="en-US" sz="3000">
                <a:latin typeface="Consolas" panose="020B0609020204030204" pitchFamily="49" charset="0"/>
                <a:ea typeface="+mj-ea"/>
              </a:rPr>
              <a:t>基本觀念</a:t>
            </a:r>
            <a:endParaRPr lang="en-US" altLang="zh-TW" sz="3000">
              <a:latin typeface="Consolas" panose="020B0609020204030204" pitchFamily="49" charset="0"/>
              <a:ea typeface="+mj-ea"/>
            </a:endParaRPr>
          </a:p>
        </p:txBody>
      </p:sp>
      <p:sp>
        <p:nvSpPr>
          <p:cNvPr id="9" name="文字方塊 8">
            <a:extLst>
              <a:ext uri="{FF2B5EF4-FFF2-40B4-BE49-F238E27FC236}">
                <a16:creationId xmlns:a16="http://schemas.microsoft.com/office/drawing/2014/main" id="{48FAA062-2421-45BF-A0A7-351848DDEA1D}"/>
              </a:ext>
            </a:extLst>
          </p:cNvPr>
          <p:cNvSpPr txBox="1"/>
          <p:nvPr/>
        </p:nvSpPr>
        <p:spPr>
          <a:xfrm>
            <a:off x="708964" y="3764845"/>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0" name="文字方塊 9">
            <a:extLst>
              <a:ext uri="{FF2B5EF4-FFF2-40B4-BE49-F238E27FC236}">
                <a16:creationId xmlns:a16="http://schemas.microsoft.com/office/drawing/2014/main" id="{C98E1551-9DC3-492B-BDD6-3AF228DBB064}"/>
              </a:ext>
            </a:extLst>
          </p:cNvPr>
          <p:cNvSpPr txBox="1"/>
          <p:nvPr/>
        </p:nvSpPr>
        <p:spPr>
          <a:xfrm>
            <a:off x="708964" y="4524722"/>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1" name="文字方塊 10">
            <a:extLst>
              <a:ext uri="{FF2B5EF4-FFF2-40B4-BE49-F238E27FC236}">
                <a16:creationId xmlns:a16="http://schemas.microsoft.com/office/drawing/2014/main" id="{F37C5C2E-4CA5-4A04-AA67-138DE26A3EC8}"/>
              </a:ext>
            </a:extLst>
          </p:cNvPr>
          <p:cNvSpPr txBox="1"/>
          <p:nvPr/>
        </p:nvSpPr>
        <p:spPr>
          <a:xfrm>
            <a:off x="708964" y="5313327"/>
            <a:ext cx="168385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TW">
                <a:latin typeface="+mj-ea"/>
                <a:ea typeface="+mj-ea"/>
              </a:rPr>
              <a:t>Servlet </a:t>
            </a:r>
            <a:r>
              <a:rPr lang="zh-TW" altLang="en-US">
                <a:latin typeface="+mj-ea"/>
                <a:ea typeface="+mj-ea"/>
              </a:rPr>
              <a:t>的請求</a:t>
            </a:r>
          </a:p>
        </p:txBody>
      </p:sp>
      <p:sp>
        <p:nvSpPr>
          <p:cNvPr id="17" name="矩形 16">
            <a:extLst>
              <a:ext uri="{FF2B5EF4-FFF2-40B4-BE49-F238E27FC236}">
                <a16:creationId xmlns:a16="http://schemas.microsoft.com/office/drawing/2014/main" id="{7E2503FA-9588-4075-895D-68D9762C332A}"/>
              </a:ext>
            </a:extLst>
          </p:cNvPr>
          <p:cNvSpPr/>
          <p:nvPr/>
        </p:nvSpPr>
        <p:spPr>
          <a:xfrm>
            <a:off x="2651163" y="3451899"/>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sp>
        <p:nvSpPr>
          <p:cNvPr id="20" name="矩形 19">
            <a:extLst>
              <a:ext uri="{FF2B5EF4-FFF2-40B4-BE49-F238E27FC236}">
                <a16:creationId xmlns:a16="http://schemas.microsoft.com/office/drawing/2014/main" id="{6299964A-07FF-4BF2-8B81-0B7D04894B93}"/>
              </a:ext>
            </a:extLst>
          </p:cNvPr>
          <p:cNvSpPr/>
          <p:nvPr/>
        </p:nvSpPr>
        <p:spPr>
          <a:xfrm>
            <a:off x="2651163" y="4971127"/>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cxnSp>
        <p:nvCxnSpPr>
          <p:cNvPr id="25" name="直線單箭頭接點 24">
            <a:extLst>
              <a:ext uri="{FF2B5EF4-FFF2-40B4-BE49-F238E27FC236}">
                <a16:creationId xmlns:a16="http://schemas.microsoft.com/office/drawing/2014/main" id="{4855007D-91E7-4FA3-873A-88926645CC0B}"/>
              </a:ext>
            </a:extLst>
          </p:cNvPr>
          <p:cNvCxnSpPr>
            <a:cxnSpLocks/>
            <a:stCxn id="9" idx="3"/>
          </p:cNvCxnSpPr>
          <p:nvPr/>
        </p:nvCxnSpPr>
        <p:spPr>
          <a:xfrm>
            <a:off x="2392823" y="3949511"/>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4E79E8A8-901D-4390-B3BB-AC5819D116C4}"/>
              </a:ext>
            </a:extLst>
          </p:cNvPr>
          <p:cNvSpPr/>
          <p:nvPr/>
        </p:nvSpPr>
        <p:spPr>
          <a:xfrm>
            <a:off x="4498998" y="3731057"/>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33" name="矩形 32">
            <a:extLst>
              <a:ext uri="{FF2B5EF4-FFF2-40B4-BE49-F238E27FC236}">
                <a16:creationId xmlns:a16="http://schemas.microsoft.com/office/drawing/2014/main" id="{561044A7-043B-441C-9907-5263BD1AE92B}"/>
              </a:ext>
            </a:extLst>
          </p:cNvPr>
          <p:cNvSpPr/>
          <p:nvPr/>
        </p:nvSpPr>
        <p:spPr>
          <a:xfrm>
            <a:off x="2651163" y="4216514"/>
            <a:ext cx="1232643"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執行緒</a:t>
            </a:r>
          </a:p>
        </p:txBody>
      </p:sp>
      <p:cxnSp>
        <p:nvCxnSpPr>
          <p:cNvPr id="34" name="直線單箭頭接點 33">
            <a:extLst>
              <a:ext uri="{FF2B5EF4-FFF2-40B4-BE49-F238E27FC236}">
                <a16:creationId xmlns:a16="http://schemas.microsoft.com/office/drawing/2014/main" id="{51EA509E-E4DA-4C4B-B6D9-5F9571497B58}"/>
              </a:ext>
            </a:extLst>
          </p:cNvPr>
          <p:cNvCxnSpPr>
            <a:cxnSpLocks/>
            <a:stCxn id="10" idx="3"/>
          </p:cNvCxnSpPr>
          <p:nvPr/>
        </p:nvCxnSpPr>
        <p:spPr>
          <a:xfrm>
            <a:off x="2392823" y="4709388"/>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a:extLst>
              <a:ext uri="{FF2B5EF4-FFF2-40B4-BE49-F238E27FC236}">
                <a16:creationId xmlns:a16="http://schemas.microsoft.com/office/drawing/2014/main" id="{9B1775B7-A8EF-4EE4-B8B7-702DF42464B3}"/>
              </a:ext>
            </a:extLst>
          </p:cNvPr>
          <p:cNvCxnSpPr>
            <a:cxnSpLocks/>
            <a:stCxn id="11" idx="3"/>
          </p:cNvCxnSpPr>
          <p:nvPr/>
        </p:nvCxnSpPr>
        <p:spPr>
          <a:xfrm>
            <a:off x="2392823" y="5497993"/>
            <a:ext cx="19912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83579A0F-5557-4E66-A39B-21FAABD328F2}"/>
              </a:ext>
            </a:extLst>
          </p:cNvPr>
          <p:cNvSpPr/>
          <p:nvPr/>
        </p:nvSpPr>
        <p:spPr>
          <a:xfrm>
            <a:off x="4508521" y="4475145"/>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48" name="矩形 47">
            <a:extLst>
              <a:ext uri="{FF2B5EF4-FFF2-40B4-BE49-F238E27FC236}">
                <a16:creationId xmlns:a16="http://schemas.microsoft.com/office/drawing/2014/main" id="{B756961D-4FC2-46BD-837E-9E60585F704E}"/>
              </a:ext>
            </a:extLst>
          </p:cNvPr>
          <p:cNvSpPr/>
          <p:nvPr/>
        </p:nvSpPr>
        <p:spPr>
          <a:xfrm>
            <a:off x="4508521" y="5219233"/>
            <a:ext cx="1775544" cy="44627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latin typeface="+mj-ea"/>
                <a:ea typeface="+mj-ea"/>
              </a:rPr>
              <a:t>區域變數</a:t>
            </a:r>
          </a:p>
        </p:txBody>
      </p:sp>
      <p:sp>
        <p:nvSpPr>
          <p:cNvPr id="49" name="流程圖: 磁碟 48">
            <a:extLst>
              <a:ext uri="{FF2B5EF4-FFF2-40B4-BE49-F238E27FC236}">
                <a16:creationId xmlns:a16="http://schemas.microsoft.com/office/drawing/2014/main" id="{44998546-454B-4BCB-A64A-013EAFFDCEC9}"/>
              </a:ext>
            </a:extLst>
          </p:cNvPr>
          <p:cNvSpPr/>
          <p:nvPr/>
        </p:nvSpPr>
        <p:spPr>
          <a:xfrm>
            <a:off x="9970536" y="3801982"/>
            <a:ext cx="1039528" cy="1530417"/>
          </a:xfrm>
          <a:prstGeom prst="flowChartMagneticDisk">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TW" altLang="en-US">
                <a:latin typeface="+mj-ea"/>
                <a:ea typeface="+mj-ea"/>
              </a:rPr>
              <a:t>資料庫</a:t>
            </a:r>
          </a:p>
        </p:txBody>
      </p:sp>
      <p:sp>
        <p:nvSpPr>
          <p:cNvPr id="50" name="矩形: 圓角 49">
            <a:extLst>
              <a:ext uri="{FF2B5EF4-FFF2-40B4-BE49-F238E27FC236}">
                <a16:creationId xmlns:a16="http://schemas.microsoft.com/office/drawing/2014/main" id="{CE0AE19D-190D-4127-A702-5136ACBEA679}"/>
              </a:ext>
            </a:extLst>
          </p:cNvPr>
          <p:cNvSpPr/>
          <p:nvPr/>
        </p:nvSpPr>
        <p:spPr>
          <a:xfrm>
            <a:off x="6891994" y="3378930"/>
            <a:ext cx="1852241" cy="254060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TW" altLang="en-US">
                <a:latin typeface="+mj-ea"/>
                <a:ea typeface="+mj-ea"/>
              </a:rPr>
              <a:t>連線池</a:t>
            </a:r>
            <a:endParaRPr lang="en-US" altLang="zh-TW">
              <a:latin typeface="+mj-ea"/>
              <a:ea typeface="+mj-ea"/>
            </a:endParaRPr>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en-US" altLang="zh-TW"/>
          </a:p>
          <a:p>
            <a:pPr algn="ctr"/>
            <a:endParaRPr lang="zh-TW" altLang="en-US"/>
          </a:p>
        </p:txBody>
      </p:sp>
      <p:sp>
        <p:nvSpPr>
          <p:cNvPr id="52" name="矩形: 圓角 51">
            <a:extLst>
              <a:ext uri="{FF2B5EF4-FFF2-40B4-BE49-F238E27FC236}">
                <a16:creationId xmlns:a16="http://schemas.microsoft.com/office/drawing/2014/main" id="{169D1A0A-56AA-4230-8000-8628CA0C0A5B}"/>
              </a:ext>
            </a:extLst>
          </p:cNvPr>
          <p:cNvSpPr/>
          <p:nvPr/>
        </p:nvSpPr>
        <p:spPr>
          <a:xfrm>
            <a:off x="7009122" y="3777898"/>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3" name="矩形: 圓角 52">
            <a:extLst>
              <a:ext uri="{FF2B5EF4-FFF2-40B4-BE49-F238E27FC236}">
                <a16:creationId xmlns:a16="http://schemas.microsoft.com/office/drawing/2014/main" id="{2685463C-867A-4E9F-9382-ECE7FE836BD6}"/>
              </a:ext>
            </a:extLst>
          </p:cNvPr>
          <p:cNvSpPr/>
          <p:nvPr/>
        </p:nvSpPr>
        <p:spPr>
          <a:xfrm>
            <a:off x="7009120" y="4341899"/>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4" name="矩形: 圓角 53">
            <a:extLst>
              <a:ext uri="{FF2B5EF4-FFF2-40B4-BE49-F238E27FC236}">
                <a16:creationId xmlns:a16="http://schemas.microsoft.com/office/drawing/2014/main" id="{5E85F0BB-923A-48DD-89D3-82A19F7BBE14}"/>
              </a:ext>
            </a:extLst>
          </p:cNvPr>
          <p:cNvSpPr/>
          <p:nvPr/>
        </p:nvSpPr>
        <p:spPr>
          <a:xfrm>
            <a:off x="7016478" y="4905900"/>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sp>
        <p:nvSpPr>
          <p:cNvPr id="55" name="矩形: 圓角 54">
            <a:extLst>
              <a:ext uri="{FF2B5EF4-FFF2-40B4-BE49-F238E27FC236}">
                <a16:creationId xmlns:a16="http://schemas.microsoft.com/office/drawing/2014/main" id="{08885B1E-BEF3-46C1-9A79-FBB5335E1480}"/>
              </a:ext>
            </a:extLst>
          </p:cNvPr>
          <p:cNvSpPr/>
          <p:nvPr/>
        </p:nvSpPr>
        <p:spPr>
          <a:xfrm>
            <a:off x="7009121" y="5406766"/>
            <a:ext cx="1601011" cy="3656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t>Connection</a:t>
            </a:r>
            <a:endParaRPr lang="zh-TW" altLang="en-US"/>
          </a:p>
        </p:txBody>
      </p:sp>
      <p:cxnSp>
        <p:nvCxnSpPr>
          <p:cNvPr id="57" name="直線接點 56">
            <a:extLst>
              <a:ext uri="{FF2B5EF4-FFF2-40B4-BE49-F238E27FC236}">
                <a16:creationId xmlns:a16="http://schemas.microsoft.com/office/drawing/2014/main" id="{EE8531C5-E4BA-40CC-B06C-F7C3ED7B8B61}"/>
              </a:ext>
            </a:extLst>
          </p:cNvPr>
          <p:cNvCxnSpPr>
            <a:stCxn id="30" idx="3"/>
            <a:endCxn id="52" idx="1"/>
          </p:cNvCxnSpPr>
          <p:nvPr/>
        </p:nvCxnSpPr>
        <p:spPr>
          <a:xfrm>
            <a:off x="6274542" y="3954195"/>
            <a:ext cx="734580" cy="652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接點 58">
            <a:extLst>
              <a:ext uri="{FF2B5EF4-FFF2-40B4-BE49-F238E27FC236}">
                <a16:creationId xmlns:a16="http://schemas.microsoft.com/office/drawing/2014/main" id="{674C7256-73F6-43DD-9AEF-C964DBB078F2}"/>
              </a:ext>
            </a:extLst>
          </p:cNvPr>
          <p:cNvCxnSpPr>
            <a:stCxn id="47" idx="3"/>
            <a:endCxn id="53" idx="1"/>
          </p:cNvCxnSpPr>
          <p:nvPr/>
        </p:nvCxnSpPr>
        <p:spPr>
          <a:xfrm flipV="1">
            <a:off x="6284065" y="4524722"/>
            <a:ext cx="725055" cy="173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id="{A2E0E117-8734-440D-A1B1-DEF29399472C}"/>
              </a:ext>
            </a:extLst>
          </p:cNvPr>
          <p:cNvCxnSpPr>
            <a:stCxn id="48" idx="3"/>
            <a:endCxn id="54" idx="1"/>
          </p:cNvCxnSpPr>
          <p:nvPr/>
        </p:nvCxnSpPr>
        <p:spPr>
          <a:xfrm flipV="1">
            <a:off x="6284065" y="5088723"/>
            <a:ext cx="732413" cy="353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a:extLst>
              <a:ext uri="{FF2B5EF4-FFF2-40B4-BE49-F238E27FC236}">
                <a16:creationId xmlns:a16="http://schemas.microsoft.com/office/drawing/2014/main" id="{4B071F2E-61D6-42D9-B41B-A56FA06641C5}"/>
              </a:ext>
            </a:extLst>
          </p:cNvPr>
          <p:cNvCxnSpPr>
            <a:cxnSpLocks/>
            <a:stCxn id="52" idx="3"/>
            <a:endCxn id="49" idx="2"/>
          </p:cNvCxnSpPr>
          <p:nvPr/>
        </p:nvCxnSpPr>
        <p:spPr>
          <a:xfrm>
            <a:off x="8610133" y="3960721"/>
            <a:ext cx="1360403" cy="6064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接點 68">
            <a:extLst>
              <a:ext uri="{FF2B5EF4-FFF2-40B4-BE49-F238E27FC236}">
                <a16:creationId xmlns:a16="http://schemas.microsoft.com/office/drawing/2014/main" id="{DDAAA581-5CCE-4019-888C-865D5892518D}"/>
              </a:ext>
            </a:extLst>
          </p:cNvPr>
          <p:cNvCxnSpPr>
            <a:stCxn id="53" idx="3"/>
            <a:endCxn id="49" idx="2"/>
          </p:cNvCxnSpPr>
          <p:nvPr/>
        </p:nvCxnSpPr>
        <p:spPr>
          <a:xfrm>
            <a:off x="8610131" y="4524722"/>
            <a:ext cx="1360405" cy="42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接點 70">
            <a:extLst>
              <a:ext uri="{FF2B5EF4-FFF2-40B4-BE49-F238E27FC236}">
                <a16:creationId xmlns:a16="http://schemas.microsoft.com/office/drawing/2014/main" id="{23457C7D-8DCE-4F0B-86FF-0EA3A8482AA8}"/>
              </a:ext>
            </a:extLst>
          </p:cNvPr>
          <p:cNvCxnSpPr>
            <a:stCxn id="54" idx="3"/>
            <a:endCxn id="49" idx="2"/>
          </p:cNvCxnSpPr>
          <p:nvPr/>
        </p:nvCxnSpPr>
        <p:spPr>
          <a:xfrm flipV="1">
            <a:off x="8617489" y="4567191"/>
            <a:ext cx="1353047" cy="521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接點 72">
            <a:extLst>
              <a:ext uri="{FF2B5EF4-FFF2-40B4-BE49-F238E27FC236}">
                <a16:creationId xmlns:a16="http://schemas.microsoft.com/office/drawing/2014/main" id="{AC9B1D4E-CBDB-4227-A1DA-A17A74695DE1}"/>
              </a:ext>
            </a:extLst>
          </p:cNvPr>
          <p:cNvCxnSpPr>
            <a:stCxn id="55" idx="3"/>
            <a:endCxn id="49" idx="2"/>
          </p:cNvCxnSpPr>
          <p:nvPr/>
        </p:nvCxnSpPr>
        <p:spPr>
          <a:xfrm flipV="1">
            <a:off x="8610132" y="4567191"/>
            <a:ext cx="1360404" cy="1022398"/>
          </a:xfrm>
          <a:prstGeom prst="line">
            <a:avLst/>
          </a:prstGeom>
        </p:spPr>
        <p:style>
          <a:lnRef idx="1">
            <a:schemeClr val="accent1"/>
          </a:lnRef>
          <a:fillRef idx="0">
            <a:schemeClr val="accent1"/>
          </a:fillRef>
          <a:effectRef idx="0">
            <a:schemeClr val="accent1"/>
          </a:effectRef>
          <a:fontRef idx="minor">
            <a:schemeClr val="tx1"/>
          </a:fontRef>
        </p:style>
      </p:cxnSp>
      <p:sp>
        <p:nvSpPr>
          <p:cNvPr id="2" name="文字方塊 1">
            <a:extLst>
              <a:ext uri="{FF2B5EF4-FFF2-40B4-BE49-F238E27FC236}">
                <a16:creationId xmlns:a16="http://schemas.microsoft.com/office/drawing/2014/main" id="{E2F094CB-3BCB-DE22-57CF-6C774FFFF211}"/>
              </a:ext>
            </a:extLst>
          </p:cNvPr>
          <p:cNvSpPr txBox="1"/>
          <p:nvPr/>
        </p:nvSpPr>
        <p:spPr>
          <a:xfrm>
            <a:off x="10519794" y="6272784"/>
            <a:ext cx="947806"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連線池</a:t>
            </a:r>
          </a:p>
        </p:txBody>
      </p:sp>
    </p:spTree>
    <p:extLst>
      <p:ext uri="{BB962C8B-B14F-4D97-AF65-F5344CB8AC3E}">
        <p14:creationId xmlns:p14="http://schemas.microsoft.com/office/powerpoint/2010/main" val="3222861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600"/>
              </a:spcBef>
            </a:pPr>
            <a:r>
              <a:rPr lang="zh-TW" altLang="en-US" sz="1700" b="1" dirty="0">
                <a:latin typeface="Consolas" panose="020B0609020204030204" pitchFamily="49" charset="0"/>
                <a:ea typeface="+mj-ea"/>
              </a:rPr>
              <a:t>在此項例子，連線池的實作由</a:t>
            </a:r>
            <a:r>
              <a:rPr lang="en-US" altLang="zh-TW" sz="1700" b="1" dirty="0">
                <a:latin typeface="Consolas" panose="020B0609020204030204" pitchFamily="49" charset="0"/>
                <a:ea typeface="+mj-ea"/>
              </a:rPr>
              <a:t>Tomcat</a:t>
            </a:r>
            <a:r>
              <a:rPr lang="zh-TW" altLang="en-US" sz="1700" b="1" dirty="0">
                <a:latin typeface="Consolas" panose="020B0609020204030204" pitchFamily="49" charset="0"/>
                <a:ea typeface="+mj-ea"/>
              </a:rPr>
              <a:t>完成，若有興趣研究，也可以使用第三方</a:t>
            </a:r>
            <a:r>
              <a:rPr lang="en-US" altLang="zh-TW" sz="1700" b="1" dirty="0">
                <a:latin typeface="Consolas" panose="020B0609020204030204" pitchFamily="49" charset="0"/>
                <a:ea typeface="+mj-ea"/>
              </a:rPr>
              <a:t>jar</a:t>
            </a:r>
            <a:r>
              <a:rPr lang="zh-TW" altLang="en-US" sz="1700" b="1" dirty="0">
                <a:latin typeface="Consolas" panose="020B0609020204030204" pitchFamily="49" charset="0"/>
                <a:ea typeface="+mj-ea"/>
              </a:rPr>
              <a:t>。</a:t>
            </a:r>
            <a:endParaRPr lang="en-US" altLang="zh-TW" sz="1700" b="1" dirty="0">
              <a:latin typeface="Consolas" panose="020B0609020204030204" pitchFamily="49" charset="0"/>
              <a:ea typeface="+mj-ea"/>
            </a:endParaRPr>
          </a:p>
          <a:p>
            <a:pPr algn="just">
              <a:spcBef>
                <a:spcPts val="600"/>
              </a:spcBef>
            </a:pPr>
            <a:endParaRPr lang="en-US" altLang="zh-TW" sz="1700" b="1" dirty="0">
              <a:latin typeface="Consolas" panose="020B0609020204030204" pitchFamily="49" charset="0"/>
              <a:ea typeface="+mj-ea"/>
            </a:endParaRPr>
          </a:p>
          <a:p>
            <a:pPr algn="just">
              <a:spcBef>
                <a:spcPts val="600"/>
              </a:spcBef>
            </a:pPr>
            <a:r>
              <a:rPr lang="zh-TW" altLang="en-US" sz="1700" b="1" dirty="0">
                <a:latin typeface="Consolas" panose="020B0609020204030204" pitchFamily="49" charset="0"/>
                <a:ea typeface="+mj-ea"/>
              </a:rPr>
              <a:t>使用</a:t>
            </a:r>
            <a:r>
              <a:rPr lang="en-US" altLang="zh-TW" sz="1700" b="1" dirty="0">
                <a:latin typeface="Consolas" panose="020B0609020204030204" pitchFamily="49" charset="0"/>
                <a:ea typeface="+mj-ea"/>
              </a:rPr>
              <a:t>java.sql.DataSource</a:t>
            </a:r>
            <a:r>
              <a:rPr lang="zh-TW" altLang="en-US" sz="1700" b="1" dirty="0">
                <a:latin typeface="Consolas" panose="020B0609020204030204" pitchFamily="49" charset="0"/>
                <a:ea typeface="+mj-ea"/>
              </a:rPr>
              <a:t>介面</a:t>
            </a:r>
            <a:endParaRPr lang="en-US" altLang="zh-TW" sz="1700" b="1" dirty="0">
              <a:latin typeface="Consolas" panose="020B0609020204030204" pitchFamily="49" charset="0"/>
              <a:ea typeface="+mj-ea"/>
            </a:endParaRPr>
          </a:p>
          <a:p>
            <a:pPr algn="just">
              <a:spcBef>
                <a:spcPts val="600"/>
              </a:spcBef>
            </a:pPr>
            <a:r>
              <a:rPr lang="zh-TW" altLang="en-US" sz="1700" b="1" dirty="0">
                <a:latin typeface="Consolas" panose="020B0609020204030204" pitchFamily="49" charset="0"/>
                <a:ea typeface="+mj-ea"/>
              </a:rPr>
              <a:t>一個</a:t>
            </a:r>
            <a:r>
              <a:rPr lang="en-US" altLang="zh-TW" sz="1700" b="1" dirty="0">
                <a:latin typeface="Consolas" panose="020B0609020204030204" pitchFamily="49" charset="0"/>
                <a:ea typeface="+mj-ea"/>
              </a:rPr>
              <a:t>DataSource</a:t>
            </a:r>
            <a:r>
              <a:rPr lang="zh-TW" altLang="en-US" sz="1700" b="1" dirty="0">
                <a:latin typeface="Consolas" panose="020B0609020204030204" pitchFamily="49" charset="0"/>
                <a:ea typeface="+mj-ea"/>
              </a:rPr>
              <a:t>物件就代表一個資料庫，應用程式透過這個介面來取得資料庫連線物件</a:t>
            </a:r>
            <a:r>
              <a:rPr lang="en-US" altLang="zh-TW" sz="1700" b="1" dirty="0">
                <a:latin typeface="Consolas" panose="020B0609020204030204" pitchFamily="49" charset="0"/>
                <a:ea typeface="+mj-ea"/>
              </a:rPr>
              <a:t>(Connection)</a:t>
            </a:r>
          </a:p>
          <a:p>
            <a:pPr algn="just">
              <a:spcBef>
                <a:spcPts val="600"/>
              </a:spcBef>
            </a:pPr>
            <a:endParaRPr lang="en-US" altLang="zh-TW" sz="1700" b="1" dirty="0">
              <a:latin typeface="Consolas" panose="020B0609020204030204" pitchFamily="49" charset="0"/>
              <a:ea typeface="+mj-ea"/>
            </a:endParaRPr>
          </a:p>
          <a:p>
            <a:pPr algn="just">
              <a:spcBef>
                <a:spcPts val="600"/>
              </a:spcBef>
            </a:pPr>
            <a:r>
              <a:rPr lang="zh-TW" altLang="en-US" sz="1700" b="1" dirty="0">
                <a:latin typeface="Consolas" panose="020B0609020204030204" pitchFamily="49" charset="0"/>
                <a:ea typeface="+mj-ea"/>
              </a:rPr>
              <a:t>需進行兩項</a:t>
            </a:r>
            <a:r>
              <a:rPr lang="en-US" altLang="zh-TW" sz="1700" b="1" dirty="0">
                <a:latin typeface="Consolas" panose="020B0609020204030204" pitchFamily="49" charset="0"/>
                <a:ea typeface="+mj-ea"/>
              </a:rPr>
              <a:t>XML</a:t>
            </a:r>
            <a:r>
              <a:rPr lang="zh-TW" altLang="en-US" sz="1700" b="1" dirty="0">
                <a:latin typeface="Consolas" panose="020B0609020204030204" pitchFamily="49" charset="0"/>
                <a:ea typeface="+mj-ea"/>
              </a:rPr>
              <a:t>設定</a:t>
            </a:r>
            <a:endParaRPr lang="en-US" altLang="zh-TW" sz="1700" b="1" dirty="0">
              <a:latin typeface="Consolas" panose="020B0609020204030204" pitchFamily="49" charset="0"/>
              <a:ea typeface="+mj-ea"/>
            </a:endParaRPr>
          </a:p>
          <a:p>
            <a:pPr algn="just">
              <a:spcBef>
                <a:spcPts val="0"/>
              </a:spcBef>
            </a:pPr>
            <a:r>
              <a:rPr lang="en-US" altLang="zh-TW" sz="1700" b="1" dirty="0">
                <a:latin typeface="Consolas" panose="020B0609020204030204" pitchFamily="49" charset="0"/>
                <a:ea typeface="+mj-ea"/>
              </a:rPr>
              <a:t>context.xml</a:t>
            </a:r>
          </a:p>
          <a:p>
            <a:pPr algn="just">
              <a:spcBef>
                <a:spcPts val="0"/>
              </a:spcBef>
            </a:pPr>
            <a:r>
              <a:rPr lang="en-US" altLang="zh-TW" sz="1700" b="1" dirty="0">
                <a:latin typeface="Consolas" panose="020B0609020204030204" pitchFamily="49" charset="0"/>
                <a:ea typeface="+mj-ea"/>
              </a:rPr>
              <a:t>web.xml(Tomcat 6</a:t>
            </a:r>
            <a:r>
              <a:rPr lang="zh-TW" altLang="en-US" sz="1700" b="1" dirty="0">
                <a:latin typeface="Consolas" panose="020B0609020204030204" pitchFamily="49" charset="0"/>
                <a:ea typeface="+mj-ea"/>
              </a:rPr>
              <a:t> 以前</a:t>
            </a:r>
            <a:r>
              <a:rPr lang="en-US" altLang="zh-TW" sz="1700" b="1" dirty="0">
                <a:latin typeface="Consolas" panose="020B0609020204030204" pitchFamily="49" charset="0"/>
                <a:ea typeface="+mj-ea"/>
              </a:rPr>
              <a:t>)</a:t>
            </a:r>
          </a:p>
          <a:p>
            <a:pPr algn="just">
              <a:spcBef>
                <a:spcPts val="600"/>
              </a:spcBef>
            </a:pPr>
            <a:r>
              <a:rPr lang="zh-TW" altLang="en-US" sz="1700" b="1" dirty="0">
                <a:latin typeface="Consolas" panose="020B0609020204030204" pitchFamily="49" charset="0"/>
                <a:ea typeface="+mj-ea"/>
              </a:rPr>
              <a:t>設定完成後，在程式中使用</a:t>
            </a:r>
            <a:r>
              <a:rPr lang="en-US" altLang="zh-TW" sz="1700" b="1" dirty="0">
                <a:latin typeface="Consolas" panose="020B0609020204030204" pitchFamily="49" charset="0"/>
                <a:ea typeface="+mj-ea"/>
              </a:rPr>
              <a:t>JNDI</a:t>
            </a:r>
            <a:r>
              <a:rPr lang="zh-TW" altLang="en-US" sz="1700" b="1" dirty="0">
                <a:latin typeface="Consolas" panose="020B0609020204030204" pitchFamily="49" charset="0"/>
                <a:ea typeface="+mj-ea"/>
              </a:rPr>
              <a:t>去尋找並存取</a:t>
            </a:r>
            <a:r>
              <a:rPr lang="en-US" altLang="zh-TW" sz="1700" b="1" dirty="0">
                <a:latin typeface="Consolas" panose="020B0609020204030204" pitchFamily="49" charset="0"/>
                <a:ea typeface="+mj-ea"/>
              </a:rPr>
              <a:t>DataSource</a:t>
            </a:r>
          </a:p>
          <a:p>
            <a:pPr algn="just">
              <a:spcBef>
                <a:spcPts val="600"/>
              </a:spcBef>
            </a:pPr>
            <a:endParaRPr lang="zh-TW" altLang="en-US" sz="1700" b="1" dirty="0">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81</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zh-TW" altLang="en-US" sz="2800" b="1" dirty="0">
                <a:latin typeface="+mj-lt"/>
                <a:ea typeface="+mj-ea"/>
                <a:cs typeface="+mj-cs"/>
              </a:rPr>
              <a:t>設定連線池</a:t>
            </a:r>
            <a:endParaRPr lang="en-US" altLang="zh-TW" sz="2800" b="1" dirty="0">
              <a:latin typeface="+mj-lt"/>
              <a:ea typeface="+mj-ea"/>
              <a:cs typeface="+mj-cs"/>
            </a:endParaRPr>
          </a:p>
        </p:txBody>
      </p:sp>
      <p:sp>
        <p:nvSpPr>
          <p:cNvPr id="30" name="文字方塊 29">
            <a:extLst>
              <a:ext uri="{FF2B5EF4-FFF2-40B4-BE49-F238E27FC236}">
                <a16:creationId xmlns:a16="http://schemas.microsoft.com/office/drawing/2014/main" id="{8570CFE9-0731-4434-8914-6944777BFE6D}"/>
              </a:ext>
            </a:extLst>
          </p:cNvPr>
          <p:cNvSpPr txBox="1">
            <a:spLocks/>
          </p:cNvSpPr>
          <p:nvPr/>
        </p:nvSpPr>
        <p:spPr>
          <a:xfrm>
            <a:off x="88682" y="59267"/>
            <a:ext cx="8107051" cy="2862322"/>
          </a:xfrm>
          <a:prstGeom prst="rect">
            <a:avLst/>
          </a:prstGeom>
          <a:noFill/>
        </p:spPr>
        <p:txBody>
          <a:bodyPr wrap="square">
            <a:spAutoFit/>
          </a:bodyPr>
          <a:lstStyle/>
          <a:p>
            <a:pPr marL="342900" lvl="1" indent="-342900" algn="just"/>
            <a:r>
              <a:rPr lang="zh-TW" altLang="en-US" sz="1500" dirty="0">
                <a:solidFill>
                  <a:srgbClr val="1890C3"/>
                </a:solidFill>
                <a:latin typeface="Consolas" panose="020B0609020204030204" pitchFamily="49" charset="0"/>
                <a:ea typeface="+mj-ea"/>
              </a:rPr>
              <a:t>在</a:t>
            </a:r>
            <a:r>
              <a:rPr lang="en-US" altLang="zh-TW" sz="1500" dirty="0">
                <a:solidFill>
                  <a:srgbClr val="1890C3"/>
                </a:solidFill>
                <a:latin typeface="Consolas" panose="020B0609020204030204" pitchFamily="49" charset="0"/>
                <a:ea typeface="+mj-ea"/>
              </a:rPr>
              <a:t>Servers/Tomcat/context.xml</a:t>
            </a:r>
          </a:p>
          <a:p>
            <a:pPr marL="857250" lvl="3" algn="just"/>
            <a:r>
              <a:rPr lang="en-US" altLang="zh-TW" sz="1500" dirty="0">
                <a:latin typeface="Consolas" panose="020B0609020204030204" pitchFamily="49" charset="0"/>
                <a:ea typeface="+mj-ea"/>
              </a:rPr>
              <a:t>&lt;Resource</a:t>
            </a:r>
          </a:p>
          <a:p>
            <a:pPr marL="1314450" lvl="4" algn="just"/>
            <a:r>
              <a:rPr lang="en-US" altLang="zh-TW" sz="1500" dirty="0">
                <a:latin typeface="Consolas" panose="020B0609020204030204" pitchFamily="49" charset="0"/>
                <a:ea typeface="+mj-ea"/>
              </a:rPr>
              <a:t>name="</a:t>
            </a:r>
            <a:r>
              <a:rPr lang="zh-TW" altLang="en-US" sz="1500" dirty="0">
                <a:latin typeface="Consolas" panose="020B0609020204030204" pitchFamily="49" charset="0"/>
                <a:ea typeface="+mj-ea"/>
              </a:rPr>
              <a:t>資源名稱</a:t>
            </a:r>
            <a:r>
              <a:rPr lang="en-US" altLang="zh-TW" sz="1500" dirty="0">
                <a:latin typeface="Consolas" panose="020B0609020204030204" pitchFamily="49" charset="0"/>
                <a:ea typeface="+mj-ea"/>
              </a:rPr>
              <a:t>" type="</a:t>
            </a:r>
            <a:r>
              <a:rPr lang="zh-TW" altLang="en-US" sz="1500" dirty="0">
                <a:latin typeface="Consolas" panose="020B0609020204030204" pitchFamily="49" charset="0"/>
                <a:ea typeface="+mj-ea"/>
              </a:rPr>
              <a:t>實作類別</a:t>
            </a:r>
            <a:r>
              <a:rPr lang="en-US" altLang="zh-TW" sz="1500" dirty="0">
                <a:latin typeface="Consolas" panose="020B0609020204030204" pitchFamily="49" charset="0"/>
                <a:ea typeface="+mj-ea"/>
              </a:rPr>
              <a:t>"</a:t>
            </a:r>
          </a:p>
          <a:p>
            <a:pPr marL="1314450" lvl="4" algn="just"/>
            <a:r>
              <a:rPr lang="en-US" altLang="zh-TW" sz="1500" dirty="0">
                <a:latin typeface="Consolas" panose="020B0609020204030204" pitchFamily="49" charset="0"/>
                <a:ea typeface="+mj-ea"/>
              </a:rPr>
              <a:t>auth="</a:t>
            </a:r>
            <a:r>
              <a:rPr lang="zh-TW" altLang="en-US" sz="1500" dirty="0">
                <a:latin typeface="Consolas" panose="020B0609020204030204" pitchFamily="49" charset="0"/>
                <a:ea typeface="+mj-ea"/>
              </a:rPr>
              <a:t>取用方式</a:t>
            </a:r>
            <a:r>
              <a:rPr lang="en-US" altLang="zh-TW" sz="1500" dirty="0">
                <a:latin typeface="Consolas" panose="020B0609020204030204" pitchFamily="49" charset="0"/>
                <a:ea typeface="+mj-ea"/>
              </a:rPr>
              <a:t>" username="</a:t>
            </a:r>
            <a:r>
              <a:rPr lang="zh-TW" altLang="en-US" sz="1500" dirty="0">
                <a:latin typeface="Consolas" panose="020B0609020204030204" pitchFamily="49" charset="0"/>
                <a:ea typeface="+mj-ea"/>
              </a:rPr>
              <a:t>使用者名稱</a:t>
            </a:r>
            <a:r>
              <a:rPr lang="en-US" altLang="zh-TW" sz="1500" dirty="0">
                <a:latin typeface="Consolas" panose="020B0609020204030204" pitchFamily="49" charset="0"/>
                <a:ea typeface="+mj-ea"/>
              </a:rPr>
              <a:t>" </a:t>
            </a:r>
          </a:p>
          <a:p>
            <a:pPr marL="1314450" lvl="4" algn="just"/>
            <a:r>
              <a:rPr lang="en-US" altLang="zh-TW" sz="1500" dirty="0">
                <a:latin typeface="Consolas" panose="020B0609020204030204" pitchFamily="49" charset="0"/>
                <a:ea typeface="+mj-ea"/>
              </a:rPr>
              <a:t>password="</a:t>
            </a:r>
            <a:r>
              <a:rPr lang="zh-TW" altLang="en-US" sz="1500" dirty="0">
                <a:latin typeface="Consolas" panose="020B0609020204030204" pitchFamily="49" charset="0"/>
                <a:ea typeface="+mj-ea"/>
              </a:rPr>
              <a:t>使用者密碼</a:t>
            </a:r>
            <a:r>
              <a:rPr lang="en-US" altLang="zh-TW" sz="1500" dirty="0">
                <a:latin typeface="Consolas" panose="020B0609020204030204" pitchFamily="49" charset="0"/>
                <a:ea typeface="+mj-ea"/>
              </a:rPr>
              <a:t>" </a:t>
            </a:r>
            <a:r>
              <a:rPr lang="en-US" altLang="zh-TW" sz="1500" dirty="0" err="1">
                <a:latin typeface="Consolas" panose="020B0609020204030204" pitchFamily="49" charset="0"/>
                <a:ea typeface="+mj-ea"/>
              </a:rPr>
              <a:t>driverClassName</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使用的驅動程式類別</a:t>
            </a:r>
            <a:r>
              <a:rPr lang="en-US" altLang="zh-TW" sz="1500" dirty="0">
                <a:latin typeface="Consolas" panose="020B0609020204030204" pitchFamily="49" charset="0"/>
                <a:ea typeface="+mj-ea"/>
              </a:rPr>
              <a:t>"</a:t>
            </a:r>
          </a:p>
          <a:p>
            <a:pPr marL="1314450" lvl="4" algn="just"/>
            <a:r>
              <a:rPr lang="en-US" altLang="zh-TW" sz="1500" dirty="0" err="1">
                <a:latin typeface="Consolas" panose="020B0609020204030204" pitchFamily="49" charset="0"/>
                <a:ea typeface="+mj-ea"/>
              </a:rPr>
              <a:t>url</a:t>
            </a:r>
            <a:r>
              <a:rPr lang="en-US" altLang="zh-TW" sz="1500" dirty="0">
                <a:latin typeface="Consolas" panose="020B0609020204030204" pitchFamily="49" charset="0"/>
                <a:ea typeface="+mj-ea"/>
              </a:rPr>
              <a:t>="</a:t>
            </a:r>
            <a:r>
              <a:rPr lang="zh-TW" altLang="en-US" sz="1500" dirty="0">
                <a:latin typeface="Consolas" panose="020B0609020204030204" pitchFamily="49" charset="0"/>
                <a:ea typeface="+mj-ea"/>
              </a:rPr>
              <a:t>資料庫連結</a:t>
            </a:r>
            <a:r>
              <a:rPr lang="en-US" altLang="zh-TW" sz="1500" dirty="0">
                <a:latin typeface="Consolas" panose="020B0609020204030204" pitchFamily="49" charset="0"/>
                <a:ea typeface="+mj-ea"/>
              </a:rPr>
              <a:t>URL" /&gt;</a:t>
            </a:r>
          </a:p>
          <a:p>
            <a:pPr marL="400050" lvl="2" indent="0" algn="just">
              <a:buNone/>
            </a:pPr>
            <a:endParaRPr lang="en-US" altLang="zh-TW" sz="1500" dirty="0">
              <a:latin typeface="Consolas" panose="020B0609020204030204" pitchFamily="49" charset="0"/>
              <a:ea typeface="+mj-ea"/>
            </a:endParaRPr>
          </a:p>
          <a:p>
            <a:pPr marL="342900" lvl="1" indent="-342900" algn="just"/>
            <a:r>
              <a:rPr lang="zh-TW" altLang="en-US" sz="1500" dirty="0">
                <a:latin typeface="Consolas" panose="020B0609020204030204" pitchFamily="49" charset="0"/>
                <a:ea typeface="+mj-ea"/>
              </a:rPr>
              <a:t>參數說明</a:t>
            </a:r>
            <a:endParaRPr lang="en-US" altLang="zh-TW" sz="1500" dirty="0">
              <a:latin typeface="Consolas" panose="020B0609020204030204" pitchFamily="49" charset="0"/>
              <a:ea typeface="+mj-ea"/>
            </a:endParaRPr>
          </a:p>
          <a:p>
            <a:pPr marL="400050" lvl="2" indent="0" algn="just">
              <a:buNone/>
            </a:pPr>
            <a:r>
              <a:rPr lang="en-US" altLang="zh-TW" sz="1500" dirty="0">
                <a:latin typeface="Consolas" panose="020B0609020204030204" pitchFamily="49" charset="0"/>
                <a:ea typeface="+mj-ea"/>
              </a:rPr>
              <a:t>name:</a:t>
            </a:r>
            <a:r>
              <a:rPr lang="zh-TW" altLang="en-US" sz="1500" dirty="0">
                <a:latin typeface="Consolas" panose="020B0609020204030204" pitchFamily="49" charset="0"/>
                <a:ea typeface="+mj-ea"/>
              </a:rPr>
              <a:t>用於參考資料庫資源的</a:t>
            </a:r>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路徑，路徑為</a:t>
            </a:r>
            <a:r>
              <a:rPr lang="en-US" altLang="zh-TW" sz="1500" dirty="0">
                <a:latin typeface="Consolas" panose="020B0609020204030204" pitchFamily="49" charset="0"/>
                <a:ea typeface="+mj-ea"/>
              </a:rPr>
              <a:t>java:comp/env/</a:t>
            </a:r>
            <a:r>
              <a:rPr lang="zh-TW" altLang="en-US" sz="1500" dirty="0">
                <a:latin typeface="Consolas" panose="020B0609020204030204" pitchFamily="49" charset="0"/>
                <a:ea typeface="+mj-ea"/>
              </a:rPr>
              <a:t>資源名稱</a:t>
            </a:r>
          </a:p>
          <a:p>
            <a:pPr marL="400050" lvl="2" indent="0" algn="just">
              <a:buNone/>
            </a:pPr>
            <a:r>
              <a:rPr lang="en-US" altLang="zh-TW" sz="1500" dirty="0">
                <a:latin typeface="Consolas" panose="020B0609020204030204" pitchFamily="49" charset="0"/>
                <a:ea typeface="+mj-ea"/>
              </a:rPr>
              <a:t>type:</a:t>
            </a:r>
            <a:r>
              <a:rPr lang="zh-TW" altLang="en-US" sz="1500" dirty="0">
                <a:latin typeface="Consolas" panose="020B0609020204030204" pitchFamily="49" charset="0"/>
                <a:ea typeface="+mj-ea"/>
              </a:rPr>
              <a:t>用於尋找</a:t>
            </a:r>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資源時所使用的實作類別，通常為</a:t>
            </a:r>
            <a:r>
              <a:rPr lang="en-US" altLang="zh-TW" sz="1500" dirty="0">
                <a:latin typeface="Consolas" panose="020B0609020204030204" pitchFamily="49" charset="0"/>
                <a:ea typeface="+mj-ea"/>
              </a:rPr>
              <a:t>javax.sql.DataSource</a:t>
            </a:r>
          </a:p>
          <a:p>
            <a:pPr marL="400050" lvl="2" indent="0" algn="just">
              <a:buNone/>
            </a:pPr>
            <a:r>
              <a:rPr lang="en-US" altLang="zh-TW" sz="1500" dirty="0" err="1">
                <a:latin typeface="Consolas" panose="020B0609020204030204" pitchFamily="49" charset="0"/>
                <a:ea typeface="+mj-ea"/>
              </a:rPr>
              <a:t>auth:JNDI</a:t>
            </a:r>
            <a:r>
              <a:rPr lang="zh-TW" altLang="en-US" sz="1500" dirty="0">
                <a:latin typeface="Consolas" panose="020B0609020204030204" pitchFamily="49" charset="0"/>
                <a:ea typeface="+mj-ea"/>
              </a:rPr>
              <a:t>資源取用方式，若提供</a:t>
            </a:r>
            <a:r>
              <a:rPr lang="en-US" altLang="zh-TW" sz="1500" dirty="0">
                <a:latin typeface="Consolas" panose="020B0609020204030204" pitchFamily="49" charset="0"/>
                <a:ea typeface="+mj-ea"/>
              </a:rPr>
              <a:t>Servlet</a:t>
            </a:r>
            <a:r>
              <a:rPr lang="zh-TW" altLang="en-US" sz="1500" dirty="0">
                <a:latin typeface="Consolas" panose="020B0609020204030204" pitchFamily="49" charset="0"/>
                <a:ea typeface="+mj-ea"/>
              </a:rPr>
              <a:t>使用引數為</a:t>
            </a:r>
            <a:r>
              <a:rPr lang="en-US" altLang="zh-TW" sz="1500" dirty="0">
                <a:latin typeface="Consolas" panose="020B0609020204030204" pitchFamily="49" charset="0"/>
                <a:ea typeface="+mj-ea"/>
              </a:rPr>
              <a:t>Servlet</a:t>
            </a:r>
            <a:r>
              <a:rPr lang="zh-TW" altLang="en-US" sz="1500" dirty="0">
                <a:latin typeface="Consolas" panose="020B0609020204030204" pitchFamily="49" charset="0"/>
                <a:ea typeface="+mj-ea"/>
              </a:rPr>
              <a:t>，若提供</a:t>
            </a:r>
            <a:r>
              <a:rPr lang="en-US" altLang="zh-TW" sz="1500" dirty="0">
                <a:latin typeface="Consolas" panose="020B0609020204030204" pitchFamily="49" charset="0"/>
                <a:ea typeface="+mj-ea"/>
              </a:rPr>
              <a:t>JSP</a:t>
            </a:r>
            <a:r>
              <a:rPr lang="zh-TW" altLang="en-US" sz="1500" dirty="0">
                <a:latin typeface="Consolas" panose="020B0609020204030204" pitchFamily="49" charset="0"/>
                <a:ea typeface="+mj-ea"/>
              </a:rPr>
              <a:t>使用則引數為</a:t>
            </a:r>
            <a:r>
              <a:rPr lang="en-US" altLang="zh-TW" sz="1500" dirty="0">
                <a:latin typeface="Consolas" panose="020B0609020204030204" pitchFamily="49" charset="0"/>
                <a:ea typeface="+mj-ea"/>
              </a:rPr>
              <a:t>Container</a:t>
            </a:r>
            <a:r>
              <a:rPr lang="zh-TW" altLang="en-US" sz="1500" dirty="0">
                <a:latin typeface="Consolas" panose="020B0609020204030204" pitchFamily="49" charset="0"/>
                <a:ea typeface="+mj-ea"/>
              </a:rPr>
              <a:t>。</a:t>
            </a:r>
            <a:endParaRPr lang="en-US" altLang="zh-TW" sz="1500" dirty="0">
              <a:latin typeface="Consolas" panose="020B0609020204030204" pitchFamily="49" charset="0"/>
              <a:ea typeface="+mj-ea"/>
            </a:endParaRPr>
          </a:p>
        </p:txBody>
      </p:sp>
      <p:sp>
        <p:nvSpPr>
          <p:cNvPr id="6" name="文字方塊 5">
            <a:extLst>
              <a:ext uri="{FF2B5EF4-FFF2-40B4-BE49-F238E27FC236}">
                <a16:creationId xmlns:a16="http://schemas.microsoft.com/office/drawing/2014/main" id="{659A20D5-3D3E-471B-B788-B0B72644C903}"/>
              </a:ext>
            </a:extLst>
          </p:cNvPr>
          <p:cNvSpPr txBox="1"/>
          <p:nvPr/>
        </p:nvSpPr>
        <p:spPr>
          <a:xfrm>
            <a:off x="5656970" y="174836"/>
            <a:ext cx="2267829"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2000">
                <a:latin typeface="Consolas" panose="020B0609020204030204" pitchFamily="49" charset="0"/>
                <a:ea typeface="+mj-ea"/>
              </a:rPr>
              <a:t>設定</a:t>
            </a:r>
            <a:r>
              <a:rPr lang="en-US" altLang="zh-TW" sz="2000">
                <a:latin typeface="Consolas" panose="020B0609020204030204" pitchFamily="49" charset="0"/>
                <a:ea typeface="+mj-ea"/>
              </a:rPr>
              <a:t>context.xml</a:t>
            </a:r>
          </a:p>
        </p:txBody>
      </p:sp>
      <p:sp>
        <p:nvSpPr>
          <p:cNvPr id="7" name="文字方塊 6">
            <a:extLst>
              <a:ext uri="{FF2B5EF4-FFF2-40B4-BE49-F238E27FC236}">
                <a16:creationId xmlns:a16="http://schemas.microsoft.com/office/drawing/2014/main" id="{0C6A56C5-D9BD-4FB0-95D5-A60316587F59}"/>
              </a:ext>
            </a:extLst>
          </p:cNvPr>
          <p:cNvSpPr txBox="1">
            <a:spLocks/>
          </p:cNvSpPr>
          <p:nvPr/>
        </p:nvSpPr>
        <p:spPr>
          <a:xfrm>
            <a:off x="88682" y="3562246"/>
            <a:ext cx="8107051" cy="3323987"/>
          </a:xfrm>
          <a:prstGeom prst="rect">
            <a:avLst/>
          </a:prstGeom>
          <a:noFill/>
        </p:spPr>
        <p:txBody>
          <a:bodyPr wrap="square">
            <a:spAutoFit/>
          </a:bodyPr>
          <a:lstStyle/>
          <a:p>
            <a:pPr marL="342900" lvl="1" indent="-342900" algn="just"/>
            <a:r>
              <a:rPr lang="zh-TW" altLang="en-US" sz="1500" dirty="0">
                <a:solidFill>
                  <a:srgbClr val="1890C3"/>
                </a:solidFill>
                <a:latin typeface="Consolas" panose="020B0609020204030204" pitchFamily="49" charset="0"/>
                <a:ea typeface="+mj-ea"/>
              </a:rPr>
              <a:t>設定部署描述檔</a:t>
            </a:r>
            <a:r>
              <a:rPr lang="en-US" altLang="zh-TW" sz="1500" dirty="0">
                <a:solidFill>
                  <a:srgbClr val="1890C3"/>
                </a:solidFill>
                <a:latin typeface="Consolas" panose="020B0609020204030204" pitchFamily="49" charset="0"/>
                <a:ea typeface="+mj-ea"/>
              </a:rPr>
              <a:t>web.xml </a:t>
            </a:r>
            <a:r>
              <a:rPr lang="zh-TW" altLang="en-US" sz="1500" dirty="0">
                <a:solidFill>
                  <a:srgbClr val="1890C3"/>
                </a:solidFill>
                <a:latin typeface="Consolas" panose="020B0609020204030204" pitchFamily="49" charset="0"/>
                <a:ea typeface="+mj-ea"/>
              </a:rPr>
              <a:t>建立</a:t>
            </a:r>
            <a:r>
              <a:rPr lang="en-US" altLang="zh-TW" sz="1500" dirty="0">
                <a:solidFill>
                  <a:srgbClr val="1890C3"/>
                </a:solidFill>
                <a:latin typeface="Consolas" panose="020B0609020204030204" pitchFamily="49" charset="0"/>
                <a:ea typeface="+mj-ea"/>
              </a:rPr>
              <a:t>JNDI</a:t>
            </a:r>
            <a:r>
              <a:rPr lang="zh-TW" altLang="en-US" sz="1500" dirty="0">
                <a:solidFill>
                  <a:srgbClr val="1890C3"/>
                </a:solidFill>
                <a:latin typeface="Consolas" panose="020B0609020204030204" pitchFamily="49" charset="0"/>
                <a:ea typeface="+mj-ea"/>
              </a:rPr>
              <a:t>資源參考</a:t>
            </a:r>
            <a:r>
              <a:rPr lang="en-US" altLang="zh-TW" sz="1500" dirty="0">
                <a:solidFill>
                  <a:srgbClr val="1890C3"/>
                </a:solidFill>
                <a:latin typeface="Consolas" panose="020B0609020204030204" pitchFamily="49" charset="0"/>
                <a:ea typeface="+mj-ea"/>
              </a:rPr>
              <a:t>(</a:t>
            </a:r>
            <a:r>
              <a:rPr lang="en-US" altLang="zh-TW" sz="1500" dirty="0">
                <a:solidFill>
                  <a:srgbClr val="FF0000"/>
                </a:solidFill>
                <a:latin typeface="Consolas" panose="020B0609020204030204" pitchFamily="49" charset="0"/>
                <a:ea typeface="+mj-ea"/>
              </a:rPr>
              <a:t>Tomcat 6</a:t>
            </a:r>
            <a:r>
              <a:rPr lang="zh-TW" altLang="en-US" sz="1500" dirty="0">
                <a:solidFill>
                  <a:srgbClr val="FF0000"/>
                </a:solidFill>
                <a:latin typeface="Consolas" panose="020B0609020204030204" pitchFamily="49" charset="0"/>
                <a:ea typeface="+mj-ea"/>
              </a:rPr>
              <a:t> 以前</a:t>
            </a:r>
            <a:r>
              <a:rPr lang="en-US" altLang="zh-TW" sz="1500" dirty="0">
                <a:solidFill>
                  <a:srgbClr val="1890C3"/>
                </a:solidFill>
                <a:latin typeface="Consolas" panose="020B0609020204030204" pitchFamily="49" charset="0"/>
                <a:ea typeface="+mj-ea"/>
              </a:rPr>
              <a:t>)</a:t>
            </a:r>
            <a:endParaRPr lang="zh-TW" altLang="en-US" sz="1500" dirty="0">
              <a:solidFill>
                <a:srgbClr val="1890C3"/>
              </a:solidFill>
              <a:latin typeface="Consolas" panose="020B0609020204030204" pitchFamily="49" charset="0"/>
              <a:ea typeface="+mj-ea"/>
            </a:endParaRPr>
          </a:p>
          <a:p>
            <a:pPr marL="800100" lvl="2" indent="-342900" algn="just"/>
            <a:r>
              <a:rPr lang="en-US" altLang="zh-TW" sz="1500" dirty="0">
                <a:latin typeface="Consolas" panose="020B0609020204030204" pitchFamily="49" charset="0"/>
                <a:ea typeface="+mj-ea"/>
              </a:rPr>
              <a:t>&lt;resource-ref&gt;</a:t>
            </a:r>
          </a:p>
          <a:p>
            <a:pPr marL="1257300" lvl="3" indent="-342900" algn="just"/>
            <a:r>
              <a:rPr lang="en-US" altLang="zh-TW" sz="1500" dirty="0">
                <a:latin typeface="Consolas" panose="020B0609020204030204" pitchFamily="49" charset="0"/>
                <a:ea typeface="+mj-ea"/>
              </a:rPr>
              <a:t>&lt;description&gt;</a:t>
            </a:r>
            <a:r>
              <a:rPr lang="zh-TW" altLang="en-US" sz="1500" dirty="0">
                <a:latin typeface="Consolas" panose="020B0609020204030204" pitchFamily="49" charset="0"/>
                <a:ea typeface="+mj-ea"/>
              </a:rPr>
              <a:t>部署描述說明資訊</a:t>
            </a:r>
            <a:r>
              <a:rPr lang="en-US" altLang="zh-TW" sz="1500" dirty="0">
                <a:latin typeface="Consolas" panose="020B0609020204030204" pitchFamily="49" charset="0"/>
                <a:ea typeface="+mj-ea"/>
              </a:rPr>
              <a:t>&lt;/description&gt;</a:t>
            </a:r>
          </a:p>
          <a:p>
            <a:pPr marL="1257300" lvl="3" indent="-342900" algn="just"/>
            <a:r>
              <a:rPr lang="en-US" altLang="zh-TW" sz="1500" dirty="0">
                <a:latin typeface="Consolas" panose="020B0609020204030204" pitchFamily="49" charset="0"/>
                <a:ea typeface="+mj-ea"/>
              </a:rPr>
              <a:t>&lt;res-ref-name&gt;</a:t>
            </a:r>
            <a:r>
              <a:rPr lang="zh-TW" altLang="en-US" sz="1500" dirty="0">
                <a:latin typeface="Consolas" panose="020B0609020204030204" pitchFamily="49" charset="0"/>
                <a:ea typeface="+mj-ea"/>
              </a:rPr>
              <a:t>資源名稱</a:t>
            </a:r>
            <a:r>
              <a:rPr lang="en-US" altLang="zh-TW" sz="1500" dirty="0">
                <a:latin typeface="Consolas" panose="020B0609020204030204" pitchFamily="49" charset="0"/>
                <a:ea typeface="+mj-ea"/>
              </a:rPr>
              <a:t>&lt;/res-ref-name&gt;</a:t>
            </a:r>
          </a:p>
          <a:p>
            <a:pPr marL="1257300" lvl="3" indent="-342900" algn="just"/>
            <a:r>
              <a:rPr lang="en-US" altLang="zh-TW" sz="1500" dirty="0">
                <a:latin typeface="Consolas" panose="020B0609020204030204" pitchFamily="49" charset="0"/>
                <a:ea typeface="+mj-ea"/>
              </a:rPr>
              <a:t>&lt;res-type&gt;</a:t>
            </a:r>
            <a:r>
              <a:rPr lang="zh-TW" altLang="en-US" sz="1500" dirty="0">
                <a:latin typeface="Consolas" panose="020B0609020204030204" pitchFamily="49" charset="0"/>
                <a:ea typeface="+mj-ea"/>
              </a:rPr>
              <a:t>實作類別</a:t>
            </a:r>
            <a:r>
              <a:rPr lang="en-US" altLang="zh-TW" sz="1500" dirty="0">
                <a:latin typeface="Consolas" panose="020B0609020204030204" pitchFamily="49" charset="0"/>
                <a:ea typeface="+mj-ea"/>
              </a:rPr>
              <a:t>&lt;/res-type&gt;</a:t>
            </a:r>
          </a:p>
          <a:p>
            <a:pPr marL="1257300" lvl="3" indent="-342900" algn="just"/>
            <a:r>
              <a:rPr lang="en-US" altLang="zh-TW" sz="1500" dirty="0">
                <a:latin typeface="Consolas" panose="020B0609020204030204" pitchFamily="49" charset="0"/>
                <a:ea typeface="+mj-ea"/>
              </a:rPr>
              <a:t>&lt;res-auth&gt;</a:t>
            </a:r>
            <a:r>
              <a:rPr lang="zh-TW" altLang="en-US" sz="1500" dirty="0">
                <a:latin typeface="Consolas" panose="020B0609020204030204" pitchFamily="49" charset="0"/>
                <a:ea typeface="+mj-ea"/>
              </a:rPr>
              <a:t>取用方式</a:t>
            </a:r>
            <a:r>
              <a:rPr lang="en-US" altLang="zh-TW" sz="1500" dirty="0">
                <a:latin typeface="Consolas" panose="020B0609020204030204" pitchFamily="49" charset="0"/>
                <a:ea typeface="+mj-ea"/>
              </a:rPr>
              <a:t>&lt;/res-auth&gt;</a:t>
            </a:r>
          </a:p>
          <a:p>
            <a:pPr marL="800100" lvl="2" indent="-342900" algn="just"/>
            <a:r>
              <a:rPr lang="en-US" altLang="zh-TW" sz="1500" dirty="0">
                <a:latin typeface="Consolas" panose="020B0609020204030204" pitchFamily="49" charset="0"/>
                <a:ea typeface="+mj-ea"/>
              </a:rPr>
              <a:t>&lt;/resource-ref&gt;</a:t>
            </a:r>
          </a:p>
          <a:p>
            <a:pPr marL="342900" lvl="1" indent="-342900" algn="just"/>
            <a:r>
              <a:rPr lang="zh-TW" altLang="en-US" sz="1500" dirty="0">
                <a:latin typeface="Consolas" panose="020B0609020204030204" pitchFamily="49" charset="0"/>
                <a:ea typeface="+mj-ea"/>
              </a:rPr>
              <a:t>說明</a:t>
            </a:r>
          </a:p>
          <a:p>
            <a:pPr marL="342900" lvl="1" indent="-342900" algn="just">
              <a:buFont typeface="Arial" panose="020B0604020202020204" pitchFamily="34" charset="0"/>
              <a:buChar char="•"/>
            </a:pPr>
            <a:r>
              <a:rPr lang="en-US" altLang="zh-TW" sz="1500" dirty="0">
                <a:latin typeface="Consolas" panose="020B0609020204030204" pitchFamily="49" charset="0"/>
                <a:ea typeface="+mj-ea"/>
              </a:rPr>
              <a:t>description:</a:t>
            </a:r>
            <a:r>
              <a:rPr lang="zh-TW" altLang="en-US" sz="1500" dirty="0">
                <a:latin typeface="Consolas" panose="020B0609020204030204" pitchFamily="49" charset="0"/>
                <a:ea typeface="+mj-ea"/>
              </a:rPr>
              <a:t>給部署者看的說明性文字</a:t>
            </a:r>
          </a:p>
          <a:p>
            <a:pPr marL="342900" lvl="1" indent="-342900" algn="just">
              <a:buFont typeface="Arial" panose="020B0604020202020204" pitchFamily="34" charset="0"/>
              <a:buChar char="•"/>
            </a:pPr>
            <a:r>
              <a:rPr lang="en-US" altLang="zh-TW" sz="1500" dirty="0">
                <a:latin typeface="Consolas" panose="020B0609020204030204" pitchFamily="49" charset="0"/>
                <a:ea typeface="+mj-ea"/>
              </a:rPr>
              <a:t>res-ref-name:</a:t>
            </a:r>
            <a:r>
              <a:rPr lang="zh-TW" altLang="en-US" sz="1500" dirty="0">
                <a:latin typeface="Consolas" panose="020B0609020204030204" pitchFamily="49" charset="0"/>
                <a:ea typeface="+mj-ea"/>
              </a:rPr>
              <a:t>用於參考資料庫資源的</a:t>
            </a:r>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路徑，路徑為</a:t>
            </a:r>
            <a:r>
              <a:rPr lang="en-US" altLang="zh-TW" sz="1500" dirty="0">
                <a:latin typeface="Consolas" panose="020B0609020204030204" pitchFamily="49" charset="0"/>
                <a:ea typeface="+mj-ea"/>
              </a:rPr>
              <a:t>java:comp/env/</a:t>
            </a:r>
            <a:r>
              <a:rPr lang="zh-TW" altLang="en-US" sz="1500" dirty="0">
                <a:latin typeface="Consolas" panose="020B0609020204030204" pitchFamily="49" charset="0"/>
                <a:ea typeface="+mj-ea"/>
              </a:rPr>
              <a:t>資源名稱</a:t>
            </a:r>
          </a:p>
          <a:p>
            <a:pPr marL="342900" lvl="1" indent="-342900" algn="just">
              <a:buFont typeface="Arial" panose="020B0604020202020204" pitchFamily="34" charset="0"/>
              <a:buChar char="•"/>
            </a:pPr>
            <a:r>
              <a:rPr lang="en-US" altLang="zh-TW" sz="1500" dirty="0">
                <a:latin typeface="Consolas" panose="020B0609020204030204" pitchFamily="49" charset="0"/>
                <a:ea typeface="+mj-ea"/>
              </a:rPr>
              <a:t>res-type:</a:t>
            </a:r>
            <a:r>
              <a:rPr lang="zh-TW" altLang="en-US" sz="1500" dirty="0">
                <a:latin typeface="Consolas" panose="020B0609020204030204" pitchFamily="49" charset="0"/>
                <a:ea typeface="+mj-ea"/>
              </a:rPr>
              <a:t>用於尋找</a:t>
            </a:r>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資源時所使用的實作類別，通常為</a:t>
            </a:r>
            <a:r>
              <a:rPr lang="en-US" altLang="zh-TW" sz="1500" dirty="0">
                <a:latin typeface="Consolas" panose="020B0609020204030204" pitchFamily="49" charset="0"/>
                <a:ea typeface="+mj-ea"/>
              </a:rPr>
              <a:t>javax.sql.DataSource</a:t>
            </a:r>
          </a:p>
          <a:p>
            <a:pPr marL="342900" lvl="1" indent="-342900" algn="just">
              <a:buFont typeface="Arial" panose="020B0604020202020204" pitchFamily="34" charset="0"/>
              <a:buChar char="•"/>
            </a:pPr>
            <a:r>
              <a:rPr lang="en-US" altLang="zh-TW" sz="1500" dirty="0">
                <a:latin typeface="Consolas" panose="020B0609020204030204" pitchFamily="49" charset="0"/>
                <a:ea typeface="+mj-ea"/>
              </a:rPr>
              <a:t>res-auth:</a:t>
            </a:r>
          </a:p>
          <a:p>
            <a:pPr marL="457200" lvl="2" algn="just"/>
            <a:r>
              <a:rPr lang="en-US" altLang="zh-TW" sz="1500" dirty="0">
                <a:latin typeface="Consolas" panose="020B0609020204030204" pitchFamily="49" charset="0"/>
                <a:ea typeface="+mj-ea"/>
              </a:rPr>
              <a:t>JNDI</a:t>
            </a:r>
            <a:r>
              <a:rPr lang="zh-TW" altLang="en-US" sz="1500" dirty="0">
                <a:latin typeface="Consolas" panose="020B0609020204030204" pitchFamily="49" charset="0"/>
                <a:ea typeface="+mj-ea"/>
              </a:rPr>
              <a:t>資源取用方式，若提供</a:t>
            </a:r>
            <a:r>
              <a:rPr lang="en-US" altLang="zh-TW" sz="1500" dirty="0">
                <a:latin typeface="Consolas" panose="020B0609020204030204" pitchFamily="49" charset="0"/>
                <a:ea typeface="+mj-ea"/>
              </a:rPr>
              <a:t>Servlet</a:t>
            </a:r>
            <a:r>
              <a:rPr lang="zh-TW" altLang="en-US" sz="1500" dirty="0">
                <a:latin typeface="Consolas" panose="020B0609020204030204" pitchFamily="49" charset="0"/>
                <a:ea typeface="+mj-ea"/>
              </a:rPr>
              <a:t>使用引數為</a:t>
            </a:r>
            <a:r>
              <a:rPr lang="en-US" altLang="zh-TW" sz="1500" dirty="0">
                <a:latin typeface="Consolas" panose="020B0609020204030204" pitchFamily="49" charset="0"/>
                <a:ea typeface="+mj-ea"/>
              </a:rPr>
              <a:t>Servlet</a:t>
            </a:r>
            <a:r>
              <a:rPr lang="zh-TW" altLang="en-US" sz="1500" dirty="0">
                <a:latin typeface="Consolas" panose="020B0609020204030204" pitchFamily="49" charset="0"/>
                <a:ea typeface="+mj-ea"/>
              </a:rPr>
              <a:t>，若提供</a:t>
            </a:r>
            <a:r>
              <a:rPr lang="en-US" altLang="zh-TW" sz="1500" dirty="0">
                <a:latin typeface="Consolas" panose="020B0609020204030204" pitchFamily="49" charset="0"/>
                <a:ea typeface="+mj-ea"/>
              </a:rPr>
              <a:t>JSP</a:t>
            </a:r>
            <a:r>
              <a:rPr lang="zh-TW" altLang="en-US" sz="1500" dirty="0">
                <a:latin typeface="Consolas" panose="020B0609020204030204" pitchFamily="49" charset="0"/>
                <a:ea typeface="+mj-ea"/>
              </a:rPr>
              <a:t>使用則引數為</a:t>
            </a:r>
            <a:r>
              <a:rPr lang="en-US" altLang="zh-TW" sz="1500" dirty="0">
                <a:latin typeface="Consolas" panose="020B0609020204030204" pitchFamily="49" charset="0"/>
                <a:ea typeface="+mj-ea"/>
              </a:rPr>
              <a:t>Container</a:t>
            </a:r>
            <a:r>
              <a:rPr lang="zh-TW" altLang="en-US" sz="1500" dirty="0">
                <a:latin typeface="Consolas" panose="020B0609020204030204" pitchFamily="49" charset="0"/>
                <a:ea typeface="+mj-ea"/>
              </a:rPr>
              <a:t>。</a:t>
            </a:r>
            <a:endParaRPr lang="en-US" altLang="zh-TW" sz="1500" dirty="0">
              <a:latin typeface="Consolas" panose="020B0609020204030204" pitchFamily="49" charset="0"/>
              <a:ea typeface="+mj-ea"/>
            </a:endParaRPr>
          </a:p>
        </p:txBody>
      </p:sp>
      <p:sp>
        <p:nvSpPr>
          <p:cNvPr id="8" name="文字方塊 7">
            <a:extLst>
              <a:ext uri="{FF2B5EF4-FFF2-40B4-BE49-F238E27FC236}">
                <a16:creationId xmlns:a16="http://schemas.microsoft.com/office/drawing/2014/main" id="{0D648569-DF5C-4C07-8869-AD71AB3D0134}"/>
              </a:ext>
            </a:extLst>
          </p:cNvPr>
          <p:cNvSpPr txBox="1"/>
          <p:nvPr/>
        </p:nvSpPr>
        <p:spPr>
          <a:xfrm>
            <a:off x="5656970" y="3430874"/>
            <a:ext cx="1695175"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lgn="ctr">
              <a:buClrTx/>
              <a:buNone/>
            </a:pPr>
            <a:r>
              <a:rPr lang="zh-TW" altLang="en-US" sz="2000" dirty="0">
                <a:latin typeface="Consolas" panose="020B0609020204030204" pitchFamily="49" charset="0"/>
                <a:ea typeface="+mj-ea"/>
              </a:rPr>
              <a:t>設定</a:t>
            </a:r>
            <a:r>
              <a:rPr lang="en-US" altLang="zh-TW" sz="2000" dirty="0">
                <a:latin typeface="Consolas" panose="020B0609020204030204" pitchFamily="49" charset="0"/>
                <a:ea typeface="+mj-ea"/>
              </a:rPr>
              <a:t>web.xml</a:t>
            </a:r>
          </a:p>
        </p:txBody>
      </p:sp>
      <p:sp>
        <p:nvSpPr>
          <p:cNvPr id="2" name="文字方塊 1">
            <a:extLst>
              <a:ext uri="{FF2B5EF4-FFF2-40B4-BE49-F238E27FC236}">
                <a16:creationId xmlns:a16="http://schemas.microsoft.com/office/drawing/2014/main" id="{C6090779-41D4-EF1B-8D36-871D78857414}"/>
              </a:ext>
            </a:extLst>
          </p:cNvPr>
          <p:cNvSpPr txBox="1"/>
          <p:nvPr/>
        </p:nvSpPr>
        <p:spPr>
          <a:xfrm>
            <a:off x="10129584" y="6311651"/>
            <a:ext cx="138403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組態設定</a:t>
            </a:r>
          </a:p>
        </p:txBody>
      </p:sp>
    </p:spTree>
    <p:extLst>
      <p:ext uri="{BB962C8B-B14F-4D97-AF65-F5344CB8AC3E}">
        <p14:creationId xmlns:p14="http://schemas.microsoft.com/office/powerpoint/2010/main" val="28391241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7528"/>
            <a:ext cx="10294884" cy="6344863"/>
          </a:xfrm>
        </p:spPr>
        <p:txBody>
          <a:bodyPr>
            <a:normAutofit/>
          </a:bodyPr>
          <a:lstStyle/>
          <a:p>
            <a:pPr marL="342900" lvl="1" indent="-342900" algn="just"/>
            <a:r>
              <a:rPr lang="zh-TW" altLang="en-US" sz="2000" dirty="0">
                <a:latin typeface="Consolas" panose="020B0609020204030204" pitchFamily="49" charset="0"/>
                <a:ea typeface="+mj-ea"/>
              </a:rPr>
              <a:t>透過</a:t>
            </a:r>
            <a:r>
              <a:rPr lang="en-US" altLang="zh-TW" sz="2000" dirty="0">
                <a:latin typeface="Consolas" panose="020B0609020204030204" pitchFamily="49" charset="0"/>
                <a:ea typeface="+mj-ea"/>
              </a:rPr>
              <a:t>JNDI</a:t>
            </a:r>
            <a:r>
              <a:rPr lang="zh-TW" altLang="en-US" sz="2000" dirty="0">
                <a:latin typeface="Consolas" panose="020B0609020204030204" pitchFamily="49" charset="0"/>
                <a:ea typeface="+mj-ea"/>
              </a:rPr>
              <a:t>取得資料庫連結</a:t>
            </a:r>
          </a:p>
          <a:p>
            <a:pPr marL="400050" lvl="2" indent="0" algn="just">
              <a:buNone/>
            </a:pPr>
            <a:r>
              <a:rPr lang="en-US" altLang="zh-TW" sz="2000" dirty="0" err="1">
                <a:latin typeface="Consolas" panose="020B0609020204030204" pitchFamily="49" charset="0"/>
                <a:ea typeface="+mj-ea"/>
              </a:rPr>
              <a:t>InitialContext</a:t>
            </a:r>
            <a:r>
              <a:rPr lang="en-US" altLang="zh-TW" sz="2000" dirty="0">
                <a:latin typeface="Consolas" panose="020B0609020204030204" pitchFamily="49" charset="0"/>
                <a:ea typeface="+mj-ea"/>
              </a:rPr>
              <a:t> context=new </a:t>
            </a:r>
            <a:r>
              <a:rPr lang="en-US" altLang="zh-TW" sz="2000" dirty="0" err="1">
                <a:latin typeface="Consolas" panose="020B0609020204030204" pitchFamily="49" charset="0"/>
                <a:ea typeface="+mj-ea"/>
              </a:rPr>
              <a:t>InitialContext</a:t>
            </a:r>
            <a:r>
              <a:rPr lang="en-US" altLang="zh-TW" sz="2000" dirty="0">
                <a:latin typeface="Consolas" panose="020B0609020204030204" pitchFamily="49" charset="0"/>
                <a:ea typeface="+mj-ea"/>
              </a:rPr>
              <a:t>();</a:t>
            </a:r>
          </a:p>
          <a:p>
            <a:pPr marL="400050" lvl="2" indent="0" algn="just">
              <a:buNone/>
            </a:pPr>
            <a:r>
              <a:rPr lang="en-US" altLang="zh-TW" sz="2000" dirty="0" err="1">
                <a:latin typeface="Consolas" panose="020B0609020204030204" pitchFamily="49" charset="0"/>
                <a:ea typeface="+mj-ea"/>
              </a:rPr>
              <a:t>DataSource</a:t>
            </a:r>
            <a:r>
              <a:rPr lang="en-US" altLang="zh-TW" sz="2000" dirty="0">
                <a:latin typeface="Consolas" panose="020B0609020204030204" pitchFamily="49" charset="0"/>
                <a:ea typeface="+mj-ea"/>
              </a:rPr>
              <a:t> ds=(</a:t>
            </a:r>
            <a:r>
              <a:rPr lang="en-US" altLang="zh-TW" sz="2000" dirty="0" err="1">
                <a:latin typeface="Consolas" panose="020B0609020204030204" pitchFamily="49" charset="0"/>
                <a:ea typeface="+mj-ea"/>
              </a:rPr>
              <a:t>DataSource</a:t>
            </a:r>
            <a:r>
              <a:rPr lang="en-US" altLang="zh-TW" sz="2000" dirty="0">
                <a:latin typeface="Consolas" panose="020B0609020204030204" pitchFamily="49" charset="0"/>
                <a:ea typeface="+mj-ea"/>
              </a:rPr>
              <a:t>)</a:t>
            </a:r>
            <a:r>
              <a:rPr lang="en-US" altLang="zh-TW" sz="2000" dirty="0" err="1">
                <a:latin typeface="Consolas" panose="020B0609020204030204" pitchFamily="49" charset="0"/>
                <a:ea typeface="+mj-ea"/>
              </a:rPr>
              <a:t>context.lookup</a:t>
            </a:r>
            <a:r>
              <a:rPr lang="en-US" altLang="zh-TW" sz="2000" dirty="0">
                <a:latin typeface="Consolas" panose="020B0609020204030204" pitchFamily="49" charset="0"/>
                <a:ea typeface="+mj-ea"/>
              </a:rPr>
              <a:t>("</a:t>
            </a:r>
            <a:r>
              <a:rPr lang="en-US" altLang="zh-TW" sz="2000" dirty="0" err="1">
                <a:latin typeface="Consolas" panose="020B0609020204030204" pitchFamily="49" charset="0"/>
                <a:ea typeface="+mj-ea"/>
              </a:rPr>
              <a:t>java:comp</a:t>
            </a:r>
            <a:r>
              <a:rPr lang="en-US" altLang="zh-TW" sz="2000" dirty="0">
                <a:latin typeface="Consolas" panose="020B0609020204030204" pitchFamily="49" charset="0"/>
                <a:ea typeface="+mj-ea"/>
              </a:rPr>
              <a:t>/env/</a:t>
            </a:r>
            <a:r>
              <a:rPr lang="zh-TW" altLang="en-US" sz="2000" dirty="0">
                <a:latin typeface="Consolas" panose="020B0609020204030204" pitchFamily="49" charset="0"/>
                <a:ea typeface="+mj-ea"/>
              </a:rPr>
              <a:t>資源名稱</a:t>
            </a:r>
            <a:r>
              <a:rPr lang="en-US" altLang="zh-TW" sz="2000" dirty="0">
                <a:latin typeface="Consolas" panose="020B0609020204030204" pitchFamily="49" charset="0"/>
                <a:ea typeface="+mj-ea"/>
              </a:rPr>
              <a:t>");</a:t>
            </a:r>
          </a:p>
          <a:p>
            <a:pPr marL="400050" lvl="2" indent="0" algn="just">
              <a:buNone/>
            </a:pPr>
            <a:r>
              <a:rPr lang="en-US" altLang="zh-TW" sz="2000" dirty="0">
                <a:latin typeface="Consolas" panose="020B0609020204030204" pitchFamily="49" charset="0"/>
                <a:ea typeface="+mj-ea"/>
              </a:rPr>
              <a:t>Connection conn1=</a:t>
            </a:r>
            <a:r>
              <a:rPr lang="en-US" altLang="zh-TW" sz="2000" dirty="0" err="1">
                <a:latin typeface="Consolas" panose="020B0609020204030204" pitchFamily="49" charset="0"/>
                <a:ea typeface="+mj-ea"/>
              </a:rPr>
              <a:t>ds.getConnection</a:t>
            </a:r>
            <a:r>
              <a:rPr lang="en-US" altLang="zh-TW" sz="2000" dirty="0">
                <a:latin typeface="Consolas" panose="020B0609020204030204" pitchFamily="49" charset="0"/>
                <a:ea typeface="+mj-ea"/>
              </a:rPr>
              <a:t>();</a:t>
            </a:r>
          </a:p>
          <a:p>
            <a:pPr marL="400050" lvl="2" indent="0" algn="just">
              <a:buNone/>
            </a:pP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當</a:t>
            </a:r>
            <a:r>
              <a:rPr lang="en-US" altLang="zh-TW" sz="2000" dirty="0">
                <a:latin typeface="Consolas" panose="020B0609020204030204" pitchFamily="49" charset="0"/>
                <a:ea typeface="+mj-ea"/>
              </a:rPr>
              <a:t>Servlet</a:t>
            </a:r>
            <a:r>
              <a:rPr lang="zh-TW" altLang="en-US" sz="2000" dirty="0">
                <a:latin typeface="Consolas" panose="020B0609020204030204" pitchFamily="49" charset="0"/>
                <a:ea typeface="+mj-ea"/>
              </a:rPr>
              <a:t>程式中自訂使用者身分驗證時，</a:t>
            </a:r>
          </a:p>
          <a:p>
            <a:pPr marL="400050" lvl="2" indent="0" algn="just">
              <a:buNone/>
            </a:pPr>
            <a:r>
              <a:rPr lang="en-US" altLang="zh-TW" sz="2000" dirty="0">
                <a:latin typeface="Consolas" panose="020B0609020204030204" pitchFamily="49" charset="0"/>
                <a:ea typeface="+mj-ea"/>
              </a:rPr>
              <a:t>//</a:t>
            </a:r>
            <a:r>
              <a:rPr lang="zh-TW" altLang="en-US" sz="2000" dirty="0">
                <a:latin typeface="Consolas" panose="020B0609020204030204" pitchFamily="49" charset="0"/>
                <a:ea typeface="+mj-ea"/>
              </a:rPr>
              <a:t>需設定</a:t>
            </a:r>
            <a:r>
              <a:rPr lang="en-US" altLang="zh-TW" sz="2000" dirty="0">
                <a:latin typeface="Consolas" panose="020B0609020204030204" pitchFamily="49" charset="0"/>
                <a:ea typeface="+mj-ea"/>
              </a:rPr>
              <a:t>&lt;res-auth&gt;Servlet&lt;/res-auth&gt;</a:t>
            </a:r>
          </a:p>
          <a:p>
            <a:pPr marL="400050" lvl="2" indent="0" algn="just">
              <a:buNone/>
            </a:pPr>
            <a:r>
              <a:rPr lang="en-US" altLang="zh-TW" sz="2000" dirty="0">
                <a:latin typeface="Consolas" panose="020B0609020204030204" pitchFamily="49" charset="0"/>
                <a:ea typeface="+mj-ea"/>
              </a:rPr>
              <a:t>Connection conn2=</a:t>
            </a:r>
            <a:r>
              <a:rPr lang="en-US" altLang="zh-TW" sz="2000" dirty="0" err="1">
                <a:latin typeface="Consolas" panose="020B0609020204030204" pitchFamily="49" charset="0"/>
                <a:ea typeface="+mj-ea"/>
              </a:rPr>
              <a:t>ds.getConnection</a:t>
            </a:r>
            <a:r>
              <a:rPr lang="en-US" altLang="zh-TW" sz="2000" dirty="0">
                <a:latin typeface="Consolas" panose="020B0609020204030204" pitchFamily="49" charset="0"/>
                <a:ea typeface="+mj-ea"/>
              </a:rPr>
              <a:t>("user", "password")</a:t>
            </a: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26402"/>
            <a:ext cx="4490321"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zh-TW" altLang="en-US" sz="3000">
                <a:latin typeface="Consolas" panose="020B0609020204030204" pitchFamily="49" charset="0"/>
                <a:ea typeface="+mj-ea"/>
              </a:rPr>
              <a:t>透過</a:t>
            </a:r>
            <a:r>
              <a:rPr lang="en-US" altLang="zh-TW" sz="3000">
                <a:latin typeface="Consolas" panose="020B0609020204030204" pitchFamily="49" charset="0"/>
                <a:ea typeface="+mj-ea"/>
              </a:rPr>
              <a:t>JNDI</a:t>
            </a:r>
            <a:r>
              <a:rPr lang="zh-TW" altLang="en-US" sz="3000">
                <a:latin typeface="Consolas" panose="020B0609020204030204" pitchFamily="49" charset="0"/>
                <a:ea typeface="+mj-ea"/>
              </a:rPr>
              <a:t>取得資料庫連結</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82</a:t>
            </a:fld>
            <a:endParaRPr lang="zh-TW" altLang="en-US"/>
          </a:p>
        </p:txBody>
      </p:sp>
      <p:sp>
        <p:nvSpPr>
          <p:cNvPr id="5" name="文字方塊 4">
            <a:extLst>
              <a:ext uri="{FF2B5EF4-FFF2-40B4-BE49-F238E27FC236}">
                <a16:creationId xmlns:a16="http://schemas.microsoft.com/office/drawing/2014/main" id="{173C25ED-4BC6-EDFC-4F91-0F3DAA28C57B}"/>
              </a:ext>
            </a:extLst>
          </p:cNvPr>
          <p:cNvSpPr txBox="1"/>
          <p:nvPr/>
        </p:nvSpPr>
        <p:spPr>
          <a:xfrm>
            <a:off x="10129584" y="6311651"/>
            <a:ext cx="1384033"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取得連線</a:t>
            </a:r>
          </a:p>
        </p:txBody>
      </p:sp>
    </p:spTree>
    <p:extLst>
      <p:ext uri="{BB962C8B-B14F-4D97-AF65-F5344CB8AC3E}">
        <p14:creationId xmlns:p14="http://schemas.microsoft.com/office/powerpoint/2010/main" val="34218442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A1269DF-88D3-4DD4-8751-5100019A6FD8}"/>
              </a:ext>
            </a:extLst>
          </p:cNvPr>
          <p:cNvSpPr>
            <a:spLocks noGrp="1"/>
          </p:cNvSpPr>
          <p:nvPr>
            <p:ph type="sldNum" sz="quarter" idx="12"/>
          </p:nvPr>
        </p:nvSpPr>
        <p:spPr/>
        <p:txBody>
          <a:bodyPr/>
          <a:lstStyle/>
          <a:p>
            <a:fld id="{B521127C-0C56-461F-B517-0D483F216F7D}" type="slidenum">
              <a:rPr lang="zh-TW" altLang="en-US" smtClean="0"/>
              <a:t>83</a:t>
            </a:fld>
            <a:endParaRPr lang="zh-TW" altLang="en-US"/>
          </a:p>
        </p:txBody>
      </p:sp>
      <p:sp>
        <p:nvSpPr>
          <p:cNvPr id="7" name="文字方塊 6">
            <a:extLst>
              <a:ext uri="{FF2B5EF4-FFF2-40B4-BE49-F238E27FC236}">
                <a16:creationId xmlns:a16="http://schemas.microsoft.com/office/drawing/2014/main" id="{65D5726D-53FD-4E2A-A2FC-E07669DCCEDC}"/>
              </a:ext>
            </a:extLst>
          </p:cNvPr>
          <p:cNvSpPr txBox="1">
            <a:spLocks/>
          </p:cNvSpPr>
          <p:nvPr/>
        </p:nvSpPr>
        <p:spPr>
          <a:xfrm>
            <a:off x="88682" y="859790"/>
            <a:ext cx="11862526" cy="5909310"/>
          </a:xfrm>
          <a:prstGeom prst="rect">
            <a:avLst/>
          </a:prstGeom>
          <a:noFill/>
        </p:spPr>
        <p:txBody>
          <a:bodyPr wrap="square">
            <a:spAutoFit/>
          </a:bodyPr>
          <a:lstStyle/>
          <a:p>
            <a:pPr marL="342900" lvl="1" indent="-342900" algn="just"/>
            <a:r>
              <a:rPr lang="en-US" altLang="zh-TW" dirty="0">
                <a:latin typeface="Consolas" panose="020B0609020204030204" pitchFamily="49" charset="0"/>
                <a:ea typeface="+mj-ea"/>
              </a:rPr>
              <a:t>	</a:t>
            </a:r>
            <a:r>
              <a:rPr lang="en-US" altLang="zh-TW" b="1" dirty="0">
                <a:solidFill>
                  <a:srgbClr val="FF0000"/>
                </a:solidFill>
                <a:latin typeface="Consolas" panose="020B0609020204030204" pitchFamily="49" charset="0"/>
                <a:ea typeface="+mj-ea"/>
              </a:rPr>
              <a:t>Tomcat</a:t>
            </a:r>
            <a:r>
              <a:rPr lang="zh-TW" altLang="en-US" b="1" dirty="0">
                <a:solidFill>
                  <a:srgbClr val="FF0000"/>
                </a:solidFill>
                <a:latin typeface="Consolas" panose="020B0609020204030204" pitchFamily="49" charset="0"/>
                <a:ea typeface="+mj-ea"/>
              </a:rPr>
              <a:t> </a:t>
            </a:r>
            <a:r>
              <a:rPr lang="en-US" altLang="zh-TW" b="1" dirty="0">
                <a:solidFill>
                  <a:srgbClr val="FF0000"/>
                </a:solidFill>
                <a:latin typeface="Consolas" panose="020B0609020204030204" pitchFamily="49" charset="0"/>
                <a:ea typeface="+mj-ea"/>
              </a:rPr>
              <a:t>server</a:t>
            </a:r>
            <a:r>
              <a:rPr lang="zh-TW" altLang="en-US" dirty="0">
                <a:latin typeface="Consolas" panose="020B0609020204030204" pitchFamily="49" charset="0"/>
                <a:ea typeface="+mj-ea"/>
              </a:rPr>
              <a:t>下的</a:t>
            </a:r>
            <a:r>
              <a:rPr lang="en-US" altLang="zh-TW" dirty="0">
                <a:latin typeface="Consolas" panose="020B0609020204030204" pitchFamily="49" charset="0"/>
                <a:ea typeface="+mj-ea"/>
              </a:rPr>
              <a:t>【context.xml】</a:t>
            </a:r>
          </a:p>
          <a:p>
            <a:pPr marL="857250" lvl="3" algn="just"/>
            <a:r>
              <a:rPr lang="en-US" altLang="zh-TW" dirty="0">
                <a:latin typeface="Consolas" panose="020B0609020204030204" pitchFamily="49" charset="0"/>
                <a:ea typeface="+mj-ea"/>
              </a:rPr>
              <a:t>&lt;Resource</a:t>
            </a:r>
          </a:p>
          <a:p>
            <a:pPr marL="1314450" lvl="4" algn="just"/>
            <a:r>
              <a:rPr lang="en-US" altLang="zh-TW" dirty="0">
                <a:latin typeface="Consolas" panose="020B0609020204030204" pitchFamily="49" charset="0"/>
                <a:ea typeface="+mj-ea"/>
              </a:rPr>
              <a:t>name="</a:t>
            </a:r>
            <a:r>
              <a:rPr lang="en-US" altLang="zh-TW" dirty="0">
                <a:solidFill>
                  <a:srgbClr val="FF0000"/>
                </a:solidFill>
                <a:latin typeface="Consolas" panose="020B0609020204030204" pitchFamily="49" charset="0"/>
                <a:ea typeface="+mj-ea"/>
              </a:rPr>
              <a:t>jdbc/TestDB(</a:t>
            </a:r>
            <a:r>
              <a:rPr lang="zh-TW" altLang="en-US" dirty="0">
                <a:solidFill>
                  <a:srgbClr val="FF0000"/>
                </a:solidFill>
                <a:latin typeface="Consolas" panose="020B0609020204030204" pitchFamily="49" charset="0"/>
                <a:ea typeface="+mj-ea"/>
              </a:rPr>
              <a:t>名稱可自訂</a:t>
            </a:r>
            <a:r>
              <a:rPr lang="en-US" altLang="zh-TW" dirty="0">
                <a:solidFill>
                  <a:srgbClr val="FF0000"/>
                </a:solidFill>
                <a:latin typeface="Consolas" panose="020B0609020204030204" pitchFamily="49" charset="0"/>
                <a:ea typeface="+mj-ea"/>
              </a:rPr>
              <a:t>)</a:t>
            </a:r>
            <a:r>
              <a:rPr lang="en-US" altLang="zh-TW" dirty="0">
                <a:latin typeface="Consolas" panose="020B0609020204030204" pitchFamily="49" charset="0"/>
                <a:ea typeface="+mj-ea"/>
              </a:rPr>
              <a:t>" type="javax.sql.DataSource"</a:t>
            </a:r>
          </a:p>
          <a:p>
            <a:pPr marL="1314450" lvl="4" algn="just"/>
            <a:r>
              <a:rPr lang="en-US" altLang="zh-TW" dirty="0">
                <a:latin typeface="Consolas" panose="020B0609020204030204" pitchFamily="49" charset="0"/>
                <a:ea typeface="+mj-ea"/>
              </a:rPr>
              <a:t>auth="Container" username="sa" password="123456" </a:t>
            </a:r>
          </a:p>
          <a:p>
            <a:pPr marL="1314450" lvl="4" algn="just"/>
            <a:r>
              <a:rPr lang="en-US" altLang="zh-TW" dirty="0" err="1">
                <a:latin typeface="Consolas" panose="020B0609020204030204" pitchFamily="49" charset="0"/>
                <a:ea typeface="+mj-ea"/>
              </a:rPr>
              <a:t>driverClassName</a:t>
            </a:r>
            <a:r>
              <a:rPr lang="en-US" altLang="zh-TW" dirty="0">
                <a:latin typeface="Consolas" panose="020B0609020204030204" pitchFamily="49" charset="0"/>
                <a:ea typeface="+mj-ea"/>
              </a:rPr>
              <a:t>="com.microsoft.sqlserver.jdbc.SQLServerDriver"</a:t>
            </a:r>
          </a:p>
          <a:p>
            <a:pPr marL="1314450" lvl="4" algn="just"/>
            <a:r>
              <a:rPr lang="en-US" altLang="zh-TW" dirty="0" err="1">
                <a:latin typeface="Consolas" panose="020B0609020204030204" pitchFamily="49" charset="0"/>
                <a:ea typeface="+mj-ea"/>
              </a:rPr>
              <a:t>url</a:t>
            </a:r>
            <a:r>
              <a:rPr lang="en-US" altLang="zh-TW" dirty="0">
                <a:latin typeface="Consolas" panose="020B0609020204030204" pitchFamily="49" charset="0"/>
                <a:ea typeface="+mj-ea"/>
              </a:rPr>
              <a:t>="jdbc:sqlserver://localhost:1433;trustservercertificate=</a:t>
            </a:r>
            <a:r>
              <a:rPr lang="en-US" altLang="zh-TW" dirty="0" err="1">
                <a:latin typeface="Consolas" panose="020B0609020204030204" pitchFamily="49" charset="0"/>
                <a:ea typeface="+mj-ea"/>
              </a:rPr>
              <a:t>true;database</a:t>
            </a:r>
            <a:r>
              <a:rPr lang="en-US" altLang="zh-TW" dirty="0">
                <a:latin typeface="Consolas" panose="020B0609020204030204" pitchFamily="49" charset="0"/>
                <a:ea typeface="+mj-ea"/>
              </a:rPr>
              <a:t>=</a:t>
            </a:r>
            <a:r>
              <a:rPr lang="en-US" altLang="zh-TW" dirty="0" err="1">
                <a:latin typeface="Consolas" panose="020B0609020204030204" pitchFamily="49" charset="0"/>
                <a:ea typeface="+mj-ea"/>
              </a:rPr>
              <a:t>MyDB</a:t>
            </a:r>
            <a:r>
              <a:rPr lang="en-US" altLang="zh-TW" dirty="0">
                <a:latin typeface="Consolas" panose="020B0609020204030204" pitchFamily="49" charset="0"/>
                <a:ea typeface="+mj-ea"/>
              </a:rPr>
              <a:t>"/&gt;</a:t>
            </a: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r>
              <a:rPr lang="en-US" altLang="zh-TW" dirty="0">
                <a:latin typeface="Consolas" panose="020B0609020204030204" pitchFamily="49" charset="0"/>
                <a:ea typeface="+mj-ea"/>
              </a:rPr>
              <a:t>	</a:t>
            </a:r>
            <a:r>
              <a:rPr lang="zh-TW" altLang="en-US" b="1" dirty="0">
                <a:solidFill>
                  <a:srgbClr val="FF0000"/>
                </a:solidFill>
                <a:latin typeface="Consolas" panose="020B0609020204030204" pitchFamily="49" charset="0"/>
                <a:ea typeface="+mj-ea"/>
              </a:rPr>
              <a:t>你的專案</a:t>
            </a:r>
            <a:r>
              <a:rPr lang="zh-TW" altLang="en-US" dirty="0">
                <a:latin typeface="Consolas" panose="020B0609020204030204" pitchFamily="49" charset="0"/>
                <a:ea typeface="+mj-ea"/>
              </a:rPr>
              <a:t>下的</a:t>
            </a:r>
            <a:r>
              <a:rPr lang="en-US" altLang="zh-TW" dirty="0">
                <a:latin typeface="Consolas" panose="020B0609020204030204" pitchFamily="49" charset="0"/>
                <a:ea typeface="+mj-ea"/>
              </a:rPr>
              <a:t>【web.xml】(Tomcat 6</a:t>
            </a:r>
            <a:r>
              <a:rPr lang="zh-TW" altLang="en-US" dirty="0">
                <a:latin typeface="Consolas" panose="020B0609020204030204" pitchFamily="49" charset="0"/>
                <a:ea typeface="+mj-ea"/>
              </a:rPr>
              <a:t> 以前必須設定；</a:t>
            </a:r>
            <a:r>
              <a:rPr lang="en-US" altLang="zh-TW" dirty="0">
                <a:latin typeface="Consolas" panose="020B0609020204030204" pitchFamily="49" charset="0"/>
                <a:ea typeface="+mj-ea"/>
              </a:rPr>
              <a:t>Tomcat 7</a:t>
            </a:r>
            <a:r>
              <a:rPr lang="zh-TW" altLang="en-US" dirty="0">
                <a:latin typeface="Consolas" panose="020B0609020204030204" pitchFamily="49" charset="0"/>
                <a:ea typeface="+mj-ea"/>
              </a:rPr>
              <a:t> 開始後，會自動進行資源綁定</a:t>
            </a:r>
            <a:r>
              <a:rPr lang="en-US" altLang="zh-TW" dirty="0">
                <a:latin typeface="Consolas" panose="020B0609020204030204" pitchFamily="49" charset="0"/>
                <a:ea typeface="+mj-ea"/>
              </a:rPr>
              <a:t>)</a:t>
            </a:r>
          </a:p>
          <a:p>
            <a:pPr marL="800100" lvl="2" indent="-342900" algn="just"/>
            <a:r>
              <a:rPr lang="en-US" altLang="zh-TW" dirty="0">
                <a:latin typeface="Consolas" panose="020B0609020204030204" pitchFamily="49" charset="0"/>
                <a:ea typeface="+mj-ea"/>
              </a:rPr>
              <a:t>&lt;resource-ref&gt;</a:t>
            </a:r>
          </a:p>
          <a:p>
            <a:pPr marL="1257300" lvl="3" indent="-342900" algn="just"/>
            <a:r>
              <a:rPr lang="en-US" altLang="zh-TW" dirty="0">
                <a:latin typeface="Consolas" panose="020B0609020204030204" pitchFamily="49" charset="0"/>
                <a:ea typeface="+mj-ea"/>
              </a:rPr>
              <a:t>&lt;description&gt;My MSSQL Connection Pool&lt;/description&gt;</a:t>
            </a:r>
          </a:p>
          <a:p>
            <a:pPr marL="1257300" lvl="3" indent="-342900" algn="just"/>
            <a:r>
              <a:rPr lang="en-US" altLang="zh-TW" dirty="0">
                <a:latin typeface="Consolas" panose="020B0609020204030204" pitchFamily="49" charset="0"/>
                <a:ea typeface="+mj-ea"/>
              </a:rPr>
              <a:t>&lt;res-ref-name&gt;</a:t>
            </a:r>
            <a:r>
              <a:rPr lang="en-US" altLang="zh-TW" dirty="0">
                <a:solidFill>
                  <a:srgbClr val="FF0000"/>
                </a:solidFill>
                <a:latin typeface="Consolas" panose="020B0609020204030204" pitchFamily="49" charset="0"/>
                <a:ea typeface="+mj-ea"/>
              </a:rPr>
              <a:t>jdbc/TestDB(</a:t>
            </a:r>
            <a:r>
              <a:rPr lang="zh-TW" altLang="en-US" dirty="0">
                <a:solidFill>
                  <a:srgbClr val="FF0000"/>
                </a:solidFill>
                <a:latin typeface="Consolas" panose="020B0609020204030204" pitchFamily="49" charset="0"/>
                <a:ea typeface="+mj-ea"/>
              </a:rPr>
              <a:t>名稱可自訂</a:t>
            </a:r>
            <a:r>
              <a:rPr lang="en-US" altLang="zh-TW" dirty="0">
                <a:solidFill>
                  <a:srgbClr val="FF0000"/>
                </a:solidFill>
                <a:latin typeface="Consolas" panose="020B0609020204030204" pitchFamily="49" charset="0"/>
                <a:ea typeface="+mj-ea"/>
              </a:rPr>
              <a:t>)</a:t>
            </a:r>
            <a:r>
              <a:rPr lang="en-US" altLang="zh-TW" dirty="0">
                <a:latin typeface="Consolas" panose="020B0609020204030204" pitchFamily="49" charset="0"/>
                <a:ea typeface="+mj-ea"/>
              </a:rPr>
              <a:t>&lt;/res-ref-name&gt;</a:t>
            </a:r>
          </a:p>
          <a:p>
            <a:pPr marL="1257300" lvl="3" indent="-342900" algn="just"/>
            <a:r>
              <a:rPr lang="en-US" altLang="zh-TW" dirty="0">
                <a:latin typeface="Consolas" panose="020B0609020204030204" pitchFamily="49" charset="0"/>
                <a:ea typeface="+mj-ea"/>
              </a:rPr>
              <a:t>&lt;res-type&gt;javax.sql.DataSource&lt;/res-type&gt;</a:t>
            </a:r>
          </a:p>
          <a:p>
            <a:pPr marL="1257300" lvl="3" indent="-342900" algn="just"/>
            <a:r>
              <a:rPr lang="en-US" altLang="zh-TW" dirty="0">
                <a:latin typeface="Consolas" panose="020B0609020204030204" pitchFamily="49" charset="0"/>
                <a:ea typeface="+mj-ea"/>
              </a:rPr>
              <a:t>&lt;res-auth&gt;Container&lt;/res-auth&gt;</a:t>
            </a:r>
          </a:p>
          <a:p>
            <a:pPr marL="800100" lvl="2" indent="-342900" algn="just"/>
            <a:r>
              <a:rPr lang="en-US" altLang="zh-TW" dirty="0">
                <a:latin typeface="Consolas" panose="020B0609020204030204" pitchFamily="49" charset="0"/>
                <a:ea typeface="+mj-ea"/>
              </a:rPr>
              <a:t>&lt;/resource-ref&gt;</a:t>
            </a:r>
          </a:p>
          <a:p>
            <a:pPr marL="400050" lvl="2" indent="0" algn="just">
              <a:buNone/>
            </a:pPr>
            <a:endParaRPr lang="en-US" altLang="zh-TW" dirty="0">
              <a:latin typeface="Consolas" panose="020B0609020204030204" pitchFamily="49" charset="0"/>
              <a:ea typeface="+mj-ea"/>
            </a:endParaRPr>
          </a:p>
          <a:p>
            <a:pPr marL="400050" lvl="2" indent="0" algn="just">
              <a:buNone/>
            </a:pPr>
            <a:endParaRPr lang="en-US" altLang="zh-TW" dirty="0">
              <a:latin typeface="Consolas" panose="020B0609020204030204" pitchFamily="49" charset="0"/>
              <a:ea typeface="+mj-ea"/>
            </a:endParaRPr>
          </a:p>
          <a:p>
            <a:pPr marL="400050" lvl="2" indent="0" algn="just">
              <a:buNone/>
            </a:pPr>
            <a:r>
              <a:rPr lang="en-US" altLang="zh-TW" dirty="0">
                <a:latin typeface="Consolas" panose="020B0609020204030204" pitchFamily="49" charset="0"/>
                <a:ea typeface="+mj-ea"/>
              </a:rPr>
              <a:t>【</a:t>
            </a:r>
            <a:r>
              <a:rPr lang="zh-TW" altLang="en-US" dirty="0">
                <a:latin typeface="Consolas" panose="020B0609020204030204" pitchFamily="49" charset="0"/>
                <a:ea typeface="+mj-ea"/>
              </a:rPr>
              <a:t>在程式中的取法</a:t>
            </a:r>
            <a:r>
              <a:rPr lang="en-US" altLang="zh-TW" dirty="0">
                <a:latin typeface="Consolas" panose="020B0609020204030204" pitchFamily="49" charset="0"/>
                <a:ea typeface="+mj-ea"/>
              </a:rPr>
              <a:t>】</a:t>
            </a:r>
          </a:p>
          <a:p>
            <a:pPr marL="400050" lvl="2" indent="0" algn="just">
              <a:buNone/>
            </a:pPr>
            <a:r>
              <a:rPr lang="en-US" altLang="zh-TW" dirty="0" err="1">
                <a:latin typeface="Consolas" panose="020B0609020204030204" pitchFamily="49" charset="0"/>
                <a:ea typeface="+mj-ea"/>
              </a:rPr>
              <a:t>InitialContext</a:t>
            </a:r>
            <a:r>
              <a:rPr lang="en-US" altLang="zh-TW" dirty="0">
                <a:latin typeface="Consolas" panose="020B0609020204030204" pitchFamily="49" charset="0"/>
                <a:ea typeface="+mj-ea"/>
              </a:rPr>
              <a:t> context=new InitialContext();</a:t>
            </a:r>
          </a:p>
          <a:p>
            <a:pPr marL="400050" lvl="2" indent="0" algn="just">
              <a:buNone/>
            </a:pPr>
            <a:r>
              <a:rPr lang="en-US" altLang="zh-TW" dirty="0" err="1">
                <a:latin typeface="Consolas" panose="020B0609020204030204" pitchFamily="49" charset="0"/>
                <a:ea typeface="+mj-ea"/>
              </a:rPr>
              <a:t>DataSource</a:t>
            </a:r>
            <a:r>
              <a:rPr lang="en-US" altLang="zh-TW" dirty="0">
                <a:latin typeface="Consolas" panose="020B0609020204030204" pitchFamily="49" charset="0"/>
                <a:ea typeface="+mj-ea"/>
              </a:rPr>
              <a:t> ds=(DataSource)context.lookup("java:comp/env/</a:t>
            </a:r>
            <a:r>
              <a:rPr lang="en-US" altLang="zh-TW" dirty="0">
                <a:solidFill>
                  <a:srgbClr val="FF0000"/>
                </a:solidFill>
                <a:latin typeface="Consolas" panose="020B0609020204030204" pitchFamily="49" charset="0"/>
                <a:ea typeface="+mj-ea"/>
              </a:rPr>
              <a:t>jdbc/TestDB</a:t>
            </a:r>
            <a:r>
              <a:rPr lang="en-US" altLang="zh-TW" dirty="0">
                <a:latin typeface="Consolas" panose="020B0609020204030204" pitchFamily="49" charset="0"/>
                <a:ea typeface="+mj-ea"/>
              </a:rPr>
              <a:t>");</a:t>
            </a:r>
          </a:p>
          <a:p>
            <a:pPr marL="400050" lvl="2" indent="0" algn="just">
              <a:buNone/>
            </a:pPr>
            <a:r>
              <a:rPr lang="en-US" altLang="zh-TW" dirty="0">
                <a:latin typeface="Consolas" panose="020B0609020204030204" pitchFamily="49" charset="0"/>
                <a:ea typeface="+mj-ea"/>
              </a:rPr>
              <a:t>Connection conn=</a:t>
            </a:r>
            <a:r>
              <a:rPr lang="en-US" altLang="zh-TW" dirty="0" err="1">
                <a:latin typeface="Consolas" panose="020B0609020204030204" pitchFamily="49" charset="0"/>
                <a:ea typeface="+mj-ea"/>
              </a:rPr>
              <a:t>ds.getConnection</a:t>
            </a:r>
            <a:r>
              <a:rPr lang="en-US" altLang="zh-TW" dirty="0">
                <a:latin typeface="Consolas" panose="020B0609020204030204" pitchFamily="49" charset="0"/>
                <a:ea typeface="+mj-ea"/>
              </a:rPr>
              <a:t>();</a:t>
            </a:r>
          </a:p>
        </p:txBody>
      </p:sp>
      <p:sp>
        <p:nvSpPr>
          <p:cNvPr id="4" name="文字方塊 3">
            <a:extLst>
              <a:ext uri="{FF2B5EF4-FFF2-40B4-BE49-F238E27FC236}">
                <a16:creationId xmlns:a16="http://schemas.microsoft.com/office/drawing/2014/main" id="{6175E0E6-31C3-4A77-94FB-53CD484878F7}"/>
              </a:ext>
            </a:extLst>
          </p:cNvPr>
          <p:cNvSpPr txBox="1"/>
          <p:nvPr/>
        </p:nvSpPr>
        <p:spPr>
          <a:xfrm>
            <a:off x="88683" y="122792"/>
            <a:ext cx="191791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zh-TW" altLang="en-US" sz="3200">
                <a:latin typeface="+mj-ea"/>
                <a:ea typeface="+mj-ea"/>
              </a:rPr>
              <a:t>設定範例</a:t>
            </a:r>
            <a:endParaRPr lang="en-US" altLang="zh-TW" sz="3000">
              <a:latin typeface="+mj-ea"/>
              <a:ea typeface="+mj-ea"/>
            </a:endParaRPr>
          </a:p>
        </p:txBody>
      </p:sp>
      <p:sp>
        <p:nvSpPr>
          <p:cNvPr id="3" name="文字方塊 2">
            <a:extLst>
              <a:ext uri="{FF2B5EF4-FFF2-40B4-BE49-F238E27FC236}">
                <a16:creationId xmlns:a16="http://schemas.microsoft.com/office/drawing/2014/main" id="{0A52C9D7-17AC-71A6-6D3E-1279C5FFAB4F}"/>
              </a:ext>
            </a:extLst>
          </p:cNvPr>
          <p:cNvSpPr txBox="1"/>
          <p:nvPr/>
        </p:nvSpPr>
        <p:spPr>
          <a:xfrm>
            <a:off x="10259736" y="6311651"/>
            <a:ext cx="1253881"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設定範例</a:t>
            </a:r>
          </a:p>
        </p:txBody>
      </p:sp>
    </p:spTree>
    <p:extLst>
      <p:ext uri="{BB962C8B-B14F-4D97-AF65-F5344CB8AC3E}">
        <p14:creationId xmlns:p14="http://schemas.microsoft.com/office/powerpoint/2010/main" val="42705619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34"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35"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3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37"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38" name="Rectangle 19">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1110054"/>
            <a:ext cx="6558608" cy="4580300"/>
          </a:xfrm>
          <a:prstGeom prst="rect">
            <a:avLst/>
          </a:prstGeom>
        </p:spPr>
        <p:txBody>
          <a:bodyPr vert="horz" lIns="91440" tIns="45720" rIns="91440" bIns="45720" rtlCol="0" anchor="ctr">
            <a:normAutofit/>
          </a:bodyPr>
          <a:lstStyle/>
          <a:p>
            <a:pPr algn="r" defTabSz="914400">
              <a:lnSpc>
                <a:spcPct val="80000"/>
              </a:lnSpc>
              <a:spcBef>
                <a:spcPct val="0"/>
              </a:spcBef>
              <a:spcAft>
                <a:spcPts val="600"/>
              </a:spcAft>
            </a:pPr>
            <a:r>
              <a:rPr lang="zh-TW" altLang="en-US" sz="8800" b="1" cap="all">
                <a:latin typeface="+mj-lt"/>
                <a:ea typeface="+mj-ea"/>
                <a:cs typeface="+mj-cs"/>
              </a:rPr>
              <a:t>第二章</a:t>
            </a:r>
            <a:endParaRPr lang="en-US" altLang="zh-TW" sz="8800" b="1" cap="all">
              <a:latin typeface="+mj-lt"/>
              <a:ea typeface="+mj-ea"/>
              <a:cs typeface="+mj-cs"/>
            </a:endParaRPr>
          </a:p>
          <a:p>
            <a:pPr algn="r" defTabSz="914400">
              <a:lnSpc>
                <a:spcPct val="80000"/>
              </a:lnSpc>
              <a:spcBef>
                <a:spcPct val="0"/>
              </a:spcBef>
              <a:spcAft>
                <a:spcPts val="600"/>
              </a:spcAft>
            </a:pPr>
            <a:r>
              <a:rPr lang="en-US" altLang="zh-TW" sz="8800" b="1" cap="all">
                <a:latin typeface="+mj-lt"/>
                <a:ea typeface="+mj-ea"/>
                <a:cs typeface="+mj-cs"/>
              </a:rPr>
              <a:t>JSP</a:t>
            </a:r>
          </a:p>
        </p:txBody>
      </p:sp>
      <p:sp>
        <p:nvSpPr>
          <p:cNvPr id="39" name="Rectangle 21">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23">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5">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7">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9" name="Oval 28">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43" name="Oval 29">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9592056" y="5477256"/>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84</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110365896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37" name="Rectangle 36">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39" name="Rectangle 38">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41" name="Group 40">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42" name="Oval 41">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43" name="Oval 42">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45" name="Rectangle 44">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第一節</a:t>
            </a:r>
          </a:p>
          <a:p>
            <a:pPr defTabSz="914400">
              <a:lnSpc>
                <a:spcPct val="80000"/>
              </a:lnSpc>
              <a:spcBef>
                <a:spcPct val="0"/>
              </a:spcBef>
              <a:spcAft>
                <a:spcPts val="600"/>
              </a:spcAft>
            </a:pPr>
            <a:r>
              <a:rPr lang="en-US" altLang="zh-TW" sz="9600" b="1" cap="all">
                <a:latin typeface="+mj-lt"/>
                <a:ea typeface="+mj-ea"/>
                <a:cs typeface="+mj-cs"/>
              </a:rPr>
              <a:t>JSP</a:t>
            </a:r>
            <a:r>
              <a:rPr lang="zh-TW" altLang="en-US" sz="9600" b="1" cap="all">
                <a:latin typeface="+mj-lt"/>
                <a:ea typeface="+mj-ea"/>
                <a:cs typeface="+mj-cs"/>
              </a:rPr>
              <a:t>介紹</a:t>
            </a:r>
            <a:endParaRPr lang="en-US" altLang="zh-TW" sz="9600" b="1" cap="all">
              <a:latin typeface="+mj-lt"/>
              <a:ea typeface="+mj-ea"/>
              <a:cs typeface="+mj-cs"/>
            </a:endParaRPr>
          </a:p>
        </p:txBody>
      </p:sp>
      <p:sp>
        <p:nvSpPr>
          <p:cNvPr id="47" name="Rectangle 46">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50" name="Oval 49">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1" name="Oval 50">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85</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40403577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86</a:t>
            </a:fld>
            <a:endParaRPr lang="zh-TW" altLang="en-US"/>
          </a:p>
        </p:txBody>
      </p:sp>
      <p:pic>
        <p:nvPicPr>
          <p:cNvPr id="6" name="圖片 5">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0235" y="578758"/>
            <a:ext cx="1090921" cy="1344858"/>
          </a:xfrm>
          <a:prstGeom prst="rect">
            <a:avLst/>
          </a:prstGeom>
        </p:spPr>
      </p:pic>
      <p:pic>
        <p:nvPicPr>
          <p:cNvPr id="7" name="圖片 6"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175" y="621187"/>
            <a:ext cx="1286124" cy="1259999"/>
          </a:xfrm>
          <a:prstGeom prst="rect">
            <a:avLst/>
          </a:prstGeom>
        </p:spPr>
      </p:pic>
      <p:cxnSp>
        <p:nvCxnSpPr>
          <p:cNvPr id="8" name="直線單箭頭接點 7">
            <a:extLst>
              <a:ext uri="{FF2B5EF4-FFF2-40B4-BE49-F238E27FC236}">
                <a16:creationId xmlns:a16="http://schemas.microsoft.com/office/drawing/2014/main" id="{F4F7ABCF-1550-4903-AEBF-4846D8A01C5D}"/>
              </a:ext>
            </a:extLst>
          </p:cNvPr>
          <p:cNvCxnSpPr>
            <a:cxnSpLocks/>
          </p:cNvCxnSpPr>
          <p:nvPr/>
        </p:nvCxnSpPr>
        <p:spPr>
          <a:xfrm>
            <a:off x="3924431" y="1021735"/>
            <a:ext cx="33793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DA080A57-4949-4F23-8A89-83275619A305}"/>
              </a:ext>
            </a:extLst>
          </p:cNvPr>
          <p:cNvCxnSpPr>
            <a:cxnSpLocks/>
          </p:cNvCxnSpPr>
          <p:nvPr/>
        </p:nvCxnSpPr>
        <p:spPr>
          <a:xfrm flipH="1">
            <a:off x="3900365" y="1655714"/>
            <a:ext cx="337933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a:extLst>
              <a:ext uri="{FF2B5EF4-FFF2-40B4-BE49-F238E27FC236}">
                <a16:creationId xmlns:a16="http://schemas.microsoft.com/office/drawing/2014/main" id="{AA19D652-A1F7-471F-8969-78AC06BEA2EB}"/>
              </a:ext>
            </a:extLst>
          </p:cNvPr>
          <p:cNvSpPr txBox="1"/>
          <p:nvPr/>
        </p:nvSpPr>
        <p:spPr>
          <a:xfrm>
            <a:off x="4410184" y="315653"/>
            <a:ext cx="2407826" cy="492807"/>
          </a:xfrm>
          <a:prstGeom prst="rect">
            <a:avLst/>
          </a:prstGeom>
          <a:noFill/>
        </p:spPr>
        <p:txBody>
          <a:bodyPr wrap="square" rtlCol="0">
            <a:spAutoFit/>
          </a:bodyPr>
          <a:lstStyle/>
          <a:p>
            <a:pPr algn="ctr"/>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11" name="文字方塊 10">
            <a:extLst>
              <a:ext uri="{FF2B5EF4-FFF2-40B4-BE49-F238E27FC236}">
                <a16:creationId xmlns:a16="http://schemas.microsoft.com/office/drawing/2014/main" id="{80DA59B2-ACF2-4F22-B3FC-17CFB4391258}"/>
              </a:ext>
            </a:extLst>
          </p:cNvPr>
          <p:cNvSpPr txBox="1"/>
          <p:nvPr/>
        </p:nvSpPr>
        <p:spPr>
          <a:xfrm>
            <a:off x="4284072" y="1923616"/>
            <a:ext cx="2661127" cy="492807"/>
          </a:xfrm>
          <a:prstGeom prst="rect">
            <a:avLst/>
          </a:prstGeom>
          <a:noFill/>
        </p:spPr>
        <p:txBody>
          <a:bodyPr wrap="square" rtlCol="0">
            <a:spAutoFit/>
          </a:bodyPr>
          <a:lstStyle/>
          <a:p>
            <a:pPr algn="ctr"/>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12" name="文字方塊 11">
            <a:extLst>
              <a:ext uri="{FF2B5EF4-FFF2-40B4-BE49-F238E27FC236}">
                <a16:creationId xmlns:a16="http://schemas.microsoft.com/office/drawing/2014/main" id="{8A620388-243F-4A44-ACDE-87A82DAE4A15}"/>
              </a:ext>
            </a:extLst>
          </p:cNvPr>
          <p:cNvSpPr txBox="1"/>
          <p:nvPr/>
        </p:nvSpPr>
        <p:spPr>
          <a:xfrm>
            <a:off x="1102951" y="85950"/>
            <a:ext cx="1492571" cy="492807"/>
          </a:xfrm>
          <a:prstGeom prst="rect">
            <a:avLst/>
          </a:prstGeom>
          <a:noFill/>
        </p:spPr>
        <p:txBody>
          <a:bodyPr wrap="square" rtlCol="0">
            <a:spAutoFit/>
          </a:bodyPr>
          <a:lstStyle/>
          <a:p>
            <a:pPr algn="ctr"/>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13" name="文字方塊 12">
            <a:extLst>
              <a:ext uri="{FF2B5EF4-FFF2-40B4-BE49-F238E27FC236}">
                <a16:creationId xmlns:a16="http://schemas.microsoft.com/office/drawing/2014/main" id="{E0CB1D23-7F8B-4F24-AD97-842FDDFA87A6}"/>
              </a:ext>
            </a:extLst>
          </p:cNvPr>
          <p:cNvSpPr txBox="1"/>
          <p:nvPr/>
        </p:nvSpPr>
        <p:spPr>
          <a:xfrm>
            <a:off x="8909735" y="85951"/>
            <a:ext cx="1391920" cy="492807"/>
          </a:xfrm>
          <a:prstGeom prst="rect">
            <a:avLst/>
          </a:prstGeom>
          <a:noFill/>
        </p:spPr>
        <p:txBody>
          <a:bodyPr wrap="square" rtlCol="0">
            <a:spAutoFit/>
          </a:bodyPr>
          <a:lstStyle/>
          <a:p>
            <a:pPr algn="ctr"/>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14" name="文字方塊 13">
            <a:extLst>
              <a:ext uri="{FF2B5EF4-FFF2-40B4-BE49-F238E27FC236}">
                <a16:creationId xmlns:a16="http://schemas.microsoft.com/office/drawing/2014/main" id="{FF70E413-8F28-4892-8595-66FE25A830FA}"/>
              </a:ext>
            </a:extLst>
          </p:cNvPr>
          <p:cNvSpPr txBox="1"/>
          <p:nvPr/>
        </p:nvSpPr>
        <p:spPr>
          <a:xfrm>
            <a:off x="217053" y="2416423"/>
            <a:ext cx="3454792" cy="553997"/>
          </a:xfrm>
          <a:prstGeom prst="rect">
            <a:avLst/>
          </a:prstGeom>
          <a:noFill/>
        </p:spPr>
        <p:txBody>
          <a:bodyPr wrap="none" rtlCol="0">
            <a:spAutoFit/>
          </a:bodyPr>
          <a:lstStyle/>
          <a:p>
            <a:pPr algn="ctr"/>
            <a:r>
              <a:rPr lang="zh-TW" altLang="en-US" sz="1500">
                <a:latin typeface="Consolas" panose="020B0609020204030204" pitchFamily="49" charset="0"/>
                <a:ea typeface="+mj-ea"/>
              </a:rPr>
              <a:t>請求執行一支「查詢所有商品」的程式</a:t>
            </a:r>
            <a:endParaRPr lang="en-US" altLang="zh-TW" sz="1500">
              <a:latin typeface="Consolas" panose="020B0609020204030204" pitchFamily="49" charset="0"/>
              <a:ea typeface="+mj-ea"/>
            </a:endParaRPr>
          </a:p>
          <a:p>
            <a:pPr algn="ctr"/>
            <a:r>
              <a:rPr lang="en-US" altLang="zh-TW" sz="1500">
                <a:latin typeface="Consolas" panose="020B0609020204030204" pitchFamily="49" charset="0"/>
              </a:rPr>
              <a:t>/GetAllProducts.do</a:t>
            </a:r>
            <a:endParaRPr lang="en-US" altLang="zh-TW" sz="1500">
              <a:latin typeface="Consolas" panose="020B0609020204030204" pitchFamily="49" charset="0"/>
              <a:ea typeface="+mj-ea"/>
            </a:endParaRPr>
          </a:p>
        </p:txBody>
      </p:sp>
      <p:sp>
        <p:nvSpPr>
          <p:cNvPr id="15" name="文字方塊 14">
            <a:extLst>
              <a:ext uri="{FF2B5EF4-FFF2-40B4-BE49-F238E27FC236}">
                <a16:creationId xmlns:a16="http://schemas.microsoft.com/office/drawing/2014/main" id="{1006C0F3-82AD-4059-9A57-C55A35B1BF6A}"/>
              </a:ext>
            </a:extLst>
          </p:cNvPr>
          <p:cNvSpPr txBox="1"/>
          <p:nvPr/>
        </p:nvSpPr>
        <p:spPr>
          <a:xfrm>
            <a:off x="7353713" y="2332369"/>
            <a:ext cx="4838287" cy="1015663"/>
          </a:xfrm>
          <a:prstGeom prst="rect">
            <a:avLst/>
          </a:prstGeom>
          <a:noFill/>
        </p:spPr>
        <p:txBody>
          <a:bodyPr wrap="square" rtlCol="0">
            <a:spAutoFit/>
          </a:bodyPr>
          <a:lstStyle/>
          <a:p>
            <a:r>
              <a:rPr lang="zh-TW" altLang="en-US" sz="1500">
                <a:latin typeface="Consolas" panose="020B0609020204030204" pitchFamily="49" charset="0"/>
                <a:ea typeface="+mj-ea"/>
              </a:rPr>
              <a:t> </a:t>
            </a:r>
            <a:r>
              <a:rPr lang="en-US" altLang="zh-TW" sz="1500">
                <a:latin typeface="Consolas" panose="020B0609020204030204" pitchFamily="49" charset="0"/>
                <a:ea typeface="+mj-ea"/>
              </a:rPr>
              <a:t>Servlet(GetAllProducts.do)</a:t>
            </a:r>
            <a:r>
              <a:rPr lang="zh-TW" altLang="en-US" sz="1500">
                <a:latin typeface="Consolas" panose="020B0609020204030204" pitchFamily="49" charset="0"/>
                <a:ea typeface="+mj-ea"/>
              </a:rPr>
              <a:t>接收到請求</a:t>
            </a:r>
            <a:endParaRPr lang="en-US" altLang="zh-TW" sz="1500">
              <a:latin typeface="Consolas" panose="020B0609020204030204" pitchFamily="49" charset="0"/>
              <a:ea typeface="+mj-ea"/>
            </a:endParaRPr>
          </a:p>
          <a:p>
            <a:r>
              <a:rPr lang="zh-TW" altLang="en-US" sz="1500">
                <a:latin typeface="Consolas" panose="020B0609020204030204" pitchFamily="49" charset="0"/>
                <a:ea typeface="+mj-ea"/>
              </a:rPr>
              <a:t>→ </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使用</a:t>
            </a:r>
            <a:r>
              <a:rPr lang="en-US" altLang="zh-TW" sz="1500">
                <a:latin typeface="Consolas" panose="020B0609020204030204" pitchFamily="49" charset="0"/>
                <a:ea typeface="+mj-ea"/>
              </a:rPr>
              <a:t>JDBC</a:t>
            </a:r>
            <a:r>
              <a:rPr lang="zh-TW" altLang="en-US" sz="1500">
                <a:latin typeface="Consolas" panose="020B0609020204030204" pitchFamily="49" charset="0"/>
                <a:ea typeface="+mj-ea"/>
              </a:rPr>
              <a:t>跟資料庫要「所有商品」的資料</a:t>
            </a:r>
            <a:endParaRPr lang="en-US" altLang="zh-TW" sz="1500">
              <a:latin typeface="Consolas" panose="020B0609020204030204" pitchFamily="49" charset="0"/>
              <a:ea typeface="+mj-ea"/>
            </a:endParaRPr>
          </a:p>
          <a:p>
            <a:r>
              <a:rPr lang="zh-TW" altLang="en-US" sz="1500">
                <a:latin typeface="Consolas" panose="020B0609020204030204" pitchFamily="49" charset="0"/>
                <a:ea typeface="+mj-ea"/>
              </a:rPr>
              <a:t>→ </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取得「所有商品」的資料</a:t>
            </a:r>
            <a:endParaRPr lang="en-US" altLang="zh-TW" sz="1500">
              <a:latin typeface="Consolas" panose="020B0609020204030204" pitchFamily="49" charset="0"/>
              <a:ea typeface="+mj-ea"/>
            </a:endParaRPr>
          </a:p>
          <a:p>
            <a:r>
              <a:rPr lang="zh-TW" altLang="en-US" sz="1500">
                <a:latin typeface="Consolas" panose="020B0609020204030204" pitchFamily="49" charset="0"/>
                <a:ea typeface="+mj-ea"/>
              </a:rPr>
              <a:t>→ </a:t>
            </a:r>
            <a:r>
              <a:rPr lang="en-US" altLang="zh-TW" sz="1500">
                <a:latin typeface="Consolas" panose="020B0609020204030204" pitchFamily="49" charset="0"/>
                <a:ea typeface="+mj-ea"/>
              </a:rPr>
              <a:t>Servlet</a:t>
            </a:r>
            <a:r>
              <a:rPr lang="zh-TW" altLang="en-US" sz="1500">
                <a:latin typeface="Consolas" panose="020B0609020204030204" pitchFamily="49" charset="0"/>
                <a:ea typeface="+mj-ea"/>
              </a:rPr>
              <a:t>使用</a:t>
            </a:r>
            <a:r>
              <a:rPr lang="en-US" altLang="zh-TW" sz="1500" err="1">
                <a:latin typeface="Consolas" panose="020B0609020204030204" pitchFamily="49" charset="0"/>
                <a:ea typeface="+mj-ea"/>
              </a:rPr>
              <a:t>response.getWriter</a:t>
            </a:r>
            <a:r>
              <a:rPr lang="en-US" altLang="zh-TW" sz="1500">
                <a:latin typeface="Consolas" panose="020B0609020204030204" pitchFamily="49" charset="0"/>
                <a:ea typeface="+mj-ea"/>
              </a:rPr>
              <a:t>()</a:t>
            </a:r>
            <a:r>
              <a:rPr lang="zh-TW" altLang="en-US" sz="1500">
                <a:latin typeface="Consolas" panose="020B0609020204030204" pitchFamily="49" charset="0"/>
                <a:ea typeface="+mj-ea"/>
              </a:rPr>
              <a:t>物件回應資料</a:t>
            </a:r>
            <a:endParaRPr lang="en-US" altLang="zh-TW" sz="1500">
              <a:latin typeface="Consolas" panose="020B0609020204030204" pitchFamily="49" charset="0"/>
              <a:ea typeface="+mj-ea"/>
            </a:endParaRPr>
          </a:p>
        </p:txBody>
      </p:sp>
      <p:grpSp>
        <p:nvGrpSpPr>
          <p:cNvPr id="18" name="群組 17"/>
          <p:cNvGrpSpPr/>
          <p:nvPr/>
        </p:nvGrpSpPr>
        <p:grpSpPr>
          <a:xfrm>
            <a:off x="868218" y="4421601"/>
            <a:ext cx="1727304" cy="1849889"/>
            <a:chOff x="249452" y="134635"/>
            <a:chExt cx="2085108" cy="2174456"/>
          </a:xfrm>
        </p:grpSpPr>
        <p:pic>
          <p:nvPicPr>
            <p:cNvPr id="19" name="圖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457064" y="134635"/>
              <a:ext cx="1523278" cy="361777"/>
            </a:xfrm>
            <a:prstGeom prst="rect">
              <a:avLst/>
            </a:prstGeom>
            <a:noFill/>
          </p:spPr>
          <p:txBody>
            <a:bodyPr wrap="none" rtlCol="0">
              <a:spAutoFit/>
            </a:bodyPr>
            <a:lstStyle/>
            <a:p>
              <a:r>
                <a:rPr lang="zh-TW" altLang="en-US" sz="1400">
                  <a:latin typeface="+mj-ea"/>
                  <a:ea typeface="+mj-ea"/>
                </a:rPr>
                <a:t>客戶端使用者</a:t>
              </a: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3162431" y="4904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5228650" y="4216387"/>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9997816" y="4117903"/>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a:solidFill>
                  <a:schemeClr val="tx1"/>
                </a:solidFill>
                <a:latin typeface="Consolas" panose="020B0609020204030204" pitchFamily="49" charset="0"/>
              </a:rPr>
              <a:t>DataBase</a:t>
            </a:r>
            <a:endParaRPr lang="zh-TW" altLang="en-US">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756610" y="4894159"/>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3007075" y="4421601"/>
            <a:ext cx="1800493" cy="307777"/>
          </a:xfrm>
          <a:prstGeom prst="rect">
            <a:avLst/>
          </a:prstGeom>
          <a:noFill/>
        </p:spPr>
        <p:txBody>
          <a:bodyPr wrap="none" rtlCol="0">
            <a:spAutoFit/>
          </a:bodyPr>
          <a:lstStyle/>
          <a:p>
            <a:r>
              <a:rPr lang="zh-TW" altLang="en-US" sz="1400">
                <a:latin typeface="+mj-ea"/>
                <a:ea typeface="+mj-ea"/>
              </a:rPr>
              <a:t>給我所有商品的頁面</a:t>
            </a:r>
          </a:p>
        </p:txBody>
      </p:sp>
      <p:sp>
        <p:nvSpPr>
          <p:cNvPr id="30" name="文字方塊 29"/>
          <p:cNvSpPr txBox="1"/>
          <p:nvPr/>
        </p:nvSpPr>
        <p:spPr>
          <a:xfrm>
            <a:off x="7344620" y="5076774"/>
            <a:ext cx="2414444" cy="307777"/>
          </a:xfrm>
          <a:prstGeom prst="rect">
            <a:avLst/>
          </a:prstGeom>
          <a:noFill/>
        </p:spPr>
        <p:txBody>
          <a:bodyPr wrap="none" rtlCol="0">
            <a:spAutoFit/>
          </a:bodyPr>
          <a:lstStyle/>
          <a:p>
            <a:r>
              <a:rPr lang="zh-TW" altLang="en-US" sz="1400">
                <a:latin typeface="Consolas" panose="020B0609020204030204" pitchFamily="49" charset="0"/>
                <a:ea typeface="+mj-ea"/>
              </a:rPr>
              <a:t>使用</a:t>
            </a:r>
            <a:r>
              <a:rPr lang="en-US" altLang="zh-TW" sz="1400">
                <a:latin typeface="Consolas" panose="020B0609020204030204" pitchFamily="49" charset="0"/>
                <a:ea typeface="+mj-ea"/>
              </a:rPr>
              <a:t>JDBC</a:t>
            </a:r>
            <a:r>
              <a:rPr lang="zh-TW" altLang="en-US" sz="1400">
                <a:latin typeface="Consolas" panose="020B0609020204030204" pitchFamily="49" charset="0"/>
                <a:ea typeface="+mj-ea"/>
              </a:rPr>
              <a:t>取得所有商品資料</a:t>
            </a: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756610" y="547580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F4F7ABCF-1550-4903-AEBF-4846D8A01C5D}"/>
              </a:ext>
            </a:extLst>
          </p:cNvPr>
          <p:cNvCxnSpPr>
            <a:cxnSpLocks/>
          </p:cNvCxnSpPr>
          <p:nvPr/>
        </p:nvCxnSpPr>
        <p:spPr>
          <a:xfrm rot="10800000" flipV="1">
            <a:off x="3160973" y="548615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p:cNvSpPr txBox="1"/>
          <p:nvPr/>
        </p:nvSpPr>
        <p:spPr>
          <a:xfrm>
            <a:off x="2621428" y="5653164"/>
            <a:ext cx="3066865" cy="1169551"/>
          </a:xfrm>
          <a:prstGeom prst="rect">
            <a:avLst/>
          </a:prstGeom>
          <a:noFill/>
        </p:spPr>
        <p:txBody>
          <a:bodyPr wrap="none" rtlCol="0">
            <a:spAutoFit/>
          </a:bodyPr>
          <a:lstStyle/>
          <a:p>
            <a:r>
              <a:rPr lang="zh-TW" altLang="en-US" sz="1400">
                <a:latin typeface="Consolas" panose="020B0609020204030204" pitchFamily="49" charset="0"/>
                <a:ea typeface="+mj-ea"/>
              </a:rPr>
              <a:t>你要的頁面：</a:t>
            </a:r>
            <a:endParaRPr lang="en-US" altLang="zh-TW" sz="1400">
              <a:latin typeface="Consolas" panose="020B0609020204030204" pitchFamily="49" charset="0"/>
              <a:ea typeface="+mj-ea"/>
            </a:endParaRPr>
          </a:p>
          <a:p>
            <a:r>
              <a:rPr lang="en-US" altLang="zh-TW" sz="1400">
                <a:latin typeface="Consolas" panose="020B0609020204030204" pitchFamily="49" charset="0"/>
                <a:ea typeface="+mj-ea"/>
              </a:rPr>
              <a:t>out.write("&lt;!Doctype html&gt;");</a:t>
            </a:r>
          </a:p>
          <a:p>
            <a:r>
              <a:rPr lang="en-US" altLang="zh-TW" sz="1400">
                <a:latin typeface="Consolas" panose="020B0609020204030204" pitchFamily="49" charset="0"/>
              </a:rPr>
              <a:t>out.write("&lt;html&gt; ");</a:t>
            </a:r>
          </a:p>
          <a:p>
            <a:r>
              <a:rPr lang="en-US" altLang="zh-TW" sz="1400">
                <a:latin typeface="Consolas" panose="020B0609020204030204" pitchFamily="49" charset="0"/>
              </a:rPr>
              <a:t>out.write("&lt;head&gt;");</a:t>
            </a:r>
          </a:p>
          <a:p>
            <a:r>
              <a:rPr lang="en-US" altLang="zh-TW" sz="1400">
                <a:latin typeface="Consolas" panose="020B0609020204030204" pitchFamily="49" charset="0"/>
              </a:rPr>
              <a:t>out.write …</a:t>
            </a:r>
          </a:p>
        </p:txBody>
      </p:sp>
      <p:cxnSp>
        <p:nvCxnSpPr>
          <p:cNvPr id="36" name="直線接點 35"/>
          <p:cNvCxnSpPr/>
          <p:nvPr/>
        </p:nvCxnSpPr>
        <p:spPr>
          <a:xfrm>
            <a:off x="0" y="3657603"/>
            <a:ext cx="12192000" cy="46182"/>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6A9B7CDE-5F0A-5FDC-9CDC-2AACA2894DA1}"/>
              </a:ext>
            </a:extLst>
          </p:cNvPr>
          <p:cNvSpPr txBox="1"/>
          <p:nvPr/>
        </p:nvSpPr>
        <p:spPr>
          <a:xfrm>
            <a:off x="9570572" y="6311651"/>
            <a:ext cx="1943045"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純</a:t>
            </a:r>
            <a:r>
              <a:rPr lang="en-US" altLang="zh-TW">
                <a:latin typeface="Consolas" panose="020B0609020204030204" pitchFamily="49" charset="0"/>
                <a:ea typeface="+mj-ea"/>
              </a:rPr>
              <a:t>Servlet</a:t>
            </a:r>
            <a:r>
              <a:rPr lang="zh-TW" altLang="en-US">
                <a:latin typeface="Consolas" panose="020B0609020204030204" pitchFamily="49" charset="0"/>
                <a:ea typeface="+mj-ea"/>
              </a:rPr>
              <a:t>寫法</a:t>
            </a:r>
          </a:p>
        </p:txBody>
      </p:sp>
    </p:spTree>
    <p:extLst>
      <p:ext uri="{BB962C8B-B14F-4D97-AF65-F5344CB8AC3E}">
        <p14:creationId xmlns:p14="http://schemas.microsoft.com/office/powerpoint/2010/main" val="26900967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1683" y="287978"/>
            <a:ext cx="7462982" cy="59059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87</a:t>
            </a:fld>
            <a:endParaRPr lang="zh-TW" altLang="en-US"/>
          </a:p>
        </p:txBody>
      </p:sp>
      <p:grpSp>
        <p:nvGrpSpPr>
          <p:cNvPr id="18" name="群組 17"/>
          <p:cNvGrpSpPr/>
          <p:nvPr/>
        </p:nvGrpSpPr>
        <p:grpSpPr>
          <a:xfrm>
            <a:off x="130275" y="753943"/>
            <a:ext cx="2215865" cy="2127802"/>
            <a:chOff x="-141695" y="14209"/>
            <a:chExt cx="2476255" cy="2294882"/>
          </a:xfrm>
        </p:grpSpPr>
        <p:pic>
          <p:nvPicPr>
            <p:cNvPr id="19" name="圖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141695" y="14209"/>
              <a:ext cx="2316605" cy="464721"/>
            </a:xfrm>
            <a:prstGeom prst="rect">
              <a:avLst/>
            </a:prstGeom>
            <a:noFill/>
          </p:spPr>
          <p:txBody>
            <a:bodyPr wrap="none" rtlCol="0">
              <a:spAutoFit/>
            </a:bodyPr>
            <a:lstStyle/>
            <a:p>
              <a:r>
                <a:rPr lang="zh-TW" altLang="en-US" sz="2200">
                  <a:latin typeface="+mj-ea"/>
                  <a:ea typeface="+mj-ea"/>
                </a:rPr>
                <a:t>客戶端使用者</a:t>
              </a:r>
              <a:r>
                <a:rPr lang="en-US" altLang="zh-TW" sz="2200">
                  <a:latin typeface="+mj-ea"/>
                  <a:ea typeface="+mj-ea"/>
                </a:rPr>
                <a:t>A</a:t>
              </a:r>
              <a:endParaRPr lang="zh-TW" altLang="en-US" sz="2200">
                <a:latin typeface="+mj-ea"/>
                <a:ea typeface="+mj-ea"/>
              </a:endParaRP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2783742" y="1348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4979268" y="1226445"/>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10018966" y="1041021"/>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a:solidFill>
                  <a:schemeClr val="tx1"/>
                </a:solidFill>
                <a:latin typeface="Consolas" panose="020B0609020204030204" pitchFamily="49" charset="0"/>
              </a:rPr>
              <a:t>DataBase</a:t>
            </a:r>
            <a:endParaRPr lang="zh-TW" altLang="en-US" sz="2200">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624853" y="179608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2479433" y="856355"/>
            <a:ext cx="2262158" cy="369332"/>
          </a:xfrm>
          <a:prstGeom prst="rect">
            <a:avLst/>
          </a:prstGeom>
          <a:noFill/>
        </p:spPr>
        <p:txBody>
          <a:bodyPr wrap="none" rtlCol="0">
            <a:spAutoFit/>
          </a:bodyPr>
          <a:lstStyle/>
          <a:p>
            <a:r>
              <a:rPr lang="zh-TW" altLang="en-US">
                <a:latin typeface="+mj-ea"/>
                <a:ea typeface="+mj-ea"/>
              </a:rPr>
              <a:t>給我所有商品的頁面</a:t>
            </a:r>
          </a:p>
        </p:txBody>
      </p:sp>
      <p:sp>
        <p:nvSpPr>
          <p:cNvPr id="30" name="文字方塊 29"/>
          <p:cNvSpPr txBox="1"/>
          <p:nvPr/>
        </p:nvSpPr>
        <p:spPr>
          <a:xfrm>
            <a:off x="7007785" y="1934084"/>
            <a:ext cx="2845651" cy="353943"/>
          </a:xfrm>
          <a:prstGeom prst="rect">
            <a:avLst/>
          </a:prstGeom>
          <a:noFill/>
        </p:spPr>
        <p:txBody>
          <a:bodyPr wrap="none" rtlCol="0">
            <a:spAutoFit/>
          </a:bodyPr>
          <a:lstStyle/>
          <a:p>
            <a:r>
              <a:rPr lang="zh-TW" altLang="en-US" sz="1700">
                <a:latin typeface="Consolas" panose="020B0609020204030204" pitchFamily="49" charset="0"/>
                <a:ea typeface="+mj-ea"/>
              </a:rPr>
              <a:t>使用</a:t>
            </a:r>
            <a:r>
              <a:rPr lang="en-US" altLang="zh-TW" sz="1700">
                <a:latin typeface="Consolas" panose="020B0609020204030204" pitchFamily="49" charset="0"/>
                <a:ea typeface="+mj-ea"/>
              </a:rPr>
              <a:t>JDBC</a:t>
            </a:r>
            <a:r>
              <a:rPr lang="zh-TW" altLang="en-US" sz="1700">
                <a:latin typeface="Consolas" panose="020B0609020204030204" pitchFamily="49" charset="0"/>
                <a:ea typeface="+mj-ea"/>
              </a:rPr>
              <a:t>取得所有商品資料</a:t>
            </a: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624853" y="2377723"/>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a:xfrm>
            <a:off x="4979268" y="4242848"/>
            <a:ext cx="1954436" cy="1800000"/>
            <a:chOff x="429958" y="3177310"/>
            <a:chExt cx="1954436" cy="1800000"/>
          </a:xfrm>
        </p:grpSpPr>
        <p:sp>
          <p:nvSpPr>
            <p:cNvPr id="35" name="橢圓 3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37" name="文字方塊 36"/>
            <p:cNvSpPr txBox="1"/>
            <p:nvPr/>
          </p:nvSpPr>
          <p:spPr>
            <a:xfrm>
              <a:off x="429958" y="3861866"/>
              <a:ext cx="1954436" cy="553998"/>
            </a:xfrm>
            <a:prstGeom prst="rect">
              <a:avLst/>
            </a:prstGeom>
            <a:noFill/>
          </p:spPr>
          <p:txBody>
            <a:bodyPr wrap="square" rtlCol="0">
              <a:spAutoFit/>
            </a:bodyPr>
            <a:lstStyle/>
            <a:p>
              <a:pPr algn="ctr"/>
              <a:r>
                <a:rPr lang="en-US" altLang="zh-TW" sz="3000">
                  <a:solidFill>
                    <a:schemeClr val="bg1"/>
                  </a:solidFill>
                  <a:latin typeface="Consolas" panose="020B0609020204030204" pitchFamily="49" charset="0"/>
                </a:rPr>
                <a:t>???</a:t>
              </a:r>
              <a:endParaRPr lang="zh-TW" altLang="en-US" sz="3000">
                <a:solidFill>
                  <a:schemeClr val="bg1"/>
                </a:solidFill>
                <a:latin typeface="Consolas" panose="020B0609020204030204" pitchFamily="49" charset="0"/>
              </a:endParaRPr>
            </a:p>
          </p:txBody>
        </p:sp>
      </p:grpSp>
      <p:sp>
        <p:nvSpPr>
          <p:cNvPr id="39" name="文字方塊 38"/>
          <p:cNvSpPr txBox="1"/>
          <p:nvPr/>
        </p:nvSpPr>
        <p:spPr>
          <a:xfrm>
            <a:off x="1606844" y="3601691"/>
            <a:ext cx="2262158" cy="369332"/>
          </a:xfrm>
          <a:prstGeom prst="rect">
            <a:avLst/>
          </a:prstGeom>
          <a:noFill/>
        </p:spPr>
        <p:txBody>
          <a:bodyPr wrap="none" rtlCol="0">
            <a:spAutoFit/>
          </a:bodyPr>
          <a:lstStyle/>
          <a:p>
            <a:r>
              <a:rPr lang="zh-TW" altLang="en-US">
                <a:latin typeface="+mj-ea"/>
                <a:ea typeface="+mj-ea"/>
              </a:rPr>
              <a:t>你要的所有商品頁面</a:t>
            </a:r>
          </a:p>
        </p:txBody>
      </p:sp>
      <p:cxnSp>
        <p:nvCxnSpPr>
          <p:cNvPr id="40" name="直線單箭頭接點 39">
            <a:extLst>
              <a:ext uri="{FF2B5EF4-FFF2-40B4-BE49-F238E27FC236}">
                <a16:creationId xmlns:a16="http://schemas.microsoft.com/office/drawing/2014/main" id="{F4F7ABCF-1550-4903-AEBF-4846D8A01C5D}"/>
              </a:ext>
            </a:extLst>
          </p:cNvPr>
          <p:cNvCxnSpPr>
            <a:cxnSpLocks/>
          </p:cNvCxnSpPr>
          <p:nvPr/>
        </p:nvCxnSpPr>
        <p:spPr>
          <a:xfrm>
            <a:off x="5956486" y="3157901"/>
            <a:ext cx="22707" cy="100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p:cNvSpPr txBox="1"/>
          <p:nvPr/>
        </p:nvSpPr>
        <p:spPr>
          <a:xfrm>
            <a:off x="6085613" y="3357524"/>
            <a:ext cx="3424069" cy="646331"/>
          </a:xfrm>
          <a:prstGeom prst="rect">
            <a:avLst/>
          </a:prstGeom>
          <a:noFill/>
        </p:spPr>
        <p:txBody>
          <a:bodyPr wrap="square" rtlCol="0">
            <a:spAutoFit/>
          </a:bodyPr>
          <a:lstStyle/>
          <a:p>
            <a:r>
              <a:rPr lang="zh-TW" altLang="en-US">
                <a:latin typeface="+mj-ea"/>
                <a:ea typeface="+mj-ea"/>
              </a:rPr>
              <a:t>這個盒子裡面有所有商品的資料</a:t>
            </a:r>
            <a:endParaRPr lang="en-US" altLang="zh-TW">
              <a:latin typeface="+mj-ea"/>
              <a:ea typeface="+mj-ea"/>
            </a:endParaRPr>
          </a:p>
          <a:p>
            <a:pPr algn="ctr"/>
            <a:r>
              <a:rPr lang="zh-TW" altLang="en-US">
                <a:latin typeface="+mj-ea"/>
                <a:ea typeface="+mj-ea"/>
              </a:rPr>
              <a:t>幫我回應給客戶端使用者</a:t>
            </a:r>
          </a:p>
        </p:txBody>
      </p:sp>
      <p:sp>
        <p:nvSpPr>
          <p:cNvPr id="5" name="矩形 4"/>
          <p:cNvSpPr/>
          <p:nvPr/>
        </p:nvSpPr>
        <p:spPr>
          <a:xfrm>
            <a:off x="5451074" y="426717"/>
            <a:ext cx="787482" cy="6464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solidFill>
                  <a:schemeClr val="tx1"/>
                </a:solidFill>
                <a:latin typeface="+mj-ea"/>
                <a:ea typeface="+mj-ea"/>
              </a:rPr>
              <a:t>盒子</a:t>
            </a:r>
          </a:p>
        </p:txBody>
      </p:sp>
      <p:cxnSp>
        <p:nvCxnSpPr>
          <p:cNvPr id="23" name="肘形接點 22"/>
          <p:cNvCxnSpPr/>
          <p:nvPr/>
        </p:nvCxnSpPr>
        <p:spPr>
          <a:xfrm rot="10800000">
            <a:off x="2768182" y="1915096"/>
            <a:ext cx="2124000" cy="32277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629664" y="372277"/>
            <a:ext cx="1242649" cy="477054"/>
          </a:xfrm>
          <a:prstGeom prst="rect">
            <a:avLst/>
          </a:prstGeom>
        </p:spPr>
        <p:txBody>
          <a:bodyPr wrap="none">
            <a:spAutoFit/>
          </a:bodyPr>
          <a:lstStyle/>
          <a:p>
            <a:pPr algn="r"/>
            <a:r>
              <a:rPr lang="en-US" altLang="zh-TW" sz="2500" b="1">
                <a:latin typeface="Consolas" panose="020B0609020204030204" pitchFamily="49" charset="0"/>
              </a:rPr>
              <a:t>Server</a:t>
            </a:r>
          </a:p>
        </p:txBody>
      </p:sp>
      <p:sp>
        <p:nvSpPr>
          <p:cNvPr id="4" name="文字方塊 3">
            <a:extLst>
              <a:ext uri="{FF2B5EF4-FFF2-40B4-BE49-F238E27FC236}">
                <a16:creationId xmlns:a16="http://schemas.microsoft.com/office/drawing/2014/main" id="{90D5593B-71A6-0AB8-EF3D-459AE7BAB013}"/>
              </a:ext>
            </a:extLst>
          </p:cNvPr>
          <p:cNvSpPr txBox="1"/>
          <p:nvPr/>
        </p:nvSpPr>
        <p:spPr>
          <a:xfrm>
            <a:off x="9570572" y="6311651"/>
            <a:ext cx="1943045"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樣板頁面寫法</a:t>
            </a:r>
          </a:p>
        </p:txBody>
      </p:sp>
    </p:spTree>
    <p:extLst>
      <p:ext uri="{BB962C8B-B14F-4D97-AF65-F5344CB8AC3E}">
        <p14:creationId xmlns:p14="http://schemas.microsoft.com/office/powerpoint/2010/main" val="33645838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1200"/>
              </a:spcBef>
            </a:pPr>
            <a:r>
              <a:rPr lang="zh-TW" altLang="en-US" sz="1600" b="1">
                <a:latin typeface="Consolas" panose="020B0609020204030204" pitchFamily="49" charset="0"/>
                <a:ea typeface="+mj-ea"/>
              </a:rPr>
              <a:t>原名叫做</a:t>
            </a:r>
            <a:r>
              <a:rPr lang="en-US" altLang="zh-TW" sz="1600" b="1">
                <a:latin typeface="Consolas" panose="020B0609020204030204" pitchFamily="49" charset="0"/>
                <a:ea typeface="+mj-ea"/>
              </a:rPr>
              <a:t>Java Server</a:t>
            </a:r>
            <a:r>
              <a:rPr lang="zh-TW" altLang="en-US" sz="1600" b="1">
                <a:latin typeface="Consolas" panose="020B0609020204030204" pitchFamily="49" charset="0"/>
                <a:ea typeface="+mj-ea"/>
              </a:rPr>
              <a:t> </a:t>
            </a:r>
            <a:r>
              <a:rPr lang="en-US" altLang="zh-TW" sz="1600" b="1">
                <a:latin typeface="Consolas" panose="020B0609020204030204" pitchFamily="49" charset="0"/>
                <a:ea typeface="+mj-ea"/>
              </a:rPr>
              <a:t>Pages</a:t>
            </a:r>
            <a:r>
              <a:rPr lang="zh-TW" altLang="en-US" sz="1600" b="1">
                <a:latin typeface="Consolas" panose="020B0609020204030204" pitchFamily="49" charset="0"/>
                <a:ea typeface="+mj-ea"/>
              </a:rPr>
              <a:t>，後因甲骨文公司</a:t>
            </a:r>
            <a:r>
              <a:rPr lang="en-US" altLang="zh-TW" sz="1600" b="1">
                <a:latin typeface="Consolas" panose="020B0609020204030204" pitchFamily="49" charset="0"/>
                <a:ea typeface="+mj-ea"/>
              </a:rPr>
              <a:t>(Oracle)</a:t>
            </a:r>
            <a:r>
              <a:rPr lang="zh-TW" altLang="en-US" sz="1600" b="1">
                <a:latin typeface="Consolas" panose="020B0609020204030204" pitchFamily="49" charset="0"/>
                <a:ea typeface="+mj-ea"/>
              </a:rPr>
              <a:t>將</a:t>
            </a:r>
            <a:r>
              <a:rPr lang="en-US" altLang="zh-TW" sz="1600" b="1">
                <a:latin typeface="Consolas" panose="020B0609020204030204" pitchFamily="49" charset="0"/>
                <a:ea typeface="+mj-ea"/>
              </a:rPr>
              <a:t>Java EE</a:t>
            </a:r>
            <a:r>
              <a:rPr lang="zh-TW" altLang="en-US" sz="1600" b="1">
                <a:latin typeface="Consolas" panose="020B0609020204030204" pitchFamily="49" charset="0"/>
                <a:ea typeface="+mj-ea"/>
              </a:rPr>
              <a:t>轉讓給</a:t>
            </a:r>
            <a:r>
              <a:rPr lang="en-US" altLang="zh-TW" sz="1600" b="1">
                <a:latin typeface="Consolas" panose="020B0609020204030204" pitchFamily="49" charset="0"/>
                <a:ea typeface="+mj-ea"/>
              </a:rPr>
              <a:t>Eclipse</a:t>
            </a:r>
            <a:r>
              <a:rPr lang="zh-TW" altLang="en-US" sz="1600" b="1">
                <a:latin typeface="Consolas" panose="020B0609020204030204" pitchFamily="49" charset="0"/>
                <a:ea typeface="+mj-ea"/>
              </a:rPr>
              <a:t>基金會，而在</a:t>
            </a:r>
            <a:r>
              <a:rPr lang="en-US" altLang="zh-TW" sz="1600" b="1">
                <a:latin typeface="Consolas" panose="020B0609020204030204" pitchFamily="49" charset="0"/>
                <a:ea typeface="+mj-ea"/>
              </a:rPr>
              <a:t>2018/02</a:t>
            </a:r>
            <a:r>
              <a:rPr lang="zh-TW" altLang="en-US" sz="1600" b="1">
                <a:latin typeface="Consolas" panose="020B0609020204030204" pitchFamily="49" charset="0"/>
                <a:ea typeface="+mj-ea"/>
              </a:rPr>
              <a:t>改名成</a:t>
            </a:r>
            <a:r>
              <a:rPr lang="en-US" altLang="zh-TW" sz="1600" b="1">
                <a:latin typeface="Consolas" panose="020B0609020204030204" pitchFamily="49" charset="0"/>
                <a:ea typeface="+mj-ea"/>
              </a:rPr>
              <a:t>Jakarta Server Page(</a:t>
            </a:r>
            <a:r>
              <a:rPr lang="zh-TW" altLang="en-US" sz="1600" b="1">
                <a:latin typeface="Consolas" panose="020B0609020204030204" pitchFamily="49" charset="0"/>
                <a:ea typeface="+mj-ea"/>
              </a:rPr>
              <a:t>因商標問題</a:t>
            </a:r>
            <a:r>
              <a:rPr lang="en-US" altLang="zh-TW" sz="1600" b="1">
                <a:latin typeface="Consolas" panose="020B0609020204030204" pitchFamily="49" charset="0"/>
                <a:ea typeface="+mj-ea"/>
              </a:rPr>
              <a:t>)</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為了簡化動態網頁的建立，昇陽公司</a:t>
            </a:r>
            <a:r>
              <a:rPr lang="en-US" altLang="zh-TW" sz="1600" b="1">
                <a:latin typeface="Consolas" panose="020B0609020204030204" pitchFamily="49" charset="0"/>
                <a:ea typeface="+mj-ea"/>
              </a:rPr>
              <a:t>(Sun Microsystems)</a:t>
            </a:r>
            <a:r>
              <a:rPr lang="zh-TW" altLang="en-US" sz="1600" b="1">
                <a:latin typeface="Consolas" panose="020B0609020204030204" pitchFamily="49" charset="0"/>
                <a:ea typeface="+mj-ea"/>
              </a:rPr>
              <a:t>提出了</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這項技術標準。</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只要在</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中加入</a:t>
            </a:r>
            <a:r>
              <a:rPr lang="en-US" altLang="zh-TW" sz="1600" b="1">
                <a:latin typeface="Consolas" panose="020B0609020204030204" pitchFamily="49" charset="0"/>
                <a:ea typeface="+mj-ea"/>
              </a:rPr>
              <a:t>Java</a:t>
            </a:r>
            <a:r>
              <a:rPr lang="zh-TW" altLang="en-US" sz="1600" b="1">
                <a:latin typeface="Consolas" panose="020B0609020204030204" pitchFamily="49" charset="0"/>
                <a:ea typeface="+mj-ea"/>
              </a:rPr>
              <a:t>程式片段和</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標籤，且副檔名使用</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，即可構成</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網頁。</a:t>
            </a:r>
          </a:p>
          <a:p>
            <a:pPr algn="just">
              <a:spcBef>
                <a:spcPts val="1200"/>
              </a:spcBef>
            </a:pP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存放位置和</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存放位置相同，但要注意</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是在後端執行的。</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會轉換成</a:t>
            </a:r>
            <a:r>
              <a:rPr lang="en-US" altLang="zh-TW" sz="1600" b="1">
                <a:latin typeface="Consolas" panose="020B0609020204030204" pitchFamily="49" charset="0"/>
                <a:ea typeface="+mj-ea"/>
              </a:rPr>
              <a:t>Servlet</a:t>
            </a:r>
            <a:r>
              <a:rPr lang="zh-TW" altLang="en-US" sz="1600" b="1">
                <a:latin typeface="Consolas" panose="020B0609020204030204" pitchFamily="49" charset="0"/>
                <a:ea typeface="+mj-ea"/>
              </a:rPr>
              <a:t>，最後輸出成</a:t>
            </a:r>
            <a:r>
              <a:rPr lang="en-US" altLang="zh-TW" sz="1600" b="1">
                <a:latin typeface="Consolas" panose="020B0609020204030204" pitchFamily="49" charset="0"/>
                <a:ea typeface="+mj-ea"/>
              </a:rPr>
              <a:t>HTML</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生命週期與</a:t>
            </a:r>
            <a:r>
              <a:rPr lang="en-US" altLang="zh-TW" sz="1600" b="1">
                <a:latin typeface="Consolas" panose="020B0609020204030204" pitchFamily="49" charset="0"/>
                <a:ea typeface="+mj-ea"/>
              </a:rPr>
              <a:t>Servlet</a:t>
            </a:r>
            <a:r>
              <a:rPr lang="zh-TW" altLang="en-US" sz="1600" b="1">
                <a:latin typeface="Consolas" panose="020B0609020204030204" pitchFamily="49" charset="0"/>
                <a:ea typeface="+mj-ea"/>
              </a:rPr>
              <a:t>類似：</a:t>
            </a:r>
            <a:endParaRPr lang="en-US" altLang="zh-TW" sz="1600" b="1">
              <a:latin typeface="Consolas" panose="020B0609020204030204" pitchFamily="49" charset="0"/>
              <a:ea typeface="+mj-ea"/>
            </a:endParaRPr>
          </a:p>
          <a:p>
            <a:pPr algn="just">
              <a:spcBef>
                <a:spcPts val="0"/>
              </a:spcBef>
            </a:pPr>
            <a:r>
              <a:rPr lang="en-US" altLang="zh-TW" sz="1600" b="1">
                <a:latin typeface="Consolas" panose="020B0609020204030204" pitchFamily="49" charset="0"/>
                <a:ea typeface="+mj-ea"/>
              </a:rPr>
              <a:t>_jspInit()→</a:t>
            </a:r>
          </a:p>
          <a:p>
            <a:pPr algn="just">
              <a:spcBef>
                <a:spcPts val="0"/>
              </a:spcBef>
            </a:pPr>
            <a:r>
              <a:rPr lang="en-US" altLang="zh-TW" sz="1600" b="1">
                <a:latin typeface="Consolas" panose="020B0609020204030204" pitchFamily="49" charset="0"/>
                <a:ea typeface="+mj-ea"/>
              </a:rPr>
              <a:t>_jspService()→</a:t>
            </a:r>
          </a:p>
          <a:p>
            <a:pPr algn="just">
              <a:spcBef>
                <a:spcPts val="0"/>
              </a:spcBef>
            </a:pPr>
            <a:r>
              <a:rPr lang="en-US" altLang="zh-TW" sz="1600" b="1">
                <a:latin typeface="Consolas" panose="020B0609020204030204" pitchFamily="49" charset="0"/>
                <a:ea typeface="+mj-ea"/>
              </a:rPr>
              <a:t>_jspDestroy()</a:t>
            </a:r>
            <a:r>
              <a:rPr lang="zh-TW" altLang="en-US" sz="1600" b="1">
                <a:latin typeface="Consolas" panose="020B0609020204030204" pitchFamily="49" charset="0"/>
                <a:ea typeface="+mj-ea"/>
              </a:rPr>
              <a:t>。</a:t>
            </a:r>
            <a:endParaRPr lang="en-US" altLang="zh-TW" sz="1600" b="1">
              <a:latin typeface="Consolas" panose="020B0609020204030204" pitchFamily="49" charset="0"/>
              <a:ea typeface="+mj-ea"/>
            </a:endParaRPr>
          </a:p>
          <a:p>
            <a:pPr algn="just">
              <a:spcBef>
                <a:spcPts val="1200"/>
              </a:spcBef>
            </a:pPr>
            <a:r>
              <a:rPr lang="zh-TW" altLang="en-US" sz="1600" b="1">
                <a:latin typeface="Consolas" panose="020B0609020204030204" pitchFamily="49" charset="0"/>
                <a:ea typeface="+mj-ea"/>
              </a:rPr>
              <a:t>白話點說，</a:t>
            </a:r>
            <a:r>
              <a:rPr lang="en-US" altLang="zh-TW" sz="1600" b="1">
                <a:latin typeface="Consolas" panose="020B0609020204030204" pitchFamily="49" charset="0"/>
                <a:ea typeface="+mj-ea"/>
              </a:rPr>
              <a:t>JSP</a:t>
            </a:r>
            <a:r>
              <a:rPr lang="zh-TW" altLang="en-US" sz="1600" b="1">
                <a:latin typeface="Consolas" panose="020B0609020204030204" pitchFamily="49" charset="0"/>
                <a:ea typeface="+mj-ea"/>
              </a:rPr>
              <a:t>就像是個挖很多洞的模板頁面</a:t>
            </a:r>
            <a:r>
              <a:rPr lang="en-US" altLang="zh-TW" sz="1600" b="1">
                <a:latin typeface="Consolas" panose="020B0609020204030204" pitchFamily="49" charset="0"/>
                <a:ea typeface="+mj-ea"/>
              </a:rPr>
              <a:t>(Template</a:t>
            </a:r>
            <a:r>
              <a:rPr lang="zh-TW" altLang="en-US" sz="1600" b="1">
                <a:latin typeface="Consolas" panose="020B0609020204030204" pitchFamily="49" charset="0"/>
                <a:ea typeface="+mj-ea"/>
              </a:rPr>
              <a:t> </a:t>
            </a:r>
            <a:r>
              <a:rPr lang="en-US" altLang="zh-TW" sz="1600" b="1">
                <a:latin typeface="Consolas" panose="020B0609020204030204" pitchFamily="49" charset="0"/>
                <a:ea typeface="+mj-ea"/>
              </a:rPr>
              <a:t>Page)</a:t>
            </a:r>
            <a:r>
              <a:rPr lang="zh-TW" altLang="en-US" sz="1600" b="1">
                <a:latin typeface="Consolas" panose="020B0609020204030204" pitchFamily="49" charset="0"/>
                <a:ea typeface="+mj-ea"/>
              </a:rPr>
              <a:t>，需仰賴其他程式</a:t>
            </a:r>
            <a:r>
              <a:rPr lang="en-US" altLang="zh-TW" sz="1600" b="1">
                <a:latin typeface="Consolas" panose="020B0609020204030204" pitchFamily="49" charset="0"/>
                <a:ea typeface="+mj-ea"/>
              </a:rPr>
              <a:t>(Servlet)</a:t>
            </a:r>
            <a:r>
              <a:rPr lang="zh-TW" altLang="en-US" sz="1600" b="1">
                <a:latin typeface="Consolas" panose="020B0609020204030204" pitchFamily="49" charset="0"/>
                <a:ea typeface="+mj-ea"/>
              </a:rPr>
              <a:t>賦予值。</a:t>
            </a:r>
            <a:endParaRPr lang="en-US" altLang="zh-TW" sz="1600" b="1">
              <a:latin typeface="Consolas" panose="020B0609020204030204" pitchFamily="49" charset="0"/>
              <a:ea typeface="+mj-ea"/>
            </a:endParaRPr>
          </a:p>
          <a:p>
            <a:pPr algn="just">
              <a:spcBef>
                <a:spcPts val="1200"/>
              </a:spcBef>
            </a:pPr>
            <a:endParaRPr lang="en-US" altLang="zh-TW" sz="1600" b="1">
              <a:latin typeface="Consolas" panose="020B0609020204030204" pitchFamily="49" charset="0"/>
              <a:ea typeface="+mj-ea"/>
            </a:endParaRPr>
          </a:p>
          <a:p>
            <a:pPr algn="just">
              <a:spcBef>
                <a:spcPts val="1200"/>
              </a:spcBef>
            </a:pPr>
            <a:endParaRPr lang="en-US" altLang="zh-TW" sz="1600" b="1">
              <a:latin typeface="Consolas" panose="020B0609020204030204" pitchFamily="49" charset="0"/>
              <a:ea typeface="+mj-ea"/>
            </a:endParaRPr>
          </a:p>
          <a:p>
            <a:pPr algn="just">
              <a:spcBef>
                <a:spcPts val="1200"/>
              </a:spcBef>
            </a:pPr>
            <a:endParaRPr lang="zh-TW" altLang="en-US" sz="1600" b="1">
              <a:latin typeface="Consolas" panose="020B0609020204030204" pitchFamily="49" charset="0"/>
              <a:ea typeface="+mj-ea"/>
            </a:endParaRPr>
          </a:p>
          <a:p>
            <a:pPr algn="just">
              <a:spcBef>
                <a:spcPts val="1200"/>
              </a:spcBef>
            </a:pPr>
            <a:endParaRPr lang="zh-TW" altLang="en-US" sz="16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88</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JSP(Jakarta Server Pages)</a:t>
            </a:r>
            <a:endParaRPr lang="zh-TW" altLang="en-US" sz="2800" b="1">
              <a:latin typeface="+mj-lt"/>
              <a:ea typeface="+mj-ea"/>
              <a:cs typeface="+mj-cs"/>
            </a:endParaRPr>
          </a:p>
        </p:txBody>
      </p:sp>
      <p:pic>
        <p:nvPicPr>
          <p:cNvPr id="7" name="圖片 6">
            <a:extLst>
              <a:ext uri="{FF2B5EF4-FFF2-40B4-BE49-F238E27FC236}">
                <a16:creationId xmlns:a16="http://schemas.microsoft.com/office/drawing/2014/main" id="{1A13E195-C1F2-43F5-9D90-02D18410524C}"/>
              </a:ext>
            </a:extLst>
          </p:cNvPr>
          <p:cNvPicPr>
            <a:picLocks noChangeAspect="1"/>
          </p:cNvPicPr>
          <p:nvPr/>
        </p:nvPicPr>
        <p:blipFill>
          <a:blip r:embed="rId2"/>
          <a:stretch>
            <a:fillRect/>
          </a:stretch>
        </p:blipFill>
        <p:spPr>
          <a:xfrm>
            <a:off x="75334" y="52675"/>
            <a:ext cx="4412749" cy="3376325"/>
          </a:xfrm>
          <a:prstGeom prst="rect">
            <a:avLst/>
          </a:prstGeom>
        </p:spPr>
      </p:pic>
      <p:pic>
        <p:nvPicPr>
          <p:cNvPr id="10" name="圖片 9">
            <a:extLst>
              <a:ext uri="{FF2B5EF4-FFF2-40B4-BE49-F238E27FC236}">
                <a16:creationId xmlns:a16="http://schemas.microsoft.com/office/drawing/2014/main" id="{1284221E-DA60-4C5D-824E-5EAE6CC3C4D1}"/>
              </a:ext>
            </a:extLst>
          </p:cNvPr>
          <p:cNvPicPr>
            <a:picLocks noChangeAspect="1"/>
          </p:cNvPicPr>
          <p:nvPr/>
        </p:nvPicPr>
        <p:blipFill>
          <a:blip r:embed="rId3"/>
          <a:stretch>
            <a:fillRect/>
          </a:stretch>
        </p:blipFill>
        <p:spPr>
          <a:xfrm>
            <a:off x="1178805" y="3528291"/>
            <a:ext cx="7066107" cy="3277035"/>
          </a:xfrm>
          <a:prstGeom prst="rect">
            <a:avLst/>
          </a:prstGeom>
        </p:spPr>
      </p:pic>
      <p:sp>
        <p:nvSpPr>
          <p:cNvPr id="11" name="文字方塊 10">
            <a:extLst>
              <a:ext uri="{FF2B5EF4-FFF2-40B4-BE49-F238E27FC236}">
                <a16:creationId xmlns:a16="http://schemas.microsoft.com/office/drawing/2014/main" id="{8CCC348E-A6E0-4106-9DF0-F2E9343AB3EE}"/>
              </a:ext>
            </a:extLst>
          </p:cNvPr>
          <p:cNvSpPr txBox="1"/>
          <p:nvPr/>
        </p:nvSpPr>
        <p:spPr>
          <a:xfrm>
            <a:off x="4675833" y="316413"/>
            <a:ext cx="3467616" cy="338554"/>
          </a:xfrm>
          <a:prstGeom prst="rect">
            <a:avLst/>
          </a:prstGeom>
          <a:noFill/>
        </p:spPr>
        <p:txBody>
          <a:bodyPr wrap="none" rtlCol="0">
            <a:spAutoFit/>
          </a:bodyPr>
          <a:lstStyle/>
          <a:p>
            <a:r>
              <a:rPr lang="zh-TW" altLang="en-US" sz="1600">
                <a:latin typeface="+mj-ea"/>
                <a:ea typeface="+mj-ea"/>
              </a:rPr>
              <a:t>你不會想用這麼天才的寫法寫網頁的</a:t>
            </a:r>
          </a:p>
        </p:txBody>
      </p:sp>
      <p:cxnSp>
        <p:nvCxnSpPr>
          <p:cNvPr id="13" name="直線單箭頭接點 12">
            <a:extLst>
              <a:ext uri="{FF2B5EF4-FFF2-40B4-BE49-F238E27FC236}">
                <a16:creationId xmlns:a16="http://schemas.microsoft.com/office/drawing/2014/main" id="{51874AB3-0816-4298-AC14-37DDD4E1A370}"/>
              </a:ext>
            </a:extLst>
          </p:cNvPr>
          <p:cNvCxnSpPr>
            <a:cxnSpLocks/>
          </p:cNvCxnSpPr>
          <p:nvPr/>
        </p:nvCxnSpPr>
        <p:spPr>
          <a:xfrm flipV="1">
            <a:off x="4711858" y="754258"/>
            <a:ext cx="1697783" cy="12292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588D88A3-E1F2-4D54-8244-9DCC7361F395}"/>
              </a:ext>
            </a:extLst>
          </p:cNvPr>
          <p:cNvCxnSpPr>
            <a:cxnSpLocks/>
          </p:cNvCxnSpPr>
          <p:nvPr/>
        </p:nvCxnSpPr>
        <p:spPr>
          <a:xfrm flipH="1" flipV="1">
            <a:off x="6753599" y="2854036"/>
            <a:ext cx="616821" cy="5749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6B3C2912-BAB5-4344-9802-5E7E0474FB35}"/>
              </a:ext>
            </a:extLst>
          </p:cNvPr>
          <p:cNvSpPr txBox="1"/>
          <p:nvPr/>
        </p:nvSpPr>
        <p:spPr>
          <a:xfrm>
            <a:off x="5234480" y="2211294"/>
            <a:ext cx="2350323" cy="584775"/>
          </a:xfrm>
          <a:prstGeom prst="rect">
            <a:avLst/>
          </a:prstGeom>
          <a:noFill/>
        </p:spPr>
        <p:txBody>
          <a:bodyPr wrap="none" rtlCol="0">
            <a:spAutoFit/>
          </a:bodyPr>
          <a:lstStyle/>
          <a:p>
            <a:r>
              <a:rPr lang="zh-TW" altLang="en-US" sz="1600">
                <a:latin typeface="+mj-ea"/>
                <a:ea typeface="+mj-ea"/>
              </a:rPr>
              <a:t>這種寫法有缺陷，</a:t>
            </a:r>
            <a:endParaRPr lang="en-US" altLang="zh-TW" sz="1600">
              <a:latin typeface="+mj-ea"/>
              <a:ea typeface="+mj-ea"/>
            </a:endParaRPr>
          </a:p>
          <a:p>
            <a:r>
              <a:rPr lang="zh-TW" altLang="en-US" sz="1600">
                <a:latin typeface="+mj-ea"/>
                <a:ea typeface="+mj-ea"/>
              </a:rPr>
              <a:t>但的確是</a:t>
            </a:r>
            <a:r>
              <a:rPr lang="en-US" altLang="zh-TW" sz="1600">
                <a:latin typeface="+mj-ea"/>
                <a:ea typeface="+mj-ea"/>
              </a:rPr>
              <a:t>JSP</a:t>
            </a:r>
            <a:r>
              <a:rPr lang="zh-TW" altLang="en-US" sz="1600">
                <a:latin typeface="+mj-ea"/>
                <a:ea typeface="+mj-ea"/>
              </a:rPr>
              <a:t>的一種展現</a:t>
            </a:r>
          </a:p>
        </p:txBody>
      </p:sp>
      <p:pic>
        <p:nvPicPr>
          <p:cNvPr id="22" name="圖片 21">
            <a:extLst>
              <a:ext uri="{FF2B5EF4-FFF2-40B4-BE49-F238E27FC236}">
                <a16:creationId xmlns:a16="http://schemas.microsoft.com/office/drawing/2014/main" id="{82AD2A27-ACBC-41B2-B3CC-21B501C289A7}"/>
              </a:ext>
            </a:extLst>
          </p:cNvPr>
          <p:cNvPicPr>
            <a:picLocks noChangeAspect="1"/>
          </p:cNvPicPr>
          <p:nvPr/>
        </p:nvPicPr>
        <p:blipFill>
          <a:blip r:embed="rId4"/>
          <a:stretch>
            <a:fillRect/>
          </a:stretch>
        </p:blipFill>
        <p:spPr>
          <a:xfrm>
            <a:off x="-4263818" y="7959387"/>
            <a:ext cx="9972675" cy="2457450"/>
          </a:xfrm>
          <a:prstGeom prst="rect">
            <a:avLst/>
          </a:prstGeom>
        </p:spPr>
      </p:pic>
      <p:pic>
        <p:nvPicPr>
          <p:cNvPr id="24" name="圖片 23">
            <a:extLst>
              <a:ext uri="{FF2B5EF4-FFF2-40B4-BE49-F238E27FC236}">
                <a16:creationId xmlns:a16="http://schemas.microsoft.com/office/drawing/2014/main" id="{8DEBD4FF-7763-466C-8044-173FC735490C}"/>
              </a:ext>
            </a:extLst>
          </p:cNvPr>
          <p:cNvPicPr>
            <a:picLocks noChangeAspect="1"/>
          </p:cNvPicPr>
          <p:nvPr/>
        </p:nvPicPr>
        <p:blipFill>
          <a:blip r:embed="rId5"/>
          <a:stretch>
            <a:fillRect/>
          </a:stretch>
        </p:blipFill>
        <p:spPr>
          <a:xfrm>
            <a:off x="6096000" y="7959387"/>
            <a:ext cx="7896225" cy="3438525"/>
          </a:xfrm>
          <a:prstGeom prst="rect">
            <a:avLst/>
          </a:prstGeom>
        </p:spPr>
      </p:pic>
      <p:sp>
        <p:nvSpPr>
          <p:cNvPr id="3" name="文字方塊 2">
            <a:extLst>
              <a:ext uri="{FF2B5EF4-FFF2-40B4-BE49-F238E27FC236}">
                <a16:creationId xmlns:a16="http://schemas.microsoft.com/office/drawing/2014/main" id="{DD87C0F0-1CDE-80C8-5616-C09F101078B3}"/>
              </a:ext>
            </a:extLst>
          </p:cNvPr>
          <p:cNvSpPr txBox="1"/>
          <p:nvPr/>
        </p:nvSpPr>
        <p:spPr>
          <a:xfrm>
            <a:off x="10368951" y="6311651"/>
            <a:ext cx="1144666"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JSP</a:t>
            </a:r>
            <a:r>
              <a:rPr lang="zh-TW" altLang="en-US">
                <a:latin typeface="Consolas" panose="020B0609020204030204" pitchFamily="49" charset="0"/>
                <a:ea typeface="+mj-ea"/>
              </a:rPr>
              <a:t>簡介</a:t>
            </a:r>
          </a:p>
        </p:txBody>
      </p:sp>
    </p:spTree>
    <p:extLst>
      <p:ext uri="{BB962C8B-B14F-4D97-AF65-F5344CB8AC3E}">
        <p14:creationId xmlns:p14="http://schemas.microsoft.com/office/powerpoint/2010/main" val="37611771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61683" y="266122"/>
            <a:ext cx="7462982" cy="590599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A23DC972-E4FD-4F58-A1F5-AE84F294451F}"/>
              </a:ext>
            </a:extLst>
          </p:cNvPr>
          <p:cNvSpPr>
            <a:spLocks noGrp="1"/>
          </p:cNvSpPr>
          <p:nvPr>
            <p:ph type="sldNum" sz="quarter" idx="12"/>
          </p:nvPr>
        </p:nvSpPr>
        <p:spPr/>
        <p:txBody>
          <a:bodyPr/>
          <a:lstStyle/>
          <a:p>
            <a:fld id="{B521127C-0C56-461F-B517-0D483F216F7D}" type="slidenum">
              <a:rPr lang="zh-TW" altLang="en-US" smtClean="0"/>
              <a:t>89</a:t>
            </a:fld>
            <a:endParaRPr lang="zh-TW" altLang="en-US"/>
          </a:p>
        </p:txBody>
      </p:sp>
      <p:grpSp>
        <p:nvGrpSpPr>
          <p:cNvPr id="18" name="群組 17"/>
          <p:cNvGrpSpPr/>
          <p:nvPr/>
        </p:nvGrpSpPr>
        <p:grpSpPr>
          <a:xfrm>
            <a:off x="130275" y="753943"/>
            <a:ext cx="2215865" cy="2127802"/>
            <a:chOff x="-141695" y="14209"/>
            <a:chExt cx="2476255" cy="2294882"/>
          </a:xfrm>
        </p:grpSpPr>
        <p:pic>
          <p:nvPicPr>
            <p:cNvPr id="19" name="圖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52" y="223983"/>
              <a:ext cx="2085108" cy="2085108"/>
            </a:xfrm>
            <a:prstGeom prst="rect">
              <a:avLst/>
            </a:prstGeom>
          </p:spPr>
        </p:pic>
        <p:sp>
          <p:nvSpPr>
            <p:cNvPr id="20" name="文字方塊 19"/>
            <p:cNvSpPr txBox="1"/>
            <p:nvPr/>
          </p:nvSpPr>
          <p:spPr>
            <a:xfrm>
              <a:off x="-141695" y="14209"/>
              <a:ext cx="2316605" cy="464721"/>
            </a:xfrm>
            <a:prstGeom prst="rect">
              <a:avLst/>
            </a:prstGeom>
            <a:noFill/>
          </p:spPr>
          <p:txBody>
            <a:bodyPr wrap="none" rtlCol="0">
              <a:spAutoFit/>
            </a:bodyPr>
            <a:lstStyle/>
            <a:p>
              <a:r>
                <a:rPr lang="zh-TW" altLang="en-US" sz="2200">
                  <a:latin typeface="+mj-ea"/>
                  <a:ea typeface="+mj-ea"/>
                </a:rPr>
                <a:t>客戶端使用者</a:t>
              </a:r>
              <a:r>
                <a:rPr lang="en-US" altLang="zh-TW" sz="2200">
                  <a:latin typeface="+mj-ea"/>
                  <a:ea typeface="+mj-ea"/>
                </a:rPr>
                <a:t>A</a:t>
              </a:r>
              <a:endParaRPr lang="zh-TW" altLang="en-US" sz="2200">
                <a:latin typeface="+mj-ea"/>
                <a:ea typeface="+mj-ea"/>
              </a:endParaRPr>
            </a:p>
          </p:txBody>
        </p:sp>
      </p:grpSp>
      <p:cxnSp>
        <p:nvCxnSpPr>
          <p:cNvPr id="21" name="直線單箭頭接點 20">
            <a:extLst>
              <a:ext uri="{FF2B5EF4-FFF2-40B4-BE49-F238E27FC236}">
                <a16:creationId xmlns:a16="http://schemas.microsoft.com/office/drawing/2014/main" id="{F4F7ABCF-1550-4903-AEBF-4846D8A01C5D}"/>
              </a:ext>
            </a:extLst>
          </p:cNvPr>
          <p:cNvCxnSpPr>
            <a:cxnSpLocks/>
          </p:cNvCxnSpPr>
          <p:nvPr/>
        </p:nvCxnSpPr>
        <p:spPr>
          <a:xfrm flipV="1">
            <a:off x="2783742" y="1348510"/>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群組 23"/>
          <p:cNvGrpSpPr/>
          <p:nvPr/>
        </p:nvGrpSpPr>
        <p:grpSpPr>
          <a:xfrm>
            <a:off x="4979268" y="1226445"/>
            <a:ext cx="1954436" cy="1800000"/>
            <a:chOff x="429958" y="3177310"/>
            <a:chExt cx="1954436" cy="1800000"/>
          </a:xfrm>
        </p:grpSpPr>
        <p:sp>
          <p:nvSpPr>
            <p:cNvPr id="25" name="橢圓 2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26" name="文字方塊 25"/>
            <p:cNvSpPr txBox="1"/>
            <p:nvPr/>
          </p:nvSpPr>
          <p:spPr>
            <a:xfrm>
              <a:off x="429958" y="3915727"/>
              <a:ext cx="1954436" cy="323165"/>
            </a:xfrm>
            <a:prstGeom prst="rect">
              <a:avLst/>
            </a:prstGeom>
            <a:noFill/>
          </p:spPr>
          <p:txBody>
            <a:bodyPr wrap="square" rtlCol="0">
              <a:spAutoFit/>
            </a:bodyPr>
            <a:lstStyle/>
            <a:p>
              <a:pPr algn="ctr"/>
              <a:r>
                <a:rPr lang="en-US" altLang="zh-TW" sz="1500">
                  <a:solidFill>
                    <a:schemeClr val="bg1"/>
                  </a:solidFill>
                  <a:latin typeface="Consolas" panose="020B0609020204030204" pitchFamily="49" charset="0"/>
                </a:rPr>
                <a:t>GetAllProduct.do</a:t>
              </a:r>
              <a:endParaRPr lang="zh-TW" altLang="en-US" sz="1500">
                <a:solidFill>
                  <a:schemeClr val="bg1"/>
                </a:solidFill>
                <a:latin typeface="Consolas" panose="020B0609020204030204" pitchFamily="49" charset="0"/>
              </a:endParaRPr>
            </a:p>
          </p:txBody>
        </p:sp>
      </p:grpSp>
      <p:sp>
        <p:nvSpPr>
          <p:cNvPr id="27" name="圓柱形 5">
            <a:extLst>
              <a:ext uri="{FF2B5EF4-FFF2-40B4-BE49-F238E27FC236}">
                <a16:creationId xmlns:a16="http://schemas.microsoft.com/office/drawing/2014/main" id="{948DF13F-B4B8-444C-96F4-4761821C4EC1}"/>
              </a:ext>
            </a:extLst>
          </p:cNvPr>
          <p:cNvSpPr/>
          <p:nvPr/>
        </p:nvSpPr>
        <p:spPr>
          <a:xfrm>
            <a:off x="10018966" y="1041021"/>
            <a:ext cx="1651634" cy="1996965"/>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200">
                <a:solidFill>
                  <a:schemeClr val="tx1"/>
                </a:solidFill>
                <a:latin typeface="Consolas" panose="020B0609020204030204" pitchFamily="49" charset="0"/>
              </a:rPr>
              <a:t>DataBase</a:t>
            </a:r>
            <a:endParaRPr lang="zh-TW" altLang="en-US" sz="2200">
              <a:solidFill>
                <a:schemeClr val="tx1"/>
              </a:solidFill>
              <a:latin typeface="Consolas" panose="020B0609020204030204" pitchFamily="49" charset="0"/>
            </a:endParaRPr>
          </a:p>
        </p:txBody>
      </p:sp>
      <p:cxnSp>
        <p:nvCxnSpPr>
          <p:cNvPr id="28" name="直線單箭頭接點 27">
            <a:extLst>
              <a:ext uri="{FF2B5EF4-FFF2-40B4-BE49-F238E27FC236}">
                <a16:creationId xmlns:a16="http://schemas.microsoft.com/office/drawing/2014/main" id="{F4F7ABCF-1550-4903-AEBF-4846D8A01C5D}"/>
              </a:ext>
            </a:extLst>
          </p:cNvPr>
          <p:cNvCxnSpPr>
            <a:cxnSpLocks/>
          </p:cNvCxnSpPr>
          <p:nvPr/>
        </p:nvCxnSpPr>
        <p:spPr>
          <a:xfrm flipV="1">
            <a:off x="7624853" y="1796082"/>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字方塊 28"/>
          <p:cNvSpPr txBox="1"/>
          <p:nvPr/>
        </p:nvSpPr>
        <p:spPr>
          <a:xfrm>
            <a:off x="2399011" y="880492"/>
            <a:ext cx="2262158" cy="369332"/>
          </a:xfrm>
          <a:prstGeom prst="rect">
            <a:avLst/>
          </a:prstGeom>
          <a:noFill/>
        </p:spPr>
        <p:txBody>
          <a:bodyPr wrap="none" rtlCol="0">
            <a:spAutoFit/>
          </a:bodyPr>
          <a:lstStyle/>
          <a:p>
            <a:r>
              <a:rPr lang="zh-TW" altLang="en-US">
                <a:latin typeface="+mj-ea"/>
                <a:ea typeface="+mj-ea"/>
              </a:rPr>
              <a:t>給我所有商品的頁面</a:t>
            </a:r>
          </a:p>
        </p:txBody>
      </p:sp>
      <p:sp>
        <p:nvSpPr>
          <p:cNvPr id="30" name="文字方塊 29"/>
          <p:cNvSpPr txBox="1"/>
          <p:nvPr/>
        </p:nvSpPr>
        <p:spPr>
          <a:xfrm>
            <a:off x="7007785" y="1934084"/>
            <a:ext cx="2845651" cy="353943"/>
          </a:xfrm>
          <a:prstGeom prst="rect">
            <a:avLst/>
          </a:prstGeom>
          <a:noFill/>
        </p:spPr>
        <p:txBody>
          <a:bodyPr wrap="none" rtlCol="0">
            <a:spAutoFit/>
          </a:bodyPr>
          <a:lstStyle/>
          <a:p>
            <a:r>
              <a:rPr lang="zh-TW" altLang="en-US" sz="1700">
                <a:latin typeface="Consolas" panose="020B0609020204030204" pitchFamily="49" charset="0"/>
                <a:ea typeface="+mj-ea"/>
              </a:rPr>
              <a:t>使用</a:t>
            </a:r>
            <a:r>
              <a:rPr lang="en-US" altLang="zh-TW" sz="1700">
                <a:latin typeface="Consolas" panose="020B0609020204030204" pitchFamily="49" charset="0"/>
                <a:ea typeface="+mj-ea"/>
              </a:rPr>
              <a:t>JDBC</a:t>
            </a:r>
            <a:r>
              <a:rPr lang="zh-TW" altLang="en-US" sz="1700">
                <a:latin typeface="Consolas" panose="020B0609020204030204" pitchFamily="49" charset="0"/>
                <a:ea typeface="+mj-ea"/>
              </a:rPr>
              <a:t>取得所有商品資料</a:t>
            </a:r>
          </a:p>
        </p:txBody>
      </p:sp>
      <p:cxnSp>
        <p:nvCxnSpPr>
          <p:cNvPr id="31" name="直線單箭頭接點 30">
            <a:extLst>
              <a:ext uri="{FF2B5EF4-FFF2-40B4-BE49-F238E27FC236}">
                <a16:creationId xmlns:a16="http://schemas.microsoft.com/office/drawing/2014/main" id="{F4F7ABCF-1550-4903-AEBF-4846D8A01C5D}"/>
              </a:ext>
            </a:extLst>
          </p:cNvPr>
          <p:cNvCxnSpPr>
            <a:cxnSpLocks/>
          </p:cNvCxnSpPr>
          <p:nvPr/>
        </p:nvCxnSpPr>
        <p:spPr>
          <a:xfrm rot="10800000" flipV="1">
            <a:off x="7624853" y="2377723"/>
            <a:ext cx="1492696" cy="103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3" name="群組 32"/>
          <p:cNvGrpSpPr/>
          <p:nvPr/>
        </p:nvGrpSpPr>
        <p:grpSpPr>
          <a:xfrm>
            <a:off x="4979268" y="4242848"/>
            <a:ext cx="1954436" cy="1800000"/>
            <a:chOff x="429958" y="3177310"/>
            <a:chExt cx="1954436" cy="1800000"/>
          </a:xfrm>
        </p:grpSpPr>
        <p:sp>
          <p:nvSpPr>
            <p:cNvPr id="35" name="橢圓 34"/>
            <p:cNvSpPr/>
            <p:nvPr/>
          </p:nvSpPr>
          <p:spPr>
            <a:xfrm>
              <a:off x="507176" y="3177310"/>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37" name="文字方塊 36"/>
            <p:cNvSpPr txBox="1"/>
            <p:nvPr/>
          </p:nvSpPr>
          <p:spPr>
            <a:xfrm>
              <a:off x="429958" y="3861866"/>
              <a:ext cx="1954436" cy="553998"/>
            </a:xfrm>
            <a:prstGeom prst="rect">
              <a:avLst/>
            </a:prstGeom>
            <a:noFill/>
          </p:spPr>
          <p:txBody>
            <a:bodyPr wrap="square" rtlCol="0">
              <a:spAutoFit/>
            </a:bodyPr>
            <a:lstStyle/>
            <a:p>
              <a:pPr algn="ctr"/>
              <a:r>
                <a:rPr lang="en-US" altLang="zh-TW" sz="3000">
                  <a:solidFill>
                    <a:schemeClr val="bg1"/>
                  </a:solidFill>
                  <a:latin typeface="Consolas" panose="020B0609020204030204" pitchFamily="49" charset="0"/>
                </a:rPr>
                <a:t>JSP</a:t>
              </a:r>
              <a:endParaRPr lang="zh-TW" altLang="en-US" sz="3000">
                <a:solidFill>
                  <a:schemeClr val="bg1"/>
                </a:solidFill>
                <a:latin typeface="Consolas" panose="020B0609020204030204" pitchFamily="49" charset="0"/>
              </a:endParaRPr>
            </a:p>
          </p:txBody>
        </p:sp>
      </p:grpSp>
      <p:sp>
        <p:nvSpPr>
          <p:cNvPr id="39" name="文字方塊 38"/>
          <p:cNvSpPr txBox="1"/>
          <p:nvPr/>
        </p:nvSpPr>
        <p:spPr>
          <a:xfrm>
            <a:off x="82040" y="3157901"/>
            <a:ext cx="3748141" cy="923330"/>
          </a:xfrm>
          <a:prstGeom prst="rect">
            <a:avLst/>
          </a:prstGeom>
          <a:noFill/>
        </p:spPr>
        <p:txBody>
          <a:bodyPr wrap="none" rtlCol="0">
            <a:spAutoFit/>
          </a:bodyPr>
          <a:lstStyle/>
          <a:p>
            <a:pPr algn="ctr"/>
            <a:r>
              <a:rPr lang="zh-TW" altLang="en-US">
                <a:latin typeface="Consolas" panose="020B0609020204030204" pitchFamily="49" charset="0"/>
                <a:ea typeface="+mj-ea"/>
              </a:rPr>
              <a:t>你要的所有商品頁面</a:t>
            </a:r>
            <a:endParaRPr lang="en-US" altLang="zh-TW">
              <a:latin typeface="Consolas" panose="020B0609020204030204" pitchFamily="49" charset="0"/>
              <a:ea typeface="+mj-ea"/>
            </a:endParaRPr>
          </a:p>
          <a:p>
            <a:pPr algn="ctr"/>
            <a:r>
              <a:rPr lang="en-US" altLang="zh-TW">
                <a:latin typeface="Consolas" panose="020B0609020204030204" pitchFamily="49" charset="0"/>
                <a:ea typeface="+mj-ea"/>
              </a:rPr>
              <a:t>(</a:t>
            </a:r>
            <a:r>
              <a:rPr lang="zh-TW" altLang="en-US">
                <a:latin typeface="Consolas" panose="020B0609020204030204" pitchFamily="49" charset="0"/>
                <a:ea typeface="+mj-ea"/>
              </a:rPr>
              <a:t>最後使用者收到的會是</a:t>
            </a:r>
            <a:r>
              <a:rPr lang="en-US" altLang="zh-TW">
                <a:latin typeface="Consolas" panose="020B0609020204030204" pitchFamily="49" charset="0"/>
                <a:ea typeface="+mj-ea"/>
              </a:rPr>
              <a:t>HTML</a:t>
            </a:r>
            <a:r>
              <a:rPr lang="zh-TW" altLang="en-US">
                <a:latin typeface="Consolas" panose="020B0609020204030204" pitchFamily="49" charset="0"/>
                <a:ea typeface="+mj-ea"/>
              </a:rPr>
              <a:t>頁面</a:t>
            </a:r>
            <a:r>
              <a:rPr lang="en-US" altLang="zh-TW">
                <a:latin typeface="Consolas" panose="020B0609020204030204" pitchFamily="49" charset="0"/>
                <a:ea typeface="+mj-ea"/>
              </a:rPr>
              <a:t>)</a:t>
            </a:r>
          </a:p>
          <a:p>
            <a:pPr algn="ctr"/>
            <a:r>
              <a:rPr lang="en-US" altLang="zh-TW">
                <a:latin typeface="Consolas" panose="020B0609020204030204" pitchFamily="49" charset="0"/>
                <a:ea typeface="+mj-ea"/>
              </a:rPr>
              <a:t>(</a:t>
            </a:r>
            <a:r>
              <a:rPr lang="zh-TW" altLang="en-US">
                <a:latin typeface="Consolas" panose="020B0609020204030204" pitchFamily="49" charset="0"/>
                <a:ea typeface="+mj-ea"/>
              </a:rPr>
              <a:t>但資源名稱還是</a:t>
            </a:r>
            <a:r>
              <a:rPr lang="en-US" altLang="zh-TW">
                <a:latin typeface="Consolas" panose="020B0609020204030204" pitchFamily="49" charset="0"/>
                <a:ea typeface="+mj-ea"/>
              </a:rPr>
              <a:t>.jsp</a:t>
            </a:r>
            <a:r>
              <a:rPr lang="zh-TW" altLang="en-US">
                <a:latin typeface="Consolas" panose="020B0609020204030204" pitchFamily="49" charset="0"/>
                <a:ea typeface="+mj-ea"/>
              </a:rPr>
              <a:t>或</a:t>
            </a:r>
            <a:r>
              <a:rPr lang="en-US" altLang="zh-TW">
                <a:latin typeface="Consolas" panose="020B0609020204030204" pitchFamily="49" charset="0"/>
                <a:ea typeface="+mj-ea"/>
              </a:rPr>
              <a:t>.do)</a:t>
            </a:r>
            <a:endParaRPr lang="zh-TW" altLang="en-US">
              <a:latin typeface="Consolas" panose="020B0609020204030204" pitchFamily="49" charset="0"/>
              <a:ea typeface="+mj-ea"/>
            </a:endParaRPr>
          </a:p>
        </p:txBody>
      </p:sp>
      <p:cxnSp>
        <p:nvCxnSpPr>
          <p:cNvPr id="40" name="直線單箭頭接點 39">
            <a:extLst>
              <a:ext uri="{FF2B5EF4-FFF2-40B4-BE49-F238E27FC236}">
                <a16:creationId xmlns:a16="http://schemas.microsoft.com/office/drawing/2014/main" id="{F4F7ABCF-1550-4903-AEBF-4846D8A01C5D}"/>
              </a:ext>
            </a:extLst>
          </p:cNvPr>
          <p:cNvCxnSpPr>
            <a:cxnSpLocks/>
          </p:cNvCxnSpPr>
          <p:nvPr/>
        </p:nvCxnSpPr>
        <p:spPr>
          <a:xfrm>
            <a:off x="5956486" y="3157901"/>
            <a:ext cx="22707" cy="10046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562745" y="458460"/>
            <a:ext cx="787482" cy="64649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a:solidFill>
                  <a:schemeClr val="tx1"/>
                </a:solidFill>
                <a:latin typeface="+mj-ea"/>
                <a:ea typeface="+mj-ea"/>
              </a:rPr>
              <a:t>盒子</a:t>
            </a:r>
          </a:p>
        </p:txBody>
      </p:sp>
      <p:cxnSp>
        <p:nvCxnSpPr>
          <p:cNvPr id="23" name="肘形接點 22"/>
          <p:cNvCxnSpPr/>
          <p:nvPr/>
        </p:nvCxnSpPr>
        <p:spPr>
          <a:xfrm rot="10800000">
            <a:off x="2768182" y="1915096"/>
            <a:ext cx="2124000" cy="322775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0629664" y="372277"/>
            <a:ext cx="1242649" cy="477054"/>
          </a:xfrm>
          <a:prstGeom prst="rect">
            <a:avLst/>
          </a:prstGeom>
        </p:spPr>
        <p:txBody>
          <a:bodyPr wrap="none">
            <a:spAutoFit/>
          </a:bodyPr>
          <a:lstStyle/>
          <a:p>
            <a:pPr algn="r"/>
            <a:r>
              <a:rPr lang="en-US" altLang="zh-TW" sz="2500" b="1">
                <a:latin typeface="Consolas" panose="020B0609020204030204" pitchFamily="49" charset="0"/>
              </a:rPr>
              <a:t>Server</a:t>
            </a:r>
          </a:p>
        </p:txBody>
      </p:sp>
      <p:sp>
        <p:nvSpPr>
          <p:cNvPr id="32" name="文字方塊 31"/>
          <p:cNvSpPr txBox="1"/>
          <p:nvPr/>
        </p:nvSpPr>
        <p:spPr>
          <a:xfrm>
            <a:off x="6988896" y="4542683"/>
            <a:ext cx="5057795" cy="1323439"/>
          </a:xfrm>
          <a:prstGeom prst="rect">
            <a:avLst/>
          </a:prstGeom>
          <a:noFill/>
        </p:spPr>
        <p:txBody>
          <a:bodyPr wrap="none" rtlCol="0">
            <a:spAutoFit/>
          </a:bodyPr>
          <a:lstStyle/>
          <a:p>
            <a:r>
              <a:rPr lang="zh-TW" altLang="en-US" sz="2000">
                <a:latin typeface="Consolas" panose="020B0609020204030204" pitchFamily="49" charset="0"/>
                <a:ea typeface="+mj-ea"/>
              </a:rPr>
              <a:t>裡面寫好了很多固定的</a:t>
            </a:r>
            <a:r>
              <a:rPr lang="en-US" altLang="zh-TW" sz="2000">
                <a:latin typeface="Consolas" panose="020B0609020204030204" pitchFamily="49" charset="0"/>
                <a:ea typeface="+mj-ea"/>
              </a:rPr>
              <a:t>HTML</a:t>
            </a:r>
            <a:r>
              <a:rPr lang="zh-TW" altLang="en-US" sz="2000">
                <a:latin typeface="Consolas" panose="020B0609020204030204" pitchFamily="49" charset="0"/>
                <a:ea typeface="+mj-ea"/>
              </a:rPr>
              <a:t>樣板，</a:t>
            </a:r>
            <a:endParaRPr lang="en-US" altLang="zh-TW" sz="2000">
              <a:latin typeface="Consolas" panose="020B0609020204030204" pitchFamily="49" charset="0"/>
              <a:ea typeface="+mj-ea"/>
            </a:endParaRPr>
          </a:p>
          <a:p>
            <a:r>
              <a:rPr lang="zh-TW" altLang="en-US" sz="2000">
                <a:latin typeface="Consolas" panose="020B0609020204030204" pitchFamily="49" charset="0"/>
                <a:ea typeface="+mj-ea"/>
              </a:rPr>
              <a:t>與很多待填入資料的「洞」。</a:t>
            </a:r>
            <a:endParaRPr lang="en-US" altLang="zh-TW" sz="2000">
              <a:latin typeface="Consolas" panose="020B0609020204030204" pitchFamily="49" charset="0"/>
              <a:ea typeface="+mj-ea"/>
            </a:endParaRPr>
          </a:p>
          <a:p>
            <a:r>
              <a:rPr lang="zh-TW" altLang="en-US" sz="2000">
                <a:latin typeface="Consolas" panose="020B0609020204030204" pitchFamily="49" charset="0"/>
                <a:ea typeface="+mj-ea"/>
              </a:rPr>
              <a:t>把盒子裡面的物件取出後，放入挖好的洞，</a:t>
            </a:r>
            <a:endParaRPr lang="en-US" altLang="zh-TW" sz="2000">
              <a:latin typeface="Consolas" panose="020B0609020204030204" pitchFamily="49" charset="0"/>
              <a:ea typeface="+mj-ea"/>
            </a:endParaRPr>
          </a:p>
          <a:p>
            <a:r>
              <a:rPr lang="zh-TW" altLang="en-US" sz="2000">
                <a:latin typeface="Consolas" panose="020B0609020204030204" pitchFamily="49" charset="0"/>
                <a:ea typeface="+mj-ea"/>
              </a:rPr>
              <a:t>最後全部轉為</a:t>
            </a:r>
            <a:r>
              <a:rPr lang="en-US" altLang="zh-TW" sz="2000">
                <a:latin typeface="Consolas" panose="020B0609020204030204" pitchFamily="49" charset="0"/>
                <a:ea typeface="+mj-ea"/>
              </a:rPr>
              <a:t>HTML</a:t>
            </a:r>
            <a:r>
              <a:rPr lang="zh-TW" altLang="en-US" sz="2000">
                <a:latin typeface="Consolas" panose="020B0609020204030204" pitchFamily="49" charset="0"/>
                <a:ea typeface="+mj-ea"/>
              </a:rPr>
              <a:t>輸出給客戶端。</a:t>
            </a:r>
          </a:p>
        </p:txBody>
      </p:sp>
      <p:pic>
        <p:nvPicPr>
          <p:cNvPr id="34" name="圖片 33">
            <a:extLst>
              <a:ext uri="{FF2B5EF4-FFF2-40B4-BE49-F238E27FC236}">
                <a16:creationId xmlns:a16="http://schemas.microsoft.com/office/drawing/2014/main" id="{1284221E-DA60-4C5D-824E-5EAE6CC3C4D1}"/>
              </a:ext>
            </a:extLst>
          </p:cNvPr>
          <p:cNvPicPr>
            <a:picLocks noChangeAspect="1"/>
          </p:cNvPicPr>
          <p:nvPr/>
        </p:nvPicPr>
        <p:blipFill>
          <a:blip r:embed="rId3"/>
          <a:stretch>
            <a:fillRect/>
          </a:stretch>
        </p:blipFill>
        <p:spPr>
          <a:xfrm>
            <a:off x="83713" y="5125868"/>
            <a:ext cx="3500315" cy="1623335"/>
          </a:xfrm>
          <a:prstGeom prst="rect">
            <a:avLst/>
          </a:prstGeom>
        </p:spPr>
      </p:pic>
      <p:sp>
        <p:nvSpPr>
          <p:cNvPr id="36" name="矩形 35"/>
          <p:cNvSpPr/>
          <p:nvPr/>
        </p:nvSpPr>
        <p:spPr>
          <a:xfrm>
            <a:off x="68512" y="7659689"/>
            <a:ext cx="1332000" cy="1332000"/>
          </a:xfrm>
          <a:prstGeom prst="rect">
            <a:avLst/>
          </a:prstGeom>
          <a:solidFill>
            <a:srgbClr val="1CEB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a:solidFill>
                  <a:schemeClr val="tx1"/>
                </a:solidFill>
                <a:latin typeface="+mj-ea"/>
                <a:ea typeface="+mj-ea"/>
              </a:rPr>
              <a:t>使用者</a:t>
            </a:r>
            <a:r>
              <a:rPr lang="en-US" altLang="zh-TW" sz="1600">
                <a:solidFill>
                  <a:schemeClr val="tx1"/>
                </a:solidFill>
                <a:latin typeface="+mj-ea"/>
                <a:ea typeface="+mj-ea"/>
              </a:rPr>
              <a:t>A</a:t>
            </a:r>
          </a:p>
          <a:p>
            <a:pPr algn="ctr"/>
            <a:r>
              <a:rPr lang="zh-TW" altLang="en-US" sz="1600">
                <a:solidFill>
                  <a:schemeClr val="tx1"/>
                </a:solidFill>
                <a:latin typeface="+mj-ea"/>
                <a:ea typeface="+mj-ea"/>
              </a:rPr>
              <a:t>專用的盒子</a:t>
            </a:r>
          </a:p>
        </p:txBody>
      </p:sp>
      <p:sp>
        <p:nvSpPr>
          <p:cNvPr id="38" name="矩形 37"/>
          <p:cNvSpPr/>
          <p:nvPr/>
        </p:nvSpPr>
        <p:spPr>
          <a:xfrm>
            <a:off x="1529819" y="7659689"/>
            <a:ext cx="1332000" cy="1332000"/>
          </a:xfrm>
          <a:prstGeom prst="rect">
            <a:avLst/>
          </a:prstGeom>
          <a:solidFill>
            <a:srgbClr val="F2F2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a:solidFill>
                  <a:schemeClr val="tx1"/>
                </a:solidFill>
                <a:latin typeface="+mj-ea"/>
                <a:ea typeface="+mj-ea"/>
              </a:rPr>
              <a:t>大家都可以使用的盒子</a:t>
            </a:r>
          </a:p>
        </p:txBody>
      </p:sp>
      <p:sp>
        <p:nvSpPr>
          <p:cNvPr id="42" name="矩形 41"/>
          <p:cNvSpPr/>
          <p:nvPr/>
        </p:nvSpPr>
        <p:spPr>
          <a:xfrm>
            <a:off x="2946069" y="7659689"/>
            <a:ext cx="1332000" cy="1332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a:solidFill>
                  <a:schemeClr val="tx1"/>
                </a:solidFill>
                <a:latin typeface="+mj-ea"/>
                <a:ea typeface="+mj-ea"/>
              </a:rPr>
              <a:t>用完就不見的盒子</a:t>
            </a:r>
            <a:endParaRPr lang="en-US" altLang="zh-TW" sz="1600" b="1">
              <a:solidFill>
                <a:schemeClr val="tx1"/>
              </a:solidFill>
              <a:latin typeface="+mj-ea"/>
              <a:ea typeface="+mj-ea"/>
            </a:endParaRPr>
          </a:p>
          <a:p>
            <a:pPr algn="ctr"/>
            <a:r>
              <a:rPr lang="en-US" altLang="zh-TW" sz="1600" b="1">
                <a:solidFill>
                  <a:schemeClr val="tx1"/>
                </a:solidFill>
                <a:latin typeface="+mj-ea"/>
                <a:ea typeface="+mj-ea"/>
              </a:rPr>
              <a:t>(</a:t>
            </a:r>
            <a:r>
              <a:rPr lang="zh-TW" altLang="en-US" sz="1600" b="1">
                <a:solidFill>
                  <a:schemeClr val="tx1"/>
                </a:solidFill>
                <a:latin typeface="+mj-ea"/>
                <a:ea typeface="+mj-ea"/>
              </a:rPr>
              <a:t>回應完成</a:t>
            </a:r>
            <a:r>
              <a:rPr lang="en-US" altLang="zh-TW" sz="1600" b="1">
                <a:solidFill>
                  <a:schemeClr val="tx1"/>
                </a:solidFill>
                <a:latin typeface="+mj-ea"/>
                <a:ea typeface="+mj-ea"/>
              </a:rPr>
              <a:t>)</a:t>
            </a:r>
            <a:endParaRPr lang="zh-TW" altLang="en-US" sz="1600" b="1">
              <a:solidFill>
                <a:schemeClr val="tx1"/>
              </a:solidFill>
              <a:latin typeface="+mj-ea"/>
              <a:ea typeface="+mj-ea"/>
            </a:endParaRPr>
          </a:p>
        </p:txBody>
      </p:sp>
      <p:sp>
        <p:nvSpPr>
          <p:cNvPr id="4" name="文字方塊 3">
            <a:extLst>
              <a:ext uri="{FF2B5EF4-FFF2-40B4-BE49-F238E27FC236}">
                <a16:creationId xmlns:a16="http://schemas.microsoft.com/office/drawing/2014/main" id="{70C1624D-AF79-5F75-F8BB-5B904FF414B3}"/>
              </a:ext>
            </a:extLst>
          </p:cNvPr>
          <p:cNvSpPr txBox="1"/>
          <p:nvPr/>
        </p:nvSpPr>
        <p:spPr>
          <a:xfrm>
            <a:off x="10368951" y="6311651"/>
            <a:ext cx="1144666" cy="369332"/>
          </a:xfrm>
          <a:prstGeom prst="rect">
            <a:avLst/>
          </a:prstGeom>
          <a:noFill/>
        </p:spPr>
        <p:txBody>
          <a:bodyPr wrap="square">
            <a:spAutoFit/>
          </a:bodyPr>
          <a:lstStyle/>
          <a:p>
            <a:pPr marL="0" indent="0" algn="ctr">
              <a:buNone/>
            </a:pPr>
            <a:r>
              <a:rPr lang="en-US" altLang="zh-TW">
                <a:latin typeface="Consolas" panose="020B0609020204030204" pitchFamily="49" charset="0"/>
                <a:ea typeface="+mj-ea"/>
              </a:rPr>
              <a:t>JSP</a:t>
            </a:r>
            <a:r>
              <a:rPr lang="zh-TW" altLang="en-US">
                <a:latin typeface="Consolas" panose="020B0609020204030204" pitchFamily="49" charset="0"/>
                <a:ea typeface="+mj-ea"/>
              </a:rPr>
              <a:t>流程</a:t>
            </a:r>
          </a:p>
        </p:txBody>
      </p:sp>
    </p:spTree>
    <p:extLst>
      <p:ext uri="{BB962C8B-B14F-4D97-AF65-F5344CB8AC3E}">
        <p14:creationId xmlns:p14="http://schemas.microsoft.com/office/powerpoint/2010/main" val="32126198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C2AB285-46DF-4C8C-BF73-D3B379C53F92}"/>
              </a:ext>
            </a:extLst>
          </p:cNvPr>
          <p:cNvSpPr>
            <a:spLocks noGrp="1"/>
          </p:cNvSpPr>
          <p:nvPr>
            <p:ph type="sldNum" sz="quarter" idx="12"/>
          </p:nvPr>
        </p:nvSpPr>
        <p:spPr/>
        <p:txBody>
          <a:bodyPr/>
          <a:lstStyle/>
          <a:p>
            <a:fld id="{B521127C-0C56-461F-B517-0D483F216F7D}" type="slidenum">
              <a:rPr lang="zh-TW" altLang="en-US" smtClean="0">
                <a:latin typeface="Consolas" panose="020B0609020204030204" pitchFamily="49" charset="0"/>
                <a:ea typeface="+mj-ea"/>
              </a:rPr>
              <a:t>9</a:t>
            </a:fld>
            <a:endParaRPr lang="zh-TW" altLang="en-US">
              <a:latin typeface="Consolas" panose="020B0609020204030204" pitchFamily="49" charset="0"/>
              <a:ea typeface="+mj-ea"/>
            </a:endParaRPr>
          </a:p>
        </p:txBody>
      </p:sp>
      <p:pic>
        <p:nvPicPr>
          <p:cNvPr id="45" name="圖片 44">
            <a:extLst>
              <a:ext uri="{FF2B5EF4-FFF2-40B4-BE49-F238E27FC236}">
                <a16:creationId xmlns:a16="http://schemas.microsoft.com/office/drawing/2014/main" id="{311216E7-2044-4BDC-8C64-2F349B54C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0301" y="900219"/>
            <a:ext cx="1143000" cy="1438275"/>
          </a:xfrm>
          <a:prstGeom prst="rect">
            <a:avLst/>
          </a:prstGeom>
        </p:spPr>
      </p:pic>
      <p:pic>
        <p:nvPicPr>
          <p:cNvPr id="51" name="圖片 50" descr="一張含有 文字, 顯示 的圖片&#10;&#10;自動產生的描述">
            <a:extLst>
              <a:ext uri="{FF2B5EF4-FFF2-40B4-BE49-F238E27FC236}">
                <a16:creationId xmlns:a16="http://schemas.microsoft.com/office/drawing/2014/main" id="{42F84208-1A82-4D36-A556-8C8A1A4C3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936" y="990972"/>
            <a:ext cx="1347522" cy="1347522"/>
          </a:xfrm>
          <a:prstGeom prst="rect">
            <a:avLst/>
          </a:prstGeom>
        </p:spPr>
      </p:pic>
      <p:cxnSp>
        <p:nvCxnSpPr>
          <p:cNvPr id="54" name="直線單箭頭接點 53">
            <a:extLst>
              <a:ext uri="{FF2B5EF4-FFF2-40B4-BE49-F238E27FC236}">
                <a16:creationId xmlns:a16="http://schemas.microsoft.com/office/drawing/2014/main" id="{F4F7ABCF-1550-4903-AEBF-4846D8A01C5D}"/>
              </a:ext>
            </a:extLst>
          </p:cNvPr>
          <p:cNvCxnSpPr>
            <a:cxnSpLocks/>
          </p:cNvCxnSpPr>
          <p:nvPr/>
        </p:nvCxnSpPr>
        <p:spPr>
          <a:xfrm>
            <a:off x="4113594" y="1297031"/>
            <a:ext cx="354065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DA080A57-4949-4F23-8A89-83275619A305}"/>
              </a:ext>
            </a:extLst>
          </p:cNvPr>
          <p:cNvCxnSpPr>
            <a:cxnSpLocks/>
          </p:cNvCxnSpPr>
          <p:nvPr/>
        </p:nvCxnSpPr>
        <p:spPr>
          <a:xfrm flipH="1">
            <a:off x="4113594" y="1835243"/>
            <a:ext cx="3540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字方塊 23">
            <a:extLst>
              <a:ext uri="{FF2B5EF4-FFF2-40B4-BE49-F238E27FC236}">
                <a16:creationId xmlns:a16="http://schemas.microsoft.com/office/drawing/2014/main" id="{07F0BF80-1C79-40EC-9033-F9AAA0D5439F}"/>
              </a:ext>
            </a:extLst>
          </p:cNvPr>
          <p:cNvSpPr txBox="1"/>
          <p:nvPr/>
        </p:nvSpPr>
        <p:spPr>
          <a:xfrm>
            <a:off x="4658422" y="389488"/>
            <a:ext cx="2614501" cy="369332"/>
          </a:xfrm>
          <a:prstGeom prst="rect">
            <a:avLst/>
          </a:prstGeom>
          <a:noFill/>
        </p:spPr>
        <p:txBody>
          <a:bodyPr wrap="square" rtlCol="0">
            <a:spAutoFit/>
          </a:bodyPr>
          <a:lstStyle/>
          <a:p>
            <a:r>
              <a:rPr lang="zh-TW" altLang="en-US">
                <a:latin typeface="Consolas" panose="020B0609020204030204" pitchFamily="49" charset="0"/>
                <a:ea typeface="+mj-ea"/>
              </a:rPr>
              <a:t>使用</a:t>
            </a:r>
            <a:r>
              <a:rPr lang="en-US" altLang="zh-TW">
                <a:latin typeface="Consolas" panose="020B0609020204030204" pitchFamily="49" charset="0"/>
                <a:ea typeface="+mj-ea"/>
              </a:rPr>
              <a:t>http</a:t>
            </a:r>
            <a:r>
              <a:rPr lang="zh-TW" altLang="en-US">
                <a:latin typeface="Consolas" panose="020B0609020204030204" pitchFamily="49" charset="0"/>
                <a:ea typeface="+mj-ea"/>
              </a:rPr>
              <a:t>通訊協定溝通</a:t>
            </a:r>
          </a:p>
        </p:txBody>
      </p:sp>
      <p:sp>
        <p:nvSpPr>
          <p:cNvPr id="5" name="文字方塊 4">
            <a:extLst>
              <a:ext uri="{FF2B5EF4-FFF2-40B4-BE49-F238E27FC236}">
                <a16:creationId xmlns:a16="http://schemas.microsoft.com/office/drawing/2014/main" id="{AA19D652-A1F7-471F-8969-78AC06BEA2EB}"/>
              </a:ext>
            </a:extLst>
          </p:cNvPr>
          <p:cNvSpPr txBox="1"/>
          <p:nvPr/>
        </p:nvSpPr>
        <p:spPr>
          <a:xfrm>
            <a:off x="5113517" y="852476"/>
            <a:ext cx="1704313" cy="369332"/>
          </a:xfrm>
          <a:prstGeom prst="rect">
            <a:avLst/>
          </a:prstGeom>
          <a:noFill/>
        </p:spPr>
        <p:txBody>
          <a:bodyPr wrap="none" rtlCol="0">
            <a:spAutoFit/>
          </a:bodyPr>
          <a:lstStyle/>
          <a:p>
            <a:r>
              <a:rPr lang="en-US" altLang="zh-TW">
                <a:latin typeface="Consolas" panose="020B0609020204030204" pitchFamily="49" charset="0"/>
                <a:ea typeface="+mj-ea"/>
              </a:rPr>
              <a:t>Http Request</a:t>
            </a:r>
            <a:endParaRPr lang="zh-TW" altLang="en-US">
              <a:latin typeface="Consolas" panose="020B0609020204030204" pitchFamily="49" charset="0"/>
              <a:ea typeface="+mj-ea"/>
            </a:endParaRPr>
          </a:p>
        </p:txBody>
      </p:sp>
      <p:sp>
        <p:nvSpPr>
          <p:cNvPr id="26" name="文字方塊 25">
            <a:extLst>
              <a:ext uri="{FF2B5EF4-FFF2-40B4-BE49-F238E27FC236}">
                <a16:creationId xmlns:a16="http://schemas.microsoft.com/office/drawing/2014/main" id="{80DA59B2-ACF2-4F22-B3FC-17CFB4391258}"/>
              </a:ext>
            </a:extLst>
          </p:cNvPr>
          <p:cNvSpPr txBox="1"/>
          <p:nvPr/>
        </p:nvSpPr>
        <p:spPr>
          <a:xfrm>
            <a:off x="5026153" y="2004123"/>
            <a:ext cx="1830950" cy="369332"/>
          </a:xfrm>
          <a:prstGeom prst="rect">
            <a:avLst/>
          </a:prstGeom>
          <a:noFill/>
        </p:spPr>
        <p:txBody>
          <a:bodyPr wrap="none" rtlCol="0">
            <a:spAutoFit/>
          </a:bodyPr>
          <a:lstStyle/>
          <a:p>
            <a:r>
              <a:rPr lang="en-US" altLang="zh-TW">
                <a:latin typeface="Consolas" panose="020B0609020204030204" pitchFamily="49" charset="0"/>
                <a:ea typeface="+mj-ea"/>
              </a:rPr>
              <a:t>Http Response</a:t>
            </a:r>
            <a:endParaRPr lang="zh-TW" altLang="en-US">
              <a:latin typeface="Consolas" panose="020B0609020204030204" pitchFamily="49" charset="0"/>
              <a:ea typeface="+mj-ea"/>
            </a:endParaRPr>
          </a:p>
        </p:txBody>
      </p:sp>
      <p:sp>
        <p:nvSpPr>
          <p:cNvPr id="6" name="文字方塊 5">
            <a:extLst>
              <a:ext uri="{FF2B5EF4-FFF2-40B4-BE49-F238E27FC236}">
                <a16:creationId xmlns:a16="http://schemas.microsoft.com/office/drawing/2014/main" id="{8A620388-243F-4A44-ACDE-87A82DAE4A15}"/>
              </a:ext>
            </a:extLst>
          </p:cNvPr>
          <p:cNvSpPr txBox="1"/>
          <p:nvPr/>
        </p:nvSpPr>
        <p:spPr>
          <a:xfrm>
            <a:off x="1477161" y="483144"/>
            <a:ext cx="944489" cy="369332"/>
          </a:xfrm>
          <a:prstGeom prst="rect">
            <a:avLst/>
          </a:prstGeom>
          <a:noFill/>
        </p:spPr>
        <p:txBody>
          <a:bodyPr wrap="none" rtlCol="0">
            <a:spAutoFit/>
          </a:bodyPr>
          <a:lstStyle/>
          <a:p>
            <a:r>
              <a:rPr lang="en-US" altLang="zh-TW">
                <a:latin typeface="Consolas" panose="020B0609020204030204" pitchFamily="49" charset="0"/>
                <a:ea typeface="+mj-ea"/>
              </a:rPr>
              <a:t>Client</a:t>
            </a:r>
            <a:endParaRPr lang="zh-TW" altLang="en-US">
              <a:latin typeface="Consolas" panose="020B0609020204030204" pitchFamily="49" charset="0"/>
              <a:ea typeface="+mj-ea"/>
            </a:endParaRPr>
          </a:p>
        </p:txBody>
      </p:sp>
      <p:sp>
        <p:nvSpPr>
          <p:cNvPr id="28" name="文字方塊 27">
            <a:extLst>
              <a:ext uri="{FF2B5EF4-FFF2-40B4-BE49-F238E27FC236}">
                <a16:creationId xmlns:a16="http://schemas.microsoft.com/office/drawing/2014/main" id="{E0CB1D23-7F8B-4F24-AD97-842FDDFA87A6}"/>
              </a:ext>
            </a:extLst>
          </p:cNvPr>
          <p:cNvSpPr txBox="1"/>
          <p:nvPr/>
        </p:nvSpPr>
        <p:spPr>
          <a:xfrm>
            <a:off x="9847962" y="483144"/>
            <a:ext cx="944489" cy="369332"/>
          </a:xfrm>
          <a:prstGeom prst="rect">
            <a:avLst/>
          </a:prstGeom>
          <a:noFill/>
        </p:spPr>
        <p:txBody>
          <a:bodyPr wrap="none" rtlCol="0">
            <a:spAutoFit/>
          </a:bodyPr>
          <a:lstStyle/>
          <a:p>
            <a:r>
              <a:rPr lang="en-US" altLang="zh-TW">
                <a:latin typeface="Consolas" panose="020B0609020204030204" pitchFamily="49" charset="0"/>
                <a:ea typeface="+mj-ea"/>
              </a:rPr>
              <a:t>Server</a:t>
            </a:r>
            <a:endParaRPr lang="zh-TW" altLang="en-US">
              <a:latin typeface="Consolas" panose="020B0609020204030204" pitchFamily="49" charset="0"/>
              <a:ea typeface="+mj-ea"/>
            </a:endParaRPr>
          </a:p>
        </p:txBody>
      </p:sp>
      <p:sp>
        <p:nvSpPr>
          <p:cNvPr id="7" name="文字方塊 6">
            <a:extLst>
              <a:ext uri="{FF2B5EF4-FFF2-40B4-BE49-F238E27FC236}">
                <a16:creationId xmlns:a16="http://schemas.microsoft.com/office/drawing/2014/main" id="{FF70E413-8F28-4892-8595-66FE25A830FA}"/>
              </a:ext>
            </a:extLst>
          </p:cNvPr>
          <p:cNvSpPr txBox="1"/>
          <p:nvPr/>
        </p:nvSpPr>
        <p:spPr>
          <a:xfrm>
            <a:off x="1050643" y="3244334"/>
            <a:ext cx="2031325" cy="923330"/>
          </a:xfrm>
          <a:prstGeom prst="rect">
            <a:avLst/>
          </a:prstGeom>
          <a:noFill/>
        </p:spPr>
        <p:txBody>
          <a:bodyPr wrap="none" rtlCol="0">
            <a:spAutoFit/>
          </a:bodyPr>
          <a:lstStyle/>
          <a:p>
            <a:pPr algn="ctr"/>
            <a:r>
              <a:rPr lang="zh-TW" altLang="en-US">
                <a:latin typeface="Consolas" panose="020B0609020204030204" pitchFamily="49" charset="0"/>
                <a:ea typeface="+mj-ea"/>
              </a:rPr>
              <a:t>請求一張圖片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請求一個網頁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請求執行一支程式</a:t>
            </a:r>
            <a:endParaRPr lang="en-US" altLang="zh-TW">
              <a:latin typeface="Consolas" panose="020B0609020204030204" pitchFamily="49" charset="0"/>
              <a:ea typeface="+mj-ea"/>
            </a:endParaRPr>
          </a:p>
        </p:txBody>
      </p:sp>
      <p:sp>
        <p:nvSpPr>
          <p:cNvPr id="33" name="文字方塊 32">
            <a:extLst>
              <a:ext uri="{FF2B5EF4-FFF2-40B4-BE49-F238E27FC236}">
                <a16:creationId xmlns:a16="http://schemas.microsoft.com/office/drawing/2014/main" id="{1006C0F3-82AD-4059-9A57-C55A35B1BF6A}"/>
              </a:ext>
            </a:extLst>
          </p:cNvPr>
          <p:cNvSpPr txBox="1"/>
          <p:nvPr/>
        </p:nvSpPr>
        <p:spPr>
          <a:xfrm>
            <a:off x="8699059" y="3244334"/>
            <a:ext cx="3185487" cy="923330"/>
          </a:xfrm>
          <a:prstGeom prst="rect">
            <a:avLst/>
          </a:prstGeom>
          <a:noFill/>
        </p:spPr>
        <p:txBody>
          <a:bodyPr wrap="none" rtlCol="0">
            <a:spAutoFit/>
          </a:bodyPr>
          <a:lstStyle/>
          <a:p>
            <a:pPr algn="ctr"/>
            <a:r>
              <a:rPr lang="zh-TW" altLang="en-US">
                <a:latin typeface="Consolas" panose="020B0609020204030204" pitchFamily="49" charset="0"/>
                <a:ea typeface="+mj-ea"/>
              </a:rPr>
              <a:t>回應一張圖片</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回應一個網頁</a:t>
            </a:r>
            <a:endParaRPr lang="en-US" altLang="zh-TW">
              <a:latin typeface="Consolas" panose="020B0609020204030204" pitchFamily="49" charset="0"/>
              <a:ea typeface="+mj-ea"/>
            </a:endParaRPr>
          </a:p>
          <a:p>
            <a:pPr algn="ctr"/>
            <a:r>
              <a:rPr lang="zh-TW" altLang="en-US">
                <a:latin typeface="Consolas" panose="020B0609020204030204" pitchFamily="49" charset="0"/>
                <a:ea typeface="+mj-ea"/>
              </a:rPr>
              <a:t>執行一支程式，回應執行結果</a:t>
            </a:r>
            <a:endParaRPr lang="en-US" altLang="zh-TW">
              <a:latin typeface="Consolas" panose="020B0609020204030204" pitchFamily="49" charset="0"/>
              <a:ea typeface="+mj-ea"/>
            </a:endParaRPr>
          </a:p>
        </p:txBody>
      </p:sp>
      <p:sp>
        <p:nvSpPr>
          <p:cNvPr id="10" name="文字方塊 9">
            <a:extLst>
              <a:ext uri="{FF2B5EF4-FFF2-40B4-BE49-F238E27FC236}">
                <a16:creationId xmlns:a16="http://schemas.microsoft.com/office/drawing/2014/main" id="{414C0470-29AD-4B83-A77D-41E3E5D93D26}"/>
              </a:ext>
            </a:extLst>
          </p:cNvPr>
          <p:cNvSpPr txBox="1"/>
          <p:nvPr/>
        </p:nvSpPr>
        <p:spPr>
          <a:xfrm>
            <a:off x="1217936" y="4783287"/>
            <a:ext cx="5585183" cy="923330"/>
          </a:xfrm>
          <a:prstGeom prst="rect">
            <a:avLst/>
          </a:prstGeom>
          <a:noFill/>
        </p:spPr>
        <p:txBody>
          <a:bodyPr wrap="none" rtlCol="0">
            <a:spAutoFit/>
          </a:bodyPr>
          <a:lstStyle/>
          <a:p>
            <a:r>
              <a:rPr lang="zh-TW" altLang="en-US" dirty="0">
                <a:latin typeface="Consolas" panose="020B0609020204030204" pitchFamily="49" charset="0"/>
                <a:ea typeface="+mj-ea"/>
              </a:rPr>
              <a:t>現在思考一個問題</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如何定位資源</a:t>
            </a:r>
            <a:r>
              <a:rPr lang="en-US" altLang="zh-TW" dirty="0">
                <a:latin typeface="Consolas" panose="020B0609020204030204" pitchFamily="49" charset="0"/>
                <a:ea typeface="+mj-ea"/>
              </a:rPr>
              <a:t>?</a:t>
            </a:r>
          </a:p>
          <a:p>
            <a:endParaRPr lang="en-US" altLang="zh-TW" dirty="0">
              <a:latin typeface="Consolas" panose="020B0609020204030204" pitchFamily="49" charset="0"/>
              <a:ea typeface="+mj-ea"/>
            </a:endParaRPr>
          </a:p>
          <a:p>
            <a:r>
              <a:rPr lang="en-US" altLang="zh-TW" dirty="0">
                <a:latin typeface="Consolas" panose="020B0609020204030204" pitchFamily="49" charset="0"/>
                <a:ea typeface="+mj-ea"/>
              </a:rPr>
              <a:t>Ans</a:t>
            </a:r>
            <a:r>
              <a:rPr lang="zh-TW" altLang="en-US" dirty="0">
                <a:latin typeface="Consolas" panose="020B0609020204030204" pitchFamily="49" charset="0"/>
                <a:ea typeface="+mj-ea"/>
              </a:rPr>
              <a:t> </a:t>
            </a:r>
            <a:r>
              <a:rPr lang="en-US" altLang="zh-TW" dirty="0">
                <a:latin typeface="Consolas" panose="020B0609020204030204" pitchFamily="49" charset="0"/>
                <a:ea typeface="+mj-ea"/>
              </a:rPr>
              <a:t>:</a:t>
            </a:r>
            <a:r>
              <a:rPr lang="zh-TW" altLang="en-US" dirty="0">
                <a:latin typeface="Consolas" panose="020B0609020204030204" pitchFamily="49" charset="0"/>
                <a:ea typeface="+mj-ea"/>
              </a:rPr>
              <a:t> 使用</a:t>
            </a:r>
            <a:r>
              <a:rPr lang="en-US" altLang="zh-TW" dirty="0">
                <a:latin typeface="Consolas" panose="020B0609020204030204" pitchFamily="49" charset="0"/>
                <a:ea typeface="+mj-ea"/>
              </a:rPr>
              <a:t>URI</a:t>
            </a:r>
            <a:r>
              <a:rPr lang="zh-TW" altLang="en-US" dirty="0">
                <a:latin typeface="Consolas" panose="020B0609020204030204" pitchFamily="49" charset="0"/>
                <a:ea typeface="+mj-ea"/>
              </a:rPr>
              <a:t> </a:t>
            </a:r>
            <a:r>
              <a:rPr lang="en-US" altLang="zh-TW" dirty="0">
                <a:latin typeface="Consolas" panose="020B0609020204030204" pitchFamily="49" charset="0"/>
                <a:ea typeface="+mj-ea"/>
              </a:rPr>
              <a:t>(Uniform Resource Identifier)</a:t>
            </a:r>
            <a:endParaRPr lang="zh-TW" altLang="en-US"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601EB786-B187-4F8A-9EC1-5212B2273BBC}"/>
              </a:ext>
            </a:extLst>
          </p:cNvPr>
          <p:cNvSpPr txBox="1"/>
          <p:nvPr/>
        </p:nvSpPr>
        <p:spPr>
          <a:xfrm>
            <a:off x="8808440" y="6272784"/>
            <a:ext cx="2604782" cy="369332"/>
          </a:xfrm>
          <a:prstGeom prst="rect">
            <a:avLst/>
          </a:prstGeom>
          <a:noFill/>
        </p:spPr>
        <p:txBody>
          <a:bodyPr wrap="square">
            <a:spAutoFit/>
          </a:bodyPr>
          <a:lstStyle/>
          <a:p>
            <a:pPr marL="0" indent="0" algn="ctr">
              <a:buNone/>
            </a:pPr>
            <a:r>
              <a:rPr lang="en-US" altLang="zh-TW" sz="1800" err="1">
                <a:latin typeface="Consolas" panose="020B0609020204030204" pitchFamily="49" charset="0"/>
                <a:ea typeface="+mj-ea"/>
              </a:rPr>
              <a:t>Server&amp;Client</a:t>
            </a:r>
            <a:r>
              <a:rPr lang="zh-TW" altLang="en-US" sz="1800">
                <a:latin typeface="Consolas" panose="020B0609020204030204" pitchFamily="49" charset="0"/>
                <a:ea typeface="+mj-ea"/>
              </a:rPr>
              <a:t>互動</a:t>
            </a:r>
            <a:r>
              <a:rPr lang="en-US" altLang="zh-TW" sz="1800">
                <a:latin typeface="Consolas" panose="020B0609020204030204" pitchFamily="49" charset="0"/>
                <a:ea typeface="+mj-ea"/>
              </a:rPr>
              <a:t>(2)</a:t>
            </a:r>
          </a:p>
        </p:txBody>
      </p:sp>
    </p:spTree>
    <p:extLst>
      <p:ext uri="{BB962C8B-B14F-4D97-AF65-F5344CB8AC3E}">
        <p14:creationId xmlns:p14="http://schemas.microsoft.com/office/powerpoint/2010/main" val="34593731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654967"/>
            <a:ext cx="3860800" cy="6203033"/>
          </a:xfrm>
        </p:spPr>
        <p:txBody>
          <a:bodyPr>
            <a:noAutofit/>
          </a:bodyPr>
          <a:lstStyle/>
          <a:p>
            <a:pPr algn="just">
              <a:spcBef>
                <a:spcPts val="1200"/>
              </a:spcBef>
            </a:pPr>
            <a:r>
              <a:rPr lang="en-US" altLang="zh-TW" sz="2000" b="1">
                <a:latin typeface="Consolas" panose="020B0609020204030204" pitchFamily="49" charset="0"/>
                <a:ea typeface="+mj-ea"/>
              </a:rPr>
              <a:t>JSP</a:t>
            </a:r>
            <a:r>
              <a:rPr lang="zh-TW" altLang="en-US" sz="2000" b="1">
                <a:latin typeface="Consolas" panose="020B0609020204030204" pitchFamily="49" charset="0"/>
                <a:ea typeface="+mj-ea"/>
              </a:rPr>
              <a:t>程式通常會包括</a:t>
            </a:r>
            <a:r>
              <a:rPr lang="en-US" altLang="zh-TW" sz="2000" b="1">
                <a:latin typeface="Consolas" panose="020B0609020204030204" pitchFamily="49" charset="0"/>
                <a:ea typeface="+mj-ea"/>
              </a:rPr>
              <a:t>Template Data &amp; Element</a:t>
            </a:r>
            <a:r>
              <a:rPr lang="zh-TW" altLang="en-US" sz="2000" b="1">
                <a:latin typeface="Consolas" panose="020B0609020204030204" pitchFamily="49" charset="0"/>
                <a:ea typeface="+mj-ea"/>
              </a:rPr>
              <a:t>兩部分。</a:t>
            </a:r>
          </a:p>
          <a:p>
            <a:pPr algn="just">
              <a:spcBef>
                <a:spcPts val="1200"/>
              </a:spcBef>
            </a:pPr>
            <a:r>
              <a:rPr lang="en-US" altLang="zh-TW" sz="2000" b="1">
                <a:latin typeface="Consolas" panose="020B0609020204030204" pitchFamily="49" charset="0"/>
                <a:ea typeface="+mj-ea"/>
              </a:rPr>
              <a:t>Template Data</a:t>
            </a:r>
            <a:r>
              <a:rPr lang="zh-TW" altLang="en-US" sz="2000" b="1">
                <a:latin typeface="Consolas" panose="020B0609020204030204" pitchFamily="49" charset="0"/>
                <a:ea typeface="+mj-ea"/>
              </a:rPr>
              <a:t>是指其中</a:t>
            </a:r>
            <a:r>
              <a:rPr lang="en-US" altLang="zh-TW" sz="2000" b="1">
                <a:latin typeface="Consolas" panose="020B0609020204030204" pitchFamily="49" charset="0"/>
                <a:ea typeface="+mj-ea"/>
              </a:rPr>
              <a:t>HTML</a:t>
            </a:r>
            <a:r>
              <a:rPr lang="zh-TW" altLang="en-US" sz="2000" b="1">
                <a:latin typeface="Consolas" panose="020B0609020204030204" pitchFamily="49" charset="0"/>
                <a:ea typeface="+mj-ea"/>
              </a:rPr>
              <a:t>的部分，</a:t>
            </a:r>
            <a:r>
              <a:rPr lang="en-US" altLang="zh-TW" sz="2000" b="1">
                <a:latin typeface="Consolas" panose="020B0609020204030204" pitchFamily="49" charset="0"/>
                <a:ea typeface="+mj-ea"/>
              </a:rPr>
              <a:t>Web Container</a:t>
            </a:r>
            <a:r>
              <a:rPr lang="zh-TW" altLang="en-US" sz="2000" b="1">
                <a:latin typeface="Consolas" panose="020B0609020204030204" pitchFamily="49" charset="0"/>
                <a:ea typeface="+mj-ea"/>
              </a:rPr>
              <a:t>不會處理這部分，會直接當成文字輸出給</a:t>
            </a:r>
            <a:r>
              <a:rPr lang="en-US" altLang="zh-TW" sz="2000" b="1">
                <a:latin typeface="Consolas" panose="020B0609020204030204" pitchFamily="49" charset="0"/>
                <a:ea typeface="+mj-ea"/>
              </a:rPr>
              <a:t>Client</a:t>
            </a:r>
            <a:r>
              <a:rPr lang="zh-TW" altLang="en-US" sz="2000" b="1">
                <a:latin typeface="Consolas" panose="020B0609020204030204" pitchFamily="49" charset="0"/>
                <a:ea typeface="+mj-ea"/>
              </a:rPr>
              <a:t>。</a:t>
            </a:r>
            <a:endParaRPr lang="en-US" altLang="zh-TW" sz="2000" b="1">
              <a:latin typeface="Consolas" panose="020B0609020204030204" pitchFamily="49" charset="0"/>
              <a:ea typeface="+mj-ea"/>
            </a:endParaRPr>
          </a:p>
          <a:p>
            <a:pPr algn="just">
              <a:spcBef>
                <a:spcPts val="1200"/>
              </a:spcBef>
            </a:pPr>
            <a:r>
              <a:rPr lang="en-US" altLang="zh-TW" sz="2000" b="1">
                <a:latin typeface="Consolas" panose="020B0609020204030204" pitchFamily="49" charset="0"/>
                <a:ea typeface="+mj-ea"/>
              </a:rPr>
              <a:t>Element</a:t>
            </a:r>
            <a:r>
              <a:rPr lang="zh-TW" altLang="en-US" sz="2000" b="1">
                <a:latin typeface="Consolas" panose="020B0609020204030204" pitchFamily="49" charset="0"/>
                <a:ea typeface="+mj-ea"/>
              </a:rPr>
              <a:t>指的是</a:t>
            </a:r>
            <a:r>
              <a:rPr lang="en-US" altLang="zh-TW" sz="2000" b="1">
                <a:latin typeface="Consolas" panose="020B0609020204030204" pitchFamily="49" charset="0"/>
                <a:ea typeface="+mj-ea"/>
              </a:rPr>
              <a:t>Container</a:t>
            </a:r>
            <a:r>
              <a:rPr lang="zh-TW" altLang="en-US" sz="2000" b="1">
                <a:latin typeface="Consolas" panose="020B0609020204030204" pitchFamily="49" charset="0"/>
                <a:ea typeface="+mj-ea"/>
              </a:rPr>
              <a:t>會處理的部分，即為</a:t>
            </a:r>
            <a:r>
              <a:rPr lang="en-US" altLang="zh-TW" sz="2000" b="1">
                <a:latin typeface="Consolas" panose="020B0609020204030204" pitchFamily="49" charset="0"/>
                <a:ea typeface="+mj-ea"/>
              </a:rPr>
              <a:t>&lt;%...%&gt;</a:t>
            </a:r>
            <a:r>
              <a:rPr lang="zh-TW" altLang="en-US" sz="2000" b="1">
                <a:latin typeface="Consolas" panose="020B0609020204030204" pitchFamily="49" charset="0"/>
                <a:ea typeface="+mj-ea"/>
              </a:rPr>
              <a:t>標籤隔開的部分。</a:t>
            </a:r>
          </a:p>
          <a:p>
            <a:pPr algn="just">
              <a:spcBef>
                <a:spcPts val="1200"/>
              </a:spcBef>
            </a:pPr>
            <a:r>
              <a:rPr lang="en-US" altLang="zh-TW" sz="2000" b="1">
                <a:latin typeface="Consolas" panose="020B0609020204030204" pitchFamily="49" charset="0"/>
                <a:ea typeface="+mj-ea"/>
              </a:rPr>
              <a:t>Element</a:t>
            </a:r>
            <a:r>
              <a:rPr lang="zh-TW" altLang="en-US" sz="2000" b="1">
                <a:latin typeface="Consolas" panose="020B0609020204030204" pitchFamily="49" charset="0"/>
                <a:ea typeface="+mj-ea"/>
              </a:rPr>
              <a:t>又分成三個部分</a:t>
            </a:r>
            <a:r>
              <a:rPr lang="en-US" altLang="zh-TW" sz="2000" b="1">
                <a:latin typeface="Consolas" panose="020B0609020204030204" pitchFamily="49" charset="0"/>
                <a:ea typeface="+mj-ea"/>
              </a:rPr>
              <a:t>:Scripting</a:t>
            </a:r>
            <a:r>
              <a:rPr lang="zh-TW" altLang="en-US" sz="2000" b="1">
                <a:latin typeface="Consolas" panose="020B0609020204030204" pitchFamily="49" charset="0"/>
                <a:ea typeface="+mj-ea"/>
              </a:rPr>
              <a:t>、</a:t>
            </a:r>
            <a:r>
              <a:rPr lang="en-US" altLang="zh-TW" sz="2000" b="1">
                <a:latin typeface="Consolas" panose="020B0609020204030204" pitchFamily="49" charset="0"/>
                <a:ea typeface="+mj-ea"/>
              </a:rPr>
              <a:t>Directive</a:t>
            </a:r>
            <a:r>
              <a:rPr lang="zh-TW" altLang="en-US" sz="2000" b="1">
                <a:latin typeface="Consolas" panose="020B0609020204030204" pitchFamily="49" charset="0"/>
                <a:ea typeface="+mj-ea"/>
              </a:rPr>
              <a:t>、</a:t>
            </a:r>
            <a:r>
              <a:rPr lang="en-US" altLang="zh-TW" sz="2000" b="1">
                <a:latin typeface="Consolas" panose="020B0609020204030204" pitchFamily="49" charset="0"/>
                <a:ea typeface="+mj-ea"/>
              </a:rPr>
              <a:t>Action</a:t>
            </a:r>
            <a:r>
              <a:rPr lang="zh-TW" altLang="en-US" sz="2000" b="1">
                <a:latin typeface="Consolas" panose="020B0609020204030204" pitchFamily="49" charset="0"/>
                <a:ea typeface="+mj-ea"/>
              </a:rPr>
              <a:t>。</a:t>
            </a:r>
            <a:endParaRPr lang="en-US" altLang="zh-TW" sz="2000" b="1">
              <a:latin typeface="Consolas" panose="020B0609020204030204" pitchFamily="49" charset="0"/>
              <a:ea typeface="+mj-ea"/>
            </a:endParaRPr>
          </a:p>
          <a:p>
            <a:pPr algn="just">
              <a:spcBef>
                <a:spcPts val="1200"/>
              </a:spcBef>
            </a:pPr>
            <a:endParaRPr lang="en-US" altLang="zh-TW" sz="2000" b="1">
              <a:latin typeface="Consolas" panose="020B0609020204030204" pitchFamily="49" charset="0"/>
              <a:ea typeface="+mj-ea"/>
            </a:endParaRPr>
          </a:p>
          <a:p>
            <a:pPr algn="just">
              <a:spcBef>
                <a:spcPts val="1200"/>
              </a:spcBef>
            </a:pPr>
            <a:endParaRPr lang="en-US" altLang="zh-TW" sz="2000" b="1">
              <a:latin typeface="Consolas" panose="020B0609020204030204" pitchFamily="49" charset="0"/>
              <a:ea typeface="+mj-ea"/>
            </a:endParaRPr>
          </a:p>
          <a:p>
            <a:pPr algn="just">
              <a:spcBef>
                <a:spcPts val="1200"/>
              </a:spcBef>
            </a:pPr>
            <a:endParaRPr lang="zh-TW" altLang="en-US" sz="2000" b="1">
              <a:latin typeface="Consolas" panose="020B0609020204030204" pitchFamily="49" charset="0"/>
              <a:ea typeface="+mj-ea"/>
            </a:endParaRPr>
          </a:p>
          <a:p>
            <a:pPr algn="just">
              <a:spcBef>
                <a:spcPts val="1200"/>
              </a:spcBef>
            </a:pPr>
            <a:endParaRPr lang="zh-TW" altLang="en-US" sz="20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90</a:t>
            </a:fld>
            <a:endParaRPr lang="zh-TW" altLang="en-US"/>
          </a:p>
        </p:txBody>
      </p:sp>
      <p:sp>
        <p:nvSpPr>
          <p:cNvPr id="9" name="矩形 8"/>
          <p:cNvSpPr/>
          <p:nvPr/>
        </p:nvSpPr>
        <p:spPr>
          <a:xfrm>
            <a:off x="8331200" y="174836"/>
            <a:ext cx="3860800" cy="480131"/>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Template &amp; Element</a:t>
            </a:r>
          </a:p>
        </p:txBody>
      </p:sp>
      <p:grpSp>
        <p:nvGrpSpPr>
          <p:cNvPr id="14" name="群組 13"/>
          <p:cNvGrpSpPr/>
          <p:nvPr/>
        </p:nvGrpSpPr>
        <p:grpSpPr>
          <a:xfrm>
            <a:off x="-6067" y="2856482"/>
            <a:ext cx="1411357" cy="1218561"/>
            <a:chOff x="352739" y="3793937"/>
            <a:chExt cx="1954436" cy="1800000"/>
          </a:xfrm>
        </p:grpSpPr>
        <p:sp>
          <p:nvSpPr>
            <p:cNvPr id="15" name="橢圓 14"/>
            <p:cNvSpPr/>
            <p:nvPr/>
          </p:nvSpPr>
          <p:spPr>
            <a:xfrm>
              <a:off x="429958" y="3793937"/>
              <a:ext cx="1800000" cy="180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700" b="1">
                <a:latin typeface="Consolas" panose="020B0609020204030204" pitchFamily="49" charset="0"/>
              </a:endParaRPr>
            </a:p>
          </p:txBody>
        </p:sp>
        <p:sp>
          <p:nvSpPr>
            <p:cNvPr id="16" name="文字方塊 15"/>
            <p:cNvSpPr txBox="1"/>
            <p:nvPr/>
          </p:nvSpPr>
          <p:spPr>
            <a:xfrm>
              <a:off x="352739" y="4250773"/>
              <a:ext cx="1954436" cy="886534"/>
            </a:xfrm>
            <a:prstGeom prst="rect">
              <a:avLst/>
            </a:prstGeom>
            <a:noFill/>
          </p:spPr>
          <p:txBody>
            <a:bodyPr wrap="square" rtlCol="0">
              <a:spAutoFit/>
            </a:bodyPr>
            <a:lstStyle/>
            <a:p>
              <a:pPr algn="ctr"/>
              <a:r>
                <a:rPr lang="en-US" altLang="zh-TW" sz="3300">
                  <a:solidFill>
                    <a:schemeClr val="bg1"/>
                  </a:solidFill>
                  <a:latin typeface="Consolas" panose="020B0609020204030204" pitchFamily="49" charset="0"/>
                </a:rPr>
                <a:t>JSP</a:t>
              </a:r>
              <a:endParaRPr lang="zh-TW" altLang="en-US" sz="3300">
                <a:solidFill>
                  <a:schemeClr val="bg1"/>
                </a:solidFill>
                <a:latin typeface="Consolas" panose="020B0609020204030204" pitchFamily="49" charset="0"/>
              </a:endParaRPr>
            </a:p>
          </p:txBody>
        </p:sp>
      </p:grpSp>
      <p:sp>
        <p:nvSpPr>
          <p:cNvPr id="17" name="左右大括弧 16"/>
          <p:cNvSpPr/>
          <p:nvPr/>
        </p:nvSpPr>
        <p:spPr>
          <a:xfrm>
            <a:off x="1537170" y="454205"/>
            <a:ext cx="940146" cy="6023113"/>
          </a:xfrm>
          <a:custGeom>
            <a:avLst/>
            <a:gdLst>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509444 w 5732322"/>
              <a:gd name="connsiteY10" fmla="*/ 1560199 h 2674642"/>
              <a:gd name="connsiteX11" fmla="*/ 5509444 w 5732322"/>
              <a:gd name="connsiteY11" fmla="*/ 2451764 h 2674642"/>
              <a:gd name="connsiteX12" fmla="*/ 5286566 w 5732322"/>
              <a:gd name="connsiteY12"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22878 h 2674642"/>
              <a:gd name="connsiteX8" fmla="*/ 5509444 w 5732322"/>
              <a:gd name="connsiteY8" fmla="*/ 1114443 h 2674642"/>
              <a:gd name="connsiteX9" fmla="*/ 5509444 w 5732322"/>
              <a:gd name="connsiteY9" fmla="*/ 1560199 h 2674642"/>
              <a:gd name="connsiteX10" fmla="*/ 5509444 w 5732322"/>
              <a:gd name="connsiteY10" fmla="*/ 2451764 h 2674642"/>
              <a:gd name="connsiteX11" fmla="*/ 5286566 w 5732322"/>
              <a:gd name="connsiteY11"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1114443 h 2674642"/>
              <a:gd name="connsiteX8" fmla="*/ 5509444 w 5732322"/>
              <a:gd name="connsiteY8" fmla="*/ 1560199 h 2674642"/>
              <a:gd name="connsiteX9" fmla="*/ 5509444 w 5732322"/>
              <a:gd name="connsiteY9" fmla="*/ 2451764 h 2674642"/>
              <a:gd name="connsiteX10" fmla="*/ 5286566 w 5732322"/>
              <a:gd name="connsiteY10"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1560199 h 2674642"/>
              <a:gd name="connsiteX8" fmla="*/ 5509444 w 5732322"/>
              <a:gd name="connsiteY8" fmla="*/ 2451764 h 2674642"/>
              <a:gd name="connsiteX9" fmla="*/ 5286566 w 5732322"/>
              <a:gd name="connsiteY9"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451764 h 2674642"/>
              <a:gd name="connsiteX8" fmla="*/ 5286566 w 5732322"/>
              <a:gd name="connsiteY8"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509444 w 5732322"/>
              <a:gd name="connsiteY7" fmla="*/ 2421946 h 2674642"/>
              <a:gd name="connsiteX8" fmla="*/ 5286566 w 5732322"/>
              <a:gd name="connsiteY8"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5286566 w 5732322"/>
              <a:gd name="connsiteY13" fmla="*/ 2674642 h 2674642"/>
              <a:gd name="connsiteX14" fmla="*/ 445756 w 5732322"/>
              <a:gd name="connsiteY14"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5509444 w 5732322"/>
              <a:gd name="connsiteY12" fmla="*/ 2451764 h 2674642"/>
              <a:gd name="connsiteX13" fmla="*/ 445756 w 5732322"/>
              <a:gd name="connsiteY13"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5509444 w 5732322"/>
              <a:gd name="connsiteY11" fmla="*/ 1560199 h 2674642"/>
              <a:gd name="connsiteX12" fmla="*/ 445756 w 5732322"/>
              <a:gd name="connsiteY12"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7" fmla="*/ 5286566 w 5732322"/>
              <a:gd name="connsiteY7" fmla="*/ 0 h 2674642"/>
              <a:gd name="connsiteX8" fmla="*/ 5509444 w 5732322"/>
              <a:gd name="connsiteY8" fmla="*/ 222878 h 2674642"/>
              <a:gd name="connsiteX9" fmla="*/ 5509444 w 5732322"/>
              <a:gd name="connsiteY9" fmla="*/ 1114443 h 2674642"/>
              <a:gd name="connsiteX10" fmla="*/ 5732322 w 5732322"/>
              <a:gd name="connsiteY10" fmla="*/ 1337321 h 2674642"/>
              <a:gd name="connsiteX11" fmla="*/ 445756 w 5732322"/>
              <a:gd name="connsiteY11" fmla="*/ 2674642 h 2674642"/>
              <a:gd name="connsiteX0" fmla="*/ 445756 w 5732322"/>
              <a:gd name="connsiteY0" fmla="*/ 2674642 h 2674642"/>
              <a:gd name="connsiteX1" fmla="*/ 222878 w 5732322"/>
              <a:gd name="connsiteY1" fmla="*/ 2451764 h 2674642"/>
              <a:gd name="connsiteX2" fmla="*/ 222878 w 5732322"/>
              <a:gd name="connsiteY2" fmla="*/ 1560199 h 2674642"/>
              <a:gd name="connsiteX3" fmla="*/ 0 w 5732322"/>
              <a:gd name="connsiteY3" fmla="*/ 1337321 h 2674642"/>
              <a:gd name="connsiteX4" fmla="*/ 222878 w 5732322"/>
              <a:gd name="connsiteY4" fmla="*/ 1114443 h 2674642"/>
              <a:gd name="connsiteX5" fmla="*/ 222878 w 5732322"/>
              <a:gd name="connsiteY5" fmla="*/ 222878 h 2674642"/>
              <a:gd name="connsiteX6" fmla="*/ 445756 w 5732322"/>
              <a:gd name="connsiteY6" fmla="*/ 0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7" fmla="*/ 5286566 w 5509444"/>
              <a:gd name="connsiteY7" fmla="*/ 0 h 2674642"/>
              <a:gd name="connsiteX8" fmla="*/ 5509444 w 5509444"/>
              <a:gd name="connsiteY8" fmla="*/ 222878 h 2674642"/>
              <a:gd name="connsiteX9" fmla="*/ 5509444 w 5509444"/>
              <a:gd name="connsiteY9" fmla="*/ 1114443 h 2674642"/>
              <a:gd name="connsiteX10" fmla="*/ 445756 w 5509444"/>
              <a:gd name="connsiteY10" fmla="*/ 2674642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7" fmla="*/ 5286566 w 5509444"/>
              <a:gd name="connsiteY7" fmla="*/ 0 h 2674642"/>
              <a:gd name="connsiteX8" fmla="*/ 5509444 w 5509444"/>
              <a:gd name="connsiteY8" fmla="*/ 222878 h 2674642"/>
              <a:gd name="connsiteX9" fmla="*/ 445756 w 5509444"/>
              <a:gd name="connsiteY9" fmla="*/ 2674642 h 2674642"/>
              <a:gd name="connsiteX0" fmla="*/ 445756 w 5509444"/>
              <a:gd name="connsiteY0" fmla="*/ 2674642 h 2674642"/>
              <a:gd name="connsiteX1" fmla="*/ 222878 w 5509444"/>
              <a:gd name="connsiteY1" fmla="*/ 2451764 h 2674642"/>
              <a:gd name="connsiteX2" fmla="*/ 222878 w 5509444"/>
              <a:gd name="connsiteY2" fmla="*/ 1560199 h 2674642"/>
              <a:gd name="connsiteX3" fmla="*/ 0 w 5509444"/>
              <a:gd name="connsiteY3" fmla="*/ 1337321 h 2674642"/>
              <a:gd name="connsiteX4" fmla="*/ 222878 w 5509444"/>
              <a:gd name="connsiteY4" fmla="*/ 1114443 h 2674642"/>
              <a:gd name="connsiteX5" fmla="*/ 222878 w 5509444"/>
              <a:gd name="connsiteY5" fmla="*/ 222878 h 2674642"/>
              <a:gd name="connsiteX6" fmla="*/ 445756 w 5509444"/>
              <a:gd name="connsiteY6" fmla="*/ 0 h 2674642"/>
              <a:gd name="connsiteX0" fmla="*/ 445756 w 5286566"/>
              <a:gd name="connsiteY0" fmla="*/ 2674642 h 2674642"/>
              <a:gd name="connsiteX1" fmla="*/ 222878 w 5286566"/>
              <a:gd name="connsiteY1" fmla="*/ 2451764 h 2674642"/>
              <a:gd name="connsiteX2" fmla="*/ 222878 w 5286566"/>
              <a:gd name="connsiteY2" fmla="*/ 1560199 h 2674642"/>
              <a:gd name="connsiteX3" fmla="*/ 0 w 5286566"/>
              <a:gd name="connsiteY3" fmla="*/ 1337321 h 2674642"/>
              <a:gd name="connsiteX4" fmla="*/ 222878 w 5286566"/>
              <a:gd name="connsiteY4" fmla="*/ 1114443 h 2674642"/>
              <a:gd name="connsiteX5" fmla="*/ 222878 w 5286566"/>
              <a:gd name="connsiteY5" fmla="*/ 222878 h 2674642"/>
              <a:gd name="connsiteX6" fmla="*/ 445756 w 5286566"/>
              <a:gd name="connsiteY6" fmla="*/ 0 h 2674642"/>
              <a:gd name="connsiteX7" fmla="*/ 5286566 w 5286566"/>
              <a:gd name="connsiteY7" fmla="*/ 0 h 2674642"/>
              <a:gd name="connsiteX8" fmla="*/ 445756 w 5286566"/>
              <a:gd name="connsiteY8" fmla="*/ 2674642 h 2674642"/>
              <a:gd name="connsiteX0" fmla="*/ 445756 w 5286566"/>
              <a:gd name="connsiteY0" fmla="*/ 2674642 h 2674642"/>
              <a:gd name="connsiteX1" fmla="*/ 222878 w 5286566"/>
              <a:gd name="connsiteY1" fmla="*/ 2451764 h 2674642"/>
              <a:gd name="connsiteX2" fmla="*/ 222878 w 5286566"/>
              <a:gd name="connsiteY2" fmla="*/ 1560199 h 2674642"/>
              <a:gd name="connsiteX3" fmla="*/ 0 w 5286566"/>
              <a:gd name="connsiteY3" fmla="*/ 1337321 h 2674642"/>
              <a:gd name="connsiteX4" fmla="*/ 222878 w 5286566"/>
              <a:gd name="connsiteY4" fmla="*/ 1114443 h 2674642"/>
              <a:gd name="connsiteX5" fmla="*/ 222878 w 5286566"/>
              <a:gd name="connsiteY5" fmla="*/ 222878 h 2674642"/>
              <a:gd name="connsiteX6" fmla="*/ 445756 w 5286566"/>
              <a:gd name="connsiteY6" fmla="*/ 0 h 2674642"/>
              <a:gd name="connsiteX0" fmla="*/ 445756 w 445756"/>
              <a:gd name="connsiteY0" fmla="*/ 2674642 h 2674642"/>
              <a:gd name="connsiteX1" fmla="*/ 222878 w 445756"/>
              <a:gd name="connsiteY1" fmla="*/ 2451764 h 2674642"/>
              <a:gd name="connsiteX2" fmla="*/ 222878 w 445756"/>
              <a:gd name="connsiteY2" fmla="*/ 1560199 h 2674642"/>
              <a:gd name="connsiteX3" fmla="*/ 0 w 445756"/>
              <a:gd name="connsiteY3" fmla="*/ 1337321 h 2674642"/>
              <a:gd name="connsiteX4" fmla="*/ 222878 w 445756"/>
              <a:gd name="connsiteY4" fmla="*/ 1114443 h 2674642"/>
              <a:gd name="connsiteX5" fmla="*/ 222878 w 445756"/>
              <a:gd name="connsiteY5" fmla="*/ 222878 h 2674642"/>
              <a:gd name="connsiteX6" fmla="*/ 445756 w 445756"/>
              <a:gd name="connsiteY6" fmla="*/ 0 h 2674642"/>
              <a:gd name="connsiteX7" fmla="*/ 445756 w 445756"/>
              <a:gd name="connsiteY7" fmla="*/ 2674642 h 2674642"/>
              <a:gd name="connsiteX0" fmla="*/ 445756 w 445756"/>
              <a:gd name="connsiteY0" fmla="*/ 2674642 h 2674642"/>
              <a:gd name="connsiteX1" fmla="*/ 222878 w 445756"/>
              <a:gd name="connsiteY1" fmla="*/ 2451764 h 2674642"/>
              <a:gd name="connsiteX2" fmla="*/ 222878 w 445756"/>
              <a:gd name="connsiteY2" fmla="*/ 1560199 h 2674642"/>
              <a:gd name="connsiteX3" fmla="*/ 0 w 445756"/>
              <a:gd name="connsiteY3" fmla="*/ 1337321 h 2674642"/>
              <a:gd name="connsiteX4" fmla="*/ 222878 w 445756"/>
              <a:gd name="connsiteY4" fmla="*/ 1114443 h 2674642"/>
              <a:gd name="connsiteX5" fmla="*/ 222878 w 445756"/>
              <a:gd name="connsiteY5" fmla="*/ 222878 h 2674642"/>
              <a:gd name="connsiteX6" fmla="*/ 445756 w 445756"/>
              <a:gd name="connsiteY6" fmla="*/ 0 h 267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756" h="2674642" stroke="0" extrusionOk="0">
                <a:moveTo>
                  <a:pt x="445756" y="2674642"/>
                </a:moveTo>
                <a:cubicBezTo>
                  <a:pt x="322664" y="2674642"/>
                  <a:pt x="222878" y="2574856"/>
                  <a:pt x="222878" y="2451764"/>
                </a:cubicBezTo>
                <a:lnTo>
                  <a:pt x="222878" y="1560199"/>
                </a:lnTo>
                <a:cubicBezTo>
                  <a:pt x="222878" y="1437107"/>
                  <a:pt x="123092" y="1337321"/>
                  <a:pt x="0" y="1337321"/>
                </a:cubicBezTo>
                <a:cubicBezTo>
                  <a:pt x="123092" y="1337321"/>
                  <a:pt x="222878" y="1237535"/>
                  <a:pt x="222878" y="1114443"/>
                </a:cubicBezTo>
                <a:lnTo>
                  <a:pt x="222878" y="222878"/>
                </a:lnTo>
                <a:cubicBezTo>
                  <a:pt x="222878" y="99786"/>
                  <a:pt x="322664" y="0"/>
                  <a:pt x="445756" y="0"/>
                </a:cubicBezTo>
                <a:lnTo>
                  <a:pt x="445756" y="2674642"/>
                </a:lnTo>
                <a:close/>
              </a:path>
              <a:path w="445756" h="2674642" fill="none">
                <a:moveTo>
                  <a:pt x="445756" y="2674642"/>
                </a:moveTo>
                <a:cubicBezTo>
                  <a:pt x="322664" y="2674642"/>
                  <a:pt x="222878" y="2574856"/>
                  <a:pt x="222878" y="2451764"/>
                </a:cubicBezTo>
                <a:lnTo>
                  <a:pt x="222878" y="1560199"/>
                </a:lnTo>
                <a:cubicBezTo>
                  <a:pt x="222878" y="1437107"/>
                  <a:pt x="123092" y="1337321"/>
                  <a:pt x="0" y="1337321"/>
                </a:cubicBezTo>
                <a:cubicBezTo>
                  <a:pt x="123092" y="1337321"/>
                  <a:pt x="222878" y="1237535"/>
                  <a:pt x="222878" y="1114443"/>
                </a:cubicBezTo>
                <a:lnTo>
                  <a:pt x="222878" y="222878"/>
                </a:lnTo>
                <a:cubicBezTo>
                  <a:pt x="222878" y="99786"/>
                  <a:pt x="322664" y="0"/>
                  <a:pt x="445756" y="0"/>
                </a:cubicBezTo>
              </a:path>
            </a:pathLst>
          </a:cu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zh-TW" altLang="en-US"/>
          </a:p>
        </p:txBody>
      </p:sp>
      <p:sp>
        <p:nvSpPr>
          <p:cNvPr id="19" name="矩形 18"/>
          <p:cNvSpPr/>
          <p:nvPr/>
        </p:nvSpPr>
        <p:spPr>
          <a:xfrm>
            <a:off x="2609196" y="6070625"/>
            <a:ext cx="3374642" cy="769441"/>
          </a:xfrm>
          <a:prstGeom prst="rect">
            <a:avLst/>
          </a:prstGeom>
        </p:spPr>
        <p:txBody>
          <a:bodyPr wrap="none">
            <a:spAutoFit/>
          </a:bodyPr>
          <a:lstStyle/>
          <a:p>
            <a:r>
              <a:rPr lang="en-US" altLang="zh-TW" sz="2200" b="1">
                <a:solidFill>
                  <a:srgbClr val="0070C0"/>
                </a:solidFill>
                <a:latin typeface="Consolas" panose="020B0609020204030204" pitchFamily="49" charset="0"/>
                <a:ea typeface="+mj-ea"/>
              </a:rPr>
              <a:t>【Template】</a:t>
            </a:r>
          </a:p>
          <a:p>
            <a:r>
              <a:rPr lang="en-US" altLang="zh-TW" sz="2200">
                <a:latin typeface="Consolas" panose="020B0609020204030204" pitchFamily="49" charset="0"/>
                <a:ea typeface="+mj-ea"/>
              </a:rPr>
              <a:t>HTML</a:t>
            </a:r>
            <a:r>
              <a:rPr lang="zh-TW" altLang="en-US" sz="2200">
                <a:latin typeface="Consolas" panose="020B0609020204030204" pitchFamily="49" charset="0"/>
                <a:ea typeface="+mj-ea"/>
              </a:rPr>
              <a:t>的部分</a:t>
            </a:r>
            <a:r>
              <a:rPr lang="en-US" altLang="zh-TW" sz="2200">
                <a:latin typeface="Consolas" panose="020B0609020204030204" pitchFamily="49" charset="0"/>
                <a:ea typeface="+mj-ea"/>
              </a:rPr>
              <a:t>(</a:t>
            </a:r>
            <a:r>
              <a:rPr lang="zh-TW" altLang="en-US" sz="2200">
                <a:latin typeface="Consolas" panose="020B0609020204030204" pitchFamily="49" charset="0"/>
                <a:ea typeface="+mj-ea"/>
              </a:rPr>
              <a:t>固定的樣板</a:t>
            </a:r>
            <a:r>
              <a:rPr lang="en-US" altLang="zh-TW" sz="2200">
                <a:latin typeface="Consolas" panose="020B0609020204030204" pitchFamily="49" charset="0"/>
                <a:ea typeface="+mj-ea"/>
              </a:rPr>
              <a:t>)</a:t>
            </a:r>
            <a:endParaRPr lang="zh-TW" altLang="en-US" sz="2200">
              <a:latin typeface="Consolas" panose="020B0609020204030204" pitchFamily="49" charset="0"/>
              <a:ea typeface="+mj-ea"/>
            </a:endParaRPr>
          </a:p>
        </p:txBody>
      </p:sp>
      <p:sp>
        <p:nvSpPr>
          <p:cNvPr id="23" name="矩形 22"/>
          <p:cNvSpPr/>
          <p:nvPr/>
        </p:nvSpPr>
        <p:spPr>
          <a:xfrm>
            <a:off x="2477316" y="69734"/>
            <a:ext cx="5293437" cy="5847755"/>
          </a:xfrm>
          <a:prstGeom prst="rect">
            <a:avLst/>
          </a:prstGeom>
        </p:spPr>
        <p:txBody>
          <a:bodyPr wrap="none">
            <a:spAutoFit/>
          </a:bodyPr>
          <a:lstStyle/>
          <a:p>
            <a:r>
              <a:rPr lang="en-US" altLang="zh-TW" sz="2200" b="1" dirty="0">
                <a:solidFill>
                  <a:srgbClr val="0070C0"/>
                </a:solidFill>
                <a:latin typeface="Consolas" panose="020B0609020204030204" pitchFamily="49" charset="0"/>
                <a:ea typeface="+mj-ea"/>
              </a:rPr>
              <a:t>【Element】</a:t>
            </a:r>
          </a:p>
          <a:p>
            <a:r>
              <a:rPr lang="en-US" altLang="zh-TW" sz="2200" dirty="0">
                <a:latin typeface="Consolas" panose="020B0609020204030204" pitchFamily="49" charset="0"/>
                <a:ea typeface="+mj-ea"/>
              </a:rPr>
              <a:t>Container</a:t>
            </a:r>
            <a:r>
              <a:rPr lang="zh-TW" altLang="en-US" sz="2200" dirty="0">
                <a:latin typeface="Consolas" panose="020B0609020204030204" pitchFamily="49" charset="0"/>
                <a:ea typeface="+mj-ea"/>
              </a:rPr>
              <a:t>會解析、處理的部分</a:t>
            </a:r>
            <a:endParaRPr lang="en-US" altLang="zh-TW" sz="2200" dirty="0">
              <a:latin typeface="Consolas" panose="020B0609020204030204" pitchFamily="49" charset="0"/>
              <a:ea typeface="+mj-ea"/>
            </a:endParaRPr>
          </a:p>
          <a:p>
            <a:pPr indent="-457200">
              <a:buFont typeface="+mj-lt"/>
              <a:buAutoNum type="arabicPeriod"/>
            </a:pPr>
            <a:r>
              <a:rPr lang="en-US" altLang="zh-TW" sz="2200" dirty="0">
                <a:latin typeface="Consolas" panose="020B0609020204030204" pitchFamily="49" charset="0"/>
                <a:ea typeface="+mj-ea"/>
              </a:rPr>
              <a:t>Scripting Element(</a:t>
            </a:r>
            <a:r>
              <a:rPr lang="zh-TW" altLang="en-US" sz="2200" dirty="0">
                <a:latin typeface="Consolas" panose="020B0609020204030204" pitchFamily="49" charset="0"/>
                <a:ea typeface="+mj-ea"/>
              </a:rPr>
              <a:t>描述語言元素</a:t>
            </a:r>
            <a:r>
              <a:rPr lang="en-US" altLang="zh-TW" sz="2200" dirty="0">
                <a:latin typeface="Consolas" panose="020B0609020204030204" pitchFamily="49" charset="0"/>
                <a:ea typeface="+mj-ea"/>
              </a:rPr>
              <a:t>)</a:t>
            </a:r>
          </a:p>
          <a:p>
            <a:pPr marL="914400" lvl="1" indent="-457200">
              <a:buFont typeface="Arial" panose="020B0604020202020204" pitchFamily="34" charset="0"/>
              <a:buChar char="•"/>
            </a:pPr>
            <a:r>
              <a:rPr lang="en-US" altLang="zh-TW" sz="2200" dirty="0">
                <a:latin typeface="Consolas" panose="020B0609020204030204" pitchFamily="49" charset="0"/>
                <a:ea typeface="+mj-ea"/>
              </a:rPr>
              <a:t>&lt;% … %&gt;</a:t>
            </a:r>
          </a:p>
          <a:p>
            <a:pPr marL="914400" lvl="1" indent="-457200">
              <a:buFont typeface="Arial" panose="020B0604020202020204" pitchFamily="34" charset="0"/>
              <a:buChar char="•"/>
            </a:pPr>
            <a:r>
              <a:rPr lang="en-US" altLang="zh-TW" sz="2200" dirty="0">
                <a:latin typeface="Consolas" panose="020B0609020204030204" pitchFamily="49" charset="0"/>
              </a:rPr>
              <a:t>&lt;%! … %&gt;</a:t>
            </a:r>
          </a:p>
          <a:p>
            <a:pPr marL="914400" lvl="1" indent="-457200">
              <a:buFont typeface="Arial" panose="020B0604020202020204" pitchFamily="34" charset="0"/>
              <a:buChar char="•"/>
            </a:pPr>
            <a:r>
              <a:rPr lang="en-US" altLang="zh-TW" sz="2200" dirty="0">
                <a:latin typeface="Consolas" panose="020B0609020204030204" pitchFamily="49" charset="0"/>
              </a:rPr>
              <a:t>&lt;%=… %&gt;</a:t>
            </a:r>
          </a:p>
          <a:p>
            <a:pPr marL="914400" lvl="1" indent="-457200">
              <a:buFont typeface="Arial" panose="020B0604020202020204" pitchFamily="34" charset="0"/>
              <a:buChar char="•"/>
            </a:pPr>
            <a:endParaRPr lang="en-US" altLang="zh-TW" sz="2200" dirty="0">
              <a:latin typeface="Consolas" panose="020B0609020204030204" pitchFamily="49" charset="0"/>
              <a:ea typeface="+mj-ea"/>
            </a:endParaRPr>
          </a:p>
          <a:p>
            <a:pPr indent="-457200">
              <a:buFont typeface="+mj-lt"/>
              <a:buAutoNum type="arabicPeriod"/>
            </a:pPr>
            <a:r>
              <a:rPr lang="en-US" altLang="zh-TW" sz="2200" dirty="0">
                <a:latin typeface="Consolas" panose="020B0609020204030204" pitchFamily="49" charset="0"/>
                <a:ea typeface="+mj-ea"/>
              </a:rPr>
              <a:t>Directive Element(</a:t>
            </a:r>
            <a:r>
              <a:rPr lang="zh-TW" altLang="en-US" sz="2200" dirty="0">
                <a:latin typeface="Consolas" panose="020B0609020204030204" pitchFamily="49" charset="0"/>
                <a:ea typeface="+mj-ea"/>
              </a:rPr>
              <a:t>指令元素</a:t>
            </a:r>
            <a:r>
              <a:rPr lang="en-US" altLang="zh-TW" sz="2200" dirty="0">
                <a:latin typeface="Consolas" panose="020B0609020204030204" pitchFamily="49" charset="0"/>
                <a:ea typeface="+mj-ea"/>
              </a:rPr>
              <a:t>)</a:t>
            </a:r>
          </a:p>
          <a:p>
            <a:pPr marL="914400" lvl="1" indent="-457200">
              <a:buFont typeface="Arial" panose="020B0604020202020204" pitchFamily="34" charset="0"/>
              <a:buChar char="•"/>
            </a:pPr>
            <a:r>
              <a:rPr lang="en-US" altLang="zh-TW" sz="2200" dirty="0">
                <a:solidFill>
                  <a:srgbClr val="FF0000"/>
                </a:solidFill>
                <a:latin typeface="Consolas" panose="020B0609020204030204" pitchFamily="49" charset="0"/>
              </a:rPr>
              <a:t>&lt;%@page … %&gt;</a:t>
            </a:r>
          </a:p>
          <a:p>
            <a:pPr marL="914400" lvl="1" indent="-457200">
              <a:buFont typeface="Arial" panose="020B0604020202020204" pitchFamily="34" charset="0"/>
              <a:buChar char="•"/>
            </a:pPr>
            <a:r>
              <a:rPr lang="en-US" altLang="zh-TW" sz="2200" dirty="0">
                <a:latin typeface="Consolas" panose="020B0609020204030204" pitchFamily="49" charset="0"/>
              </a:rPr>
              <a:t>&lt;%@include … %&gt;</a:t>
            </a:r>
          </a:p>
          <a:p>
            <a:pPr marL="914400" lvl="1" indent="-457200">
              <a:buFont typeface="Arial" panose="020B0604020202020204" pitchFamily="34" charset="0"/>
              <a:buChar char="•"/>
            </a:pPr>
            <a:r>
              <a:rPr lang="en-US" altLang="zh-TW" sz="2200" dirty="0">
                <a:latin typeface="Consolas" panose="020B0609020204030204" pitchFamily="49" charset="0"/>
              </a:rPr>
              <a:t>&lt;%@</a:t>
            </a:r>
            <a:r>
              <a:rPr lang="en-US" altLang="zh-TW" sz="2200" dirty="0" err="1">
                <a:latin typeface="Consolas" panose="020B0609020204030204" pitchFamily="49" charset="0"/>
              </a:rPr>
              <a:t>taglib</a:t>
            </a:r>
            <a:r>
              <a:rPr lang="en-US" altLang="zh-TW" sz="2200" dirty="0">
                <a:latin typeface="Consolas" panose="020B0609020204030204" pitchFamily="49" charset="0"/>
              </a:rPr>
              <a:t> … %&gt; </a:t>
            </a:r>
          </a:p>
          <a:p>
            <a:pPr marL="914400" lvl="1" indent="-457200">
              <a:buFont typeface="Arial" panose="020B0604020202020204" pitchFamily="34" charset="0"/>
              <a:buChar char="•"/>
            </a:pPr>
            <a:endParaRPr lang="en-US" altLang="zh-TW" sz="2200" dirty="0">
              <a:latin typeface="Consolas" panose="020B0609020204030204" pitchFamily="49" charset="0"/>
              <a:ea typeface="+mj-ea"/>
            </a:endParaRPr>
          </a:p>
          <a:p>
            <a:r>
              <a:rPr lang="en-US" altLang="zh-TW" sz="2200" dirty="0">
                <a:latin typeface="Consolas" panose="020B0609020204030204" pitchFamily="49" charset="0"/>
                <a:ea typeface="+mj-ea"/>
              </a:rPr>
              <a:t>3.</a:t>
            </a:r>
            <a:r>
              <a:rPr lang="zh-TW" altLang="en-US" sz="2200" dirty="0">
                <a:latin typeface="Consolas" panose="020B0609020204030204" pitchFamily="49" charset="0"/>
                <a:ea typeface="+mj-ea"/>
              </a:rPr>
              <a:t> </a:t>
            </a:r>
            <a:r>
              <a:rPr lang="en-US" altLang="zh-TW" sz="2200" dirty="0">
                <a:latin typeface="Consolas" panose="020B0609020204030204" pitchFamily="49" charset="0"/>
                <a:ea typeface="+mj-ea"/>
              </a:rPr>
              <a:t>Action Element(</a:t>
            </a:r>
            <a:r>
              <a:rPr lang="zh-TW" altLang="en-US" sz="2200" dirty="0">
                <a:latin typeface="Consolas" panose="020B0609020204030204" pitchFamily="49" charset="0"/>
                <a:ea typeface="+mj-ea"/>
              </a:rPr>
              <a:t>動作元素</a:t>
            </a:r>
            <a:r>
              <a:rPr lang="en-US" altLang="zh-TW" sz="2200" dirty="0">
                <a:latin typeface="Consolas" panose="020B0609020204030204" pitchFamily="49" charset="0"/>
                <a:ea typeface="+mj-ea"/>
              </a:rPr>
              <a:t>)</a:t>
            </a:r>
          </a:p>
          <a:p>
            <a:pPr marL="914400" lvl="1" indent="-457200">
              <a:buFont typeface="Arial" panose="020B0604020202020204" pitchFamily="34" charset="0"/>
              <a:buChar char="•"/>
            </a:pPr>
            <a:r>
              <a:rPr lang="en-US" altLang="zh-TW" sz="2200" dirty="0">
                <a:latin typeface="Consolas" panose="020B0609020204030204" pitchFamily="49" charset="0"/>
              </a:rPr>
              <a:t>&lt;</a:t>
            </a:r>
            <a:r>
              <a:rPr lang="en-US" altLang="zh-TW" sz="2200" dirty="0" err="1">
                <a:latin typeface="Consolas" panose="020B0609020204030204" pitchFamily="49" charset="0"/>
              </a:rPr>
              <a:t>jsp:forward</a:t>
            </a:r>
            <a:r>
              <a:rPr lang="en-US" altLang="zh-TW" sz="2200" dirty="0">
                <a:latin typeface="Consolas" panose="020B0609020204030204" pitchFamily="49" charset="0"/>
              </a:rPr>
              <a:t>&gt;</a:t>
            </a:r>
          </a:p>
          <a:p>
            <a:pPr marL="914400" lvl="1" indent="-457200">
              <a:buFont typeface="Arial" panose="020B0604020202020204" pitchFamily="34" charset="0"/>
              <a:buChar char="•"/>
            </a:pPr>
            <a:r>
              <a:rPr lang="en-US" altLang="zh-TW" sz="2200" dirty="0">
                <a:solidFill>
                  <a:srgbClr val="FF0000"/>
                </a:solidFill>
                <a:latin typeface="Consolas" panose="020B0609020204030204" pitchFamily="49" charset="0"/>
                <a:ea typeface="+mj-ea"/>
              </a:rPr>
              <a:t>&lt;</a:t>
            </a:r>
            <a:r>
              <a:rPr lang="en-US" altLang="zh-TW" sz="2200" dirty="0" err="1">
                <a:solidFill>
                  <a:srgbClr val="FF0000"/>
                </a:solidFill>
                <a:latin typeface="Consolas" panose="020B0609020204030204" pitchFamily="49" charset="0"/>
                <a:ea typeface="+mj-ea"/>
              </a:rPr>
              <a:t>jsp:include</a:t>
            </a:r>
            <a:r>
              <a:rPr lang="en-US" altLang="zh-TW" sz="2200" dirty="0">
                <a:solidFill>
                  <a:srgbClr val="FF0000"/>
                </a:solidFill>
                <a:latin typeface="Consolas" panose="020B0609020204030204" pitchFamily="49" charset="0"/>
                <a:ea typeface="+mj-ea"/>
              </a:rPr>
              <a:t>&gt;</a:t>
            </a:r>
          </a:p>
          <a:p>
            <a:pPr marL="914400" lvl="1" indent="-457200">
              <a:buFont typeface="Arial" panose="020B0604020202020204" pitchFamily="34" charset="0"/>
              <a:buChar char="•"/>
            </a:pP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jsp:useBean</a:t>
            </a:r>
            <a:r>
              <a:rPr lang="en-US" altLang="zh-TW" sz="2200" dirty="0">
                <a:latin typeface="Consolas" panose="020B0609020204030204" pitchFamily="49" charset="0"/>
                <a:ea typeface="+mj-ea"/>
              </a:rPr>
              <a:t>&gt;</a:t>
            </a:r>
          </a:p>
          <a:p>
            <a:pPr marL="914400" lvl="1" indent="-457200">
              <a:buFont typeface="Arial" panose="020B0604020202020204" pitchFamily="34" charset="0"/>
              <a:buChar char="•"/>
            </a:pPr>
            <a:r>
              <a:rPr lang="zh-TW" altLang="en-US" sz="2200" dirty="0">
                <a:latin typeface="Consolas" panose="020B0609020204030204" pitchFamily="49" charset="0"/>
                <a:ea typeface="+mj-ea"/>
              </a:rPr>
              <a:t>其他</a:t>
            </a:r>
            <a:endParaRPr lang="en-US" altLang="zh-TW" sz="220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98E1C5B6-A4A9-9EAE-035B-F109D83EC230}"/>
              </a:ext>
            </a:extLst>
          </p:cNvPr>
          <p:cNvSpPr txBox="1"/>
          <p:nvPr/>
        </p:nvSpPr>
        <p:spPr>
          <a:xfrm>
            <a:off x="9974510" y="6288485"/>
            <a:ext cx="1530718"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樣板與元素</a:t>
            </a:r>
          </a:p>
        </p:txBody>
      </p:sp>
    </p:spTree>
    <p:extLst>
      <p:ext uri="{BB962C8B-B14F-4D97-AF65-F5344CB8AC3E}">
        <p14:creationId xmlns:p14="http://schemas.microsoft.com/office/powerpoint/2010/main" val="233584720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300" b="1">
                <a:latin typeface="Consolas" panose="020B0609020204030204" pitchFamily="49" charset="0"/>
                <a:ea typeface="+mj-ea"/>
              </a:rPr>
              <a:t>此類元素作為</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最初使用的元素，可讓你在</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的頁面中撰寫</a:t>
            </a:r>
            <a:r>
              <a:rPr lang="en-US" altLang="zh-TW" sz="2300" b="1">
                <a:latin typeface="Consolas" panose="020B0609020204030204" pitchFamily="49" charset="0"/>
                <a:ea typeface="+mj-ea"/>
              </a:rPr>
              <a:t>JAVA</a:t>
            </a:r>
            <a:r>
              <a:rPr lang="zh-TW" altLang="en-US" sz="2300" b="1">
                <a:latin typeface="Consolas" panose="020B0609020204030204" pitchFamily="49" charset="0"/>
                <a:ea typeface="+mj-ea"/>
              </a:rPr>
              <a:t>程式碼，用以存取其他物件的屬性、方法。</a:t>
            </a:r>
            <a:endParaRPr lang="en-US" altLang="zh-TW" sz="2300" b="1">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但一個</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頁面若都使用此類元素來撰寫，則會讓程式碼變得太過凌亂</a:t>
            </a:r>
            <a:r>
              <a:rPr lang="en-US" altLang="zh-TW" sz="2300" b="1">
                <a:latin typeface="Consolas" panose="020B0609020204030204" pitchFamily="49" charset="0"/>
                <a:ea typeface="+mj-ea"/>
              </a:rPr>
              <a:t>(</a:t>
            </a:r>
            <a:r>
              <a:rPr lang="zh-TW" altLang="en-US" sz="2300" b="1">
                <a:latin typeface="Consolas" panose="020B0609020204030204" pitchFamily="49" charset="0"/>
                <a:ea typeface="+mj-ea"/>
              </a:rPr>
              <a:t>混和了</a:t>
            </a:r>
            <a:r>
              <a:rPr lang="en-US" altLang="zh-TW" sz="2300" b="1">
                <a:latin typeface="Consolas" panose="020B0609020204030204" pitchFamily="49" charset="0"/>
                <a:ea typeface="+mj-ea"/>
              </a:rPr>
              <a:t>JAVA</a:t>
            </a:r>
            <a:r>
              <a:rPr lang="zh-TW" altLang="en-US" sz="2300" b="1">
                <a:latin typeface="Consolas" panose="020B0609020204030204" pitchFamily="49" charset="0"/>
                <a:ea typeface="+mj-ea"/>
              </a:rPr>
              <a:t>與</a:t>
            </a:r>
            <a:r>
              <a:rPr lang="en-US" altLang="zh-TW" sz="2300" b="1">
                <a:latin typeface="Consolas" panose="020B0609020204030204" pitchFamily="49" charset="0"/>
                <a:ea typeface="+mj-ea"/>
              </a:rPr>
              <a:t>HTML</a:t>
            </a:r>
            <a:r>
              <a:rPr lang="zh-TW" altLang="en-US" sz="2300" b="1">
                <a:latin typeface="Consolas" panose="020B0609020204030204" pitchFamily="49" charset="0"/>
                <a:ea typeface="+mj-ea"/>
              </a:rPr>
              <a:t>兩種程式碼</a:t>
            </a:r>
            <a:r>
              <a:rPr lang="en-US" altLang="zh-TW" sz="2300" b="1">
                <a:latin typeface="Consolas" panose="020B0609020204030204" pitchFamily="49" charset="0"/>
                <a:ea typeface="+mj-ea"/>
              </a:rPr>
              <a:t>)</a:t>
            </a:r>
            <a:r>
              <a:rPr lang="zh-TW" altLang="en-US" sz="2300" b="1">
                <a:latin typeface="Consolas" panose="020B0609020204030204" pitchFamily="49" charset="0"/>
                <a:ea typeface="+mj-ea"/>
              </a:rPr>
              <a:t>，且往後會難以維護。</a:t>
            </a:r>
            <a:endParaRPr lang="en-US" altLang="zh-TW" sz="2300" b="1">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是故在一個良好的</a:t>
            </a:r>
            <a:r>
              <a:rPr lang="en-US" altLang="zh-TW" sz="2300" b="1">
                <a:latin typeface="Consolas" panose="020B0609020204030204" pitchFamily="49" charset="0"/>
                <a:ea typeface="+mj-ea"/>
              </a:rPr>
              <a:t>MVC</a:t>
            </a:r>
            <a:r>
              <a:rPr lang="zh-TW" altLang="en-US" sz="2300" b="1">
                <a:latin typeface="Consolas" panose="020B0609020204030204" pitchFamily="49" charset="0"/>
                <a:ea typeface="+mj-ea"/>
              </a:rPr>
              <a:t>架構下，此類元素不應該出現在任何</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頁面中，此小節理解即可。</a:t>
            </a:r>
          </a:p>
          <a:p>
            <a:pPr algn="just">
              <a:spcBef>
                <a:spcPts val="1200"/>
              </a:spcBef>
            </a:pPr>
            <a:endParaRPr lang="zh-TW" altLang="en-US" sz="2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91</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Scripting Element</a:t>
            </a:r>
          </a:p>
          <a:p>
            <a:pPr algn="ctr" defTabSz="914400">
              <a:lnSpc>
                <a:spcPct val="90000"/>
              </a:lnSpc>
              <a:spcBef>
                <a:spcPct val="0"/>
              </a:spcBef>
            </a:pPr>
            <a:r>
              <a:rPr lang="en-US" altLang="zh-TW" sz="2800" b="1">
                <a:latin typeface="+mj-ea"/>
                <a:ea typeface="+mj-ea"/>
              </a:rPr>
              <a:t>(</a:t>
            </a:r>
            <a:r>
              <a:rPr lang="zh-TW" altLang="en-US" sz="2800" b="1">
                <a:latin typeface="+mj-ea"/>
                <a:ea typeface="+mj-ea"/>
              </a:rPr>
              <a:t>描述語言元素</a:t>
            </a:r>
            <a:r>
              <a:rPr lang="en-US" altLang="zh-TW" sz="2800" b="1">
                <a:latin typeface="+mj-ea"/>
                <a:ea typeface="+mj-ea"/>
              </a:rPr>
              <a:t>)</a:t>
            </a:r>
            <a:endParaRPr lang="en-US" altLang="zh-TW" sz="2800" b="1">
              <a:latin typeface="+mj-ea"/>
              <a:ea typeface="+mj-ea"/>
              <a:cs typeface="+mj-cs"/>
            </a:endParaRPr>
          </a:p>
        </p:txBody>
      </p:sp>
      <p:sp>
        <p:nvSpPr>
          <p:cNvPr id="11"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0" y="273269"/>
            <a:ext cx="8331200" cy="6584731"/>
          </a:xfrm>
        </p:spPr>
        <p:txBody>
          <a:bodyPr>
            <a:normAutofit/>
          </a:bodyPr>
          <a:lstStyle/>
          <a:p>
            <a:pPr marL="891540" lvl="3" indent="-342900" algn="just">
              <a:buClrTx/>
              <a:buFont typeface="+mj-lt"/>
              <a:buAutoNum type="arabicPeriod"/>
            </a:pPr>
            <a:r>
              <a:rPr lang="en-US" altLang="zh-TW" sz="2500" dirty="0">
                <a:solidFill>
                  <a:srgbClr val="FF0000"/>
                </a:solidFill>
                <a:latin typeface="Consolas" panose="020B0609020204030204" pitchFamily="49" charset="0"/>
                <a:ea typeface="+mj-ea"/>
              </a:rPr>
              <a:t>&lt;%! Int </a:t>
            </a:r>
            <a:r>
              <a:rPr lang="en-US" altLang="zh-TW" sz="2500" dirty="0" err="1">
                <a:solidFill>
                  <a:srgbClr val="FF0000"/>
                </a:solidFill>
                <a:latin typeface="Consolas" panose="020B0609020204030204" pitchFamily="49" charset="0"/>
                <a:ea typeface="+mj-ea"/>
              </a:rPr>
              <a:t>i</a:t>
            </a:r>
            <a:r>
              <a:rPr lang="en-US" altLang="zh-TW" sz="2500" dirty="0">
                <a:solidFill>
                  <a:srgbClr val="FF0000"/>
                </a:solidFill>
                <a:latin typeface="Consolas" panose="020B0609020204030204" pitchFamily="49" charset="0"/>
                <a:ea typeface="+mj-ea"/>
              </a:rPr>
              <a:t>=0;%&gt; &lt;%! </a:t>
            </a:r>
            <a:r>
              <a:rPr lang="zh-TW" altLang="en-US" sz="2500" dirty="0">
                <a:solidFill>
                  <a:srgbClr val="FF0000"/>
                </a:solidFill>
                <a:latin typeface="Consolas" panose="020B0609020204030204" pitchFamily="49" charset="0"/>
                <a:ea typeface="+mj-ea"/>
              </a:rPr>
              <a:t>方法 </a:t>
            </a:r>
            <a:r>
              <a:rPr lang="en-US" altLang="zh-TW" sz="2500" dirty="0">
                <a:solidFill>
                  <a:srgbClr val="FF0000"/>
                </a:solidFill>
                <a:latin typeface="Consolas" panose="020B0609020204030204" pitchFamily="49" charset="0"/>
                <a:ea typeface="+mj-ea"/>
              </a:rPr>
              <a:t>%&gt;</a:t>
            </a:r>
          </a:p>
          <a:p>
            <a:pPr marL="1165860" lvl="4" indent="-342900" algn="just"/>
            <a:r>
              <a:rPr lang="zh-TW" altLang="en-US" sz="2500" dirty="0">
                <a:latin typeface="Consolas" panose="020B0609020204030204" pitchFamily="49" charset="0"/>
                <a:ea typeface="+mj-ea"/>
              </a:rPr>
              <a:t>宣告</a:t>
            </a:r>
            <a:r>
              <a:rPr lang="en-US" altLang="zh-TW" sz="2500" dirty="0">
                <a:latin typeface="Consolas" panose="020B0609020204030204" pitchFamily="49" charset="0"/>
                <a:ea typeface="+mj-ea"/>
              </a:rPr>
              <a:t>(Declaration)</a:t>
            </a:r>
          </a:p>
          <a:p>
            <a:pPr marL="1165860" lvl="4" indent="-342900" algn="just"/>
            <a:r>
              <a:rPr lang="zh-TW" altLang="en-US" sz="2500" dirty="0">
                <a:latin typeface="Consolas" panose="020B0609020204030204" pitchFamily="49" charset="0"/>
                <a:ea typeface="+mj-ea"/>
              </a:rPr>
              <a:t>此為實體變數、實體方法</a:t>
            </a:r>
            <a:endParaRPr lang="en-US" altLang="zh-TW" sz="2500" dirty="0">
              <a:latin typeface="Consolas" panose="020B0609020204030204" pitchFamily="49" charset="0"/>
              <a:ea typeface="+mj-ea"/>
            </a:endParaRPr>
          </a:p>
          <a:p>
            <a:pPr marL="1108710" lvl="4" indent="-285750" algn="just"/>
            <a:endParaRPr lang="en-US" altLang="zh-TW" sz="2500" dirty="0">
              <a:latin typeface="Consolas" panose="020B0609020204030204" pitchFamily="49" charset="0"/>
              <a:ea typeface="+mj-ea"/>
            </a:endParaRPr>
          </a:p>
          <a:p>
            <a:pPr marL="891540" lvl="3" indent="-342900" algn="just">
              <a:buClrTx/>
              <a:buFont typeface="+mj-lt"/>
              <a:buAutoNum type="arabicPeriod"/>
            </a:pPr>
            <a:r>
              <a:rPr lang="en-US" altLang="zh-TW" sz="2500" dirty="0">
                <a:solidFill>
                  <a:srgbClr val="FF0000"/>
                </a:solidFill>
                <a:latin typeface="Consolas" panose="020B0609020204030204" pitchFamily="49" charset="0"/>
                <a:ea typeface="+mj-ea"/>
              </a:rPr>
              <a:t>&lt;% </a:t>
            </a:r>
            <a:r>
              <a:rPr lang="zh-TW" altLang="en-US" sz="2500" dirty="0">
                <a:solidFill>
                  <a:srgbClr val="FF0000"/>
                </a:solidFill>
                <a:latin typeface="Consolas" panose="020B0609020204030204" pitchFamily="49" charset="0"/>
                <a:ea typeface="+mj-ea"/>
              </a:rPr>
              <a:t>任意</a:t>
            </a:r>
            <a:r>
              <a:rPr lang="en-US" altLang="zh-TW" sz="2500" dirty="0">
                <a:solidFill>
                  <a:srgbClr val="FF0000"/>
                </a:solidFill>
                <a:latin typeface="Consolas" panose="020B0609020204030204" pitchFamily="49" charset="0"/>
                <a:ea typeface="+mj-ea"/>
              </a:rPr>
              <a:t>JAVA</a:t>
            </a:r>
            <a:r>
              <a:rPr lang="zh-TW" altLang="en-US" sz="2500" dirty="0">
                <a:solidFill>
                  <a:srgbClr val="FF0000"/>
                </a:solidFill>
                <a:latin typeface="Consolas" panose="020B0609020204030204" pitchFamily="49" charset="0"/>
                <a:ea typeface="+mj-ea"/>
              </a:rPr>
              <a:t>程式碼 </a:t>
            </a:r>
            <a:r>
              <a:rPr lang="en-US" altLang="zh-TW" sz="2500" dirty="0">
                <a:solidFill>
                  <a:srgbClr val="FF0000"/>
                </a:solidFill>
                <a:latin typeface="Consolas" panose="020B0609020204030204" pitchFamily="49" charset="0"/>
                <a:ea typeface="+mj-ea"/>
              </a:rPr>
              <a:t>%&gt;</a:t>
            </a:r>
          </a:p>
          <a:p>
            <a:pPr marL="1165860" lvl="4" indent="-342900" algn="just"/>
            <a:r>
              <a:rPr lang="zh-TW" altLang="en-US" sz="2500" dirty="0">
                <a:latin typeface="Consolas" panose="020B0609020204030204" pitchFamily="49" charset="0"/>
                <a:ea typeface="+mj-ea"/>
              </a:rPr>
              <a:t>小腳本</a:t>
            </a:r>
            <a:r>
              <a:rPr lang="en-US" altLang="zh-TW" sz="2500" dirty="0">
                <a:latin typeface="Consolas" panose="020B0609020204030204" pitchFamily="49" charset="0"/>
                <a:ea typeface="+mj-ea"/>
              </a:rPr>
              <a:t>(</a:t>
            </a:r>
            <a:r>
              <a:rPr lang="en-US" altLang="zh-TW" sz="2500" dirty="0" err="1">
                <a:latin typeface="Consolas" panose="020B0609020204030204" pitchFamily="49" charset="0"/>
                <a:ea typeface="+mj-ea"/>
              </a:rPr>
              <a:t>Scriptlets</a:t>
            </a:r>
            <a:r>
              <a:rPr lang="en-US" altLang="zh-TW" sz="2500" dirty="0">
                <a:latin typeface="Consolas" panose="020B0609020204030204" pitchFamily="49" charset="0"/>
                <a:ea typeface="+mj-ea"/>
              </a:rPr>
              <a:t>)</a:t>
            </a:r>
          </a:p>
          <a:p>
            <a:pPr marL="1165860" lvl="4" indent="-342900" algn="just"/>
            <a:r>
              <a:rPr lang="zh-TW" altLang="en-US" sz="2500" dirty="0">
                <a:latin typeface="Consolas" panose="020B0609020204030204" pitchFamily="49" charset="0"/>
                <a:ea typeface="+mj-ea"/>
              </a:rPr>
              <a:t>如內有宣告變數，則其為區域變數</a:t>
            </a:r>
            <a:endParaRPr lang="en-US" altLang="zh-TW" sz="2500" dirty="0">
              <a:latin typeface="Consolas" panose="020B0609020204030204" pitchFamily="49" charset="0"/>
              <a:ea typeface="+mj-ea"/>
            </a:endParaRPr>
          </a:p>
          <a:p>
            <a:pPr marL="822960" lvl="4" indent="0" algn="just">
              <a:buNone/>
            </a:pPr>
            <a:endParaRPr lang="en-US" altLang="zh-TW" sz="2500" dirty="0">
              <a:latin typeface="Consolas" panose="020B0609020204030204" pitchFamily="49" charset="0"/>
              <a:ea typeface="+mj-ea"/>
            </a:endParaRPr>
          </a:p>
          <a:p>
            <a:pPr marL="891540" lvl="3" indent="-342900" algn="just">
              <a:buClrTx/>
              <a:buFont typeface="+mj-lt"/>
              <a:buAutoNum type="arabicPeriod"/>
            </a:pPr>
            <a:r>
              <a:rPr lang="en-US" altLang="zh-TW" sz="2500" dirty="0">
                <a:solidFill>
                  <a:srgbClr val="FF0000"/>
                </a:solidFill>
                <a:latin typeface="Consolas" panose="020B0609020204030204" pitchFamily="49" charset="0"/>
              </a:rPr>
              <a:t>&lt;%=</a:t>
            </a:r>
            <a:r>
              <a:rPr lang="en-US" altLang="zh-TW" sz="2500" dirty="0" err="1">
                <a:solidFill>
                  <a:srgbClr val="FF0000"/>
                </a:solidFill>
                <a:latin typeface="Consolas" panose="020B0609020204030204" pitchFamily="49" charset="0"/>
              </a:rPr>
              <a:t>a+b+c</a:t>
            </a:r>
            <a:r>
              <a:rPr lang="en-US" altLang="zh-TW" sz="2500" dirty="0">
                <a:solidFill>
                  <a:srgbClr val="FF0000"/>
                </a:solidFill>
                <a:latin typeface="Consolas" panose="020B0609020204030204" pitchFamily="49" charset="0"/>
              </a:rPr>
              <a:t> %&gt;</a:t>
            </a:r>
          </a:p>
          <a:p>
            <a:pPr marL="1165860" lvl="4" indent="-342900" algn="just"/>
            <a:r>
              <a:rPr lang="zh-TW" altLang="en-US" sz="2500" dirty="0">
                <a:latin typeface="Consolas" panose="020B0609020204030204" pitchFamily="49" charset="0"/>
                <a:ea typeface="+mj-ea"/>
              </a:rPr>
              <a:t>運算式</a:t>
            </a:r>
            <a:r>
              <a:rPr lang="en-US" altLang="zh-TW" sz="2500" dirty="0">
                <a:latin typeface="Consolas" panose="020B0609020204030204" pitchFamily="49" charset="0"/>
                <a:ea typeface="+mj-ea"/>
              </a:rPr>
              <a:t>(Expressions)</a:t>
            </a:r>
          </a:p>
          <a:p>
            <a:pPr marL="1165860" lvl="4" indent="-342900" algn="just"/>
            <a:r>
              <a:rPr lang="zh-TW" altLang="en-US" sz="2500" dirty="0">
                <a:latin typeface="Consolas" panose="020B0609020204030204" pitchFamily="49" charset="0"/>
                <a:ea typeface="+mj-ea"/>
              </a:rPr>
              <a:t>不可使用「；」結尾</a:t>
            </a:r>
            <a:endParaRPr lang="en-US" altLang="zh-TW" sz="2500" dirty="0">
              <a:latin typeface="Consolas" panose="020B0609020204030204" pitchFamily="49" charset="0"/>
              <a:ea typeface="+mj-ea"/>
            </a:endParaRPr>
          </a:p>
          <a:p>
            <a:pPr marL="1165860" lvl="4" indent="-342900" algn="just"/>
            <a:r>
              <a:rPr lang="zh-TW" altLang="en-US" sz="2500" dirty="0">
                <a:latin typeface="Consolas" panose="020B0609020204030204" pitchFamily="49" charset="0"/>
                <a:ea typeface="+mj-ea"/>
              </a:rPr>
              <a:t>結果會以字串方式輸出在</a:t>
            </a:r>
            <a:r>
              <a:rPr lang="en-US" altLang="zh-TW" sz="2500" dirty="0">
                <a:latin typeface="Consolas" panose="020B0609020204030204" pitchFamily="49" charset="0"/>
                <a:ea typeface="+mj-ea"/>
              </a:rPr>
              <a:t>HTML</a:t>
            </a:r>
            <a:r>
              <a:rPr lang="zh-TW" altLang="en-US" sz="2500" dirty="0">
                <a:latin typeface="Consolas" panose="020B0609020204030204" pitchFamily="49" charset="0"/>
                <a:ea typeface="+mj-ea"/>
              </a:rPr>
              <a:t>上</a:t>
            </a:r>
            <a:endParaRPr lang="en-US" altLang="zh-TW" sz="2500" dirty="0">
              <a:latin typeface="Consolas" panose="020B0609020204030204" pitchFamily="49" charset="0"/>
              <a:ea typeface="+mj-ea"/>
            </a:endParaRPr>
          </a:p>
          <a:p>
            <a:pPr marL="891540" lvl="3" indent="-342900" algn="just"/>
            <a:endParaRPr lang="en-US" altLang="zh-TW" sz="2500" dirty="0">
              <a:latin typeface="Consolas" panose="020B0609020204030204" pitchFamily="49" charset="0"/>
              <a:ea typeface="+mj-ea"/>
            </a:endParaRPr>
          </a:p>
          <a:p>
            <a:pPr marL="891540" lvl="3" indent="-342900" algn="just">
              <a:buFont typeface="+mj-lt"/>
              <a:buAutoNum type="arabicPeriod"/>
            </a:pPr>
            <a:endParaRPr lang="en-US" altLang="zh-TW" sz="250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38DC3A0E-0787-F46C-033E-2FB1152D2B04}"/>
              </a:ext>
            </a:extLst>
          </p:cNvPr>
          <p:cNvSpPr txBox="1"/>
          <p:nvPr/>
        </p:nvSpPr>
        <p:spPr>
          <a:xfrm>
            <a:off x="9865453" y="6288485"/>
            <a:ext cx="1639775"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描述語言元素</a:t>
            </a:r>
          </a:p>
        </p:txBody>
      </p:sp>
    </p:spTree>
    <p:extLst>
      <p:ext uri="{BB962C8B-B14F-4D97-AF65-F5344CB8AC3E}">
        <p14:creationId xmlns:p14="http://schemas.microsoft.com/office/powerpoint/2010/main" val="32683995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300" b="1">
                <a:latin typeface="Consolas" panose="020B0609020204030204" pitchFamily="49" charset="0"/>
                <a:ea typeface="+mj-ea"/>
              </a:rPr>
              <a:t>此類元素通常用於整個</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頁面的說明。</a:t>
            </a:r>
            <a:endParaRPr lang="en-US" altLang="zh-TW" sz="2300" b="1">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功能為宣告頁面屬性、載入某個類別或某項標籤，你通常會在</a:t>
            </a:r>
            <a:r>
              <a:rPr lang="en-US" altLang="zh-TW" sz="2300" b="1">
                <a:latin typeface="Consolas" panose="020B0609020204030204" pitchFamily="49" charset="0"/>
                <a:ea typeface="+mj-ea"/>
              </a:rPr>
              <a:t>JSP</a:t>
            </a:r>
            <a:r>
              <a:rPr lang="zh-TW" altLang="en-US" sz="2300" b="1">
                <a:latin typeface="Consolas" panose="020B0609020204030204" pitchFamily="49" charset="0"/>
                <a:ea typeface="+mj-ea"/>
              </a:rPr>
              <a:t>頁面的開頭看見它。</a:t>
            </a:r>
            <a:endParaRPr lang="en-US" altLang="zh-TW" sz="2300" b="1">
              <a:latin typeface="Consolas" panose="020B0609020204030204" pitchFamily="49" charset="0"/>
              <a:ea typeface="+mj-ea"/>
            </a:endParaRPr>
          </a:p>
          <a:p>
            <a:pPr algn="just">
              <a:spcBef>
                <a:spcPts val="1200"/>
              </a:spcBef>
            </a:pPr>
            <a:r>
              <a:rPr lang="zh-TW" altLang="en-US" sz="2300" b="1">
                <a:latin typeface="Consolas" panose="020B0609020204030204" pitchFamily="49" charset="0"/>
                <a:ea typeface="+mj-ea"/>
              </a:rPr>
              <a:t>不需要記下所有</a:t>
            </a:r>
            <a:r>
              <a:rPr lang="en-US" altLang="zh-TW" sz="2300" b="1">
                <a:latin typeface="Consolas" panose="020B0609020204030204" pitchFamily="49" charset="0"/>
                <a:ea typeface="+mj-ea"/>
              </a:rPr>
              <a:t>&lt;%@page&gt;</a:t>
            </a:r>
            <a:r>
              <a:rPr lang="zh-TW" altLang="en-US" sz="2300" b="1">
                <a:latin typeface="Consolas" panose="020B0609020204030204" pitchFamily="49" charset="0"/>
                <a:ea typeface="+mj-ea"/>
              </a:rPr>
              <a:t>的屬性，需要使用時再查詢即可。</a:t>
            </a:r>
            <a:endParaRPr lang="en-US" altLang="zh-TW" sz="2300" b="1">
              <a:latin typeface="Consolas" panose="020B0609020204030204" pitchFamily="49" charset="0"/>
              <a:ea typeface="+mj-ea"/>
            </a:endParaRPr>
          </a:p>
          <a:p>
            <a:pPr algn="just">
              <a:spcBef>
                <a:spcPts val="1200"/>
              </a:spcBef>
            </a:pPr>
            <a:endParaRPr lang="en-US" altLang="zh-TW" sz="23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92</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Directive Element</a:t>
            </a:r>
          </a:p>
          <a:p>
            <a:pPr algn="ctr" defTabSz="914400">
              <a:lnSpc>
                <a:spcPct val="90000"/>
              </a:lnSpc>
              <a:spcBef>
                <a:spcPct val="0"/>
              </a:spcBef>
            </a:pPr>
            <a:r>
              <a:rPr lang="en-US" altLang="zh-TW" sz="2800" b="1">
                <a:latin typeface="+mj-lt"/>
                <a:ea typeface="+mj-ea"/>
                <a:cs typeface="+mj-cs"/>
              </a:rPr>
              <a:t>(</a:t>
            </a:r>
            <a:r>
              <a:rPr lang="zh-TW" altLang="en-US" sz="2800" b="1">
                <a:latin typeface="+mj-lt"/>
                <a:ea typeface="+mj-ea"/>
                <a:cs typeface="+mj-cs"/>
              </a:rPr>
              <a:t>指令元素</a:t>
            </a:r>
            <a:r>
              <a:rPr lang="en-US" altLang="zh-TW" sz="2800" b="1">
                <a:latin typeface="+mj-lt"/>
                <a:ea typeface="+mj-ea"/>
                <a:cs typeface="+mj-cs"/>
              </a:rPr>
              <a:t>)</a:t>
            </a:r>
          </a:p>
        </p:txBody>
      </p:sp>
      <p:sp>
        <p:nvSpPr>
          <p:cNvPr id="7" name="內容版面配置區 2">
            <a:extLst>
              <a:ext uri="{FF2B5EF4-FFF2-40B4-BE49-F238E27FC236}">
                <a16:creationId xmlns:a16="http://schemas.microsoft.com/office/drawing/2014/main" id="{9FF66F90-399E-48C6-BD58-B25387DC674D}"/>
              </a:ext>
            </a:extLst>
          </p:cNvPr>
          <p:cNvSpPr txBox="1">
            <a:spLocks/>
          </p:cNvSpPr>
          <p:nvPr/>
        </p:nvSpPr>
        <p:spPr>
          <a:xfrm>
            <a:off x="0" y="294290"/>
            <a:ext cx="8331200" cy="616105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617220" lvl="2" indent="-342900">
              <a:buFont typeface="+mj-lt"/>
              <a:buAutoNum type="arabicPeriod"/>
            </a:pPr>
            <a:r>
              <a:rPr lang="en-US" altLang="zh-TW" sz="2400" dirty="0">
                <a:solidFill>
                  <a:srgbClr val="FF0000"/>
                </a:solidFill>
                <a:latin typeface="Consolas" panose="020B0609020204030204" pitchFamily="49" charset="0"/>
                <a:ea typeface="+mj-ea"/>
              </a:rPr>
              <a:t>&lt;%@page … %&gt;</a:t>
            </a:r>
          </a:p>
          <a:p>
            <a:pPr marL="891540" lvl="3" indent="-342900"/>
            <a:r>
              <a:rPr lang="zh-TW" altLang="en-US" sz="2400" dirty="0">
                <a:latin typeface="Consolas" panose="020B0609020204030204" pitchFamily="49" charset="0"/>
                <a:ea typeface="+mj-ea"/>
              </a:rPr>
              <a:t>如</a:t>
            </a:r>
            <a:r>
              <a:rPr lang="en-US" altLang="zh-TW" sz="2400" dirty="0">
                <a:latin typeface="Consolas" panose="020B0609020204030204" pitchFamily="49" charset="0"/>
                <a:ea typeface="+mj-ea"/>
              </a:rPr>
              <a:t>:&lt;%@</a:t>
            </a:r>
            <a:r>
              <a:rPr lang="en-US" altLang="zh-TW" sz="2400" dirty="0" err="1">
                <a:latin typeface="Consolas" panose="020B0609020204030204" pitchFamily="49" charset="0"/>
                <a:ea typeface="+mj-ea"/>
              </a:rPr>
              <a:t>pageContentType</a:t>
            </a:r>
            <a:r>
              <a:rPr lang="en-US" altLang="zh-TW" sz="2400" dirty="0">
                <a:latin typeface="Consolas" panose="020B0609020204030204" pitchFamily="49" charset="0"/>
                <a:ea typeface="+mj-ea"/>
              </a:rPr>
              <a:t>="text/</a:t>
            </a:r>
            <a:r>
              <a:rPr lang="en-US" altLang="zh-TW" sz="2400" dirty="0" err="1">
                <a:latin typeface="Consolas" panose="020B0609020204030204" pitchFamily="49" charset="0"/>
                <a:ea typeface="+mj-ea"/>
              </a:rPr>
              <a:t>html;charset</a:t>
            </a:r>
            <a:r>
              <a:rPr lang="en-US" altLang="zh-TW" sz="2400" dirty="0">
                <a:latin typeface="Consolas" panose="020B0609020204030204" pitchFamily="49" charset="0"/>
                <a:ea typeface="+mj-ea"/>
              </a:rPr>
              <a:t>=UTF-8"pageEncoding="UTF-8" import="java.util.*" %&gt;</a:t>
            </a:r>
          </a:p>
          <a:p>
            <a:pPr marL="891540" lvl="3" indent="-342900"/>
            <a:r>
              <a:rPr lang="zh-TW" altLang="en-US" sz="2400" dirty="0">
                <a:latin typeface="Consolas" panose="020B0609020204030204" pitchFamily="49" charset="0"/>
                <a:ea typeface="+mj-ea"/>
              </a:rPr>
              <a:t>有</a:t>
            </a:r>
            <a:r>
              <a:rPr lang="en-US" altLang="zh-TW" sz="2400" dirty="0">
                <a:latin typeface="Consolas" panose="020B0609020204030204" pitchFamily="49" charset="0"/>
                <a:ea typeface="+mj-ea"/>
              </a:rPr>
              <a:t>10</a:t>
            </a:r>
            <a:r>
              <a:rPr lang="zh-TW" altLang="en-US" sz="2400" dirty="0">
                <a:latin typeface="Consolas" panose="020B0609020204030204" pitchFamily="49" charset="0"/>
                <a:ea typeface="+mj-ea"/>
              </a:rPr>
              <a:t>多種屬性</a:t>
            </a:r>
            <a:r>
              <a:rPr lang="en-US" altLang="zh-TW" sz="2400" dirty="0">
                <a:latin typeface="Consolas" panose="020B0609020204030204" pitchFamily="49" charset="0"/>
                <a:ea typeface="+mj-ea"/>
              </a:rPr>
              <a:t>(</a:t>
            </a:r>
            <a:r>
              <a:rPr lang="zh-TW" altLang="en-US" sz="2400" dirty="0">
                <a:latin typeface="Consolas" panose="020B0609020204030204" pitchFamily="49" charset="0"/>
                <a:ea typeface="+mj-ea"/>
                <a:hlinkClick r:id="rId2"/>
              </a:rPr>
              <a:t>其餘屬性</a:t>
            </a:r>
            <a:r>
              <a:rPr lang="en-US" altLang="zh-TW" sz="2400" dirty="0">
                <a:latin typeface="Consolas" panose="020B0609020204030204" pitchFamily="49" charset="0"/>
                <a:ea typeface="+mj-ea"/>
              </a:rPr>
              <a:t>)</a:t>
            </a:r>
          </a:p>
          <a:p>
            <a:pPr marL="891540" lvl="3" indent="-342900"/>
            <a:endParaRPr lang="en-US" altLang="zh-TW" sz="2400" dirty="0">
              <a:latin typeface="Consolas" panose="020B0609020204030204" pitchFamily="49" charset="0"/>
              <a:ea typeface="+mj-ea"/>
            </a:endParaRPr>
          </a:p>
          <a:p>
            <a:pPr marL="617220" lvl="2" indent="-342900">
              <a:buFont typeface="+mj-lt"/>
              <a:buAutoNum type="arabicPeriod"/>
            </a:pPr>
            <a:r>
              <a:rPr lang="en-US" altLang="zh-TW" sz="2400" dirty="0">
                <a:solidFill>
                  <a:srgbClr val="FF0000"/>
                </a:solidFill>
                <a:latin typeface="Consolas" panose="020B0609020204030204" pitchFamily="49" charset="0"/>
                <a:ea typeface="+mj-ea"/>
              </a:rPr>
              <a:t>&lt;%@include … %&gt;</a:t>
            </a:r>
          </a:p>
          <a:p>
            <a:pPr marL="891540" lvl="3" indent="-342900"/>
            <a:r>
              <a:rPr lang="zh-TW" altLang="en-US" sz="2400" dirty="0">
                <a:latin typeface="Consolas" panose="020B0609020204030204" pitchFamily="49" charset="0"/>
                <a:ea typeface="+mj-ea"/>
              </a:rPr>
              <a:t>如</a:t>
            </a:r>
            <a:r>
              <a:rPr lang="en-US" altLang="zh-TW" sz="2400" dirty="0">
                <a:latin typeface="Consolas" panose="020B0609020204030204" pitchFamily="49" charset="0"/>
                <a:ea typeface="+mj-ea"/>
              </a:rPr>
              <a:t>:&lt;%@</a:t>
            </a:r>
            <a:r>
              <a:rPr lang="zh-TW" altLang="en-US" sz="2400" dirty="0">
                <a:latin typeface="Consolas" panose="020B0609020204030204" pitchFamily="49" charset="0"/>
                <a:ea typeface="+mj-ea"/>
              </a:rPr>
              <a:t> </a:t>
            </a:r>
            <a:r>
              <a:rPr lang="en-US" altLang="zh-TW" sz="2400" dirty="0">
                <a:latin typeface="Consolas" panose="020B0609020204030204" pitchFamily="49" charset="0"/>
                <a:ea typeface="+mj-ea"/>
              </a:rPr>
              <a:t>include file="</a:t>
            </a:r>
            <a:r>
              <a:rPr lang="en-US" altLang="zh-TW" sz="2400" dirty="0" err="1">
                <a:latin typeface="Consolas" panose="020B0609020204030204" pitchFamily="49" charset="0"/>
                <a:ea typeface="+mj-ea"/>
              </a:rPr>
              <a:t>aaa</a:t>
            </a:r>
            <a:r>
              <a:rPr lang="en-US" altLang="zh-TW" sz="2400" dirty="0">
                <a:latin typeface="Consolas" panose="020B0609020204030204" pitchFamily="49" charset="0"/>
                <a:ea typeface="+mj-ea"/>
              </a:rPr>
              <a:t>/</a:t>
            </a:r>
            <a:r>
              <a:rPr lang="en-US" altLang="zh-TW" sz="2400" dirty="0" err="1">
                <a:latin typeface="Consolas" panose="020B0609020204030204" pitchFamily="49" charset="0"/>
                <a:ea typeface="+mj-ea"/>
              </a:rPr>
              <a:t>xxx.xx</a:t>
            </a:r>
            <a:r>
              <a:rPr lang="en-US" altLang="zh-TW" sz="2400" dirty="0">
                <a:latin typeface="Consolas" panose="020B0609020204030204" pitchFamily="49" charset="0"/>
                <a:ea typeface="+mj-ea"/>
              </a:rPr>
              <a:t>"&gt;</a:t>
            </a:r>
          </a:p>
          <a:p>
            <a:pPr marL="891540" lvl="3" indent="-342900"/>
            <a:r>
              <a:rPr lang="zh-TW" altLang="en-US" sz="2400" dirty="0">
                <a:latin typeface="Consolas" panose="020B0609020204030204" pitchFamily="49" charset="0"/>
                <a:ea typeface="+mj-ea"/>
              </a:rPr>
              <a:t>目錄</a:t>
            </a:r>
            <a:r>
              <a:rPr lang="en-US" altLang="zh-TW" sz="2400" dirty="0" err="1">
                <a:latin typeface="Consolas" panose="020B0609020204030204" pitchFamily="49" charset="0"/>
                <a:ea typeface="+mj-ea"/>
              </a:rPr>
              <a:t>aaa</a:t>
            </a:r>
            <a:r>
              <a:rPr lang="zh-TW" altLang="en-US" sz="2400" dirty="0">
                <a:latin typeface="Consolas" panose="020B0609020204030204" pitchFamily="49" charset="0"/>
                <a:ea typeface="+mj-ea"/>
              </a:rPr>
              <a:t>下的檔案</a:t>
            </a:r>
            <a:r>
              <a:rPr lang="en-US" altLang="zh-TW" sz="2400" dirty="0" err="1">
                <a:latin typeface="Consolas" panose="020B0609020204030204" pitchFamily="49" charset="0"/>
                <a:ea typeface="+mj-ea"/>
              </a:rPr>
              <a:t>xxx.xx</a:t>
            </a:r>
            <a:r>
              <a:rPr lang="zh-TW" altLang="en-US" sz="2400" dirty="0">
                <a:latin typeface="Consolas" panose="020B0609020204030204" pitchFamily="49" charset="0"/>
                <a:ea typeface="+mj-ea"/>
              </a:rPr>
              <a:t>，先包含至此</a:t>
            </a:r>
            <a:r>
              <a:rPr lang="en-US" altLang="zh-TW" sz="2400" dirty="0">
                <a:latin typeface="Consolas" panose="020B0609020204030204" pitchFamily="49" charset="0"/>
                <a:ea typeface="+mj-ea"/>
              </a:rPr>
              <a:t>JSP</a:t>
            </a:r>
            <a:r>
              <a:rPr lang="zh-TW" altLang="en-US" sz="2400" dirty="0">
                <a:latin typeface="Consolas" panose="020B0609020204030204" pitchFamily="49" charset="0"/>
                <a:ea typeface="+mj-ea"/>
              </a:rPr>
              <a:t>後，才被轉譯成</a:t>
            </a:r>
            <a:r>
              <a:rPr lang="en-US" altLang="zh-TW" sz="2400" dirty="0">
                <a:latin typeface="Consolas" panose="020B0609020204030204" pitchFamily="49" charset="0"/>
                <a:ea typeface="+mj-ea"/>
              </a:rPr>
              <a:t>.java</a:t>
            </a:r>
            <a:r>
              <a:rPr lang="zh-TW" altLang="en-US" sz="2400" dirty="0">
                <a:latin typeface="Consolas" panose="020B0609020204030204" pitchFamily="49" charset="0"/>
                <a:ea typeface="+mj-ea"/>
              </a:rPr>
              <a:t>檔</a:t>
            </a:r>
            <a:r>
              <a:rPr lang="en-US" altLang="zh-TW" sz="2400" dirty="0">
                <a:latin typeface="Consolas" panose="020B0609020204030204" pitchFamily="49" charset="0"/>
                <a:ea typeface="+mj-ea"/>
              </a:rPr>
              <a:t>(Servlet)</a:t>
            </a:r>
            <a:r>
              <a:rPr lang="zh-TW" altLang="en-US" sz="2400" dirty="0">
                <a:latin typeface="Consolas" panose="020B0609020204030204" pitchFamily="49" charset="0"/>
                <a:ea typeface="+mj-ea"/>
              </a:rPr>
              <a:t>，最後輸出成</a:t>
            </a:r>
            <a:r>
              <a:rPr lang="en-US" altLang="zh-TW" sz="2400" dirty="0">
                <a:latin typeface="Consolas" panose="020B0609020204030204" pitchFamily="49" charset="0"/>
                <a:ea typeface="+mj-ea"/>
              </a:rPr>
              <a:t>HTML</a:t>
            </a:r>
          </a:p>
          <a:p>
            <a:pPr marL="891540" lvl="3" indent="-342900"/>
            <a:endParaRPr lang="en-US" altLang="zh-TW" sz="2400" dirty="0">
              <a:latin typeface="Consolas" panose="020B0609020204030204" pitchFamily="49" charset="0"/>
              <a:ea typeface="+mj-ea"/>
            </a:endParaRPr>
          </a:p>
          <a:p>
            <a:pPr marL="617220" lvl="2" indent="-342900">
              <a:buFont typeface="+mj-lt"/>
              <a:buAutoNum type="arabicPeriod"/>
            </a:pPr>
            <a:r>
              <a:rPr lang="en-US" altLang="zh-TW" sz="2400" dirty="0">
                <a:solidFill>
                  <a:srgbClr val="FF0000"/>
                </a:solidFill>
                <a:latin typeface="Consolas" panose="020B0609020204030204" pitchFamily="49" charset="0"/>
                <a:ea typeface="+mj-ea"/>
              </a:rPr>
              <a:t>&lt;%@taglib … %&gt;</a:t>
            </a:r>
            <a:r>
              <a:rPr lang="zh-TW" altLang="en-US" sz="2400" dirty="0">
                <a:solidFill>
                  <a:srgbClr val="FF0000"/>
                </a:solidFill>
                <a:latin typeface="Consolas" panose="020B0609020204030204" pitchFamily="49" charset="0"/>
                <a:ea typeface="+mj-ea"/>
              </a:rPr>
              <a:t> </a:t>
            </a:r>
            <a:endParaRPr lang="en-US" altLang="zh-TW" sz="2400" dirty="0">
              <a:solidFill>
                <a:srgbClr val="FF0000"/>
              </a:solidFill>
              <a:latin typeface="Consolas" panose="020B0609020204030204" pitchFamily="49" charset="0"/>
              <a:ea typeface="+mj-ea"/>
            </a:endParaRPr>
          </a:p>
          <a:p>
            <a:pPr marL="891540" lvl="3" indent="-342900"/>
            <a:r>
              <a:rPr lang="zh-TW" altLang="en-US" sz="2400" dirty="0">
                <a:latin typeface="Consolas" panose="020B0609020204030204" pitchFamily="49" charset="0"/>
                <a:ea typeface="+mj-ea"/>
              </a:rPr>
              <a:t>主要用於宣告使用「標籤」，在</a:t>
            </a:r>
            <a:r>
              <a:rPr lang="en-US" altLang="zh-TW" sz="2400" dirty="0">
                <a:latin typeface="Consolas" panose="020B0609020204030204" pitchFamily="49" charset="0"/>
                <a:ea typeface="+mj-ea"/>
              </a:rPr>
              <a:t>JSTL</a:t>
            </a:r>
            <a:r>
              <a:rPr lang="zh-TW" altLang="en-US" sz="2400" dirty="0">
                <a:latin typeface="Consolas" panose="020B0609020204030204" pitchFamily="49" charset="0"/>
                <a:ea typeface="+mj-ea"/>
              </a:rPr>
              <a:t>章節會提到。</a:t>
            </a:r>
            <a:endParaRPr lang="en-US" altLang="zh-TW" sz="2400" dirty="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17F41389-4895-6E11-AE20-8263A8EE2BE7}"/>
              </a:ext>
            </a:extLst>
          </p:cNvPr>
          <p:cNvSpPr txBox="1"/>
          <p:nvPr/>
        </p:nvSpPr>
        <p:spPr>
          <a:xfrm>
            <a:off x="10310070" y="6288485"/>
            <a:ext cx="1195158"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指令元素</a:t>
            </a:r>
          </a:p>
        </p:txBody>
      </p:sp>
    </p:spTree>
    <p:extLst>
      <p:ext uri="{BB962C8B-B14F-4D97-AF65-F5344CB8AC3E}">
        <p14:creationId xmlns:p14="http://schemas.microsoft.com/office/powerpoint/2010/main" val="30633710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版面配置區 4"/>
          <p:cNvSpPr>
            <a:spLocks noGrp="1"/>
          </p:cNvSpPr>
          <p:nvPr>
            <p:ph type="body" sz="half" idx="2"/>
          </p:nvPr>
        </p:nvSpPr>
        <p:spPr>
          <a:xfrm>
            <a:off x="8331200" y="1053548"/>
            <a:ext cx="3860800" cy="5804452"/>
          </a:xfrm>
        </p:spPr>
        <p:txBody>
          <a:bodyPr>
            <a:noAutofit/>
          </a:bodyPr>
          <a:lstStyle/>
          <a:p>
            <a:pPr algn="just">
              <a:spcBef>
                <a:spcPts val="1200"/>
              </a:spcBef>
            </a:pPr>
            <a:r>
              <a:rPr lang="zh-TW" altLang="en-US" sz="2400" b="1">
                <a:latin typeface="Consolas" panose="020B0609020204030204" pitchFamily="49" charset="0"/>
                <a:ea typeface="+mj-ea"/>
              </a:rPr>
              <a:t>此類元素以標籤格式撰寫</a:t>
            </a:r>
            <a:r>
              <a:rPr lang="en-US" altLang="zh-TW" sz="2400" b="1">
                <a:latin typeface="Consolas" panose="020B0609020204030204" pitchFamily="49" charset="0"/>
                <a:ea typeface="+mj-ea"/>
              </a:rPr>
              <a:t>(</a:t>
            </a:r>
            <a:r>
              <a:rPr lang="zh-TW" altLang="en-US" sz="2400" b="1">
                <a:latin typeface="Consolas" panose="020B0609020204030204" pitchFamily="49" charset="0"/>
                <a:ea typeface="+mj-ea"/>
              </a:rPr>
              <a:t>類</a:t>
            </a:r>
            <a:r>
              <a:rPr lang="en-US" altLang="zh-TW" sz="2400" b="1">
                <a:latin typeface="Consolas" panose="020B0609020204030204" pitchFamily="49" charset="0"/>
                <a:ea typeface="+mj-ea"/>
              </a:rPr>
              <a:t>HTML</a:t>
            </a:r>
            <a:r>
              <a:rPr lang="zh-TW" altLang="en-US" sz="2400" b="1">
                <a:latin typeface="Consolas" panose="020B0609020204030204" pitchFamily="49" charset="0"/>
                <a:ea typeface="+mj-ea"/>
              </a:rPr>
              <a:t>標籤</a:t>
            </a:r>
            <a:r>
              <a:rPr lang="en-US" altLang="zh-TW" sz="2400" b="1">
                <a:latin typeface="Consolas" panose="020B0609020204030204" pitchFamily="49" charset="0"/>
                <a:ea typeface="+mj-ea"/>
              </a:rPr>
              <a:t>)</a:t>
            </a:r>
            <a:r>
              <a:rPr lang="zh-TW" altLang="en-US" sz="2400" b="1">
                <a:latin typeface="Consolas" panose="020B0609020204030204" pitchFamily="49" charset="0"/>
                <a:ea typeface="+mj-ea"/>
              </a:rPr>
              <a:t>，根據語法不同會執行不同動作，但幾乎已被淘汰不使用。</a:t>
            </a:r>
            <a:endParaRPr lang="en-US" altLang="zh-TW" sz="2400" b="1">
              <a:latin typeface="Consolas" panose="020B0609020204030204" pitchFamily="49" charset="0"/>
              <a:ea typeface="+mj-ea"/>
            </a:endParaRPr>
          </a:p>
          <a:p>
            <a:pPr algn="just">
              <a:spcBef>
                <a:spcPts val="1200"/>
              </a:spcBef>
            </a:pPr>
            <a:r>
              <a:rPr lang="zh-TW" altLang="en-US" sz="2400" b="1">
                <a:latin typeface="Consolas" panose="020B0609020204030204" pitchFamily="49" charset="0"/>
                <a:ea typeface="+mj-ea"/>
              </a:rPr>
              <a:t>唯一可能會用上的標籤是</a:t>
            </a:r>
            <a:r>
              <a:rPr lang="en-US" altLang="zh-TW" sz="2400" b="1">
                <a:latin typeface="Consolas" panose="020B0609020204030204" pitchFamily="49" charset="0"/>
                <a:ea typeface="+mj-ea"/>
              </a:rPr>
              <a:t>&lt;jsp:include&gt;</a:t>
            </a:r>
            <a:r>
              <a:rPr lang="zh-TW" altLang="en-US" sz="2400" b="1">
                <a:latin typeface="Consolas" panose="020B0609020204030204" pitchFamily="49" charset="0"/>
                <a:ea typeface="+mj-ea"/>
              </a:rPr>
              <a:t>，其他不是被取代就是被淘汰，知道有此類元素存在即可。</a:t>
            </a:r>
            <a:endParaRPr lang="en-US" altLang="zh-TW" sz="2400" b="1">
              <a:latin typeface="Consolas" panose="020B0609020204030204" pitchFamily="49" charset="0"/>
              <a:ea typeface="+mj-ea"/>
            </a:endParaRPr>
          </a:p>
          <a:p>
            <a:pPr algn="just">
              <a:spcBef>
                <a:spcPts val="1200"/>
              </a:spcBef>
            </a:pPr>
            <a:endParaRPr lang="en-US" altLang="zh-TW" sz="2400" b="1">
              <a:latin typeface="Consolas" panose="020B0609020204030204" pitchFamily="49" charset="0"/>
              <a:ea typeface="+mj-ea"/>
            </a:endParaRPr>
          </a:p>
        </p:txBody>
      </p:sp>
      <p:sp>
        <p:nvSpPr>
          <p:cNvPr id="4" name="投影片編號版面配置區 3">
            <a:extLst>
              <a:ext uri="{FF2B5EF4-FFF2-40B4-BE49-F238E27FC236}">
                <a16:creationId xmlns:a16="http://schemas.microsoft.com/office/drawing/2014/main" id="{DE0C7043-5B7F-4E55-B9C2-004C86B4F74C}"/>
              </a:ext>
            </a:extLst>
          </p:cNvPr>
          <p:cNvSpPr>
            <a:spLocks noGrp="1"/>
          </p:cNvSpPr>
          <p:nvPr>
            <p:ph type="sldNum" sz="quarter" idx="12"/>
          </p:nvPr>
        </p:nvSpPr>
        <p:spPr/>
        <p:txBody>
          <a:bodyPr/>
          <a:lstStyle/>
          <a:p>
            <a:fld id="{B521127C-0C56-461F-B517-0D483F216F7D}" type="slidenum">
              <a:rPr lang="zh-TW" altLang="en-US" smtClean="0"/>
              <a:t>93</a:t>
            </a:fld>
            <a:endParaRPr lang="zh-TW" altLang="en-US"/>
          </a:p>
        </p:txBody>
      </p:sp>
      <p:sp>
        <p:nvSpPr>
          <p:cNvPr id="9" name="矩形 8"/>
          <p:cNvSpPr/>
          <p:nvPr/>
        </p:nvSpPr>
        <p:spPr>
          <a:xfrm>
            <a:off x="8331200" y="100822"/>
            <a:ext cx="3860800" cy="867930"/>
          </a:xfrm>
          <a:prstGeom prst="rect">
            <a:avLst/>
          </a:prstGeom>
        </p:spPr>
        <p:txBody>
          <a:bodyPr wrap="square">
            <a:spAutoFit/>
          </a:bodyPr>
          <a:lstStyle/>
          <a:p>
            <a:pPr algn="ctr" defTabSz="914400">
              <a:lnSpc>
                <a:spcPct val="90000"/>
              </a:lnSpc>
              <a:spcBef>
                <a:spcPct val="0"/>
              </a:spcBef>
            </a:pPr>
            <a:r>
              <a:rPr lang="en-US" altLang="zh-TW" sz="2800" b="1">
                <a:latin typeface="+mj-lt"/>
                <a:ea typeface="+mj-ea"/>
                <a:cs typeface="+mj-cs"/>
              </a:rPr>
              <a:t>Action Element</a:t>
            </a:r>
          </a:p>
          <a:p>
            <a:pPr algn="ctr" defTabSz="914400">
              <a:lnSpc>
                <a:spcPct val="90000"/>
              </a:lnSpc>
              <a:spcBef>
                <a:spcPct val="0"/>
              </a:spcBef>
            </a:pPr>
            <a:r>
              <a:rPr lang="en-US" altLang="zh-TW" sz="2800" b="1">
                <a:latin typeface="+mj-lt"/>
                <a:ea typeface="+mj-ea"/>
                <a:cs typeface="+mj-cs"/>
              </a:rPr>
              <a:t>(</a:t>
            </a:r>
            <a:r>
              <a:rPr lang="zh-TW" altLang="en-US" sz="2800" b="1">
                <a:latin typeface="+mj-lt"/>
                <a:ea typeface="+mj-ea"/>
                <a:cs typeface="+mj-cs"/>
              </a:rPr>
              <a:t>動作元素</a:t>
            </a:r>
            <a:r>
              <a:rPr lang="en-US" altLang="zh-TW" sz="2800" b="1">
                <a:latin typeface="+mj-lt"/>
                <a:ea typeface="+mj-ea"/>
                <a:cs typeface="+mj-cs"/>
              </a:rPr>
              <a:t>)</a:t>
            </a:r>
          </a:p>
        </p:txBody>
      </p:sp>
      <p:sp>
        <p:nvSpPr>
          <p:cNvPr id="6"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185057" y="100823"/>
            <a:ext cx="7750629" cy="6615664"/>
          </a:xfrm>
        </p:spPr>
        <p:txBody>
          <a:bodyPr>
            <a:noAutofit/>
          </a:bodyPr>
          <a:lstStyle/>
          <a:p>
            <a:pPr marL="0" lvl="3" indent="-457200" algn="just">
              <a:buClrTx/>
              <a:buFont typeface="+mj-lt"/>
              <a:buAutoNum type="arabicPeriod"/>
            </a:pPr>
            <a:r>
              <a:rPr lang="en-US" altLang="zh-TW" sz="2200">
                <a:latin typeface="Consolas" panose="020B0609020204030204" pitchFamily="49" charset="0"/>
                <a:ea typeface="+mj-ea"/>
              </a:rPr>
              <a:t>&lt;jsp:forward&gt;	</a:t>
            </a:r>
          </a:p>
          <a:p>
            <a:pPr marL="828000" lvl="5" indent="0" algn="just">
              <a:buClrTx/>
              <a:buNone/>
            </a:pPr>
            <a:r>
              <a:rPr lang="zh-TW" altLang="en-US" sz="2200">
                <a:latin typeface="Consolas" panose="020B0609020204030204" pitchFamily="49" charset="0"/>
                <a:ea typeface="+mj-ea"/>
              </a:rPr>
              <a:t>將頁面控制權轉發到指定對象，但正常情況下不應使用此標籤，你不該在一個</a:t>
            </a:r>
            <a:r>
              <a:rPr lang="en-US" altLang="zh-TW" sz="2200">
                <a:latin typeface="Consolas" panose="020B0609020204030204" pitchFamily="49" charset="0"/>
                <a:ea typeface="+mj-ea"/>
              </a:rPr>
              <a:t>JSP</a:t>
            </a:r>
            <a:r>
              <a:rPr lang="zh-TW" altLang="en-US" sz="2200">
                <a:latin typeface="Consolas" panose="020B0609020204030204" pitchFamily="49" charset="0"/>
                <a:ea typeface="+mj-ea"/>
              </a:rPr>
              <a:t>中把控制權轉移到另一個</a:t>
            </a:r>
            <a:r>
              <a:rPr lang="en-US" altLang="zh-TW" sz="2200">
                <a:latin typeface="Consolas" panose="020B0609020204030204" pitchFamily="49" charset="0"/>
                <a:ea typeface="+mj-ea"/>
              </a:rPr>
              <a:t>JSP</a:t>
            </a:r>
            <a:r>
              <a:rPr lang="zh-TW" altLang="en-US" sz="2200">
                <a:latin typeface="Consolas" panose="020B0609020204030204" pitchFamily="49" charset="0"/>
                <a:ea typeface="+mj-ea"/>
              </a:rPr>
              <a:t>中，會讓程式凌亂且難以維護。</a:t>
            </a:r>
            <a:endParaRPr lang="en-US" altLang="zh-TW" sz="2200">
              <a:latin typeface="Consolas" panose="020B0609020204030204" pitchFamily="49" charset="0"/>
              <a:ea typeface="+mj-ea"/>
            </a:endParaRPr>
          </a:p>
          <a:p>
            <a:pPr marL="0" lvl="3" indent="-457200" algn="just">
              <a:buClrTx/>
              <a:buFont typeface="+mj-lt"/>
              <a:buAutoNum type="arabicPeriod"/>
            </a:pPr>
            <a:r>
              <a:rPr lang="en-US" altLang="zh-TW" sz="2200">
                <a:solidFill>
                  <a:srgbClr val="FF0000"/>
                </a:solidFill>
                <a:latin typeface="Consolas" panose="020B0609020204030204" pitchFamily="49" charset="0"/>
                <a:ea typeface="+mj-ea"/>
              </a:rPr>
              <a:t>&lt;jsp:include&gt;	</a:t>
            </a:r>
            <a:r>
              <a:rPr lang="zh-TW" altLang="en-US" sz="2200">
                <a:solidFill>
                  <a:srgbClr val="FF0000"/>
                </a:solidFill>
                <a:latin typeface="Consolas" panose="020B0609020204030204" pitchFamily="49" charset="0"/>
                <a:ea typeface="+mj-ea"/>
              </a:rPr>
              <a:t>將指定對象內容納入此頁</a:t>
            </a:r>
            <a:r>
              <a:rPr lang="en-US" altLang="zh-TW" sz="2200">
                <a:solidFill>
                  <a:srgbClr val="FF0000"/>
                </a:solidFill>
                <a:latin typeface="Consolas" panose="020B0609020204030204" pitchFamily="49" charset="0"/>
                <a:ea typeface="+mj-ea"/>
              </a:rPr>
              <a:t>JSP</a:t>
            </a:r>
            <a:r>
              <a:rPr lang="zh-TW" altLang="en-US" sz="2200">
                <a:solidFill>
                  <a:srgbClr val="FF0000"/>
                </a:solidFill>
                <a:latin typeface="Consolas" panose="020B0609020204030204" pitchFamily="49" charset="0"/>
                <a:ea typeface="+mj-ea"/>
              </a:rPr>
              <a:t>。</a:t>
            </a:r>
            <a:endParaRPr lang="en-US" altLang="zh-TW" sz="2200">
              <a:solidFill>
                <a:srgbClr val="FF0000"/>
              </a:solidFill>
              <a:latin typeface="Consolas" panose="020B0609020204030204" pitchFamily="49" charset="0"/>
              <a:ea typeface="+mj-ea"/>
            </a:endParaRPr>
          </a:p>
          <a:p>
            <a:pPr marL="0" lvl="3" indent="-457200" algn="just">
              <a:buClrTx/>
              <a:buFont typeface="+mj-lt"/>
              <a:buAutoNum type="arabicPeriod"/>
            </a:pPr>
            <a:r>
              <a:rPr lang="en-US" altLang="zh-TW" sz="2200">
                <a:latin typeface="Consolas" panose="020B0609020204030204" pitchFamily="49" charset="0"/>
                <a:ea typeface="+mj-ea"/>
              </a:rPr>
              <a:t>&lt;jsp:param&gt;	</a:t>
            </a:r>
            <a:r>
              <a:rPr lang="zh-TW" altLang="en-US" sz="2200">
                <a:latin typeface="Consolas" panose="020B0609020204030204" pitchFamily="49" charset="0"/>
                <a:ea typeface="+mj-ea"/>
              </a:rPr>
              <a:t>結合以上兩個標籤，傳遞參數使用。</a:t>
            </a:r>
            <a:endParaRPr lang="en-US" altLang="zh-TW" sz="2200">
              <a:latin typeface="Consolas" panose="020B0609020204030204" pitchFamily="49" charset="0"/>
              <a:ea typeface="+mj-ea"/>
            </a:endParaRPr>
          </a:p>
          <a:p>
            <a:pPr marL="0" lvl="3" indent="0" algn="just">
              <a:buClrTx/>
              <a:buNone/>
            </a:pPr>
            <a:r>
              <a:rPr lang="en-US" altLang="zh-TW" sz="2200">
                <a:latin typeface="Consolas" panose="020B0609020204030204" pitchFamily="49" charset="0"/>
                <a:ea typeface="+mj-ea"/>
              </a:rPr>
              <a:t>	</a:t>
            </a:r>
          </a:p>
          <a:p>
            <a:pPr marL="0" lvl="3" indent="-457200" algn="just">
              <a:buClrTx/>
              <a:buFont typeface="+mj-lt"/>
              <a:buAutoNum type="arabicPeriod" startAt="4"/>
            </a:pPr>
            <a:r>
              <a:rPr lang="en-US" altLang="zh-TW" sz="2200">
                <a:latin typeface="Consolas" panose="020B0609020204030204" pitchFamily="49" charset="0"/>
                <a:ea typeface="+mj-ea"/>
              </a:rPr>
              <a:t>&lt;jsp:usbBean&gt;	</a:t>
            </a:r>
          </a:p>
          <a:p>
            <a:pPr marL="736960" lvl="7" indent="0" algn="just">
              <a:buClrTx/>
              <a:buNone/>
            </a:pPr>
            <a:r>
              <a:rPr lang="zh-TW" altLang="en-US" sz="2200">
                <a:latin typeface="Consolas" panose="020B0609020204030204" pitchFamily="49" charset="0"/>
                <a:ea typeface="+mj-ea"/>
              </a:rPr>
              <a:t>若</a:t>
            </a:r>
            <a:r>
              <a:rPr lang="en-US" altLang="zh-TW" sz="2200">
                <a:latin typeface="Consolas" panose="020B0609020204030204" pitchFamily="49" charset="0"/>
                <a:ea typeface="+mj-ea"/>
              </a:rPr>
              <a:t>Bean</a:t>
            </a:r>
            <a:r>
              <a:rPr lang="zh-TW" altLang="en-US" sz="2200">
                <a:latin typeface="Consolas" panose="020B0609020204030204" pitchFamily="49" charset="0"/>
                <a:ea typeface="+mj-ea"/>
              </a:rPr>
              <a:t>存在，則使用；</a:t>
            </a:r>
            <a:endParaRPr lang="en-US" altLang="zh-TW" sz="2200">
              <a:latin typeface="Consolas" panose="020B0609020204030204" pitchFamily="49" charset="0"/>
              <a:ea typeface="+mj-ea"/>
            </a:endParaRPr>
          </a:p>
          <a:p>
            <a:pPr marL="736960" lvl="7" indent="0" algn="just">
              <a:buClrTx/>
              <a:buNone/>
            </a:pPr>
            <a:r>
              <a:rPr lang="zh-TW" altLang="en-US" sz="2200">
                <a:latin typeface="Consolas" panose="020B0609020204030204" pitchFamily="49" charset="0"/>
                <a:ea typeface="+mj-ea"/>
              </a:rPr>
              <a:t>若不存在則建立，</a:t>
            </a:r>
            <a:r>
              <a:rPr lang="zh-TW" altLang="en-US" sz="2200">
                <a:solidFill>
                  <a:srgbClr val="FF0000"/>
                </a:solidFill>
                <a:latin typeface="Consolas" panose="020B0609020204030204" pitchFamily="49" charset="0"/>
                <a:ea typeface="+mj-ea"/>
              </a:rPr>
              <a:t>已被</a:t>
            </a:r>
            <a:r>
              <a:rPr lang="en-US" altLang="zh-TW" sz="2200">
                <a:solidFill>
                  <a:srgbClr val="FF0000"/>
                </a:solidFill>
                <a:latin typeface="Consolas" panose="020B0609020204030204" pitchFamily="49" charset="0"/>
                <a:ea typeface="+mj-ea"/>
              </a:rPr>
              <a:t>EL</a:t>
            </a:r>
            <a:r>
              <a:rPr lang="zh-TW" altLang="en-US" sz="2200">
                <a:solidFill>
                  <a:srgbClr val="FF0000"/>
                </a:solidFill>
                <a:latin typeface="Consolas" panose="020B0609020204030204" pitchFamily="49" charset="0"/>
                <a:ea typeface="+mj-ea"/>
              </a:rPr>
              <a:t>表達式取代</a:t>
            </a:r>
            <a:r>
              <a:rPr lang="zh-TW" altLang="en-US" sz="2200">
                <a:latin typeface="Consolas" panose="020B0609020204030204" pitchFamily="49" charset="0"/>
                <a:ea typeface="+mj-ea"/>
              </a:rPr>
              <a:t>。</a:t>
            </a:r>
            <a:endParaRPr lang="en-US" altLang="zh-TW" sz="2200">
              <a:latin typeface="Consolas" panose="020B0609020204030204" pitchFamily="49" charset="0"/>
              <a:ea typeface="+mj-ea"/>
            </a:endParaRPr>
          </a:p>
          <a:p>
            <a:pPr marL="0" lvl="3" indent="-457200" algn="just">
              <a:buClrTx/>
              <a:buFont typeface="+mj-lt"/>
              <a:buAutoNum type="arabicPeriod" startAt="4"/>
            </a:pPr>
            <a:r>
              <a:rPr lang="en-US" altLang="zh-TW" sz="2200">
                <a:latin typeface="Consolas" panose="020B0609020204030204" pitchFamily="49" charset="0"/>
                <a:ea typeface="+mj-ea"/>
              </a:rPr>
              <a:t>&lt;jsp:setProerty&gt;	</a:t>
            </a:r>
            <a:r>
              <a:rPr lang="zh-TW" altLang="en-US" sz="2200">
                <a:latin typeface="Consolas" panose="020B0609020204030204" pitchFamily="49" charset="0"/>
                <a:ea typeface="+mj-ea"/>
              </a:rPr>
              <a:t>結合</a:t>
            </a:r>
            <a:r>
              <a:rPr lang="en-US" altLang="zh-TW" sz="2200">
                <a:latin typeface="Consolas" panose="020B0609020204030204" pitchFamily="49" charset="0"/>
                <a:ea typeface="+mj-ea"/>
              </a:rPr>
              <a:t>&lt;jsp:usbBean&gt;</a:t>
            </a:r>
            <a:r>
              <a:rPr lang="zh-TW" altLang="en-US" sz="2200">
                <a:latin typeface="Consolas" panose="020B0609020204030204" pitchFamily="49" charset="0"/>
                <a:ea typeface="+mj-ea"/>
              </a:rPr>
              <a:t>使用</a:t>
            </a:r>
            <a:endParaRPr lang="en-US" altLang="zh-TW" sz="2200">
              <a:latin typeface="Consolas" panose="020B0609020204030204" pitchFamily="49" charset="0"/>
              <a:ea typeface="+mj-ea"/>
            </a:endParaRPr>
          </a:p>
          <a:p>
            <a:pPr marL="0" lvl="3" indent="-457200" algn="just">
              <a:buClrTx/>
              <a:buFont typeface="+mj-lt"/>
              <a:buAutoNum type="arabicPeriod" startAt="4"/>
            </a:pPr>
            <a:r>
              <a:rPr lang="en-US" altLang="zh-TW" sz="2200">
                <a:latin typeface="Consolas" panose="020B0609020204030204" pitchFamily="49" charset="0"/>
                <a:ea typeface="+mj-ea"/>
              </a:rPr>
              <a:t>&lt;jsp:getProerty&gt;	</a:t>
            </a:r>
            <a:r>
              <a:rPr lang="zh-TW" altLang="en-US" sz="2200">
                <a:latin typeface="Consolas" panose="020B0609020204030204" pitchFamily="49" charset="0"/>
                <a:ea typeface="+mj-ea"/>
              </a:rPr>
              <a:t>結合</a:t>
            </a:r>
            <a:r>
              <a:rPr lang="en-US" altLang="zh-TW" sz="2200">
                <a:latin typeface="Consolas" panose="020B0609020204030204" pitchFamily="49" charset="0"/>
                <a:ea typeface="+mj-ea"/>
              </a:rPr>
              <a:t>&lt;jsp:usbBean&gt;</a:t>
            </a:r>
            <a:r>
              <a:rPr lang="zh-TW" altLang="en-US" sz="2200">
                <a:latin typeface="Consolas" panose="020B0609020204030204" pitchFamily="49" charset="0"/>
                <a:ea typeface="+mj-ea"/>
              </a:rPr>
              <a:t>使用</a:t>
            </a:r>
            <a:endParaRPr lang="en-US" altLang="zh-TW" sz="2200">
              <a:latin typeface="Consolas" panose="020B0609020204030204" pitchFamily="49" charset="0"/>
              <a:ea typeface="+mj-ea"/>
            </a:endParaRPr>
          </a:p>
          <a:p>
            <a:pPr marL="0" lvl="3" indent="0" algn="just">
              <a:buClrTx/>
              <a:buNone/>
            </a:pPr>
            <a:endParaRPr lang="en-US" altLang="zh-TW" sz="2200">
              <a:latin typeface="Consolas" panose="020B0609020204030204" pitchFamily="49" charset="0"/>
              <a:ea typeface="+mj-ea"/>
            </a:endParaRPr>
          </a:p>
          <a:p>
            <a:pPr marL="0" lvl="3" indent="-457200" algn="just">
              <a:buClrTx/>
              <a:buFont typeface="+mj-lt"/>
              <a:buAutoNum type="arabicPeriod" startAt="7"/>
            </a:pPr>
            <a:r>
              <a:rPr lang="en-US" altLang="zh-TW" sz="2200">
                <a:latin typeface="Consolas" panose="020B0609020204030204" pitchFamily="49" charset="0"/>
                <a:ea typeface="+mj-ea"/>
              </a:rPr>
              <a:t>&lt;jsp:plugin&gt;	</a:t>
            </a:r>
          </a:p>
          <a:p>
            <a:pPr marL="736960" lvl="7" indent="0" algn="just">
              <a:buClrTx/>
              <a:buNone/>
            </a:pPr>
            <a:r>
              <a:rPr lang="zh-TW" altLang="en-US" sz="2200">
                <a:latin typeface="Consolas" panose="020B0609020204030204" pitchFamily="49" charset="0"/>
                <a:ea typeface="+mj-ea"/>
              </a:rPr>
              <a:t>上古時代</a:t>
            </a:r>
            <a:r>
              <a:rPr lang="en-US" altLang="zh-TW" sz="2200">
                <a:latin typeface="Consolas" panose="020B0609020204030204" pitchFamily="49" charset="0"/>
                <a:ea typeface="+mj-ea"/>
              </a:rPr>
              <a:t>(1990)</a:t>
            </a:r>
            <a:r>
              <a:rPr lang="zh-TW" altLang="en-US" sz="2200">
                <a:latin typeface="Consolas" panose="020B0609020204030204" pitchFamily="49" charset="0"/>
                <a:ea typeface="+mj-ea"/>
              </a:rPr>
              <a:t>用於執行</a:t>
            </a:r>
            <a:r>
              <a:rPr lang="en-US" altLang="zh-TW" sz="2200">
                <a:latin typeface="Consolas" panose="020B0609020204030204" pitchFamily="49" charset="0"/>
                <a:ea typeface="+mj-ea"/>
                <a:hlinkClick r:id="rId2"/>
              </a:rPr>
              <a:t>Java Applet</a:t>
            </a:r>
            <a:r>
              <a:rPr lang="zh-TW" altLang="en-US" sz="2200">
                <a:latin typeface="Consolas" panose="020B0609020204030204" pitchFamily="49" charset="0"/>
                <a:ea typeface="+mj-ea"/>
              </a:rPr>
              <a:t>程式。</a:t>
            </a:r>
            <a:endParaRPr lang="en-US" altLang="zh-TW" sz="2200">
              <a:latin typeface="Consolas" panose="020B0609020204030204" pitchFamily="49" charset="0"/>
              <a:ea typeface="+mj-ea"/>
            </a:endParaRPr>
          </a:p>
          <a:p>
            <a:pPr marL="0" lvl="3" indent="-457200" algn="just">
              <a:buClrTx/>
              <a:buFont typeface="+mj-lt"/>
              <a:buAutoNum type="arabicPeriod" startAt="7"/>
            </a:pPr>
            <a:r>
              <a:rPr lang="en-US" altLang="zh-TW" sz="2200">
                <a:latin typeface="Consolas" panose="020B0609020204030204" pitchFamily="49" charset="0"/>
                <a:ea typeface="+mj-ea"/>
              </a:rPr>
              <a:t>&lt;jsp:fallback&gt;</a:t>
            </a:r>
          </a:p>
          <a:p>
            <a:pPr marL="736960" lvl="7" indent="0" algn="just">
              <a:lnSpc>
                <a:spcPct val="100000"/>
              </a:lnSpc>
              <a:buClrTx/>
              <a:buNone/>
            </a:pPr>
            <a:r>
              <a:rPr lang="zh-TW" altLang="en-US" sz="2200">
                <a:latin typeface="Consolas" panose="020B0609020204030204" pitchFamily="49" charset="0"/>
                <a:ea typeface="+mj-ea"/>
              </a:rPr>
              <a:t>當你的</a:t>
            </a:r>
            <a:r>
              <a:rPr lang="en-US" altLang="zh-TW" sz="2200">
                <a:latin typeface="Consolas" panose="020B0609020204030204" pitchFamily="49" charset="0"/>
                <a:ea typeface="+mj-ea"/>
              </a:rPr>
              <a:t>plugin</a:t>
            </a:r>
            <a:r>
              <a:rPr lang="zh-TW" altLang="en-US" sz="2200">
                <a:latin typeface="Consolas" panose="020B0609020204030204" pitchFamily="49" charset="0"/>
                <a:ea typeface="+mj-ea"/>
              </a:rPr>
              <a:t>或</a:t>
            </a:r>
            <a:r>
              <a:rPr lang="en-US" altLang="zh-TW" sz="2200">
                <a:latin typeface="Consolas" panose="020B0609020204030204" pitchFamily="49" charset="0"/>
                <a:ea typeface="+mj-ea"/>
              </a:rPr>
              <a:t>useBean</a:t>
            </a:r>
            <a:r>
              <a:rPr lang="zh-TW" altLang="en-US" sz="2200">
                <a:latin typeface="Consolas" panose="020B0609020204030204" pitchFamily="49" charset="0"/>
                <a:ea typeface="+mj-ea"/>
              </a:rPr>
              <a:t>載入失敗，可使用此標籤向客戶端顯示錯誤訊息。但你根本沒機會用那兩個標籤。</a:t>
            </a:r>
            <a:endParaRPr lang="en-US" altLang="zh-TW" sz="2200">
              <a:latin typeface="Consolas" panose="020B0609020204030204" pitchFamily="49" charset="0"/>
              <a:ea typeface="+mj-ea"/>
            </a:endParaRPr>
          </a:p>
          <a:p>
            <a:pPr marL="0" lvl="2" indent="-342900" algn="just">
              <a:buFont typeface="+mj-lt"/>
              <a:buAutoNum type="arabicPeriod"/>
            </a:pPr>
            <a:endParaRPr lang="en-US" altLang="zh-TW" sz="2200">
              <a:latin typeface="Consolas" panose="020B0609020204030204" pitchFamily="49" charset="0"/>
              <a:ea typeface="+mj-ea"/>
            </a:endParaRPr>
          </a:p>
          <a:p>
            <a:pPr marL="0" lvl="3" indent="-342900" algn="just">
              <a:buFont typeface="+mj-lt"/>
              <a:buAutoNum type="arabicPeriod"/>
            </a:pPr>
            <a:endParaRPr lang="en-US" altLang="zh-TW" sz="2200">
              <a:latin typeface="Consolas" panose="020B0609020204030204" pitchFamily="49" charset="0"/>
              <a:ea typeface="+mj-ea"/>
            </a:endParaRPr>
          </a:p>
        </p:txBody>
      </p:sp>
      <p:sp>
        <p:nvSpPr>
          <p:cNvPr id="2" name="文字方塊 1">
            <a:extLst>
              <a:ext uri="{FF2B5EF4-FFF2-40B4-BE49-F238E27FC236}">
                <a16:creationId xmlns:a16="http://schemas.microsoft.com/office/drawing/2014/main" id="{AF4520F1-495C-FFF6-32AF-5D36E7F1CAB3}"/>
              </a:ext>
            </a:extLst>
          </p:cNvPr>
          <p:cNvSpPr txBox="1"/>
          <p:nvPr/>
        </p:nvSpPr>
        <p:spPr>
          <a:xfrm>
            <a:off x="10310070" y="6288485"/>
            <a:ext cx="1195158"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動作元素</a:t>
            </a:r>
          </a:p>
        </p:txBody>
      </p:sp>
    </p:spTree>
    <p:extLst>
      <p:ext uri="{BB962C8B-B14F-4D97-AF65-F5344CB8AC3E}">
        <p14:creationId xmlns:p14="http://schemas.microsoft.com/office/powerpoint/2010/main" val="38144824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746240" cy="6344863"/>
          </a:xfrm>
        </p:spPr>
        <p:txBody>
          <a:bodyPr>
            <a:normAutofit/>
          </a:bodyPr>
          <a:lstStyle/>
          <a:p>
            <a:pPr marL="617220" lvl="2" indent="-342900" algn="just"/>
            <a:r>
              <a:rPr lang="en-US" altLang="zh-TW" sz="2200" dirty="0">
                <a:latin typeface="Consolas" panose="020B0609020204030204" pitchFamily="49" charset="0"/>
                <a:ea typeface="+mj-ea"/>
              </a:rPr>
              <a:t>&lt;%@include … %&gt;</a:t>
            </a:r>
          </a:p>
          <a:p>
            <a:pPr marL="891540" lvl="3" indent="-342900" algn="just"/>
            <a:r>
              <a:rPr lang="zh-TW" altLang="en-US" sz="2200" dirty="0">
                <a:latin typeface="Consolas" panose="020B0609020204030204" pitchFamily="49" charset="0"/>
                <a:ea typeface="+mj-ea"/>
              </a:rPr>
              <a:t>指令元素</a:t>
            </a:r>
            <a:r>
              <a:rPr lang="en-US" altLang="zh-TW" sz="2200" dirty="0">
                <a:latin typeface="Consolas" panose="020B0609020204030204" pitchFamily="49" charset="0"/>
                <a:ea typeface="+mj-ea"/>
              </a:rPr>
              <a:t>(Directive Element)</a:t>
            </a:r>
          </a:p>
          <a:p>
            <a:pPr marL="891540" lvl="3" indent="-342900" algn="just"/>
            <a:r>
              <a:rPr lang="zh-TW" altLang="en-US" sz="2200" dirty="0">
                <a:latin typeface="Consolas" panose="020B0609020204030204" pitchFamily="49" charset="0"/>
                <a:ea typeface="+mj-ea"/>
              </a:rPr>
              <a:t>在編譯時間就會把目標檔案納入自身，效率稍微高一點點。</a:t>
            </a:r>
            <a:endParaRPr lang="en-US" altLang="zh-TW" sz="2200" dirty="0">
              <a:latin typeface="Consolas" panose="020B0609020204030204" pitchFamily="49" charset="0"/>
              <a:ea typeface="+mj-ea"/>
            </a:endParaRPr>
          </a:p>
          <a:p>
            <a:pPr marL="891540" lvl="3" indent="-342900" algn="just"/>
            <a:r>
              <a:rPr lang="zh-TW" altLang="en-US" sz="2200" dirty="0">
                <a:latin typeface="Consolas" panose="020B0609020204030204" pitchFamily="49" charset="0"/>
                <a:ea typeface="+mj-ea"/>
              </a:rPr>
              <a:t>在目標檔案的所有「元素」都會被納入編譯，意指目標檔案的「元素」會影響自身。</a:t>
            </a:r>
            <a:endParaRPr lang="en-US" altLang="zh-TW" sz="2200" dirty="0">
              <a:latin typeface="Consolas" panose="020B0609020204030204" pitchFamily="49" charset="0"/>
              <a:ea typeface="+mj-ea"/>
            </a:endParaRPr>
          </a:p>
          <a:p>
            <a:pPr marL="891540" lvl="3" indent="-342900" algn="just"/>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範例</a:t>
            </a:r>
            <a:r>
              <a:rPr lang="en-US" altLang="zh-TW" sz="2200" dirty="0">
                <a:latin typeface="Consolas" panose="020B0609020204030204" pitchFamily="49" charset="0"/>
                <a:ea typeface="+mj-ea"/>
              </a:rPr>
              <a:t>】&lt;%@include file="</a:t>
            </a:r>
            <a:r>
              <a:rPr lang="en-US" altLang="zh-TW" sz="2200" dirty="0" err="1">
                <a:latin typeface="Consolas" panose="020B0609020204030204" pitchFamily="49" charset="0"/>
                <a:ea typeface="+mj-ea"/>
              </a:rPr>
              <a:t>navigate.jsp</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 </a:t>
            </a:r>
            <a:r>
              <a:rPr lang="en-US" altLang="zh-TW" sz="2200" dirty="0">
                <a:latin typeface="Consolas" panose="020B0609020204030204" pitchFamily="49" charset="0"/>
                <a:ea typeface="+mj-ea"/>
              </a:rPr>
              <a:t>%&gt;</a:t>
            </a:r>
          </a:p>
          <a:p>
            <a:pPr marL="891540" lvl="3" indent="-342900" algn="just"/>
            <a:endParaRPr lang="en-US" altLang="zh-TW" sz="2200" dirty="0">
              <a:latin typeface="Consolas" panose="020B0609020204030204" pitchFamily="49" charset="0"/>
              <a:ea typeface="+mj-ea"/>
            </a:endParaRPr>
          </a:p>
          <a:p>
            <a:pPr marL="617220" lvl="2" indent="-342900" algn="just"/>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jsp:include</a:t>
            </a:r>
            <a:r>
              <a:rPr lang="en-US" altLang="zh-TW" sz="2200" dirty="0">
                <a:latin typeface="Consolas" panose="020B0609020204030204" pitchFamily="49" charset="0"/>
                <a:ea typeface="+mj-ea"/>
              </a:rPr>
              <a:t>&gt; </a:t>
            </a:r>
          </a:p>
          <a:p>
            <a:pPr marL="891540" lvl="3" indent="-342900" algn="just"/>
            <a:r>
              <a:rPr lang="zh-TW" altLang="en-US" sz="2200" dirty="0">
                <a:latin typeface="Consolas" panose="020B0609020204030204" pitchFamily="49" charset="0"/>
                <a:ea typeface="+mj-ea"/>
              </a:rPr>
              <a:t>動作元素</a:t>
            </a:r>
            <a:r>
              <a:rPr lang="en-US" altLang="zh-TW" sz="2200" dirty="0">
                <a:latin typeface="Consolas" panose="020B0609020204030204" pitchFamily="49" charset="0"/>
                <a:ea typeface="+mj-ea"/>
              </a:rPr>
              <a:t>(Action Element)</a:t>
            </a:r>
          </a:p>
          <a:p>
            <a:pPr marL="891540" lvl="3" indent="-342900" algn="just"/>
            <a:r>
              <a:rPr lang="zh-TW" altLang="en-US" sz="2200" dirty="0">
                <a:latin typeface="Consolas" panose="020B0609020204030204" pitchFamily="49" charset="0"/>
                <a:ea typeface="+mj-ea"/>
              </a:rPr>
              <a:t>在編譯時期不會把檔案納入自身，代客戶端請求抵達後才納入且編譯，較為彈性。</a:t>
            </a:r>
            <a:endParaRPr lang="en-US" altLang="zh-TW" sz="2200" dirty="0">
              <a:latin typeface="Consolas" panose="020B0609020204030204" pitchFamily="49" charset="0"/>
              <a:ea typeface="+mj-ea"/>
            </a:endParaRPr>
          </a:p>
          <a:p>
            <a:pPr marL="891540" lvl="3" indent="-342900" algn="just"/>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範例</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把</a:t>
            </a:r>
            <a:r>
              <a:rPr lang="en-US" altLang="zh-TW" sz="2200" dirty="0" err="1">
                <a:latin typeface="Consolas" panose="020B0609020204030204" pitchFamily="49" charset="0"/>
                <a:ea typeface="+mj-ea"/>
              </a:rPr>
              <a:t>product.jsp</a:t>
            </a:r>
            <a:r>
              <a:rPr lang="zh-TW" altLang="en-US" sz="2200" dirty="0">
                <a:latin typeface="Consolas" panose="020B0609020204030204" pitchFamily="49" charset="0"/>
                <a:ea typeface="+mj-ea"/>
              </a:rPr>
              <a:t>的目標頁面納入自身，並給予屬性。</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略有</a:t>
            </a:r>
            <a:r>
              <a:rPr lang="en-US" altLang="zh-TW" sz="2200" dirty="0">
                <a:latin typeface="Consolas" panose="020B0609020204030204" pitchFamily="49" charset="0"/>
                <a:ea typeface="+mj-ea"/>
              </a:rPr>
              <a:t>component</a:t>
            </a:r>
            <a:r>
              <a:rPr lang="zh-TW" altLang="en-US" sz="2200" dirty="0">
                <a:latin typeface="Consolas" panose="020B0609020204030204" pitchFamily="49" charset="0"/>
                <a:ea typeface="+mj-ea"/>
              </a:rPr>
              <a:t>的意味</a:t>
            </a:r>
            <a:r>
              <a:rPr lang="en-US" altLang="zh-TW" sz="2200" dirty="0">
                <a:latin typeface="Consolas" panose="020B0609020204030204" pitchFamily="49" charset="0"/>
                <a:ea typeface="+mj-ea"/>
              </a:rPr>
              <a:t>)</a:t>
            </a:r>
          </a:p>
          <a:p>
            <a:pPr marL="1142800" lvl="5" indent="0" algn="just">
              <a:buNone/>
            </a:pP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jsp:include</a:t>
            </a:r>
            <a:r>
              <a:rPr lang="en-US" altLang="zh-TW" sz="2200" dirty="0">
                <a:latin typeface="Consolas" panose="020B0609020204030204" pitchFamily="49" charset="0"/>
                <a:ea typeface="+mj-ea"/>
              </a:rPr>
              <a:t> page="</a:t>
            </a:r>
            <a:r>
              <a:rPr lang="en-US" altLang="zh-TW" sz="2200" dirty="0" err="1">
                <a:latin typeface="Consolas" panose="020B0609020204030204" pitchFamily="49" charset="0"/>
                <a:ea typeface="+mj-ea"/>
              </a:rPr>
              <a:t>product.jsp</a:t>
            </a:r>
            <a:r>
              <a:rPr lang="en-US" altLang="zh-TW" sz="2200" dirty="0">
                <a:latin typeface="Consolas" panose="020B0609020204030204" pitchFamily="49" charset="0"/>
                <a:ea typeface="+mj-ea"/>
              </a:rPr>
              <a:t>"&gt;</a:t>
            </a:r>
          </a:p>
          <a:p>
            <a:pPr marL="1142800" lvl="5" indent="0" algn="just">
              <a:buNone/>
            </a:pPr>
            <a:r>
              <a:rPr lang="en-US" altLang="zh-TW" sz="2200" dirty="0">
                <a:latin typeface="Consolas" panose="020B0609020204030204" pitchFamily="49" charset="0"/>
                <a:ea typeface="+mj-ea"/>
              </a:rPr>
              <a:t>  &lt;</a:t>
            </a:r>
            <a:r>
              <a:rPr lang="en-US" altLang="zh-TW" sz="2200" dirty="0" err="1">
                <a:latin typeface="Consolas" panose="020B0609020204030204" pitchFamily="49" charset="0"/>
                <a:ea typeface="+mj-ea"/>
              </a:rPr>
              <a:t>jsp:param</a:t>
            </a:r>
            <a:r>
              <a:rPr lang="en-US" altLang="zh-TW" sz="2200" dirty="0">
                <a:latin typeface="Consolas" panose="020B0609020204030204" pitchFamily="49" charset="0"/>
                <a:ea typeface="+mj-ea"/>
              </a:rPr>
              <a:t> name="</a:t>
            </a:r>
            <a:r>
              <a:rPr lang="en-US" altLang="zh-TW" sz="2200" dirty="0" err="1">
                <a:latin typeface="Consolas" panose="020B0609020204030204" pitchFamily="49" charset="0"/>
                <a:ea typeface="+mj-ea"/>
              </a:rPr>
              <a:t>productName</a:t>
            </a:r>
            <a:r>
              <a:rPr lang="en-US" altLang="zh-TW" sz="2200" dirty="0">
                <a:latin typeface="Consolas" panose="020B0609020204030204" pitchFamily="49" charset="0"/>
                <a:ea typeface="+mj-ea"/>
              </a:rPr>
              <a:t>" value="</a:t>
            </a:r>
            <a:r>
              <a:rPr lang="zh-TW" altLang="en-US" sz="2200" dirty="0">
                <a:latin typeface="Consolas" panose="020B0609020204030204" pitchFamily="49" charset="0"/>
                <a:ea typeface="+mj-ea"/>
              </a:rPr>
              <a:t>豆花</a:t>
            </a:r>
            <a:r>
              <a:rPr lang="en-US" altLang="zh-TW" sz="2200" dirty="0">
                <a:latin typeface="Consolas" panose="020B0609020204030204" pitchFamily="49" charset="0"/>
                <a:ea typeface="+mj-ea"/>
              </a:rPr>
              <a:t>" /&gt;</a:t>
            </a:r>
          </a:p>
          <a:p>
            <a:pPr marL="1142800" lvl="5" indent="0" algn="just">
              <a:buNone/>
            </a:pPr>
            <a:r>
              <a:rPr lang="en-US" altLang="zh-TW" sz="2200" dirty="0">
                <a:latin typeface="Consolas" panose="020B0609020204030204" pitchFamily="49" charset="0"/>
                <a:ea typeface="+mj-ea"/>
              </a:rPr>
              <a:t>  &lt;</a:t>
            </a:r>
            <a:r>
              <a:rPr lang="en-US" altLang="zh-TW" sz="2200" dirty="0" err="1">
                <a:latin typeface="Consolas" panose="020B0609020204030204" pitchFamily="49" charset="0"/>
                <a:ea typeface="+mj-ea"/>
              </a:rPr>
              <a:t>jsp:param</a:t>
            </a:r>
            <a:r>
              <a:rPr lang="en-US" altLang="zh-TW" sz="2200" dirty="0">
                <a:latin typeface="Consolas" panose="020B0609020204030204" pitchFamily="49" charset="0"/>
                <a:ea typeface="+mj-ea"/>
              </a:rPr>
              <a:t> name="</a:t>
            </a:r>
            <a:r>
              <a:rPr lang="en-US" altLang="zh-TW" sz="2200" dirty="0" err="1">
                <a:latin typeface="Consolas" panose="020B0609020204030204" pitchFamily="49" charset="0"/>
                <a:ea typeface="+mj-ea"/>
              </a:rPr>
              <a:t>productPrice</a:t>
            </a:r>
            <a:r>
              <a:rPr lang="en-US" altLang="zh-TW" sz="2200" dirty="0">
                <a:latin typeface="Consolas" panose="020B0609020204030204" pitchFamily="49" charset="0"/>
                <a:ea typeface="+mj-ea"/>
              </a:rPr>
              <a:t>" value="30</a:t>
            </a:r>
            <a:r>
              <a:rPr lang="zh-TW" altLang="en-US" sz="2200" dirty="0">
                <a:latin typeface="Consolas" panose="020B0609020204030204" pitchFamily="49" charset="0"/>
                <a:ea typeface="+mj-ea"/>
              </a:rPr>
              <a:t>塊</a:t>
            </a:r>
            <a:r>
              <a:rPr lang="en-US" altLang="zh-TW" sz="2200" dirty="0">
                <a:latin typeface="Consolas" panose="020B0609020204030204" pitchFamily="49" charset="0"/>
                <a:ea typeface="+mj-ea"/>
              </a:rPr>
              <a:t>" /&gt;</a:t>
            </a:r>
          </a:p>
          <a:p>
            <a:pPr marL="1142800" lvl="5" indent="0" algn="just">
              <a:buNone/>
            </a:pP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jsp:include</a:t>
            </a:r>
            <a:r>
              <a:rPr lang="en-US" altLang="zh-TW" sz="2200" dirty="0">
                <a:latin typeface="Consolas" panose="020B0609020204030204" pitchFamily="49" charset="0"/>
                <a:ea typeface="+mj-ea"/>
              </a:rPr>
              <a:t>&gt;</a:t>
            </a:r>
          </a:p>
          <a:p>
            <a:pPr marL="1142800" lvl="5" indent="0" algn="just">
              <a:buNone/>
            </a:pPr>
            <a:endParaRPr lang="en-US" altLang="zh-TW" sz="2200" dirty="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39080"/>
            <a:ext cx="7388756"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TW" sz="3200">
                <a:solidFill>
                  <a:srgbClr val="FF0000"/>
                </a:solidFill>
                <a:latin typeface="Consolas" panose="020B0609020204030204" pitchFamily="49" charset="0"/>
                <a:ea typeface="+mj-ea"/>
              </a:rPr>
              <a:t>&lt;jsp:include&gt;</a:t>
            </a:r>
            <a:r>
              <a:rPr lang="zh-TW" altLang="en-US" sz="3200">
                <a:solidFill>
                  <a:srgbClr val="FF0000"/>
                </a:solidFill>
                <a:latin typeface="Consolas" panose="020B0609020204030204" pitchFamily="49" charset="0"/>
                <a:ea typeface="+mj-ea"/>
              </a:rPr>
              <a:t> </a:t>
            </a:r>
            <a:r>
              <a:rPr lang="zh-TW" altLang="en-US" sz="3200">
                <a:latin typeface="Consolas" panose="020B0609020204030204" pitchFamily="49" charset="0"/>
                <a:ea typeface="+mj-ea"/>
              </a:rPr>
              <a:t>與</a:t>
            </a:r>
            <a:r>
              <a:rPr lang="en-US" altLang="zh-TW" sz="3200">
                <a:latin typeface="Consolas" panose="020B0609020204030204" pitchFamily="49" charset="0"/>
                <a:ea typeface="+mj-ea"/>
              </a:rPr>
              <a:t> &lt;%@include … %&gt;</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71CDF7A4-F56B-4EC1-80CC-D6A7DCA87A4B}"/>
              </a:ext>
            </a:extLst>
          </p:cNvPr>
          <p:cNvSpPr>
            <a:spLocks noGrp="1"/>
          </p:cNvSpPr>
          <p:nvPr>
            <p:ph type="sldNum" sz="quarter" idx="12"/>
          </p:nvPr>
        </p:nvSpPr>
        <p:spPr/>
        <p:txBody>
          <a:bodyPr/>
          <a:lstStyle/>
          <a:p>
            <a:fld id="{B521127C-0C56-461F-B517-0D483F216F7D}" type="slidenum">
              <a:rPr lang="zh-TW" altLang="en-US" smtClean="0"/>
              <a:t>94</a:t>
            </a:fld>
            <a:endParaRPr lang="zh-TW" altLang="en-US"/>
          </a:p>
        </p:txBody>
      </p:sp>
      <p:sp>
        <p:nvSpPr>
          <p:cNvPr id="5" name="文字方塊 4"/>
          <p:cNvSpPr txBox="1"/>
          <p:nvPr/>
        </p:nvSpPr>
        <p:spPr>
          <a:xfrm>
            <a:off x="9207062" y="4624553"/>
            <a:ext cx="748923" cy="430887"/>
          </a:xfrm>
          <a:prstGeom prst="rect">
            <a:avLst/>
          </a:prstGeom>
          <a:noFill/>
        </p:spPr>
        <p:txBody>
          <a:bodyPr wrap="none" rtlCol="0">
            <a:spAutoFit/>
          </a:bodyPr>
          <a:lstStyle/>
          <a:p>
            <a:r>
              <a:rPr lang="zh-TW" altLang="en-US" sz="2200">
                <a:latin typeface="+mj-ea"/>
                <a:ea typeface="+mj-ea"/>
              </a:rPr>
              <a:t>組件</a:t>
            </a:r>
          </a:p>
        </p:txBody>
      </p:sp>
      <p:sp>
        <p:nvSpPr>
          <p:cNvPr id="6" name="文字方塊 5"/>
          <p:cNvSpPr txBox="1"/>
          <p:nvPr/>
        </p:nvSpPr>
        <p:spPr>
          <a:xfrm>
            <a:off x="7593724" y="200634"/>
            <a:ext cx="4357484" cy="461665"/>
          </a:xfrm>
          <a:prstGeom prst="rect">
            <a:avLst/>
          </a:prstGeom>
          <a:noFill/>
        </p:spPr>
        <p:txBody>
          <a:bodyPr wrap="square" rtlCol="0">
            <a:spAutoFit/>
          </a:bodyPr>
          <a:lstStyle/>
          <a:p>
            <a:pPr algn="ctr"/>
            <a:r>
              <a:rPr lang="zh-TW" altLang="en-US" sz="2200">
                <a:latin typeface="+mj-ea"/>
                <a:ea typeface="+mj-ea"/>
              </a:rPr>
              <a:t>懶人包結論：用</a:t>
            </a:r>
            <a:r>
              <a:rPr lang="en-US" altLang="zh-TW" sz="2400">
                <a:solidFill>
                  <a:srgbClr val="FF0000"/>
                </a:solidFill>
                <a:latin typeface="Consolas" panose="020B0609020204030204" pitchFamily="49" charset="0"/>
              </a:rPr>
              <a:t>&lt;jsp:include&gt;</a:t>
            </a:r>
            <a:r>
              <a:rPr lang="zh-TW" altLang="en-US" sz="2400">
                <a:solidFill>
                  <a:srgbClr val="FF0000"/>
                </a:solidFill>
                <a:latin typeface="Consolas" panose="020B0609020204030204" pitchFamily="49" charset="0"/>
              </a:rPr>
              <a:t> </a:t>
            </a:r>
            <a:endParaRPr lang="zh-TW" altLang="en-US" sz="2200">
              <a:latin typeface="+mj-ea"/>
              <a:ea typeface="+mj-ea"/>
            </a:endParaRPr>
          </a:p>
        </p:txBody>
      </p:sp>
      <p:sp>
        <p:nvSpPr>
          <p:cNvPr id="7" name="文字方塊 6">
            <a:extLst>
              <a:ext uri="{FF2B5EF4-FFF2-40B4-BE49-F238E27FC236}">
                <a16:creationId xmlns:a16="http://schemas.microsoft.com/office/drawing/2014/main" id="{D5E6E147-1E33-F0C8-983C-02734E5806CF}"/>
              </a:ext>
            </a:extLst>
          </p:cNvPr>
          <p:cNvSpPr txBox="1"/>
          <p:nvPr/>
        </p:nvSpPr>
        <p:spPr>
          <a:xfrm>
            <a:off x="9420837" y="6288485"/>
            <a:ext cx="2084391" cy="369332"/>
          </a:xfrm>
          <a:prstGeom prst="rect">
            <a:avLst/>
          </a:prstGeom>
          <a:noFill/>
        </p:spPr>
        <p:txBody>
          <a:bodyPr wrap="square">
            <a:spAutoFit/>
          </a:bodyPr>
          <a:lstStyle/>
          <a:p>
            <a:pPr marL="0" indent="0" algn="ctr">
              <a:buNone/>
            </a:pPr>
            <a:r>
              <a:rPr lang="zh-TW" altLang="en-US">
                <a:latin typeface="Consolas" panose="020B0609020204030204" pitchFamily="49" charset="0"/>
                <a:ea typeface="+mj-ea"/>
              </a:rPr>
              <a:t>兩種</a:t>
            </a:r>
            <a:r>
              <a:rPr lang="en-US" altLang="zh-TW">
                <a:latin typeface="Consolas" panose="020B0609020204030204" pitchFamily="49" charset="0"/>
                <a:ea typeface="+mj-ea"/>
              </a:rPr>
              <a:t>include</a:t>
            </a:r>
            <a:r>
              <a:rPr lang="zh-TW" altLang="en-US">
                <a:latin typeface="Consolas" panose="020B0609020204030204" pitchFamily="49" charset="0"/>
                <a:ea typeface="+mj-ea"/>
              </a:rPr>
              <a:t>比較</a:t>
            </a:r>
          </a:p>
        </p:txBody>
      </p:sp>
    </p:spTree>
    <p:extLst>
      <p:ext uri="{BB962C8B-B14F-4D97-AF65-F5344CB8AC3E}">
        <p14:creationId xmlns:p14="http://schemas.microsoft.com/office/powerpoint/2010/main" val="13481163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9"/>
            <a:ext cx="11055507" cy="2897852"/>
          </a:xfrm>
        </p:spPr>
        <p:txBody>
          <a:bodyPr>
            <a:normAutofit/>
          </a:bodyPr>
          <a:lstStyle/>
          <a:p>
            <a:pPr marL="617220" lvl="2" indent="-342900" algn="just"/>
            <a:r>
              <a:rPr lang="en-US" altLang="zh-TW" sz="2400">
                <a:latin typeface="Consolas" panose="020B0609020204030204" pitchFamily="49" charset="0"/>
                <a:ea typeface="+mj-ea"/>
              </a:rPr>
              <a:t>JavaBeans</a:t>
            </a:r>
            <a:r>
              <a:rPr lang="zh-TW" altLang="en-US" sz="2400">
                <a:latin typeface="Consolas" panose="020B0609020204030204" pitchFamily="49" charset="0"/>
                <a:ea typeface="+mj-ea"/>
              </a:rPr>
              <a:t>是一個用來包裝資料、重複使用的軟體元件</a:t>
            </a:r>
            <a:r>
              <a:rPr lang="en-US" altLang="zh-TW" sz="2400">
                <a:latin typeface="Consolas" panose="020B0609020204030204" pitchFamily="49" charset="0"/>
                <a:ea typeface="+mj-ea"/>
              </a:rPr>
              <a:t>(</a:t>
            </a:r>
            <a:r>
              <a:rPr lang="zh-TW" altLang="en-US" sz="2400">
                <a:latin typeface="Consolas" panose="020B0609020204030204" pitchFamily="49" charset="0"/>
                <a:ea typeface="+mj-ea"/>
              </a:rPr>
              <a:t>資料載體</a:t>
            </a:r>
            <a:r>
              <a:rPr lang="en-US" altLang="zh-TW" sz="2400">
                <a:latin typeface="Consolas" panose="020B0609020204030204" pitchFamily="49" charset="0"/>
                <a:ea typeface="+mj-ea"/>
              </a:rPr>
              <a:t>)</a:t>
            </a:r>
          </a:p>
          <a:p>
            <a:pPr marL="617220" lvl="2" indent="-342900" algn="just"/>
            <a:r>
              <a:rPr lang="zh-TW" altLang="en-US" sz="2400">
                <a:latin typeface="Consolas" panose="020B0609020204030204" pitchFamily="49" charset="0"/>
                <a:ea typeface="+mj-ea"/>
              </a:rPr>
              <a:t>一個標準的</a:t>
            </a:r>
            <a:r>
              <a:rPr lang="en-US" altLang="zh-TW" sz="2400">
                <a:latin typeface="Consolas" panose="020B0609020204030204" pitchFamily="49" charset="0"/>
                <a:ea typeface="+mj-ea"/>
              </a:rPr>
              <a:t>JavaBean</a:t>
            </a:r>
            <a:r>
              <a:rPr lang="zh-TW" altLang="en-US" sz="2400">
                <a:latin typeface="Consolas" panose="020B0609020204030204" pitchFamily="49" charset="0"/>
                <a:ea typeface="+mj-ea"/>
              </a:rPr>
              <a:t>必須有以下</a:t>
            </a:r>
            <a:r>
              <a:rPr lang="en-US" altLang="zh-TW" sz="2400">
                <a:latin typeface="Consolas" panose="020B0609020204030204" pitchFamily="49" charset="0"/>
                <a:ea typeface="+mj-ea"/>
              </a:rPr>
              <a:t>3</a:t>
            </a:r>
            <a:r>
              <a:rPr lang="zh-TW" altLang="en-US" sz="2400">
                <a:latin typeface="Consolas" panose="020B0609020204030204" pitchFamily="49" charset="0"/>
                <a:ea typeface="+mj-ea"/>
              </a:rPr>
              <a:t>個特性</a:t>
            </a:r>
            <a:r>
              <a:rPr lang="en-US" altLang="zh-TW" sz="2400">
                <a:latin typeface="Consolas" panose="020B0609020204030204" pitchFamily="49" charset="0"/>
                <a:ea typeface="+mj-ea"/>
              </a:rPr>
              <a:t>:</a:t>
            </a:r>
          </a:p>
          <a:p>
            <a:pPr marL="891540" lvl="3" indent="-342900" algn="just"/>
            <a:r>
              <a:rPr lang="zh-TW" altLang="en-US" sz="2400">
                <a:latin typeface="Consolas" panose="020B0609020204030204" pitchFamily="49" charset="0"/>
                <a:ea typeface="+mj-ea"/>
              </a:rPr>
              <a:t>必須是一個公開的</a:t>
            </a:r>
            <a:r>
              <a:rPr lang="en-US" altLang="zh-TW" sz="2400">
                <a:latin typeface="Consolas" panose="020B0609020204030204" pitchFamily="49" charset="0"/>
                <a:ea typeface="+mj-ea"/>
              </a:rPr>
              <a:t>(public)</a:t>
            </a:r>
            <a:r>
              <a:rPr lang="zh-TW" altLang="en-US" sz="2400">
                <a:latin typeface="Consolas" panose="020B0609020204030204" pitchFamily="49" charset="0"/>
                <a:ea typeface="+mj-ea"/>
              </a:rPr>
              <a:t>類別，必須擁有一個不帶參數的建構子</a:t>
            </a:r>
            <a:endParaRPr lang="en-US" altLang="zh-TW" sz="2400">
              <a:latin typeface="Consolas" panose="020B0609020204030204" pitchFamily="49" charset="0"/>
              <a:ea typeface="+mj-ea"/>
            </a:endParaRPr>
          </a:p>
          <a:p>
            <a:pPr marL="891540" lvl="3" indent="-342900" algn="just"/>
            <a:r>
              <a:rPr lang="zh-TW" altLang="en-US" sz="2400">
                <a:latin typeface="Consolas" panose="020B0609020204030204" pitchFamily="49" charset="0"/>
                <a:ea typeface="+mj-ea"/>
              </a:rPr>
              <a:t>其屬性不可直接被存取，必須透過</a:t>
            </a:r>
            <a:r>
              <a:rPr lang="en-US" altLang="zh-TW" sz="2400">
                <a:latin typeface="Consolas" panose="020B0609020204030204" pitchFamily="49" charset="0"/>
                <a:ea typeface="+mj-ea"/>
              </a:rPr>
              <a:t>get</a:t>
            </a:r>
            <a:r>
              <a:rPr lang="zh-TW" altLang="en-US" sz="2400">
                <a:latin typeface="Consolas" panose="020B0609020204030204" pitchFamily="49" charset="0"/>
                <a:ea typeface="+mj-ea"/>
              </a:rPr>
              <a:t>、</a:t>
            </a:r>
            <a:r>
              <a:rPr lang="en-US" altLang="zh-TW" sz="2400">
                <a:latin typeface="Consolas" panose="020B0609020204030204" pitchFamily="49" charset="0"/>
                <a:ea typeface="+mj-ea"/>
              </a:rPr>
              <a:t>set</a:t>
            </a:r>
            <a:r>
              <a:rPr lang="zh-TW" altLang="en-US" sz="2400">
                <a:latin typeface="Consolas" panose="020B0609020204030204" pitchFamily="49" charset="0"/>
                <a:ea typeface="+mj-ea"/>
              </a:rPr>
              <a:t>方法來取用與設定</a:t>
            </a:r>
            <a:endParaRPr lang="en-US" altLang="zh-TW" sz="2400">
              <a:latin typeface="Consolas" panose="020B0609020204030204" pitchFamily="49" charset="0"/>
              <a:ea typeface="+mj-ea"/>
            </a:endParaRPr>
          </a:p>
          <a:p>
            <a:pPr marL="891540" lvl="3" indent="-342900" algn="just"/>
            <a:r>
              <a:rPr lang="zh-TW" altLang="en-US" sz="2400">
                <a:latin typeface="Consolas" panose="020B0609020204030204" pitchFamily="49" charset="0"/>
                <a:ea typeface="+mj-ea"/>
              </a:rPr>
              <a:t>必須是一個可序列化</a:t>
            </a:r>
            <a:r>
              <a:rPr lang="en-US" altLang="zh-TW" sz="2400">
                <a:latin typeface="Consolas" panose="020B0609020204030204" pitchFamily="49" charset="0"/>
                <a:ea typeface="+mj-ea"/>
              </a:rPr>
              <a:t>(Serializable)</a:t>
            </a:r>
            <a:r>
              <a:rPr lang="zh-TW" altLang="en-US" sz="2400">
                <a:latin typeface="Consolas" panose="020B0609020204030204" pitchFamily="49" charset="0"/>
                <a:ea typeface="+mj-ea"/>
              </a:rPr>
              <a:t>的類別，必須</a:t>
            </a:r>
            <a:r>
              <a:rPr lang="en-US" altLang="zh-TW" sz="2400">
                <a:latin typeface="Consolas" panose="020B0609020204030204" pitchFamily="49" charset="0"/>
                <a:ea typeface="+mj-ea"/>
              </a:rPr>
              <a:t>implements java.io.Serializable</a:t>
            </a:r>
          </a:p>
          <a:p>
            <a:pPr marL="617220" lvl="2" indent="-342900" algn="just"/>
            <a:r>
              <a:rPr lang="en-US" altLang="zh-TW" sz="2400">
                <a:latin typeface="Consolas" panose="020B0609020204030204" pitchFamily="49" charset="0"/>
                <a:ea typeface="+mj-ea"/>
              </a:rPr>
              <a:t>JSP</a:t>
            </a:r>
            <a:r>
              <a:rPr lang="zh-TW" altLang="en-US" sz="2400">
                <a:latin typeface="Consolas" panose="020B0609020204030204" pitchFamily="49" charset="0"/>
                <a:ea typeface="+mj-ea"/>
              </a:rPr>
              <a:t>使用</a:t>
            </a:r>
            <a:r>
              <a:rPr lang="en-US" altLang="zh-TW" sz="2400">
                <a:latin typeface="Consolas" panose="020B0609020204030204" pitchFamily="49" charset="0"/>
                <a:ea typeface="+mj-ea"/>
              </a:rPr>
              <a:t>&lt;jsp:useBean&gt;</a:t>
            </a:r>
            <a:r>
              <a:rPr lang="zh-TW" altLang="en-US" sz="2400">
                <a:latin typeface="Consolas" panose="020B0609020204030204" pitchFamily="49" charset="0"/>
                <a:ea typeface="+mj-ea"/>
              </a:rPr>
              <a:t>時，可將</a:t>
            </a:r>
            <a:r>
              <a:rPr lang="en-US" altLang="zh-TW" sz="2400">
                <a:latin typeface="Consolas" panose="020B0609020204030204" pitchFamily="49" charset="0"/>
                <a:ea typeface="+mj-ea"/>
              </a:rPr>
              <a:t>JavaBean</a:t>
            </a:r>
            <a:r>
              <a:rPr lang="zh-TW" altLang="en-US" sz="2400">
                <a:latin typeface="Consolas" panose="020B0609020204030204" pitchFamily="49" charset="0"/>
                <a:ea typeface="+mj-ea"/>
              </a:rPr>
              <a:t>直接嵌入</a:t>
            </a:r>
            <a:r>
              <a:rPr lang="en-US" altLang="zh-TW" sz="2400">
                <a:latin typeface="Consolas" panose="020B0609020204030204" pitchFamily="49" charset="0"/>
                <a:ea typeface="+mj-ea"/>
              </a:rPr>
              <a:t>JSP</a:t>
            </a:r>
            <a:r>
              <a:rPr lang="zh-TW" altLang="en-US" sz="2400">
                <a:latin typeface="Consolas" panose="020B0609020204030204" pitchFamily="49" charset="0"/>
                <a:ea typeface="+mj-ea"/>
              </a:rPr>
              <a:t>網頁中</a:t>
            </a:r>
            <a:endParaRPr lang="en-US" altLang="zh-TW" sz="2400">
              <a:latin typeface="Consolas" panose="020B0609020204030204" pitchFamily="49" charset="0"/>
              <a:ea typeface="+mj-ea"/>
            </a:endParaRPr>
          </a:p>
          <a:p>
            <a:pPr marL="617220" lvl="2" indent="-342900" algn="just"/>
            <a:endParaRPr lang="en-US" altLang="zh-TW" sz="240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07548"/>
            <a:ext cx="2003975"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a:latin typeface="Consolas" panose="020B0609020204030204" pitchFamily="49" charset="0"/>
                <a:ea typeface="+mj-ea"/>
              </a:rPr>
              <a:t>JavaBean</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71CDF7A4-F56B-4EC1-80CC-D6A7DCA87A4B}"/>
              </a:ext>
            </a:extLst>
          </p:cNvPr>
          <p:cNvSpPr>
            <a:spLocks noGrp="1"/>
          </p:cNvSpPr>
          <p:nvPr>
            <p:ph type="sldNum" sz="quarter" idx="12"/>
          </p:nvPr>
        </p:nvSpPr>
        <p:spPr/>
        <p:txBody>
          <a:bodyPr/>
          <a:lstStyle/>
          <a:p>
            <a:fld id="{B521127C-0C56-461F-B517-0D483F216F7D}" type="slidenum">
              <a:rPr lang="zh-TW" altLang="en-US" smtClean="0"/>
              <a:t>95</a:t>
            </a:fld>
            <a:endParaRPr lang="zh-TW" altLang="en-US"/>
          </a:p>
        </p:txBody>
      </p:sp>
      <p:sp>
        <p:nvSpPr>
          <p:cNvPr id="5" name="文字方塊 4">
            <a:extLst>
              <a:ext uri="{FF2B5EF4-FFF2-40B4-BE49-F238E27FC236}">
                <a16:creationId xmlns:a16="http://schemas.microsoft.com/office/drawing/2014/main" id="{0A905089-9459-17F4-1F18-2D52F524DDB1}"/>
              </a:ext>
            </a:extLst>
          </p:cNvPr>
          <p:cNvSpPr txBox="1"/>
          <p:nvPr/>
        </p:nvSpPr>
        <p:spPr>
          <a:xfrm>
            <a:off x="9638950" y="6288485"/>
            <a:ext cx="1866278" cy="369332"/>
          </a:xfrm>
          <a:prstGeom prst="rect">
            <a:avLst/>
          </a:prstGeom>
          <a:noFill/>
        </p:spPr>
        <p:txBody>
          <a:bodyPr wrap="square">
            <a:spAutoFit/>
          </a:bodyPr>
          <a:lstStyle/>
          <a:p>
            <a:pPr marL="0" indent="0" algn="ctr">
              <a:buNone/>
            </a:pPr>
            <a:r>
              <a:rPr lang="en-US" altLang="zh-TW" dirty="0">
                <a:latin typeface="Consolas" panose="020B0609020204030204" pitchFamily="49" charset="0"/>
                <a:ea typeface="+mj-ea"/>
              </a:rPr>
              <a:t>JavaBean</a:t>
            </a:r>
            <a:r>
              <a:rPr lang="zh-TW" altLang="en-US" dirty="0">
                <a:latin typeface="Consolas" panose="020B0609020204030204" pitchFamily="49" charset="0"/>
                <a:ea typeface="+mj-ea"/>
              </a:rPr>
              <a:t>介紹</a:t>
            </a:r>
          </a:p>
        </p:txBody>
      </p:sp>
    </p:spTree>
    <p:extLst>
      <p:ext uri="{BB962C8B-B14F-4D97-AF65-F5344CB8AC3E}">
        <p14:creationId xmlns:p14="http://schemas.microsoft.com/office/powerpoint/2010/main" val="23801224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569216" cy="6344863"/>
          </a:xfrm>
        </p:spPr>
        <p:txBody>
          <a:bodyPr>
            <a:normAutofit/>
          </a:bodyPr>
          <a:lstStyle/>
          <a:p>
            <a:pPr marL="617220" lvl="2" indent="-342900" algn="just"/>
            <a:r>
              <a:rPr lang="en-US" altLang="zh-TW" sz="2200" dirty="0">
                <a:latin typeface="Consolas" panose="020B0609020204030204" pitchFamily="49" charset="0"/>
                <a:ea typeface="+mj-ea"/>
              </a:rPr>
              <a:t>useBean</a:t>
            </a:r>
            <a:r>
              <a:rPr lang="zh-TW" altLang="en-US" sz="2200" dirty="0">
                <a:latin typeface="Consolas" panose="020B0609020204030204" pitchFamily="49" charset="0"/>
                <a:ea typeface="+mj-ea"/>
              </a:rPr>
              <a:t>標籤語法</a:t>
            </a:r>
          </a:p>
          <a:p>
            <a:pPr marL="548640" lvl="3" indent="0" algn="just">
              <a:buNone/>
            </a:pP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jsp:useBean</a:t>
            </a:r>
            <a:r>
              <a:rPr lang="en-US" altLang="zh-TW" sz="2200" dirty="0">
                <a:latin typeface="Consolas" panose="020B0609020204030204" pitchFamily="49" charset="0"/>
                <a:ea typeface="+mj-ea"/>
              </a:rPr>
              <a:t> id="beanName"</a:t>
            </a:r>
          </a:p>
          <a:p>
            <a:pPr marL="822960" lvl="4" indent="0" algn="just">
              <a:buNone/>
            </a:pPr>
            <a:r>
              <a:rPr lang="en-US" altLang="zh-TW" sz="2200" dirty="0">
                <a:latin typeface="Consolas" panose="020B0609020204030204" pitchFamily="49" charset="0"/>
                <a:ea typeface="+mj-ea"/>
              </a:rPr>
              <a:t>class="packageName.classname"</a:t>
            </a:r>
          </a:p>
          <a:p>
            <a:pPr marL="822960" lvl="4" indent="0" algn="just">
              <a:buNone/>
            </a:pPr>
            <a:r>
              <a:rPr lang="en-US" altLang="zh-TW" sz="2200" dirty="0">
                <a:latin typeface="Consolas" panose="020B0609020204030204" pitchFamily="49" charset="0"/>
                <a:ea typeface="+mj-ea"/>
              </a:rPr>
              <a:t>scope="</a:t>
            </a:r>
            <a:r>
              <a:rPr lang="en-US" altLang="zh-TW" sz="2200" dirty="0" err="1">
                <a:latin typeface="Consolas" panose="020B0609020204030204" pitchFamily="49" charset="0"/>
                <a:ea typeface="+mj-ea"/>
              </a:rPr>
              <a:t>page|request|session|application</a:t>
            </a:r>
            <a:r>
              <a:rPr lang="en-US" altLang="zh-TW" sz="2200" dirty="0">
                <a:latin typeface="Consolas" panose="020B0609020204030204" pitchFamily="49" charset="0"/>
                <a:ea typeface="+mj-ea"/>
              </a:rPr>
              <a:t>" /&gt;</a:t>
            </a:r>
          </a:p>
          <a:p>
            <a:pPr marL="617220" lvl="2" indent="-342900" algn="just"/>
            <a:endParaRPr lang="en-US" altLang="zh-TW" sz="2200" dirty="0">
              <a:latin typeface="Consolas" panose="020B0609020204030204" pitchFamily="49" charset="0"/>
              <a:ea typeface="+mj-ea"/>
            </a:endParaRPr>
          </a:p>
          <a:p>
            <a:pPr marL="617220" lvl="2" indent="-342900" algn="just"/>
            <a:r>
              <a:rPr lang="en-US" altLang="zh-TW" sz="2200" dirty="0">
                <a:latin typeface="Consolas" panose="020B0609020204030204" pitchFamily="49" charset="0"/>
                <a:ea typeface="+mj-ea"/>
              </a:rPr>
              <a:t>useBean</a:t>
            </a:r>
            <a:r>
              <a:rPr lang="zh-TW" altLang="en-US" sz="2200" dirty="0">
                <a:latin typeface="Consolas" panose="020B0609020204030204" pitchFamily="49" charset="0"/>
                <a:ea typeface="+mj-ea"/>
              </a:rPr>
              <a:t>標籤的語法簡介</a:t>
            </a:r>
          </a:p>
          <a:p>
            <a:pPr marL="617220" lvl="2" indent="-342900" algn="just"/>
            <a:r>
              <a:rPr lang="zh-TW" altLang="en-US" sz="2200" dirty="0">
                <a:latin typeface="Consolas" panose="020B0609020204030204" pitchFamily="49" charset="0"/>
                <a:ea typeface="+mj-ea"/>
              </a:rPr>
              <a:t>在指定的範圍內尋找以</a:t>
            </a:r>
            <a:r>
              <a:rPr lang="en-US" altLang="zh-TW" sz="2200" dirty="0">
                <a:latin typeface="Consolas" panose="020B0609020204030204" pitchFamily="49" charset="0"/>
                <a:ea typeface="+mj-ea"/>
              </a:rPr>
              <a:t>id</a:t>
            </a:r>
            <a:r>
              <a:rPr lang="zh-TW" altLang="en-US" sz="2200" dirty="0">
                <a:latin typeface="Consolas" panose="020B0609020204030204" pitchFamily="49" charset="0"/>
                <a:ea typeface="+mj-ea"/>
              </a:rPr>
              <a:t>名稱為識別名稱，型別為</a:t>
            </a:r>
            <a:r>
              <a:rPr lang="en-US" altLang="zh-TW" sz="2200" dirty="0">
                <a:latin typeface="Consolas" panose="020B0609020204030204" pitchFamily="49" charset="0"/>
                <a:ea typeface="+mj-ea"/>
              </a:rPr>
              <a:t>packageName.classname</a:t>
            </a:r>
            <a:r>
              <a:rPr lang="zh-TW" altLang="en-US" sz="2200" dirty="0">
                <a:latin typeface="Consolas" panose="020B0609020204030204" pitchFamily="49" charset="0"/>
                <a:ea typeface="+mj-ea"/>
              </a:rPr>
              <a:t>的屬性物件實體，並將此物件實體存入變數</a:t>
            </a:r>
            <a:r>
              <a:rPr lang="en-US" altLang="zh-TW" sz="2200" dirty="0">
                <a:latin typeface="Consolas" panose="020B0609020204030204" pitchFamily="49" charset="0"/>
                <a:ea typeface="+mj-ea"/>
              </a:rPr>
              <a:t>BeanName</a:t>
            </a:r>
            <a:r>
              <a:rPr lang="zh-TW" altLang="en-US" sz="2200" dirty="0">
                <a:latin typeface="Consolas" panose="020B0609020204030204" pitchFamily="49" charset="0"/>
                <a:ea typeface="+mj-ea"/>
              </a:rPr>
              <a:t>內。如果不存在，會建立新的</a:t>
            </a:r>
            <a:r>
              <a:rPr lang="en-US" altLang="zh-TW" sz="2200" dirty="0">
                <a:latin typeface="Consolas" panose="020B0609020204030204" pitchFamily="49" charset="0"/>
                <a:ea typeface="+mj-ea"/>
              </a:rPr>
              <a:t>javaBean</a:t>
            </a:r>
            <a:r>
              <a:rPr lang="zh-TW" altLang="en-US" sz="2200" dirty="0">
                <a:latin typeface="Consolas" panose="020B0609020204030204" pitchFamily="49" charset="0"/>
                <a:ea typeface="+mj-ea"/>
              </a:rPr>
              <a:t>物件，並以</a:t>
            </a:r>
            <a:r>
              <a:rPr lang="en-US" altLang="zh-TW" sz="2200" dirty="0">
                <a:latin typeface="Consolas" panose="020B0609020204030204" pitchFamily="49" charset="0"/>
                <a:ea typeface="+mj-ea"/>
              </a:rPr>
              <a:t>id</a:t>
            </a:r>
            <a:r>
              <a:rPr lang="zh-TW" altLang="en-US" sz="2200" dirty="0">
                <a:latin typeface="Consolas" panose="020B0609020204030204" pitchFamily="49" charset="0"/>
                <a:ea typeface="+mj-ea"/>
              </a:rPr>
              <a:t>名稱為識別名稱，放置於指定的</a:t>
            </a:r>
            <a:r>
              <a:rPr lang="en-US" altLang="zh-TW" sz="2200" dirty="0">
                <a:latin typeface="Consolas" panose="020B0609020204030204" pitchFamily="49" charset="0"/>
                <a:ea typeface="+mj-ea"/>
              </a:rPr>
              <a:t>scope</a:t>
            </a:r>
            <a:r>
              <a:rPr lang="zh-TW" altLang="en-US" sz="2200" dirty="0">
                <a:latin typeface="Consolas" panose="020B0609020204030204" pitchFamily="49" charset="0"/>
                <a:ea typeface="+mj-ea"/>
              </a:rPr>
              <a:t>範圍內提供存取。</a:t>
            </a:r>
          </a:p>
          <a:p>
            <a:pPr marL="891540" lvl="3" indent="-342900" algn="just"/>
            <a:r>
              <a:rPr lang="en-US" altLang="zh-TW" sz="2200" dirty="0">
                <a:latin typeface="Consolas" panose="020B0609020204030204" pitchFamily="49" charset="0"/>
                <a:ea typeface="+mj-ea"/>
              </a:rPr>
              <a:t>id:javaBean</a:t>
            </a:r>
            <a:r>
              <a:rPr lang="zh-TW" altLang="en-US" sz="2200" dirty="0">
                <a:latin typeface="Consolas" panose="020B0609020204030204" pitchFamily="49" charset="0"/>
                <a:ea typeface="+mj-ea"/>
              </a:rPr>
              <a:t>的識別名稱</a:t>
            </a:r>
          </a:p>
          <a:p>
            <a:pPr marL="891540" lvl="3" indent="-342900" algn="just"/>
            <a:r>
              <a:rPr lang="en-US" altLang="zh-TW" sz="2200" dirty="0">
                <a:latin typeface="Consolas" panose="020B0609020204030204" pitchFamily="49" charset="0"/>
                <a:ea typeface="+mj-ea"/>
              </a:rPr>
              <a:t>class:javaBean fully-qualify classname(</a:t>
            </a:r>
            <a:r>
              <a:rPr lang="zh-TW" altLang="en-US" sz="2200" dirty="0">
                <a:latin typeface="Consolas" panose="020B0609020204030204" pitchFamily="49" charset="0"/>
                <a:ea typeface="+mj-ea"/>
              </a:rPr>
              <a:t>完整類別名稱包含套件及類別名稱</a:t>
            </a:r>
            <a:r>
              <a:rPr lang="en-US" altLang="zh-TW" sz="2200" dirty="0">
                <a:latin typeface="Consolas" panose="020B0609020204030204" pitchFamily="49" charset="0"/>
                <a:ea typeface="+mj-ea"/>
              </a:rPr>
              <a:t>)</a:t>
            </a:r>
          </a:p>
          <a:p>
            <a:pPr marL="891540" lvl="3" indent="-342900" algn="just"/>
            <a:r>
              <a:rPr lang="en-US" altLang="zh-TW" sz="2200" dirty="0">
                <a:latin typeface="Consolas" panose="020B0609020204030204" pitchFamily="49" charset="0"/>
                <a:ea typeface="+mj-ea"/>
              </a:rPr>
              <a:t>scope</a:t>
            </a:r>
            <a:r>
              <a:rPr lang="zh-TW" altLang="en-US" sz="2200" dirty="0">
                <a:latin typeface="Consolas" panose="020B0609020204030204" pitchFamily="49" charset="0"/>
                <a:ea typeface="+mj-ea"/>
              </a:rPr>
              <a:t>範圍</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指定</a:t>
            </a:r>
            <a:r>
              <a:rPr lang="en-US" altLang="zh-TW" sz="2200" dirty="0">
                <a:latin typeface="Consolas" panose="020B0609020204030204" pitchFamily="49" charset="0"/>
                <a:ea typeface="+mj-ea"/>
              </a:rPr>
              <a:t>javaBean</a:t>
            </a:r>
            <a:r>
              <a:rPr lang="zh-TW" altLang="en-US" sz="2200" dirty="0">
                <a:latin typeface="Consolas" panose="020B0609020204030204" pitchFamily="49" charset="0"/>
                <a:ea typeface="+mj-ea"/>
              </a:rPr>
              <a:t>物件的存取範圍，共有四個範圍</a:t>
            </a:r>
            <a:r>
              <a:rPr lang="en-US" altLang="zh-TW" sz="2200" dirty="0">
                <a:latin typeface="Consolas" panose="020B0609020204030204" pitchFamily="49" charset="0"/>
                <a:ea typeface="+mj-ea"/>
              </a:rPr>
              <a:t>(page</a:t>
            </a:r>
            <a:r>
              <a:rPr lang="zh-TW" altLang="en-US" sz="2200" dirty="0">
                <a:latin typeface="Consolas" panose="020B0609020204030204" pitchFamily="49" charset="0"/>
                <a:ea typeface="+mj-ea"/>
              </a:rPr>
              <a:t>、</a:t>
            </a:r>
            <a:r>
              <a:rPr lang="en-US" altLang="zh-TW" sz="2200" dirty="0">
                <a:latin typeface="Consolas" panose="020B0609020204030204" pitchFamily="49" charset="0"/>
                <a:ea typeface="+mj-ea"/>
              </a:rPr>
              <a:t>request</a:t>
            </a:r>
            <a:r>
              <a:rPr lang="zh-TW" altLang="en-US" sz="2200" dirty="0">
                <a:latin typeface="Consolas" panose="020B0609020204030204" pitchFamily="49" charset="0"/>
                <a:ea typeface="+mj-ea"/>
              </a:rPr>
              <a:t>、</a:t>
            </a:r>
            <a:r>
              <a:rPr lang="en-US" altLang="zh-TW" sz="2200" dirty="0">
                <a:latin typeface="Consolas" panose="020B0609020204030204" pitchFamily="49" charset="0"/>
                <a:ea typeface="+mj-ea"/>
              </a:rPr>
              <a:t>session</a:t>
            </a:r>
            <a:r>
              <a:rPr lang="zh-TW" altLang="en-US" sz="2200" dirty="0">
                <a:latin typeface="Consolas" panose="020B0609020204030204" pitchFamily="49" charset="0"/>
                <a:ea typeface="+mj-ea"/>
              </a:rPr>
              <a:t>及</a:t>
            </a:r>
            <a:r>
              <a:rPr lang="en-US" altLang="zh-TW" sz="2200" dirty="0">
                <a:latin typeface="Consolas" panose="020B0609020204030204" pitchFamily="49" charset="0"/>
                <a:ea typeface="+mj-ea"/>
              </a:rPr>
              <a:t>application)</a:t>
            </a:r>
            <a:r>
              <a:rPr lang="zh-TW" altLang="en-US" sz="2200" dirty="0">
                <a:latin typeface="Consolas" panose="020B0609020204030204" pitchFamily="49" charset="0"/>
                <a:ea typeface="+mj-ea"/>
              </a:rPr>
              <a:t>，預設為</a:t>
            </a:r>
            <a:r>
              <a:rPr lang="en-US" altLang="zh-TW" sz="2200" dirty="0">
                <a:latin typeface="Consolas" panose="020B0609020204030204" pitchFamily="49" charset="0"/>
                <a:ea typeface="+mj-ea"/>
              </a:rPr>
              <a:t>page</a:t>
            </a:r>
            <a:r>
              <a:rPr lang="zh-TW" altLang="en-US" sz="2200" dirty="0">
                <a:latin typeface="Consolas" panose="020B0609020204030204" pitchFamily="49" charset="0"/>
                <a:ea typeface="+mj-ea"/>
              </a:rPr>
              <a:t>存取範圍</a:t>
            </a: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9" y="107548"/>
            <a:ext cx="3123858"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a:latin typeface="Consolas" panose="020B0609020204030204" pitchFamily="49" charset="0"/>
                <a:ea typeface="+mj-ea"/>
              </a:rPr>
              <a:t>&lt;jsp:useBean&gt;</a:t>
            </a:r>
            <a:endParaRPr lang="en-US" altLang="zh-TW" sz="300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1E28264F-F287-4420-A020-601051D1DCA6}"/>
              </a:ext>
            </a:extLst>
          </p:cNvPr>
          <p:cNvSpPr>
            <a:spLocks noGrp="1"/>
          </p:cNvSpPr>
          <p:nvPr>
            <p:ph type="sldNum" sz="quarter" idx="12"/>
          </p:nvPr>
        </p:nvSpPr>
        <p:spPr/>
        <p:txBody>
          <a:bodyPr/>
          <a:lstStyle/>
          <a:p>
            <a:fld id="{B521127C-0C56-461F-B517-0D483F216F7D}" type="slidenum">
              <a:rPr lang="zh-TW" altLang="en-US" smtClean="0"/>
              <a:t>96</a:t>
            </a:fld>
            <a:endParaRPr lang="zh-TW" altLang="en-US"/>
          </a:p>
        </p:txBody>
      </p:sp>
      <p:sp>
        <p:nvSpPr>
          <p:cNvPr id="5" name="文字方塊 4"/>
          <p:cNvSpPr txBox="1"/>
          <p:nvPr/>
        </p:nvSpPr>
        <p:spPr>
          <a:xfrm>
            <a:off x="3328827" y="184491"/>
            <a:ext cx="1366080" cy="430887"/>
          </a:xfrm>
          <a:prstGeom prst="rect">
            <a:avLst/>
          </a:prstGeom>
          <a:noFill/>
        </p:spPr>
        <p:txBody>
          <a:bodyPr wrap="none" rtlCol="0">
            <a:spAutoFit/>
          </a:bodyPr>
          <a:lstStyle/>
          <a:p>
            <a:r>
              <a:rPr lang="en-US" altLang="zh-TW" sz="2200" b="1">
                <a:solidFill>
                  <a:srgbClr val="FF0000"/>
                </a:solidFill>
                <a:latin typeface="+mj-ea"/>
                <a:ea typeface="+mj-ea"/>
              </a:rPr>
              <a:t>(</a:t>
            </a:r>
            <a:r>
              <a:rPr lang="zh-TW" altLang="en-US" sz="2200" b="1">
                <a:solidFill>
                  <a:srgbClr val="FF0000"/>
                </a:solidFill>
                <a:latin typeface="+mj-ea"/>
                <a:ea typeface="+mj-ea"/>
              </a:rPr>
              <a:t>過時了</a:t>
            </a:r>
            <a:r>
              <a:rPr lang="en-US" altLang="zh-TW" sz="2200" b="1">
                <a:solidFill>
                  <a:srgbClr val="FF0000"/>
                </a:solidFill>
                <a:latin typeface="+mj-ea"/>
                <a:ea typeface="+mj-ea"/>
              </a:rPr>
              <a:t>!)</a:t>
            </a:r>
            <a:endParaRPr lang="zh-TW" altLang="en-US" sz="2200" b="1">
              <a:solidFill>
                <a:srgbClr val="FF0000"/>
              </a:solidFill>
              <a:latin typeface="+mj-ea"/>
              <a:ea typeface="+mj-ea"/>
            </a:endParaRPr>
          </a:p>
        </p:txBody>
      </p:sp>
      <p:sp>
        <p:nvSpPr>
          <p:cNvPr id="6" name="文字方塊 5">
            <a:extLst>
              <a:ext uri="{FF2B5EF4-FFF2-40B4-BE49-F238E27FC236}">
                <a16:creationId xmlns:a16="http://schemas.microsoft.com/office/drawing/2014/main" id="{C7169C77-1EE7-8117-07B3-89DBEEF94463}"/>
              </a:ext>
            </a:extLst>
          </p:cNvPr>
          <p:cNvSpPr txBox="1"/>
          <p:nvPr/>
        </p:nvSpPr>
        <p:spPr>
          <a:xfrm>
            <a:off x="9823508" y="6288485"/>
            <a:ext cx="1681719" cy="369332"/>
          </a:xfrm>
          <a:prstGeom prst="rect">
            <a:avLst/>
          </a:prstGeom>
          <a:noFill/>
        </p:spPr>
        <p:txBody>
          <a:bodyPr wrap="square">
            <a:spAutoFit/>
          </a:bodyPr>
          <a:lstStyle/>
          <a:p>
            <a:pPr marL="0" indent="0" algn="ctr">
              <a:buNone/>
            </a:pPr>
            <a:r>
              <a:rPr lang="en-US" altLang="zh-TW" dirty="0">
                <a:latin typeface="Consolas" panose="020B0609020204030204" pitchFamily="49" charset="0"/>
                <a:ea typeface="+mj-ea"/>
              </a:rPr>
              <a:t>useBean</a:t>
            </a:r>
            <a:r>
              <a:rPr lang="zh-TW" altLang="en-US" dirty="0">
                <a:latin typeface="Consolas" panose="020B0609020204030204" pitchFamily="49" charset="0"/>
                <a:ea typeface="+mj-ea"/>
              </a:rPr>
              <a:t>標籤</a:t>
            </a:r>
          </a:p>
        </p:txBody>
      </p:sp>
    </p:spTree>
    <p:extLst>
      <p:ext uri="{BB962C8B-B14F-4D97-AF65-F5344CB8AC3E}">
        <p14:creationId xmlns:p14="http://schemas.microsoft.com/office/powerpoint/2010/main" val="19373690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8" y="927528"/>
            <a:ext cx="11192041" cy="6344863"/>
          </a:xfrm>
        </p:spPr>
        <p:txBody>
          <a:bodyPr>
            <a:normAutofit/>
          </a:bodyPr>
          <a:lstStyle/>
          <a:p>
            <a:pPr marL="617220" lvl="2" indent="-342900" algn="just"/>
            <a:r>
              <a:rPr lang="en-US" altLang="zh-TW" sz="2200" dirty="0">
                <a:latin typeface="Consolas" panose="020B0609020204030204" pitchFamily="49" charset="0"/>
                <a:ea typeface="+mj-ea"/>
              </a:rPr>
              <a:t>setProperty</a:t>
            </a:r>
            <a:r>
              <a:rPr lang="zh-TW" altLang="en-US" sz="2200" dirty="0">
                <a:latin typeface="Consolas" panose="020B0609020204030204" pitchFamily="49" charset="0"/>
                <a:ea typeface="+mj-ea"/>
              </a:rPr>
              <a:t>標籤語法</a:t>
            </a:r>
          </a:p>
          <a:p>
            <a:pPr marL="548640" lvl="3" indent="0" algn="just">
              <a:buNone/>
            </a:pPr>
            <a:r>
              <a:rPr lang="en-US" altLang="zh-TW" sz="2200" dirty="0">
                <a:latin typeface="Consolas" panose="020B0609020204030204" pitchFamily="49" charset="0"/>
                <a:ea typeface="+mj-ea"/>
              </a:rPr>
              <a:t>&lt;</a:t>
            </a:r>
            <a:r>
              <a:rPr lang="en-US" altLang="zh-TW" sz="2200" dirty="0" err="1">
                <a:latin typeface="Consolas" panose="020B0609020204030204" pitchFamily="49" charset="0"/>
                <a:ea typeface="+mj-ea"/>
              </a:rPr>
              <a:t>jsp:setProperty</a:t>
            </a:r>
            <a:r>
              <a:rPr lang="en-US" altLang="zh-TW" sz="2200" dirty="0">
                <a:latin typeface="Consolas" panose="020B0609020204030204" pitchFamily="49" charset="0"/>
                <a:ea typeface="+mj-ea"/>
              </a:rPr>
              <a:t> name="beanName"</a:t>
            </a:r>
          </a:p>
          <a:p>
            <a:pPr marL="822960" lvl="4" indent="0" algn="just">
              <a:buNone/>
            </a:pPr>
            <a:r>
              <a:rPr lang="en-US" altLang="zh-TW" sz="2200" dirty="0">
                <a:latin typeface="Consolas" panose="020B0609020204030204" pitchFamily="49" charset="0"/>
                <a:ea typeface="+mj-ea"/>
              </a:rPr>
              <a:t>property="propertyname"</a:t>
            </a:r>
          </a:p>
          <a:p>
            <a:pPr marL="822960" lvl="4" indent="0" algn="just">
              <a:buNone/>
            </a:pPr>
            <a:r>
              <a:rPr lang="en-US" altLang="zh-TW" sz="2200" dirty="0">
                <a:latin typeface="Consolas" panose="020B0609020204030204" pitchFamily="49" charset="0"/>
                <a:ea typeface="+mj-ea"/>
              </a:rPr>
              <a:t>value="propertyValue" /&gt;</a:t>
            </a:r>
          </a:p>
          <a:p>
            <a:pPr marL="617220" lvl="2" indent="-342900" algn="just"/>
            <a:r>
              <a:rPr lang="en-US" altLang="zh-TW" sz="2200" dirty="0">
                <a:latin typeface="Consolas" panose="020B0609020204030204" pitchFamily="49" charset="0"/>
                <a:ea typeface="+mj-ea"/>
              </a:rPr>
              <a:t>setProperty</a:t>
            </a:r>
            <a:r>
              <a:rPr lang="zh-TW" altLang="en-US" sz="2200" dirty="0">
                <a:latin typeface="Consolas" panose="020B0609020204030204" pitchFamily="49" charset="0"/>
                <a:ea typeface="+mj-ea"/>
              </a:rPr>
              <a:t>標籤的語法說明</a:t>
            </a:r>
          </a:p>
          <a:p>
            <a:pPr marL="617220" lvl="2" indent="-342900" algn="just"/>
            <a:r>
              <a:rPr lang="zh-TW" altLang="en-US" sz="2200" dirty="0">
                <a:latin typeface="Consolas" panose="020B0609020204030204" pitchFamily="49" charset="0"/>
                <a:ea typeface="+mj-ea"/>
              </a:rPr>
              <a:t>表示設定</a:t>
            </a:r>
            <a:r>
              <a:rPr lang="en-US" altLang="zh-TW" sz="2200" dirty="0">
                <a:latin typeface="Consolas" panose="020B0609020204030204" pitchFamily="49" charset="0"/>
                <a:ea typeface="+mj-ea"/>
              </a:rPr>
              <a:t>bean</a:t>
            </a:r>
            <a:r>
              <a:rPr lang="zh-TW" altLang="en-US" sz="2200" dirty="0">
                <a:latin typeface="Consolas" panose="020B0609020204030204" pitchFamily="49" charset="0"/>
                <a:ea typeface="+mj-ea"/>
              </a:rPr>
              <a:t>物件的某個</a:t>
            </a:r>
            <a:r>
              <a:rPr lang="en-US" altLang="zh-TW" sz="2200" dirty="0">
                <a:latin typeface="Consolas" panose="020B0609020204030204" pitchFamily="49" charset="0"/>
                <a:ea typeface="+mj-ea"/>
              </a:rPr>
              <a:t>property(</a:t>
            </a:r>
            <a:r>
              <a:rPr lang="zh-TW" altLang="en-US" sz="2200" dirty="0">
                <a:latin typeface="Consolas" panose="020B0609020204030204" pitchFamily="49" charset="0"/>
                <a:ea typeface="+mj-ea"/>
              </a:rPr>
              <a:t>特性</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的內含值</a:t>
            </a:r>
          </a:p>
          <a:p>
            <a:pPr marL="891540" lvl="3" indent="-342900" algn="just"/>
            <a:r>
              <a:rPr lang="en-US" altLang="zh-TW" sz="2200" dirty="0">
                <a:latin typeface="Consolas" panose="020B0609020204030204" pitchFamily="49" charset="0"/>
                <a:ea typeface="+mj-ea"/>
              </a:rPr>
              <a:t>name: </a:t>
            </a:r>
            <a:r>
              <a:rPr lang="zh-TW" altLang="en-US" sz="2200" dirty="0">
                <a:latin typeface="Consolas" panose="020B0609020204030204" pitchFamily="49" charset="0"/>
                <a:ea typeface="+mj-ea"/>
              </a:rPr>
              <a:t>指定</a:t>
            </a:r>
            <a:r>
              <a:rPr lang="en-US" altLang="zh-TW" sz="2200" dirty="0">
                <a:latin typeface="Consolas" panose="020B0609020204030204" pitchFamily="49" charset="0"/>
                <a:ea typeface="+mj-ea"/>
              </a:rPr>
              <a:t>bean</a:t>
            </a:r>
            <a:r>
              <a:rPr lang="zh-TW" altLang="en-US" sz="2200" dirty="0">
                <a:latin typeface="Consolas" panose="020B0609020204030204" pitchFamily="49" charset="0"/>
                <a:ea typeface="+mj-ea"/>
              </a:rPr>
              <a:t>物件的名稱，此名稱對應到</a:t>
            </a:r>
            <a:r>
              <a:rPr lang="en-US" altLang="zh-TW" sz="2200" dirty="0">
                <a:latin typeface="Consolas" panose="020B0609020204030204" pitchFamily="49" charset="0"/>
                <a:ea typeface="+mj-ea"/>
              </a:rPr>
              <a:t>useBean</a:t>
            </a:r>
            <a:r>
              <a:rPr lang="zh-TW" altLang="en-US" sz="2200" dirty="0">
                <a:latin typeface="Consolas" panose="020B0609020204030204" pitchFamily="49" charset="0"/>
                <a:ea typeface="+mj-ea"/>
              </a:rPr>
              <a:t>中的</a:t>
            </a:r>
            <a:r>
              <a:rPr lang="en-US" altLang="zh-TW" sz="2200" dirty="0">
                <a:latin typeface="Consolas" panose="020B0609020204030204" pitchFamily="49" charset="0"/>
                <a:ea typeface="+mj-ea"/>
              </a:rPr>
              <a:t>id</a:t>
            </a:r>
            <a:r>
              <a:rPr lang="zh-TW" altLang="en-US" sz="2200" dirty="0">
                <a:latin typeface="Consolas" panose="020B0609020204030204" pitchFamily="49" charset="0"/>
                <a:ea typeface="+mj-ea"/>
              </a:rPr>
              <a:t>值</a:t>
            </a:r>
          </a:p>
          <a:p>
            <a:pPr marL="891540" lvl="3" indent="-342900" algn="just"/>
            <a:r>
              <a:rPr lang="en-US" altLang="zh-TW" sz="2200" dirty="0">
                <a:latin typeface="Consolas" panose="020B0609020204030204" pitchFamily="49" charset="0"/>
                <a:ea typeface="+mj-ea"/>
              </a:rPr>
              <a:t>property: </a:t>
            </a:r>
            <a:r>
              <a:rPr lang="zh-TW" altLang="en-US" sz="2200" dirty="0">
                <a:latin typeface="Consolas" panose="020B0609020204030204" pitchFamily="49" charset="0"/>
                <a:ea typeface="+mj-ea"/>
              </a:rPr>
              <a:t>設定</a:t>
            </a:r>
            <a:r>
              <a:rPr lang="en-US" altLang="zh-TW" sz="2200" dirty="0">
                <a:latin typeface="Consolas" panose="020B0609020204030204" pitchFamily="49" charset="0"/>
                <a:ea typeface="+mj-ea"/>
              </a:rPr>
              <a:t>bean</a:t>
            </a:r>
            <a:r>
              <a:rPr lang="zh-TW" altLang="en-US" sz="2200" dirty="0">
                <a:latin typeface="Consolas" panose="020B0609020204030204" pitchFamily="49" charset="0"/>
                <a:ea typeface="+mj-ea"/>
              </a:rPr>
              <a:t>物件的</a:t>
            </a:r>
            <a:r>
              <a:rPr lang="en-US" altLang="zh-TW" sz="2200" dirty="0">
                <a:latin typeface="Consolas" panose="020B0609020204030204" pitchFamily="49" charset="0"/>
                <a:ea typeface="+mj-ea"/>
              </a:rPr>
              <a:t>property(</a:t>
            </a:r>
            <a:r>
              <a:rPr lang="zh-TW" altLang="en-US" sz="2200" dirty="0">
                <a:latin typeface="Consolas" panose="020B0609020204030204" pitchFamily="49" charset="0"/>
                <a:ea typeface="+mj-ea"/>
              </a:rPr>
              <a:t>特性</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名稱</a:t>
            </a:r>
          </a:p>
          <a:p>
            <a:pPr marL="891540" lvl="3" indent="-342900" algn="just"/>
            <a:r>
              <a:rPr lang="en-US" altLang="zh-TW" sz="2200" dirty="0">
                <a:latin typeface="Consolas" panose="020B0609020204030204" pitchFamily="49" charset="0"/>
                <a:ea typeface="+mj-ea"/>
              </a:rPr>
              <a:t>value: </a:t>
            </a:r>
            <a:r>
              <a:rPr lang="zh-TW" altLang="en-US" sz="2200" dirty="0">
                <a:latin typeface="Consolas" panose="020B0609020204030204" pitchFamily="49" charset="0"/>
                <a:ea typeface="+mj-ea"/>
              </a:rPr>
              <a:t>設定</a:t>
            </a:r>
            <a:r>
              <a:rPr lang="en-US" altLang="zh-TW" sz="2200" dirty="0">
                <a:latin typeface="Consolas" panose="020B0609020204030204" pitchFamily="49" charset="0"/>
                <a:ea typeface="+mj-ea"/>
              </a:rPr>
              <a:t>property(</a:t>
            </a:r>
            <a:r>
              <a:rPr lang="zh-TW" altLang="en-US" sz="2200" dirty="0">
                <a:latin typeface="Consolas" panose="020B0609020204030204" pitchFamily="49" charset="0"/>
                <a:ea typeface="+mj-ea"/>
              </a:rPr>
              <a:t>特性</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的值</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直接給值</a:t>
            </a:r>
            <a:r>
              <a:rPr lang="en-US" altLang="zh-TW" sz="2200" dirty="0">
                <a:latin typeface="Consolas" panose="020B0609020204030204" pitchFamily="49" charset="0"/>
                <a:ea typeface="+mj-ea"/>
              </a:rPr>
              <a:t>)</a:t>
            </a:r>
          </a:p>
          <a:p>
            <a:pPr marL="891540" lvl="3" indent="-342900" algn="just"/>
            <a:r>
              <a:rPr lang="en-US" altLang="zh-TW" sz="2200" dirty="0">
                <a:latin typeface="Consolas" panose="020B0609020204030204" pitchFamily="49" charset="0"/>
                <a:ea typeface="+mj-ea"/>
              </a:rPr>
              <a:t>param: </a:t>
            </a:r>
            <a:r>
              <a:rPr lang="zh-TW" altLang="en-US" sz="2200" dirty="0">
                <a:latin typeface="Consolas" panose="020B0609020204030204" pitchFamily="49" charset="0"/>
                <a:ea typeface="+mj-ea"/>
              </a:rPr>
              <a:t>表單控制項名稱</a:t>
            </a:r>
            <a:r>
              <a:rPr lang="en-US" altLang="zh-TW" sz="2200" dirty="0">
                <a:latin typeface="Consolas" panose="020B0609020204030204" pitchFamily="49" charset="0"/>
                <a:ea typeface="+mj-ea"/>
              </a:rPr>
              <a:t>(</a:t>
            </a:r>
            <a:r>
              <a:rPr lang="zh-TW" altLang="en-US" sz="2200" dirty="0">
                <a:latin typeface="Consolas" panose="020B0609020204030204" pitchFamily="49" charset="0"/>
                <a:ea typeface="+mj-ea"/>
              </a:rPr>
              <a:t>從網頁表單中取得欄位值</a:t>
            </a:r>
            <a:r>
              <a:rPr lang="en-US" altLang="zh-TW" sz="2200" dirty="0">
                <a:latin typeface="Consolas" panose="020B0609020204030204" pitchFamily="49" charset="0"/>
                <a:ea typeface="+mj-ea"/>
              </a:rPr>
              <a:t>)</a:t>
            </a:r>
          </a:p>
          <a:p>
            <a:pPr marL="617220" lvl="2" indent="-342900" algn="just"/>
            <a:endParaRPr lang="zh-TW" altLang="en-US" sz="2200" dirty="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07548"/>
            <a:ext cx="4069082" cy="58477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200" dirty="0">
                <a:latin typeface="Consolas" panose="020B0609020204030204" pitchFamily="49" charset="0"/>
                <a:ea typeface="+mj-ea"/>
              </a:rPr>
              <a:t>&lt;jsp:setProperty&gt;</a:t>
            </a:r>
            <a:endParaRPr lang="en-US" altLang="zh-TW" sz="3000" dirty="0">
              <a:latin typeface="Consolas" panose="020B0609020204030204" pitchFamily="49" charset="0"/>
              <a:ea typeface="+mj-ea"/>
            </a:endParaRPr>
          </a:p>
        </p:txBody>
      </p:sp>
      <p:sp>
        <p:nvSpPr>
          <p:cNvPr id="2" name="投影片編號版面配置區 1">
            <a:extLst>
              <a:ext uri="{FF2B5EF4-FFF2-40B4-BE49-F238E27FC236}">
                <a16:creationId xmlns:a16="http://schemas.microsoft.com/office/drawing/2014/main" id="{65AAF991-601D-44B5-9720-879DE227CBE3}"/>
              </a:ext>
            </a:extLst>
          </p:cNvPr>
          <p:cNvSpPr>
            <a:spLocks noGrp="1"/>
          </p:cNvSpPr>
          <p:nvPr>
            <p:ph type="sldNum" sz="quarter" idx="12"/>
          </p:nvPr>
        </p:nvSpPr>
        <p:spPr/>
        <p:txBody>
          <a:bodyPr/>
          <a:lstStyle/>
          <a:p>
            <a:fld id="{B521127C-0C56-461F-B517-0D483F216F7D}" type="slidenum">
              <a:rPr lang="zh-TW" altLang="en-US" smtClean="0"/>
              <a:t>97</a:t>
            </a:fld>
            <a:endParaRPr lang="zh-TW" altLang="en-US"/>
          </a:p>
        </p:txBody>
      </p:sp>
      <p:sp>
        <p:nvSpPr>
          <p:cNvPr id="5" name="文字方塊 4"/>
          <p:cNvSpPr txBox="1"/>
          <p:nvPr/>
        </p:nvSpPr>
        <p:spPr>
          <a:xfrm>
            <a:off x="4274050" y="184491"/>
            <a:ext cx="1366080" cy="430887"/>
          </a:xfrm>
          <a:prstGeom prst="rect">
            <a:avLst/>
          </a:prstGeom>
          <a:noFill/>
        </p:spPr>
        <p:txBody>
          <a:bodyPr wrap="none" rtlCol="0">
            <a:spAutoFit/>
          </a:bodyPr>
          <a:lstStyle/>
          <a:p>
            <a:r>
              <a:rPr lang="en-US" altLang="zh-TW" sz="2200" b="1">
                <a:solidFill>
                  <a:srgbClr val="FF0000"/>
                </a:solidFill>
                <a:latin typeface="+mj-ea"/>
                <a:ea typeface="+mj-ea"/>
              </a:rPr>
              <a:t>(</a:t>
            </a:r>
            <a:r>
              <a:rPr lang="zh-TW" altLang="en-US" sz="2200" b="1">
                <a:solidFill>
                  <a:srgbClr val="FF0000"/>
                </a:solidFill>
                <a:latin typeface="+mj-ea"/>
                <a:ea typeface="+mj-ea"/>
              </a:rPr>
              <a:t>過時了</a:t>
            </a:r>
            <a:r>
              <a:rPr lang="en-US" altLang="zh-TW" sz="2200" b="1">
                <a:solidFill>
                  <a:srgbClr val="FF0000"/>
                </a:solidFill>
                <a:latin typeface="+mj-ea"/>
                <a:ea typeface="+mj-ea"/>
              </a:rPr>
              <a:t>!)</a:t>
            </a:r>
            <a:endParaRPr lang="zh-TW" altLang="en-US" sz="2200" b="1">
              <a:solidFill>
                <a:srgbClr val="FF0000"/>
              </a:solidFill>
              <a:latin typeface="+mj-ea"/>
              <a:ea typeface="+mj-ea"/>
            </a:endParaRPr>
          </a:p>
        </p:txBody>
      </p:sp>
      <p:sp>
        <p:nvSpPr>
          <p:cNvPr id="6" name="文字方塊 5">
            <a:extLst>
              <a:ext uri="{FF2B5EF4-FFF2-40B4-BE49-F238E27FC236}">
                <a16:creationId xmlns:a16="http://schemas.microsoft.com/office/drawing/2014/main" id="{74BAB034-5E25-8703-4B67-804EC9AC9ECE}"/>
              </a:ext>
            </a:extLst>
          </p:cNvPr>
          <p:cNvSpPr txBox="1"/>
          <p:nvPr/>
        </p:nvSpPr>
        <p:spPr>
          <a:xfrm>
            <a:off x="9253057" y="6288485"/>
            <a:ext cx="2252171"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setProperty</a:t>
            </a:r>
            <a:r>
              <a:rPr lang="zh-TW" altLang="en-US" dirty="0">
                <a:latin typeface="Consolas" panose="020B0609020204030204" pitchFamily="49" charset="0"/>
                <a:ea typeface="+mj-ea"/>
              </a:rPr>
              <a:t>標籤</a:t>
            </a:r>
          </a:p>
        </p:txBody>
      </p:sp>
    </p:spTree>
    <p:extLst>
      <p:ext uri="{BB962C8B-B14F-4D97-AF65-F5344CB8AC3E}">
        <p14:creationId xmlns:p14="http://schemas.microsoft.com/office/powerpoint/2010/main" val="30427166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FF66F90-399E-48C6-BD58-B25387DC674D}"/>
              </a:ext>
            </a:extLst>
          </p:cNvPr>
          <p:cNvSpPr>
            <a:spLocks noGrp="1"/>
          </p:cNvSpPr>
          <p:nvPr>
            <p:ph idx="1"/>
          </p:nvPr>
        </p:nvSpPr>
        <p:spPr>
          <a:xfrm>
            <a:off x="204969" y="927529"/>
            <a:ext cx="11785926" cy="4727038"/>
          </a:xfrm>
        </p:spPr>
        <p:txBody>
          <a:bodyPr>
            <a:normAutofit/>
          </a:bodyPr>
          <a:lstStyle/>
          <a:p>
            <a:pPr marL="342900" lvl="1" indent="-342900" algn="just"/>
            <a:r>
              <a:rPr lang="en-US" altLang="zh-TW" sz="2000" dirty="0">
                <a:latin typeface="Consolas" panose="020B0609020204030204" pitchFamily="49" charset="0"/>
                <a:ea typeface="+mj-ea"/>
              </a:rPr>
              <a:t>JSP</a:t>
            </a:r>
            <a:r>
              <a:rPr lang="zh-TW" altLang="en-US" sz="2000" dirty="0">
                <a:latin typeface="Consolas" panose="020B0609020204030204" pitchFamily="49" charset="0"/>
                <a:ea typeface="+mj-ea"/>
              </a:rPr>
              <a:t>有</a:t>
            </a:r>
            <a:r>
              <a:rPr lang="en-US" altLang="zh-TW" sz="2000" dirty="0">
                <a:latin typeface="Consolas" panose="020B0609020204030204" pitchFamily="49" charset="0"/>
                <a:ea typeface="+mj-ea"/>
              </a:rPr>
              <a:t>9</a:t>
            </a:r>
            <a:r>
              <a:rPr lang="zh-TW" altLang="en-US" sz="2000" dirty="0">
                <a:latin typeface="Consolas" panose="020B0609020204030204" pitchFamily="49" charset="0"/>
                <a:ea typeface="+mj-ea"/>
              </a:rPr>
              <a:t>個隱含物件</a:t>
            </a:r>
            <a:r>
              <a:rPr lang="en-US" altLang="zh-TW" sz="2000" dirty="0">
                <a:latin typeface="Consolas" panose="020B0609020204030204" pitchFamily="49" charset="0"/>
                <a:ea typeface="+mj-ea"/>
              </a:rPr>
              <a:t>(Implicit Object)</a:t>
            </a:r>
            <a:r>
              <a:rPr lang="zh-TW" altLang="en-US" dirty="0">
                <a:latin typeface="Consolas" panose="020B0609020204030204" pitchFamily="49" charset="0"/>
                <a:ea typeface="+mj-ea"/>
              </a:rPr>
              <a:t>，不用宣告即可直接使用</a:t>
            </a:r>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endParaRPr lang="en-US" altLang="zh-TW" dirty="0">
              <a:latin typeface="Consolas" panose="020B0609020204030204" pitchFamily="49" charset="0"/>
              <a:ea typeface="+mj-ea"/>
            </a:endParaRPr>
          </a:p>
          <a:p>
            <a:pPr marL="342900" lvl="1" indent="-342900" algn="just"/>
            <a:r>
              <a:rPr lang="zh-TW" altLang="en-US" dirty="0">
                <a:latin typeface="Consolas" panose="020B0609020204030204" pitchFamily="49" charset="0"/>
                <a:ea typeface="+mj-ea"/>
              </a:rPr>
              <a:t>有屬性的隱含物件</a:t>
            </a:r>
            <a:r>
              <a:rPr lang="en-US" altLang="zh-TW" dirty="0">
                <a:latin typeface="Consolas" panose="020B0609020204030204" pitchFamily="49" charset="0"/>
                <a:ea typeface="+mj-ea"/>
              </a:rPr>
              <a:t>:pageContext</a:t>
            </a:r>
            <a:r>
              <a:rPr lang="zh-TW" altLang="en-US" dirty="0">
                <a:latin typeface="Consolas" panose="020B0609020204030204" pitchFamily="49" charset="0"/>
                <a:ea typeface="+mj-ea"/>
              </a:rPr>
              <a:t>、</a:t>
            </a:r>
            <a:r>
              <a:rPr lang="en-US" altLang="zh-TW" dirty="0">
                <a:latin typeface="Consolas" panose="020B0609020204030204" pitchFamily="49" charset="0"/>
                <a:ea typeface="+mj-ea"/>
              </a:rPr>
              <a:t>request</a:t>
            </a:r>
            <a:r>
              <a:rPr lang="zh-TW" altLang="en-US" dirty="0">
                <a:latin typeface="Consolas" panose="020B0609020204030204" pitchFamily="49" charset="0"/>
                <a:ea typeface="+mj-ea"/>
              </a:rPr>
              <a:t>、</a:t>
            </a:r>
            <a:r>
              <a:rPr lang="en-US" altLang="zh-TW" dirty="0">
                <a:latin typeface="Consolas" panose="020B0609020204030204" pitchFamily="49" charset="0"/>
                <a:ea typeface="+mj-ea"/>
              </a:rPr>
              <a:t>session</a:t>
            </a:r>
            <a:r>
              <a:rPr lang="zh-TW" altLang="en-US" dirty="0">
                <a:latin typeface="Consolas" panose="020B0609020204030204" pitchFamily="49" charset="0"/>
                <a:ea typeface="+mj-ea"/>
              </a:rPr>
              <a:t>、</a:t>
            </a:r>
            <a:r>
              <a:rPr lang="en-US" altLang="zh-TW" dirty="0">
                <a:latin typeface="Consolas" panose="020B0609020204030204" pitchFamily="49" charset="0"/>
                <a:ea typeface="+mj-ea"/>
              </a:rPr>
              <a:t>application(</a:t>
            </a:r>
            <a:r>
              <a:rPr lang="zh-TW" altLang="en-US" dirty="0">
                <a:latin typeface="Consolas" panose="020B0609020204030204" pitchFamily="49" charset="0"/>
                <a:ea typeface="+mj-ea"/>
              </a:rPr>
              <a:t>存取範圍小→大</a:t>
            </a:r>
            <a:r>
              <a:rPr lang="en-US" altLang="zh-TW" dirty="0">
                <a:latin typeface="Consolas" panose="020B0609020204030204" pitchFamily="49" charset="0"/>
                <a:ea typeface="+mj-ea"/>
              </a:rPr>
              <a:t>)</a:t>
            </a:r>
          </a:p>
          <a:p>
            <a:pPr marL="342900" lvl="1" indent="-342900" algn="just"/>
            <a:endParaRPr lang="en-US" altLang="zh-TW" sz="2000" dirty="0">
              <a:latin typeface="Consolas" panose="020B0609020204030204" pitchFamily="49" charset="0"/>
              <a:ea typeface="+mj-ea"/>
            </a:endParaRPr>
          </a:p>
        </p:txBody>
      </p:sp>
      <p:sp>
        <p:nvSpPr>
          <p:cNvPr id="4" name="文字方塊 3">
            <a:extLst>
              <a:ext uri="{FF2B5EF4-FFF2-40B4-BE49-F238E27FC236}">
                <a16:creationId xmlns:a16="http://schemas.microsoft.com/office/drawing/2014/main" id="{6175E0E6-31C3-4A77-94FB-53CD484878F7}"/>
              </a:ext>
            </a:extLst>
          </p:cNvPr>
          <p:cNvSpPr txBox="1"/>
          <p:nvPr/>
        </p:nvSpPr>
        <p:spPr>
          <a:xfrm>
            <a:off x="204968" y="107548"/>
            <a:ext cx="2349695" cy="553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indent="0">
              <a:buClrTx/>
              <a:buNone/>
            </a:pPr>
            <a:r>
              <a:rPr lang="en-US" altLang="zh-TW" sz="3000" dirty="0">
                <a:latin typeface="Consolas" panose="020B0609020204030204" pitchFamily="49" charset="0"/>
                <a:ea typeface="+mj-ea"/>
              </a:rPr>
              <a:t>JSP</a:t>
            </a:r>
            <a:r>
              <a:rPr lang="zh-TW" altLang="en-US" sz="3000" dirty="0">
                <a:latin typeface="Consolas" panose="020B0609020204030204" pitchFamily="49" charset="0"/>
                <a:ea typeface="+mj-ea"/>
              </a:rPr>
              <a:t>隱含物件</a:t>
            </a:r>
            <a:endParaRPr lang="en-US" altLang="zh-TW" sz="3000" dirty="0">
              <a:latin typeface="Consolas" panose="020B0609020204030204" pitchFamily="49" charset="0"/>
              <a:ea typeface="+mj-ea"/>
            </a:endParaRPr>
          </a:p>
        </p:txBody>
      </p:sp>
      <p:graphicFrame>
        <p:nvGraphicFramePr>
          <p:cNvPr id="5" name="表格 5">
            <a:extLst>
              <a:ext uri="{FF2B5EF4-FFF2-40B4-BE49-F238E27FC236}">
                <a16:creationId xmlns:a16="http://schemas.microsoft.com/office/drawing/2014/main" id="{024F845D-3719-48A4-ADD1-6EF711BE1DA2}"/>
              </a:ext>
            </a:extLst>
          </p:cNvPr>
          <p:cNvGraphicFramePr>
            <a:graphicFrameLocks noGrp="1"/>
          </p:cNvGraphicFramePr>
          <p:nvPr>
            <p:extLst>
              <p:ext uri="{D42A27DB-BD31-4B8C-83A1-F6EECF244321}">
                <p14:modId xmlns:p14="http://schemas.microsoft.com/office/powerpoint/2010/main" val="3768027346"/>
              </p:ext>
            </p:extLst>
          </p:nvPr>
        </p:nvGraphicFramePr>
        <p:xfrm>
          <a:off x="1277169" y="1341835"/>
          <a:ext cx="6593526" cy="3352800"/>
        </p:xfrm>
        <a:graphic>
          <a:graphicData uri="http://schemas.openxmlformats.org/drawingml/2006/table">
            <a:tbl>
              <a:tblPr firstRow="1" bandRow="1">
                <a:tableStyleId>{5C22544A-7EE6-4342-B048-85BDC9FD1C3A}</a:tableStyleId>
              </a:tblPr>
              <a:tblGrid>
                <a:gridCol w="2197842">
                  <a:extLst>
                    <a:ext uri="{9D8B030D-6E8A-4147-A177-3AD203B41FA5}">
                      <a16:colId xmlns:a16="http://schemas.microsoft.com/office/drawing/2014/main" val="2671935340"/>
                    </a:ext>
                  </a:extLst>
                </a:gridCol>
                <a:gridCol w="2197842">
                  <a:extLst>
                    <a:ext uri="{9D8B030D-6E8A-4147-A177-3AD203B41FA5}">
                      <a16:colId xmlns:a16="http://schemas.microsoft.com/office/drawing/2014/main" val="2872282232"/>
                    </a:ext>
                  </a:extLst>
                </a:gridCol>
                <a:gridCol w="2197842">
                  <a:extLst>
                    <a:ext uri="{9D8B030D-6E8A-4147-A177-3AD203B41FA5}">
                      <a16:colId xmlns:a16="http://schemas.microsoft.com/office/drawing/2014/main" val="34628095"/>
                    </a:ext>
                  </a:extLst>
                </a:gridCol>
              </a:tblGrid>
              <a:tr h="306522">
                <a:tc>
                  <a:txBody>
                    <a:bodyPr/>
                    <a:lstStyle/>
                    <a:p>
                      <a:pPr algn="ctr"/>
                      <a:r>
                        <a:rPr lang="en-US" altLang="zh-TW" sz="1600"/>
                        <a:t>Implicit Object</a:t>
                      </a:r>
                      <a:endParaRPr lang="zh-TW" altLang="en-US" sz="1600"/>
                    </a:p>
                  </a:txBody>
                  <a:tcPr/>
                </a:tc>
                <a:tc>
                  <a:txBody>
                    <a:bodyPr/>
                    <a:lstStyle/>
                    <a:p>
                      <a:pPr algn="ctr"/>
                      <a:r>
                        <a:rPr lang="en-US" altLang="zh-TW" sz="1600"/>
                        <a:t>Type</a:t>
                      </a:r>
                      <a:endParaRPr lang="zh-TW" altLang="en-US" sz="1600"/>
                    </a:p>
                  </a:txBody>
                  <a:tcPr/>
                </a:tc>
                <a:tc>
                  <a:txBody>
                    <a:bodyPr/>
                    <a:lstStyle/>
                    <a:p>
                      <a:pPr algn="ctr"/>
                      <a:r>
                        <a:rPr lang="en-US" altLang="zh-TW" sz="1600"/>
                        <a:t>Scope</a:t>
                      </a:r>
                      <a:endParaRPr lang="zh-TW" altLang="en-US" sz="1600"/>
                    </a:p>
                  </a:txBody>
                  <a:tcPr/>
                </a:tc>
                <a:extLst>
                  <a:ext uri="{0D108BD9-81ED-4DB2-BD59-A6C34878D82A}">
                    <a16:rowId xmlns:a16="http://schemas.microsoft.com/office/drawing/2014/main" val="3080450751"/>
                  </a:ext>
                </a:extLst>
              </a:tr>
              <a:tr h="306522">
                <a:tc>
                  <a:txBody>
                    <a:bodyPr/>
                    <a:lstStyle/>
                    <a:p>
                      <a:pPr algn="ctr"/>
                      <a:r>
                        <a:rPr lang="en-US" altLang="zh-TW" sz="1600"/>
                        <a:t>request</a:t>
                      </a:r>
                    </a:p>
                  </a:txBody>
                  <a:tcPr/>
                </a:tc>
                <a:tc>
                  <a:txBody>
                    <a:bodyPr/>
                    <a:lstStyle/>
                    <a:p>
                      <a:pPr algn="ctr"/>
                      <a:r>
                        <a:rPr lang="en-US" altLang="zh-TW" sz="1600"/>
                        <a:t>HttpServletRequest </a:t>
                      </a:r>
                      <a:endParaRPr lang="zh-TW" altLang="en-US" sz="1600"/>
                    </a:p>
                  </a:txBody>
                  <a:tcPr/>
                </a:tc>
                <a:tc>
                  <a:txBody>
                    <a:bodyPr/>
                    <a:lstStyle/>
                    <a:p>
                      <a:pPr algn="ctr"/>
                      <a:r>
                        <a:rPr lang="en-US" altLang="zh-TW" sz="1600"/>
                        <a:t>request</a:t>
                      </a:r>
                      <a:endParaRPr lang="zh-TW" altLang="en-US" sz="1600"/>
                    </a:p>
                  </a:txBody>
                  <a:tcPr/>
                </a:tc>
                <a:extLst>
                  <a:ext uri="{0D108BD9-81ED-4DB2-BD59-A6C34878D82A}">
                    <a16:rowId xmlns:a16="http://schemas.microsoft.com/office/drawing/2014/main" val="3255470053"/>
                  </a:ext>
                </a:extLst>
              </a:tr>
              <a:tr h="306522">
                <a:tc>
                  <a:txBody>
                    <a:bodyPr/>
                    <a:lstStyle/>
                    <a:p>
                      <a:pPr algn="ctr"/>
                      <a:r>
                        <a:rPr lang="en-US" altLang="zh-TW" sz="1600"/>
                        <a:t>response</a:t>
                      </a:r>
                      <a:endParaRPr lang="zh-TW" altLang="en-US" sz="1600"/>
                    </a:p>
                  </a:txBody>
                  <a:tcPr/>
                </a:tc>
                <a:tc>
                  <a:txBody>
                    <a:bodyPr/>
                    <a:lstStyle/>
                    <a:p>
                      <a:pPr algn="ctr"/>
                      <a:r>
                        <a:rPr lang="en-US" altLang="zh-TW" sz="1600"/>
                        <a:t>HttpServletResponse </a:t>
                      </a:r>
                      <a:endParaRPr lang="zh-TW" altLang="en-US" sz="1600"/>
                    </a:p>
                  </a:txBody>
                  <a:tcPr/>
                </a:tc>
                <a:tc>
                  <a:txBody>
                    <a:bodyPr/>
                    <a:lstStyle/>
                    <a:p>
                      <a:pPr algn="ctr"/>
                      <a:r>
                        <a:rPr lang="en-US" altLang="zh-TW" sz="1600"/>
                        <a:t>Page</a:t>
                      </a:r>
                      <a:endParaRPr lang="zh-TW" altLang="en-US" sz="1600"/>
                    </a:p>
                  </a:txBody>
                  <a:tcPr/>
                </a:tc>
                <a:extLst>
                  <a:ext uri="{0D108BD9-81ED-4DB2-BD59-A6C34878D82A}">
                    <a16:rowId xmlns:a16="http://schemas.microsoft.com/office/drawing/2014/main" val="2210194672"/>
                  </a:ext>
                </a:extLst>
              </a:tr>
              <a:tr h="306522">
                <a:tc>
                  <a:txBody>
                    <a:bodyPr/>
                    <a:lstStyle/>
                    <a:p>
                      <a:pPr algn="ctr"/>
                      <a:r>
                        <a:rPr lang="en-US" altLang="zh-TW" sz="1600" dirty="0"/>
                        <a:t>pageContext</a:t>
                      </a:r>
                      <a:endParaRPr lang="zh-TW" altLang="en-US" sz="1600" dirty="0"/>
                    </a:p>
                  </a:txBody>
                  <a:tcPr/>
                </a:tc>
                <a:tc>
                  <a:txBody>
                    <a:bodyPr/>
                    <a:lstStyle/>
                    <a:p>
                      <a:pPr algn="ctr"/>
                      <a:r>
                        <a:rPr lang="en-US" altLang="zh-TW" sz="1600" dirty="0"/>
                        <a:t>PageContext</a:t>
                      </a:r>
                    </a:p>
                  </a:txBody>
                  <a:tcPr/>
                </a:tc>
                <a:tc>
                  <a:txBody>
                    <a:bodyPr/>
                    <a:lstStyle/>
                    <a:p>
                      <a:pPr algn="ctr"/>
                      <a:r>
                        <a:rPr lang="en-US" altLang="zh-TW" sz="1600"/>
                        <a:t>Page</a:t>
                      </a:r>
                      <a:endParaRPr lang="zh-TW" altLang="en-US" sz="1600"/>
                    </a:p>
                  </a:txBody>
                  <a:tcPr/>
                </a:tc>
                <a:extLst>
                  <a:ext uri="{0D108BD9-81ED-4DB2-BD59-A6C34878D82A}">
                    <a16:rowId xmlns:a16="http://schemas.microsoft.com/office/drawing/2014/main" val="2983960057"/>
                  </a:ext>
                </a:extLst>
              </a:tr>
              <a:tr h="306522">
                <a:tc>
                  <a:txBody>
                    <a:bodyPr/>
                    <a:lstStyle/>
                    <a:p>
                      <a:pPr algn="ctr"/>
                      <a:r>
                        <a:rPr lang="en-US" altLang="zh-TW" sz="1600"/>
                        <a:t>session</a:t>
                      </a:r>
                      <a:endParaRPr lang="zh-TW" altLang="en-US" sz="1600"/>
                    </a:p>
                  </a:txBody>
                  <a:tcPr/>
                </a:tc>
                <a:tc>
                  <a:txBody>
                    <a:bodyPr/>
                    <a:lstStyle/>
                    <a:p>
                      <a:pPr algn="ctr"/>
                      <a:r>
                        <a:rPr lang="en-US" altLang="zh-TW" sz="1600"/>
                        <a:t>HttpSession </a:t>
                      </a:r>
                      <a:endParaRPr lang="zh-TW" altLang="en-US" sz="1600"/>
                    </a:p>
                  </a:txBody>
                  <a:tcPr/>
                </a:tc>
                <a:tc>
                  <a:txBody>
                    <a:bodyPr/>
                    <a:lstStyle/>
                    <a:p>
                      <a:pPr algn="ctr"/>
                      <a:r>
                        <a:rPr lang="en-US" altLang="zh-TW" sz="1600"/>
                        <a:t>Session</a:t>
                      </a:r>
                      <a:endParaRPr lang="zh-TW" altLang="en-US" sz="1600"/>
                    </a:p>
                  </a:txBody>
                  <a:tcPr/>
                </a:tc>
                <a:extLst>
                  <a:ext uri="{0D108BD9-81ED-4DB2-BD59-A6C34878D82A}">
                    <a16:rowId xmlns:a16="http://schemas.microsoft.com/office/drawing/2014/main" val="1991340054"/>
                  </a:ext>
                </a:extLst>
              </a:tr>
              <a:tr h="306522">
                <a:tc>
                  <a:txBody>
                    <a:bodyPr/>
                    <a:lstStyle/>
                    <a:p>
                      <a:pPr algn="ctr"/>
                      <a:r>
                        <a:rPr lang="en-US" altLang="zh-TW" sz="1600"/>
                        <a:t>application</a:t>
                      </a:r>
                      <a:endParaRPr lang="zh-TW" altLang="en-US" sz="1600"/>
                    </a:p>
                  </a:txBody>
                  <a:tcPr/>
                </a:tc>
                <a:tc>
                  <a:txBody>
                    <a:bodyPr/>
                    <a:lstStyle/>
                    <a:p>
                      <a:pPr algn="ctr"/>
                      <a:r>
                        <a:rPr lang="en-US" altLang="zh-TW" sz="1600"/>
                        <a:t>ServletContext </a:t>
                      </a:r>
                      <a:endParaRPr lang="zh-TW" altLang="en-US" sz="1600"/>
                    </a:p>
                  </a:txBody>
                  <a:tcPr/>
                </a:tc>
                <a:tc>
                  <a:txBody>
                    <a:bodyPr/>
                    <a:lstStyle/>
                    <a:p>
                      <a:pPr algn="ctr"/>
                      <a:r>
                        <a:rPr lang="en-US" altLang="zh-TW" sz="1600"/>
                        <a:t>Application</a:t>
                      </a:r>
                      <a:endParaRPr lang="zh-TW" altLang="en-US" sz="1600"/>
                    </a:p>
                  </a:txBody>
                  <a:tcPr/>
                </a:tc>
                <a:extLst>
                  <a:ext uri="{0D108BD9-81ED-4DB2-BD59-A6C34878D82A}">
                    <a16:rowId xmlns:a16="http://schemas.microsoft.com/office/drawing/2014/main" val="2145647889"/>
                  </a:ext>
                </a:extLst>
              </a:tr>
              <a:tr h="306522">
                <a:tc>
                  <a:txBody>
                    <a:bodyPr/>
                    <a:lstStyle/>
                    <a:p>
                      <a:pPr algn="ctr"/>
                      <a:r>
                        <a:rPr lang="en-US" altLang="zh-TW" sz="1600"/>
                        <a:t>out</a:t>
                      </a:r>
                      <a:endParaRPr lang="zh-TW" altLang="en-US" sz="1600"/>
                    </a:p>
                  </a:txBody>
                  <a:tcPr/>
                </a:tc>
                <a:tc>
                  <a:txBody>
                    <a:bodyPr/>
                    <a:lstStyle/>
                    <a:p>
                      <a:pPr algn="ctr"/>
                      <a:r>
                        <a:rPr lang="en-US" altLang="zh-TW" sz="1600"/>
                        <a:t>PrintWriter </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2251750310"/>
                  </a:ext>
                </a:extLst>
              </a:tr>
              <a:tr h="30652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600"/>
                        <a:t>config</a:t>
                      </a:r>
                      <a:endParaRPr lang="zh-TW" altLang="en-US" sz="1600"/>
                    </a:p>
                  </a:txBody>
                  <a:tcPr/>
                </a:tc>
                <a:tc>
                  <a:txBody>
                    <a:bodyPr/>
                    <a:lstStyle/>
                    <a:p>
                      <a:pPr algn="ctr"/>
                      <a:r>
                        <a:rPr lang="en-US" altLang="zh-TW" sz="1600"/>
                        <a:t>ServletConfig</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1070485083"/>
                  </a:ext>
                </a:extLst>
              </a:tr>
              <a:tr h="306522">
                <a:tc>
                  <a:txBody>
                    <a:bodyPr/>
                    <a:lstStyle/>
                    <a:p>
                      <a:pPr algn="ctr"/>
                      <a:r>
                        <a:rPr lang="en-US" altLang="zh-TW" sz="1600"/>
                        <a:t>page</a:t>
                      </a:r>
                      <a:endParaRPr lang="zh-TW" altLang="en-US" sz="1600"/>
                    </a:p>
                  </a:txBody>
                  <a:tcPr/>
                </a:tc>
                <a:tc>
                  <a:txBody>
                    <a:bodyPr/>
                    <a:lstStyle/>
                    <a:p>
                      <a:pPr algn="ctr"/>
                      <a:r>
                        <a:rPr lang="en-US" altLang="zh-TW" sz="1600"/>
                        <a:t>Object</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1354159294"/>
                  </a:ext>
                </a:extLst>
              </a:tr>
              <a:tr h="301786">
                <a:tc>
                  <a:txBody>
                    <a:bodyPr/>
                    <a:lstStyle/>
                    <a:p>
                      <a:pPr algn="ctr"/>
                      <a:r>
                        <a:rPr lang="en-US" altLang="zh-TW" sz="1600"/>
                        <a:t>exception</a:t>
                      </a:r>
                      <a:endParaRPr lang="zh-TW" altLang="en-US" sz="1600"/>
                    </a:p>
                  </a:txBody>
                  <a:tcPr/>
                </a:tc>
                <a:tc>
                  <a:txBody>
                    <a:bodyPr/>
                    <a:lstStyle/>
                    <a:p>
                      <a:pPr algn="ctr"/>
                      <a:r>
                        <a:rPr lang="en-US" altLang="zh-TW" sz="1600"/>
                        <a:t>Throwable</a:t>
                      </a:r>
                      <a:endParaRPr lang="zh-TW" altLang="en-US" sz="160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rPr>
                        <a:t>Page</a:t>
                      </a:r>
                      <a:endParaRPr kumimoji="0" lang="zh-TW" altLang="en-US" sz="1600" b="0" i="0" u="none" strike="noStrike" kern="1200" cap="none" spc="0" normalizeH="0" baseline="0" noProof="0">
                        <a:ln>
                          <a:noFill/>
                        </a:ln>
                        <a:solidFill>
                          <a:prstClr val="black"/>
                        </a:solidFill>
                        <a:effectLst/>
                        <a:uLnTx/>
                        <a:uFillTx/>
                        <a:latin typeface="Rockwell" panose="02060603020205020403"/>
                        <a:ea typeface="標楷體" panose="03000509000000000000" pitchFamily="65" charset="-120"/>
                        <a:cs typeface="+mn-cs"/>
                      </a:endParaRPr>
                    </a:p>
                  </a:txBody>
                  <a:tcPr/>
                </a:tc>
                <a:extLst>
                  <a:ext uri="{0D108BD9-81ED-4DB2-BD59-A6C34878D82A}">
                    <a16:rowId xmlns:a16="http://schemas.microsoft.com/office/drawing/2014/main" val="3563021000"/>
                  </a:ext>
                </a:extLst>
              </a:tr>
            </a:tbl>
          </a:graphicData>
        </a:graphic>
      </p:graphicFrame>
      <p:sp>
        <p:nvSpPr>
          <p:cNvPr id="2" name="投影片編號版面配置區 1">
            <a:extLst>
              <a:ext uri="{FF2B5EF4-FFF2-40B4-BE49-F238E27FC236}">
                <a16:creationId xmlns:a16="http://schemas.microsoft.com/office/drawing/2014/main" id="{1A7EB91F-E5C2-44B2-8870-B6549149342E}"/>
              </a:ext>
            </a:extLst>
          </p:cNvPr>
          <p:cNvSpPr>
            <a:spLocks noGrp="1"/>
          </p:cNvSpPr>
          <p:nvPr>
            <p:ph type="sldNum" sz="quarter" idx="12"/>
          </p:nvPr>
        </p:nvSpPr>
        <p:spPr/>
        <p:txBody>
          <a:bodyPr/>
          <a:lstStyle/>
          <a:p>
            <a:fld id="{B521127C-0C56-461F-B517-0D483F216F7D}" type="slidenum">
              <a:rPr lang="zh-TW" altLang="en-US" smtClean="0"/>
              <a:t>98</a:t>
            </a:fld>
            <a:endParaRPr lang="zh-TW" altLang="en-US"/>
          </a:p>
        </p:txBody>
      </p:sp>
      <p:sp>
        <p:nvSpPr>
          <p:cNvPr id="6" name="文字方塊 5">
            <a:extLst>
              <a:ext uri="{FF2B5EF4-FFF2-40B4-BE49-F238E27FC236}">
                <a16:creationId xmlns:a16="http://schemas.microsoft.com/office/drawing/2014/main" id="{BFAD525F-3791-F7C3-F668-BB0A473ED450}"/>
              </a:ext>
            </a:extLst>
          </p:cNvPr>
          <p:cNvSpPr txBox="1"/>
          <p:nvPr/>
        </p:nvSpPr>
        <p:spPr>
          <a:xfrm>
            <a:off x="9899009" y="6288485"/>
            <a:ext cx="1606219" cy="369332"/>
          </a:xfrm>
          <a:prstGeom prst="rect">
            <a:avLst/>
          </a:prstGeom>
          <a:noFill/>
        </p:spPr>
        <p:txBody>
          <a:bodyPr wrap="square">
            <a:spAutoFit/>
          </a:bodyPr>
          <a:lstStyle/>
          <a:p>
            <a:pPr marL="0" indent="0" algn="ctr">
              <a:buNone/>
            </a:pPr>
            <a:r>
              <a:rPr lang="en-US" altLang="zh-TW" sz="1800" dirty="0">
                <a:latin typeface="Consolas" panose="020B0609020204030204" pitchFamily="49" charset="0"/>
                <a:ea typeface="+mj-ea"/>
              </a:rPr>
              <a:t>JSP</a:t>
            </a:r>
            <a:r>
              <a:rPr lang="zh-TW" altLang="en-US" sz="1800" dirty="0">
                <a:latin typeface="Consolas" panose="020B0609020204030204" pitchFamily="49" charset="0"/>
                <a:ea typeface="+mj-ea"/>
              </a:rPr>
              <a:t>隱含物件</a:t>
            </a:r>
          </a:p>
        </p:txBody>
      </p:sp>
    </p:spTree>
    <p:extLst>
      <p:ext uri="{BB962C8B-B14F-4D97-AF65-F5344CB8AC3E}">
        <p14:creationId xmlns:p14="http://schemas.microsoft.com/office/powerpoint/2010/main" val="2710195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TW" altLang="en-US"/>
          </a:p>
        </p:txBody>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zh-TW" altLang="en-US"/>
            </a:p>
          </p:txBody>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zh-TW" altLang="en-US"/>
            </a:p>
          </p:txBody>
        </p:sp>
      </p:grpSp>
      <p:sp useBgFill="1">
        <p:nvSpPr>
          <p:cNvPr id="20" name="Rectangle 19">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文字方塊 3">
            <a:extLst>
              <a:ext uri="{FF2B5EF4-FFF2-40B4-BE49-F238E27FC236}">
                <a16:creationId xmlns:a16="http://schemas.microsoft.com/office/drawing/2014/main" id="{4C0C7DFB-F839-4192-B53B-1812E6CE4CEC}"/>
              </a:ext>
            </a:extLst>
          </p:cNvPr>
          <p:cNvSpPr txBox="1"/>
          <p:nvPr/>
        </p:nvSpPr>
        <p:spPr>
          <a:xfrm>
            <a:off x="1051560" y="643468"/>
            <a:ext cx="9966960" cy="3592432"/>
          </a:xfrm>
          <a:prstGeom prst="rect">
            <a:avLst/>
          </a:prstGeom>
        </p:spPr>
        <p:txBody>
          <a:bodyPr vert="horz" lIns="91440" tIns="45720" rIns="91440" bIns="45720" rtlCol="0" anchor="ctr">
            <a:normAutofit/>
          </a:bodyPr>
          <a:lstStyle/>
          <a:p>
            <a:pPr defTabSz="914400">
              <a:lnSpc>
                <a:spcPct val="80000"/>
              </a:lnSpc>
              <a:spcBef>
                <a:spcPct val="0"/>
              </a:spcBef>
              <a:spcAft>
                <a:spcPts val="600"/>
              </a:spcAft>
            </a:pPr>
            <a:r>
              <a:rPr lang="zh-TW" altLang="en-US" sz="9600" b="1" cap="all">
                <a:latin typeface="+mj-lt"/>
                <a:ea typeface="+mj-ea"/>
                <a:cs typeface="+mj-cs"/>
              </a:rPr>
              <a:t>第二節</a:t>
            </a:r>
          </a:p>
          <a:p>
            <a:pPr defTabSz="914400">
              <a:lnSpc>
                <a:spcPct val="80000"/>
              </a:lnSpc>
              <a:spcBef>
                <a:spcPct val="0"/>
              </a:spcBef>
              <a:spcAft>
                <a:spcPts val="600"/>
              </a:spcAft>
            </a:pPr>
            <a:r>
              <a:rPr lang="en-US" altLang="zh-TW" sz="9600" b="1" cap="all">
                <a:latin typeface="+mj-lt"/>
                <a:ea typeface="+mj-ea"/>
                <a:cs typeface="+mj-cs"/>
              </a:rPr>
              <a:t>EL</a:t>
            </a:r>
            <a:r>
              <a:rPr lang="zh-TW" altLang="en-US" sz="9600" b="1" cap="all">
                <a:latin typeface="+mj-lt"/>
                <a:ea typeface="+mj-ea"/>
                <a:cs typeface="+mj-cs"/>
              </a:rPr>
              <a:t>表達式語言</a:t>
            </a:r>
            <a:endParaRPr lang="en-US" altLang="zh-TW" sz="9600" b="1" cap="all">
              <a:latin typeface="+mj-lt"/>
              <a:ea typeface="+mj-ea"/>
              <a:cs typeface="+mj-cs"/>
            </a:endParaRPr>
          </a:p>
        </p:txBody>
      </p:sp>
      <p:sp>
        <p:nvSpPr>
          <p:cNvPr id="22" name="Rectangle 21">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5" name="Oval 24">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sp>
        <p:nvSpPr>
          <p:cNvPr id="5" name="投影片編號版面配置區 4">
            <a:extLst>
              <a:ext uri="{FF2B5EF4-FFF2-40B4-BE49-F238E27FC236}">
                <a16:creationId xmlns:a16="http://schemas.microsoft.com/office/drawing/2014/main" id="{5D23B375-A6D2-4583-8FE9-BFCCCFBD241B}"/>
              </a:ext>
            </a:extLst>
          </p:cNvPr>
          <p:cNvSpPr>
            <a:spLocks noGrp="1"/>
          </p:cNvSpPr>
          <p:nvPr>
            <p:ph type="sldNum" sz="quarter" idx="12"/>
          </p:nvPr>
        </p:nvSpPr>
        <p:spPr>
          <a:xfrm>
            <a:off x="10189108" y="5342324"/>
            <a:ext cx="1193868" cy="640080"/>
          </a:xfrm>
        </p:spPr>
        <p:txBody>
          <a:bodyPr vert="horz" lIns="91440" tIns="45720" rIns="91440" bIns="45720" rtlCol="0" anchor="ctr">
            <a:normAutofit/>
          </a:bodyPr>
          <a:lstStyle/>
          <a:p>
            <a:pPr>
              <a:spcAft>
                <a:spcPts val="600"/>
              </a:spcAft>
            </a:pPr>
            <a:fld id="{B521127C-0C56-461F-B517-0D483F216F7D}" type="slidenum">
              <a:rPr lang="en-US" altLang="zh-TW" sz="2800" b="1" kern="1200">
                <a:solidFill>
                  <a:srgbClr val="FFFFFF"/>
                </a:solidFill>
                <a:latin typeface="+mj-lt"/>
                <a:ea typeface="+mn-ea"/>
                <a:cs typeface="+mn-cs"/>
              </a:rPr>
              <a:pPr>
                <a:spcAft>
                  <a:spcPts val="600"/>
                </a:spcAft>
              </a:pPr>
              <a:t>99</a:t>
            </a:fld>
            <a:endParaRPr lang="en-US" altLang="zh-TW" sz="2800" b="1" kern="1200">
              <a:solidFill>
                <a:srgbClr val="FFFFFF"/>
              </a:solidFill>
              <a:latin typeface="+mj-lt"/>
              <a:ea typeface="+mn-ea"/>
              <a:cs typeface="+mn-cs"/>
            </a:endParaRPr>
          </a:p>
        </p:txBody>
      </p:sp>
    </p:spTree>
    <p:extLst>
      <p:ext uri="{BB962C8B-B14F-4D97-AF65-F5344CB8AC3E}">
        <p14:creationId xmlns:p14="http://schemas.microsoft.com/office/powerpoint/2010/main" val="22181354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刻字型">
  <a:themeElements>
    <a:clrScheme name="木刻字型">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刻字型">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刻字型">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木刻字型</Template>
  <TotalTime>16016</TotalTime>
  <Words>19760</Words>
  <Application>Microsoft Office PowerPoint</Application>
  <PresentationFormat>寬螢幕</PresentationFormat>
  <Paragraphs>2551</Paragraphs>
  <Slides>144</Slides>
  <Notes>21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144</vt:i4>
      </vt:variant>
    </vt:vector>
  </HeadingPairs>
  <TitlesOfParts>
    <vt:vector size="155" baseType="lpstr">
      <vt:lpstr>Arial</vt:lpstr>
      <vt:lpstr>Bernard MT Condensed</vt:lpstr>
      <vt:lpstr>Calibri</vt:lpstr>
      <vt:lpstr>Consolas</vt:lpstr>
      <vt:lpstr>Rockwell</vt:lpstr>
      <vt:lpstr>Rockwell Condensed</vt:lpstr>
      <vt:lpstr>Rockwell Extra Bold</vt:lpstr>
      <vt:lpstr>Times New Roman</vt:lpstr>
      <vt:lpstr>Wingdings</vt:lpstr>
      <vt:lpstr>Wingdings 3</vt:lpstr>
      <vt:lpstr>木刻字型</vt:lpstr>
      <vt:lpstr>PowerPoint 簡報</vt:lpstr>
      <vt:lpstr>JavaEE Web元件開發 Servlet/JSP</vt:lpstr>
      <vt:lpstr>PowerPoint 簡報</vt:lpstr>
      <vt:lpstr>PowerPoint 簡報</vt:lpstr>
      <vt:lpstr>何謂Servlet?</vt:lpstr>
      <vt:lpstr>PowerPoint 簡報</vt:lpstr>
      <vt:lpstr>PowerPoint 簡報</vt:lpstr>
      <vt:lpstr>PowerPoint 簡報</vt:lpstr>
      <vt:lpstr>PowerPoint 簡報</vt:lpstr>
      <vt:lpstr>Q:伺服器的資源這麼多，如何找出所需要的資源? A:使用URI</vt:lpstr>
      <vt:lpstr>PowerPoint 簡報</vt:lpstr>
      <vt:lpstr>PowerPoint 簡報</vt:lpstr>
      <vt:lpstr>需要有個環境把Http請求資訊，轉換成Java可使用的物件</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撰寫第一支Servlet</vt:lpstr>
      <vt:lpstr>命名你的程式：註冊</vt:lpstr>
      <vt:lpstr>註冊：annotation</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JavaEE Web元件開發 JSP Servlet</dc:title>
  <dc:creator>洪子敬 Allen Hong</dc:creator>
  <cp:lastModifiedBy>子敬 洪</cp:lastModifiedBy>
  <cp:revision>233</cp:revision>
  <dcterms:created xsi:type="dcterms:W3CDTF">2021-04-10T01:11:20Z</dcterms:created>
  <dcterms:modified xsi:type="dcterms:W3CDTF">2024-06-03T03:22:22Z</dcterms:modified>
</cp:coreProperties>
</file>