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88" r:id="rId56"/>
    <p:sldId id="378" r:id="rId57"/>
    <p:sldId id="379" r:id="rId58"/>
    <p:sldId id="380" r:id="rId59"/>
    <p:sldId id="443" r:id="rId60"/>
    <p:sldId id="444" r:id="rId61"/>
    <p:sldId id="445" r:id="rId62"/>
    <p:sldId id="447" r:id="rId63"/>
    <p:sldId id="448" r:id="rId64"/>
    <p:sldId id="452" r:id="rId65"/>
    <p:sldId id="449" r:id="rId66"/>
    <p:sldId id="450" r:id="rId67"/>
    <p:sldId id="451" r:id="rId68"/>
    <p:sldId id="453" r:id="rId69"/>
    <p:sldId id="398" r:id="rId70"/>
    <p:sldId id="397" r:id="rId71"/>
    <p:sldId id="418" r:id="rId72"/>
    <p:sldId id="400" r:id="rId73"/>
    <p:sldId id="415" r:id="rId74"/>
    <p:sldId id="456" r:id="rId75"/>
    <p:sldId id="458" r:id="rId76"/>
    <p:sldId id="459" r:id="rId77"/>
    <p:sldId id="423" r:id="rId78"/>
    <p:sldId id="461" r:id="rId79"/>
    <p:sldId id="312" r:id="rId80"/>
    <p:sldId id="313" r:id="rId81"/>
    <p:sldId id="424" r:id="rId82"/>
    <p:sldId id="315" r:id="rId83"/>
    <p:sldId id="425" r:id="rId84"/>
    <p:sldId id="435" r:id="rId85"/>
    <p:sldId id="318" r:id="rId86"/>
    <p:sldId id="319" r:id="rId87"/>
    <p:sldId id="321" r:id="rId88"/>
    <p:sldId id="322" r:id="rId89"/>
    <p:sldId id="405" r:id="rId90"/>
    <p:sldId id="411" r:id="rId91"/>
    <p:sldId id="412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427" r:id="rId100"/>
    <p:sldId id="428" r:id="rId101"/>
    <p:sldId id="332" r:id="rId102"/>
    <p:sldId id="335" r:id="rId103"/>
    <p:sldId id="337" r:id="rId104"/>
    <p:sldId id="429" r:id="rId105"/>
    <p:sldId id="430" r:id="rId106"/>
    <p:sldId id="431" r:id="rId107"/>
    <p:sldId id="432" r:id="rId108"/>
    <p:sldId id="426" r:id="rId109"/>
    <p:sldId id="403" r:id="rId110"/>
    <p:sldId id="404" r:id="rId111"/>
    <p:sldId id="341" r:id="rId112"/>
    <p:sldId id="436" r:id="rId113"/>
    <p:sldId id="354" r:id="rId114"/>
    <p:sldId id="356" r:id="rId115"/>
    <p:sldId id="357" r:id="rId116"/>
    <p:sldId id="358" r:id="rId117"/>
    <p:sldId id="359" r:id="rId118"/>
    <p:sldId id="361" r:id="rId119"/>
    <p:sldId id="438" r:id="rId120"/>
    <p:sldId id="362" r:id="rId121"/>
    <p:sldId id="363" r:id="rId122"/>
    <p:sldId id="440" r:id="rId123"/>
    <p:sldId id="366" r:id="rId124"/>
    <p:sldId id="437" r:id="rId125"/>
    <p:sldId id="367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93992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notesMaster" Target="notesMasters/notesMaster1.xml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79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81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83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84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85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86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87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92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93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94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95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96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97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101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102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105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106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113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114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115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116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117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119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120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123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101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102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105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106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111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112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113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114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115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/ 1.0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116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117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118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119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120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121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122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123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60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7771557" y="6279799"/>
            <a:ext cx="29977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See bonus activity on website!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operations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531975" y="4356636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50329" y="3379809"/>
            <a:ext cx="312517" cy="89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4589" y="439079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498246" y="2627455"/>
            <a:ext cx="312517" cy="164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12506" y="439173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50329" y="3379809"/>
            <a:ext cx="312517" cy="89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4589" y="439079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498246" y="2627455"/>
            <a:ext cx="312517" cy="164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12506" y="439173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52264" y="4283073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64" y="4283073"/>
                <a:ext cx="55656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7874286" y="4873060"/>
            <a:ext cx="297441" cy="63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81008" y="5826593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22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79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80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84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85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86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87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92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93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94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95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96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97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053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6746</Words>
  <Application>Microsoft Macintosh PowerPoint</Application>
  <PresentationFormat>Widescreen</PresentationFormat>
  <Paragraphs>1967</Paragraphs>
  <Slides>125</Slides>
  <Notes>88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5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Today’s Lecture</vt:lpstr>
      <vt:lpstr>1. Set Operators &amp; Nested Queries</vt:lpstr>
      <vt:lpstr>What you will learn about in this section</vt:lpstr>
      <vt:lpstr>An Unintuitive Query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INTERSECT: Remember the semantics!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222</cp:revision>
  <dcterms:created xsi:type="dcterms:W3CDTF">2015-09-12T15:05:51Z</dcterms:created>
  <dcterms:modified xsi:type="dcterms:W3CDTF">2015-12-28T00:26:54Z</dcterms:modified>
</cp:coreProperties>
</file>