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6" r:id="rId7"/>
    <p:sldId id="264" r:id="rId8"/>
    <p:sldId id="269" r:id="rId9"/>
    <p:sldId id="270" r:id="rId10"/>
    <p:sldId id="271" r:id="rId11"/>
    <p:sldId id="272" r:id="rId12"/>
    <p:sldId id="274" r:id="rId13"/>
    <p:sldId id="277" r:id="rId14"/>
    <p:sldId id="278" r:id="rId15"/>
    <p:sldId id="281" r:id="rId16"/>
    <p:sldId id="292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856B9-FCD1-4F31-9D86-2B9AC327AA8C}">
  <a:tblStyle styleId="{B29856B9-FCD1-4F31-9D86-2B9AC327AA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4" r:id="rId12"/>
    <p:sldLayoutId id="2147483666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Бие даалт програмчлалын үндэс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</a:t>
            </a:r>
            <a:endParaRPr/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enter a subtitle if you need it</a:t>
            </a:r>
            <a:endParaRPr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They’re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organize your ideas clearly and easily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You’ll never forget to buy milk again!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E</a:t>
            </a:r>
            <a:r>
              <a:rPr lang="en">
                <a:solidFill>
                  <a:schemeClr val="accent4"/>
                </a:solidFill>
              </a:rPr>
              <a:t>S</a:t>
            </a:r>
            <a:r>
              <a:rPr lang="en">
                <a:solidFill>
                  <a:schemeClr val="accent5"/>
                </a:solidFill>
              </a:rPr>
              <a:t>O</a:t>
            </a: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1"/>
                </a:solidFill>
              </a:rPr>
              <a:t>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3"/>
                </a:solidFill>
              </a:rPr>
              <a:t>O</a:t>
            </a:r>
            <a:r>
              <a:rPr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chemeClr val="accent5"/>
                </a:solidFill>
              </a:rPr>
              <a:t>D</a:t>
            </a:r>
            <a:r>
              <a:rPr lang="en">
                <a:solidFill>
                  <a:schemeClr val="accent6"/>
                </a:solidFill>
              </a:rPr>
              <a:t>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5"/>
          <p:cNvSpPr/>
          <p:nvPr/>
        </p:nvSpPr>
        <p:spPr>
          <a:xfrm>
            <a:off x="33804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5"/>
          <p:cNvSpPr/>
          <p:nvPr/>
        </p:nvSpPr>
        <p:spPr>
          <a:xfrm>
            <a:off x="53403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7224050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5"/>
          <p:cNvSpPr/>
          <p:nvPr/>
        </p:nvSpPr>
        <p:spPr>
          <a:xfrm>
            <a:off x="1496825" y="1725450"/>
            <a:ext cx="423300" cy="42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7108850" y="1610275"/>
            <a:ext cx="653700" cy="6537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5"/>
          <p:cNvSpPr/>
          <p:nvPr/>
        </p:nvSpPr>
        <p:spPr>
          <a:xfrm>
            <a:off x="5225150" y="1610275"/>
            <a:ext cx="653700" cy="653700"/>
          </a:xfrm>
          <a:prstGeom prst="pie">
            <a:avLst>
              <a:gd name="adj1" fmla="val 0"/>
              <a:gd name="adj2" fmla="val 19142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3265250" y="1610275"/>
            <a:ext cx="653700" cy="653700"/>
          </a:xfrm>
          <a:prstGeom prst="pie">
            <a:avLst>
              <a:gd name="adj1" fmla="val 0"/>
              <a:gd name="adj2" fmla="val 1383853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1381625" y="1610275"/>
            <a:ext cx="653700" cy="653700"/>
          </a:xfrm>
          <a:prstGeom prst="pie">
            <a:avLst>
              <a:gd name="adj1" fmla="val 0"/>
              <a:gd name="adj2" fmla="val 9026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5"/>
          <p:cNvSpPr txBox="1">
            <a:spLocks noGrp="1"/>
          </p:cNvSpPr>
          <p:nvPr>
            <p:ph type="title" idx="2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1090" name="Google Shape;1090;p45"/>
          <p:cNvSpPr txBox="1">
            <a:spLocks noGrp="1"/>
          </p:cNvSpPr>
          <p:nvPr>
            <p:ph type="title" idx="3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1091" name="Google Shape;1091;p45"/>
          <p:cNvSpPr txBox="1">
            <a:spLocks noGrp="1"/>
          </p:cNvSpPr>
          <p:nvPr>
            <p:ph type="title" idx="4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1092" name="Google Shape;1092;p45"/>
          <p:cNvSpPr txBox="1">
            <a:spLocks noGrp="1"/>
          </p:cNvSpPr>
          <p:nvPr>
            <p:ph type="title" idx="5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1093" name="Google Shape;1093;p4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94" name="Google Shape;1094;p4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095" name="Google Shape;1095;p4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096" name="Google Shape;1096;p4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97" name="Google Shape;1097;p4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13"/>
          </p:nvPr>
        </p:nvSpPr>
        <p:spPr>
          <a:xfrm>
            <a:off x="29505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composed of hydrogen and helium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14"/>
          </p:nvPr>
        </p:nvSpPr>
        <p:spPr>
          <a:xfrm>
            <a:off x="48596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object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SALES AND MARKETING PLAN</a:t>
            </a: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9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36" name="Google Shape;1236;p4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237" name="Google Shape;1237;p49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238" name="Google Shape;1238;p49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239" name="Google Shape;1239;p49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ringed planet. It is composed of hydrogen and helium</a:t>
            </a:r>
            <a:endParaRPr/>
          </a:p>
        </p:txBody>
      </p:sp>
      <p:sp>
        <p:nvSpPr>
          <p:cNvPr id="1240" name="Google Shape;1240;p49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41" name="Google Shape;1241;p49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1242" name="Google Shape;1242;p49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fourth-largest planet in the Solar System</a:t>
            </a:r>
            <a:endParaRPr/>
          </a:p>
        </p:txBody>
      </p:sp>
      <p:sp>
        <p:nvSpPr>
          <p:cNvPr id="1243" name="Google Shape;124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3672333" y="161126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9"/>
          <p:cNvSpPr/>
          <p:nvPr/>
        </p:nvSpPr>
        <p:spPr>
          <a:xfrm>
            <a:off x="3673922" y="2935449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9"/>
          <p:cNvSpPr/>
          <p:nvPr/>
        </p:nvSpPr>
        <p:spPr>
          <a:xfrm>
            <a:off x="5058199" y="2935449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49"/>
          <p:cNvGrpSpPr/>
          <p:nvPr/>
        </p:nvGrpSpPr>
        <p:grpSpPr>
          <a:xfrm>
            <a:off x="5064520" y="1614901"/>
            <a:ext cx="397509" cy="397484"/>
            <a:chOff x="-1700225" y="2768875"/>
            <a:chExt cx="291450" cy="292225"/>
          </a:xfrm>
        </p:grpSpPr>
        <p:sp>
          <p:nvSpPr>
            <p:cNvPr id="1248" name="Google Shape;1248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2"/>
          <p:cNvSpPr/>
          <p:nvPr/>
        </p:nvSpPr>
        <p:spPr>
          <a:xfrm>
            <a:off x="1731413" y="22690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2"/>
          <p:cNvSpPr/>
          <p:nvPr/>
        </p:nvSpPr>
        <p:spPr>
          <a:xfrm>
            <a:off x="1731413" y="37140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1731413" y="15464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2"/>
          <p:cNvSpPr/>
          <p:nvPr/>
        </p:nvSpPr>
        <p:spPr>
          <a:xfrm>
            <a:off x="1731413" y="299153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DISTRIBUTION</a:t>
            </a:r>
            <a:endParaRPr/>
          </a:p>
        </p:txBody>
      </p:sp>
      <p:sp>
        <p:nvSpPr>
          <p:cNvPr id="1303" name="Google Shape;1303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157412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CHANNEL 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4" name="Google Shape;1304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2296642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CHANNEL 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5" name="Google Shape;1305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019158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CHANNEL 3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6" name="Google Shape;1306;p52"/>
          <p:cNvSpPr txBox="1">
            <a:spLocks noGrp="1"/>
          </p:cNvSpPr>
          <p:nvPr>
            <p:ph type="subTitle" idx="4294967295"/>
          </p:nvPr>
        </p:nvSpPr>
        <p:spPr>
          <a:xfrm>
            <a:off x="1849862" y="3741675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CHANNEL 4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7" name="Google Shape;1307;p52"/>
          <p:cNvSpPr/>
          <p:nvPr/>
        </p:nvSpPr>
        <p:spPr>
          <a:xfrm>
            <a:off x="4120387" y="14762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52"/>
          <p:cNvSpPr/>
          <p:nvPr/>
        </p:nvSpPr>
        <p:spPr>
          <a:xfrm>
            <a:off x="4120387" y="2921342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52"/>
          <p:cNvSpPr/>
          <p:nvPr/>
        </p:nvSpPr>
        <p:spPr>
          <a:xfrm>
            <a:off x="4120387" y="2198808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52"/>
          <p:cNvSpPr/>
          <p:nvPr/>
        </p:nvSpPr>
        <p:spPr>
          <a:xfrm>
            <a:off x="4120387" y="3643875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1" name="Google Shape;1311;p52"/>
          <p:cNvCxnSpPr/>
          <p:nvPr/>
        </p:nvCxnSpPr>
        <p:spPr>
          <a:xfrm>
            <a:off x="3358387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2" name="Google Shape;1312;p52"/>
          <p:cNvCxnSpPr/>
          <p:nvPr/>
        </p:nvCxnSpPr>
        <p:spPr>
          <a:xfrm>
            <a:off x="3282187" y="2491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3" name="Google Shape;1313;p52"/>
          <p:cNvCxnSpPr/>
          <p:nvPr/>
        </p:nvCxnSpPr>
        <p:spPr>
          <a:xfrm>
            <a:off x="3282187" y="32140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4" name="Google Shape;1314;p52"/>
          <p:cNvCxnSpPr/>
          <p:nvPr/>
        </p:nvCxnSpPr>
        <p:spPr>
          <a:xfrm>
            <a:off x="3282187" y="3936538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601" name="Google Shape;1601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addyouremail@freepik.com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+91 620 421 838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1602" name="Google Shape;1602;p63"/>
          <p:cNvSpPr txBox="1"/>
          <p:nvPr/>
        </p:nvSpPr>
        <p:spPr>
          <a:xfrm>
            <a:off x="2569325" y="3772675"/>
            <a:ext cx="40056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63"/>
          <p:cNvSpPr/>
          <p:nvPr/>
        </p:nvSpPr>
        <p:spPr>
          <a:xfrm>
            <a:off x="3847726" y="16196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4" name="Google Shape;1604;p63"/>
          <p:cNvGrpSpPr/>
          <p:nvPr/>
        </p:nvGrpSpPr>
        <p:grpSpPr>
          <a:xfrm>
            <a:off x="4368267" y="1619540"/>
            <a:ext cx="407432" cy="407391"/>
            <a:chOff x="812101" y="2571761"/>
            <a:chExt cx="417066" cy="417024"/>
          </a:xfrm>
        </p:grpSpPr>
        <p:sp>
          <p:nvSpPr>
            <p:cNvPr id="1605" name="Google Shape;1605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63"/>
          <p:cNvGrpSpPr/>
          <p:nvPr/>
        </p:nvGrpSpPr>
        <p:grpSpPr>
          <a:xfrm>
            <a:off x="4888861" y="1619540"/>
            <a:ext cx="407391" cy="407391"/>
            <a:chOff x="1323129" y="2571761"/>
            <a:chExt cx="417024" cy="417024"/>
          </a:xfrm>
        </p:grpSpPr>
        <p:sp>
          <p:nvSpPr>
            <p:cNvPr id="1610" name="Google Shape;1610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Судлах функц болон нэр томьёо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14312" y="1674488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Map()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823912" y="1222188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3"/>
          </p:nvPr>
        </p:nvSpPr>
        <p:spPr>
          <a:xfrm>
            <a:off x="214812" y="2050579"/>
            <a:ext cx="2379813" cy="78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mn-MN" dirty="0"/>
              <a:t>массивын элементүүдийг өөрчлөх, шинэ массив үүсгэхэд ашиглагддаг</a:t>
            </a: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330284" y="164797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CharCodeAt()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3939809" y="119567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6"/>
          </p:nvPr>
        </p:nvSpPr>
        <p:spPr>
          <a:xfrm>
            <a:off x="2890244" y="2036323"/>
            <a:ext cx="3172074" cy="18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mn-MN" dirty="0"/>
              <a:t>функц нь текстийн стринг доторх тэмдэгтүүдийн кодыг авахад ашиглагддаг бөгөөд энэ нь текстийн боловсруулалт, шифрлэх, кодын системд ашиглагддаг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446057" y="167061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Includes()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7055557" y="121831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9"/>
          </p:nvPr>
        </p:nvSpPr>
        <p:spPr>
          <a:xfrm>
            <a:off x="6286263" y="2046703"/>
            <a:ext cx="2643425" cy="198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mn-MN" dirty="0"/>
              <a:t>функц нь стринг эсвэл массив дотор тодорхой утга байгаа эсэхийг шалгахад ашиглагддаг бөгөөд текстийн хайлт, массивын элемент шалгахад ихэвчлэн хэрэглэгддэг</a:t>
            </a:r>
            <a:endParaRPr dirty="0"/>
          </a:p>
        </p:txBody>
      </p:sp>
      <p:sp>
        <p:nvSpPr>
          <p:cNvPr id="37" name="Google Shape;674;p29">
            <a:extLst>
              <a:ext uri="{FF2B5EF4-FFF2-40B4-BE49-F238E27FC236}">
                <a16:creationId xmlns:a16="http://schemas.microsoft.com/office/drawing/2014/main" id="{BF0DB529-0418-4784-B157-AD8CD86F24E3}"/>
              </a:ext>
            </a:extLst>
          </p:cNvPr>
          <p:cNvSpPr txBox="1">
            <a:spLocks/>
          </p:cNvSpPr>
          <p:nvPr/>
        </p:nvSpPr>
        <p:spPr>
          <a:xfrm>
            <a:off x="413250" y="3414958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mn-MN" dirty="0"/>
              <a:t>ASCII</a:t>
            </a:r>
            <a:endParaRPr lang="en-US" dirty="0"/>
          </a:p>
        </p:txBody>
      </p:sp>
      <p:sp>
        <p:nvSpPr>
          <p:cNvPr id="38" name="Google Shape;675;p29">
            <a:extLst>
              <a:ext uri="{FF2B5EF4-FFF2-40B4-BE49-F238E27FC236}">
                <a16:creationId xmlns:a16="http://schemas.microsoft.com/office/drawing/2014/main" id="{269C01FB-89EC-4132-9D6B-B13CF97DE83F}"/>
              </a:ext>
            </a:extLst>
          </p:cNvPr>
          <p:cNvSpPr txBox="1">
            <a:spLocks/>
          </p:cNvSpPr>
          <p:nvPr/>
        </p:nvSpPr>
        <p:spPr>
          <a:xfrm>
            <a:off x="1022850" y="2962658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9" name="Google Shape;676;p29">
            <a:extLst>
              <a:ext uri="{FF2B5EF4-FFF2-40B4-BE49-F238E27FC236}">
                <a16:creationId xmlns:a16="http://schemas.microsoft.com/office/drawing/2014/main" id="{DEA431AD-7849-40FF-8C6B-B8A2564F866B}"/>
              </a:ext>
            </a:extLst>
          </p:cNvPr>
          <p:cNvSpPr txBox="1">
            <a:spLocks/>
          </p:cNvSpPr>
          <p:nvPr/>
        </p:nvSpPr>
        <p:spPr>
          <a:xfrm>
            <a:off x="381693" y="3787496"/>
            <a:ext cx="4940401" cy="129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r>
              <a:rPr lang="en-US" dirty="0"/>
              <a:t>(American Standard Code for Information Interchange) </a:t>
            </a:r>
            <a:r>
              <a:rPr lang="mn-MN" dirty="0"/>
              <a:t>нь текстийн мэдээллийг кодлох стандарт систем бөгөөд 7 битийн код ашиглан 128 тэмдэгт (0-127) -ийг төлөөлдөг. Энэ стандарт нь англи хэлний алфавит, тоонууд, зарим тэмдэгтүүд болон удирдлагын тэмдэгтүүдийг агуулдаг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697" name="Google Shape;697;p30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—SOMEONE FAMOUS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company’s mission. A clear message is a good way to get down to business</a:t>
            </a:r>
            <a:endParaRPr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741" name="Google Shape;741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2"/>
          <p:cNvSpPr txBox="1"/>
          <p:nvPr/>
        </p:nvSpPr>
        <p:spPr>
          <a:xfrm>
            <a:off x="1487400" y="37288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7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64" name="Google Shape;864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also the smallest one in the Solar System</a:t>
            </a:r>
            <a:endParaRPr/>
          </a:p>
        </p:txBody>
      </p:sp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Sun. It’s terribly hot!</a:t>
            </a:r>
            <a:endParaRPr/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grpSp>
        <p:nvGrpSpPr>
          <p:cNvPr id="868" name="Google Shape;868;p37"/>
          <p:cNvGrpSpPr/>
          <p:nvPr/>
        </p:nvGrpSpPr>
        <p:grpSpPr>
          <a:xfrm>
            <a:off x="5999604" y="1751566"/>
            <a:ext cx="469887" cy="469887"/>
            <a:chOff x="1487200" y="4993750"/>
            <a:chExt cx="483125" cy="483125"/>
          </a:xfrm>
        </p:grpSpPr>
        <p:sp>
          <p:nvSpPr>
            <p:cNvPr id="869" name="Google Shape;869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71" name="Google Shape;871;p37"/>
          <p:cNvGrpSpPr/>
          <p:nvPr/>
        </p:nvGrpSpPr>
        <p:grpSpPr>
          <a:xfrm>
            <a:off x="2674509" y="1751566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875" name="Google Shape;875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r>
              <a:rPr lang="en">
                <a:solidFill>
                  <a:schemeClr val="accent2"/>
                </a:solidFill>
              </a:rPr>
              <a:t>,</a:t>
            </a:r>
            <a:r>
              <a:rPr lang="en">
                <a:solidFill>
                  <a:schemeClr val="accent3"/>
                </a:solidFill>
              </a:rPr>
              <a:t>200</a:t>
            </a:r>
            <a:r>
              <a:rPr lang="en">
                <a:solidFill>
                  <a:schemeClr val="accent4"/>
                </a:solidFill>
              </a:rPr>
              <a:t>,</a:t>
            </a:r>
            <a:r>
              <a:rPr lang="en">
                <a:solidFill>
                  <a:schemeClr val="accent5"/>
                </a:solidFill>
              </a:rPr>
              <a:t>000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4" name="Google Shape;924;p40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AND COMPETITION</a:t>
            </a:r>
            <a:endParaRPr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51" name="Google Shape;951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508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Raleway</vt:lpstr>
      <vt:lpstr>Roboto</vt:lpstr>
      <vt:lpstr>Arial</vt:lpstr>
      <vt:lpstr>Software Development Bussines Plan by Slidesgo</vt:lpstr>
      <vt:lpstr>Бие даалт програмчлалын үндэс</vt:lpstr>
      <vt:lpstr>Судлах функц болон нэр томьёо:</vt:lpstr>
      <vt:lpstr>“This is a quote, words full of wisdom that someone important said and can make the reader get inspired.”</vt:lpstr>
      <vt:lpstr>MISSION STATEMENT</vt:lpstr>
      <vt:lpstr>OUR COMPANY</vt:lpstr>
      <vt:lpstr>SOLUTION</vt:lpstr>
      <vt:lpstr>01</vt:lpstr>
      <vt:lpstr>1,200,000</vt:lpstr>
      <vt:lpstr>02</vt:lpstr>
      <vt:lpstr>THE SLIDE TITLE GOES HERE</vt:lpstr>
      <vt:lpstr>AWESOME WORDS</vt:lpstr>
      <vt:lpstr>MARKET SIZE</vt:lpstr>
      <vt:lpstr>03</vt:lpstr>
      <vt:lpstr>OUR SERVICES</vt:lpstr>
      <vt:lpstr>SALES AND DISTRIBUTION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Бие даалт програмчлалын үндэс</dc:title>
  <cp:lastModifiedBy>Od-Ochir Odgerel</cp:lastModifiedBy>
  <cp:revision>3</cp:revision>
  <dcterms:modified xsi:type="dcterms:W3CDTF">2024-10-23T05:09:04Z</dcterms:modified>
</cp:coreProperties>
</file>