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2" r:id="rId5"/>
    <p:sldId id="261" r:id="rId6"/>
    <p:sldId id="257" r:id="rId7"/>
    <p:sldId id="266" r:id="rId8"/>
    <p:sldId id="264" r:id="rId9"/>
    <p:sldId id="263"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37"/>
    <p:restoredTop sz="94549"/>
  </p:normalViewPr>
  <p:slideViewPr>
    <p:cSldViewPr snapToGrid="0" snapToObjects="1">
      <p:cViewPr varScale="1">
        <p:scale>
          <a:sx n="106" d="100"/>
          <a:sy n="106" d="100"/>
        </p:scale>
        <p:origin x="184"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7D7E-7B2B-1349-B09C-CC185C3DD0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C5E7FE-7DD4-4F4B-98DB-915E90F398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F32667-5F5F-F44C-BE9D-E2BF3EA1543C}"/>
              </a:ext>
            </a:extLst>
          </p:cNvPr>
          <p:cNvSpPr>
            <a:spLocks noGrp="1"/>
          </p:cNvSpPr>
          <p:nvPr>
            <p:ph type="dt" sz="half" idx="10"/>
          </p:nvPr>
        </p:nvSpPr>
        <p:spPr/>
        <p:txBody>
          <a:bodyPr/>
          <a:lstStyle/>
          <a:p>
            <a:fld id="{9BB6A4DB-E516-3C45-88BE-46B6E64E2618}" type="datetimeFigureOut">
              <a:rPr lang="en-US" smtClean="0"/>
              <a:t>12/8/18</a:t>
            </a:fld>
            <a:endParaRPr lang="en-US"/>
          </a:p>
        </p:txBody>
      </p:sp>
      <p:sp>
        <p:nvSpPr>
          <p:cNvPr id="5" name="Footer Placeholder 4">
            <a:extLst>
              <a:ext uri="{FF2B5EF4-FFF2-40B4-BE49-F238E27FC236}">
                <a16:creationId xmlns:a16="http://schemas.microsoft.com/office/drawing/2014/main" id="{8C753829-5118-2642-ADBC-BF1F67562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9E8C7-C53B-C44D-9261-2B8D2EDB1B90}"/>
              </a:ext>
            </a:extLst>
          </p:cNvPr>
          <p:cNvSpPr>
            <a:spLocks noGrp="1"/>
          </p:cNvSpPr>
          <p:nvPr>
            <p:ph type="sldNum" sz="quarter" idx="12"/>
          </p:nvPr>
        </p:nvSpPr>
        <p:spPr/>
        <p:txBody>
          <a:bodyPr/>
          <a:lstStyle/>
          <a:p>
            <a:fld id="{8D52EF93-0CFD-7A4C-8F13-216B202DD0BA}" type="slidenum">
              <a:rPr lang="en-US" smtClean="0"/>
              <a:t>‹#›</a:t>
            </a:fld>
            <a:endParaRPr lang="en-US"/>
          </a:p>
        </p:txBody>
      </p:sp>
    </p:spTree>
    <p:extLst>
      <p:ext uri="{BB962C8B-B14F-4D97-AF65-F5344CB8AC3E}">
        <p14:creationId xmlns:p14="http://schemas.microsoft.com/office/powerpoint/2010/main" val="406889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78CA-D06C-CE4D-A4FA-13AEA20E25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727CF5-F8BA-9E4F-A3C0-0D54A24406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9E9B7C-6BEA-674A-A88B-24F34A223014}"/>
              </a:ext>
            </a:extLst>
          </p:cNvPr>
          <p:cNvSpPr>
            <a:spLocks noGrp="1"/>
          </p:cNvSpPr>
          <p:nvPr>
            <p:ph type="dt" sz="half" idx="10"/>
          </p:nvPr>
        </p:nvSpPr>
        <p:spPr/>
        <p:txBody>
          <a:bodyPr/>
          <a:lstStyle/>
          <a:p>
            <a:fld id="{9BB6A4DB-E516-3C45-88BE-46B6E64E2618}" type="datetimeFigureOut">
              <a:rPr lang="en-US" smtClean="0"/>
              <a:t>12/8/18</a:t>
            </a:fld>
            <a:endParaRPr lang="en-US"/>
          </a:p>
        </p:txBody>
      </p:sp>
      <p:sp>
        <p:nvSpPr>
          <p:cNvPr id="5" name="Footer Placeholder 4">
            <a:extLst>
              <a:ext uri="{FF2B5EF4-FFF2-40B4-BE49-F238E27FC236}">
                <a16:creationId xmlns:a16="http://schemas.microsoft.com/office/drawing/2014/main" id="{91E7CA64-ED1A-1041-B1EF-04BCF8549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A6B79A-48F5-7B45-BA0E-F985B19A1FF3}"/>
              </a:ext>
            </a:extLst>
          </p:cNvPr>
          <p:cNvSpPr>
            <a:spLocks noGrp="1"/>
          </p:cNvSpPr>
          <p:nvPr>
            <p:ph type="sldNum" sz="quarter" idx="12"/>
          </p:nvPr>
        </p:nvSpPr>
        <p:spPr/>
        <p:txBody>
          <a:bodyPr/>
          <a:lstStyle/>
          <a:p>
            <a:fld id="{8D52EF93-0CFD-7A4C-8F13-216B202DD0BA}" type="slidenum">
              <a:rPr lang="en-US" smtClean="0"/>
              <a:t>‹#›</a:t>
            </a:fld>
            <a:endParaRPr lang="en-US"/>
          </a:p>
        </p:txBody>
      </p:sp>
    </p:spTree>
    <p:extLst>
      <p:ext uri="{BB962C8B-B14F-4D97-AF65-F5344CB8AC3E}">
        <p14:creationId xmlns:p14="http://schemas.microsoft.com/office/powerpoint/2010/main" val="346398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B2C956-9409-3846-BBDB-1EF91ACD73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3720EF-D34F-9A49-9CDE-DDADFCB8BA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62AA3-7629-2542-825E-EE1FB1D355D1}"/>
              </a:ext>
            </a:extLst>
          </p:cNvPr>
          <p:cNvSpPr>
            <a:spLocks noGrp="1"/>
          </p:cNvSpPr>
          <p:nvPr>
            <p:ph type="dt" sz="half" idx="10"/>
          </p:nvPr>
        </p:nvSpPr>
        <p:spPr/>
        <p:txBody>
          <a:bodyPr/>
          <a:lstStyle/>
          <a:p>
            <a:fld id="{9BB6A4DB-E516-3C45-88BE-46B6E64E2618}" type="datetimeFigureOut">
              <a:rPr lang="en-US" smtClean="0"/>
              <a:t>12/8/18</a:t>
            </a:fld>
            <a:endParaRPr lang="en-US"/>
          </a:p>
        </p:txBody>
      </p:sp>
      <p:sp>
        <p:nvSpPr>
          <p:cNvPr id="5" name="Footer Placeholder 4">
            <a:extLst>
              <a:ext uri="{FF2B5EF4-FFF2-40B4-BE49-F238E27FC236}">
                <a16:creationId xmlns:a16="http://schemas.microsoft.com/office/drawing/2014/main" id="{BC4BF809-2784-FF4F-9731-10C1FE082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EAF02D-293E-3D48-BED2-220A3003C9C1}"/>
              </a:ext>
            </a:extLst>
          </p:cNvPr>
          <p:cNvSpPr>
            <a:spLocks noGrp="1"/>
          </p:cNvSpPr>
          <p:nvPr>
            <p:ph type="sldNum" sz="quarter" idx="12"/>
          </p:nvPr>
        </p:nvSpPr>
        <p:spPr/>
        <p:txBody>
          <a:bodyPr/>
          <a:lstStyle/>
          <a:p>
            <a:fld id="{8D52EF93-0CFD-7A4C-8F13-216B202DD0BA}" type="slidenum">
              <a:rPr lang="en-US" smtClean="0"/>
              <a:t>‹#›</a:t>
            </a:fld>
            <a:endParaRPr lang="en-US"/>
          </a:p>
        </p:txBody>
      </p:sp>
    </p:spTree>
    <p:extLst>
      <p:ext uri="{BB962C8B-B14F-4D97-AF65-F5344CB8AC3E}">
        <p14:creationId xmlns:p14="http://schemas.microsoft.com/office/powerpoint/2010/main" val="346191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DA7B-7D39-FE4C-A87D-A0E696366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D87602-6A95-C340-8F26-A526786CF1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AD1773-0E59-9F49-8DC7-AD8BBA23BC66}"/>
              </a:ext>
            </a:extLst>
          </p:cNvPr>
          <p:cNvSpPr>
            <a:spLocks noGrp="1"/>
          </p:cNvSpPr>
          <p:nvPr>
            <p:ph type="dt" sz="half" idx="10"/>
          </p:nvPr>
        </p:nvSpPr>
        <p:spPr/>
        <p:txBody>
          <a:bodyPr/>
          <a:lstStyle/>
          <a:p>
            <a:fld id="{9BB6A4DB-E516-3C45-88BE-46B6E64E2618}" type="datetimeFigureOut">
              <a:rPr lang="en-US" smtClean="0"/>
              <a:t>12/8/18</a:t>
            </a:fld>
            <a:endParaRPr lang="en-US"/>
          </a:p>
        </p:txBody>
      </p:sp>
      <p:sp>
        <p:nvSpPr>
          <p:cNvPr id="5" name="Footer Placeholder 4">
            <a:extLst>
              <a:ext uri="{FF2B5EF4-FFF2-40B4-BE49-F238E27FC236}">
                <a16:creationId xmlns:a16="http://schemas.microsoft.com/office/drawing/2014/main" id="{8C8866ED-A025-C94F-A3E9-490BDF308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25547-3B6A-D74E-9DB3-8F9AD2E1FEC7}"/>
              </a:ext>
            </a:extLst>
          </p:cNvPr>
          <p:cNvSpPr>
            <a:spLocks noGrp="1"/>
          </p:cNvSpPr>
          <p:nvPr>
            <p:ph type="sldNum" sz="quarter" idx="12"/>
          </p:nvPr>
        </p:nvSpPr>
        <p:spPr/>
        <p:txBody>
          <a:bodyPr/>
          <a:lstStyle/>
          <a:p>
            <a:fld id="{8D52EF93-0CFD-7A4C-8F13-216B202DD0BA}" type="slidenum">
              <a:rPr lang="en-US" smtClean="0"/>
              <a:t>‹#›</a:t>
            </a:fld>
            <a:endParaRPr lang="en-US"/>
          </a:p>
        </p:txBody>
      </p:sp>
    </p:spTree>
    <p:extLst>
      <p:ext uri="{BB962C8B-B14F-4D97-AF65-F5344CB8AC3E}">
        <p14:creationId xmlns:p14="http://schemas.microsoft.com/office/powerpoint/2010/main" val="391142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F0527-5365-3841-BA8A-46C866810D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98569E-15BE-F543-A44F-BCA84C44E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11D29B-C47A-0D4A-93DF-D70AD8449975}"/>
              </a:ext>
            </a:extLst>
          </p:cNvPr>
          <p:cNvSpPr>
            <a:spLocks noGrp="1"/>
          </p:cNvSpPr>
          <p:nvPr>
            <p:ph type="dt" sz="half" idx="10"/>
          </p:nvPr>
        </p:nvSpPr>
        <p:spPr/>
        <p:txBody>
          <a:bodyPr/>
          <a:lstStyle/>
          <a:p>
            <a:fld id="{9BB6A4DB-E516-3C45-88BE-46B6E64E2618}" type="datetimeFigureOut">
              <a:rPr lang="en-US" smtClean="0"/>
              <a:t>12/8/18</a:t>
            </a:fld>
            <a:endParaRPr lang="en-US"/>
          </a:p>
        </p:txBody>
      </p:sp>
      <p:sp>
        <p:nvSpPr>
          <p:cNvPr id="5" name="Footer Placeholder 4">
            <a:extLst>
              <a:ext uri="{FF2B5EF4-FFF2-40B4-BE49-F238E27FC236}">
                <a16:creationId xmlns:a16="http://schemas.microsoft.com/office/drawing/2014/main" id="{A1C7452D-897A-0D46-B927-5D4F1D4EB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56E26-B311-B243-B6D3-E8DB30426CBF}"/>
              </a:ext>
            </a:extLst>
          </p:cNvPr>
          <p:cNvSpPr>
            <a:spLocks noGrp="1"/>
          </p:cNvSpPr>
          <p:nvPr>
            <p:ph type="sldNum" sz="quarter" idx="12"/>
          </p:nvPr>
        </p:nvSpPr>
        <p:spPr/>
        <p:txBody>
          <a:bodyPr/>
          <a:lstStyle/>
          <a:p>
            <a:fld id="{8D52EF93-0CFD-7A4C-8F13-216B202DD0BA}" type="slidenum">
              <a:rPr lang="en-US" smtClean="0"/>
              <a:t>‹#›</a:t>
            </a:fld>
            <a:endParaRPr lang="en-US"/>
          </a:p>
        </p:txBody>
      </p:sp>
    </p:spTree>
    <p:extLst>
      <p:ext uri="{BB962C8B-B14F-4D97-AF65-F5344CB8AC3E}">
        <p14:creationId xmlns:p14="http://schemas.microsoft.com/office/powerpoint/2010/main" val="2500650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013F-AEC6-2244-BAB9-CFB0B0B286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0B717F-D910-644D-8017-C80B4E3A19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9552B4-15BF-C04D-ABE9-D6E7BAD2720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8882D0-BBEA-9F40-9AF1-B83175F36680}"/>
              </a:ext>
            </a:extLst>
          </p:cNvPr>
          <p:cNvSpPr>
            <a:spLocks noGrp="1"/>
          </p:cNvSpPr>
          <p:nvPr>
            <p:ph type="dt" sz="half" idx="10"/>
          </p:nvPr>
        </p:nvSpPr>
        <p:spPr/>
        <p:txBody>
          <a:bodyPr/>
          <a:lstStyle/>
          <a:p>
            <a:fld id="{9BB6A4DB-E516-3C45-88BE-46B6E64E2618}" type="datetimeFigureOut">
              <a:rPr lang="en-US" smtClean="0"/>
              <a:t>12/8/18</a:t>
            </a:fld>
            <a:endParaRPr lang="en-US"/>
          </a:p>
        </p:txBody>
      </p:sp>
      <p:sp>
        <p:nvSpPr>
          <p:cNvPr id="6" name="Footer Placeholder 5">
            <a:extLst>
              <a:ext uri="{FF2B5EF4-FFF2-40B4-BE49-F238E27FC236}">
                <a16:creationId xmlns:a16="http://schemas.microsoft.com/office/drawing/2014/main" id="{7888F8A5-E483-664D-9066-B4C5A7F1E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048646-D794-0F44-B6D0-DD38B750A666}"/>
              </a:ext>
            </a:extLst>
          </p:cNvPr>
          <p:cNvSpPr>
            <a:spLocks noGrp="1"/>
          </p:cNvSpPr>
          <p:nvPr>
            <p:ph type="sldNum" sz="quarter" idx="12"/>
          </p:nvPr>
        </p:nvSpPr>
        <p:spPr/>
        <p:txBody>
          <a:bodyPr/>
          <a:lstStyle/>
          <a:p>
            <a:fld id="{8D52EF93-0CFD-7A4C-8F13-216B202DD0BA}" type="slidenum">
              <a:rPr lang="en-US" smtClean="0"/>
              <a:t>‹#›</a:t>
            </a:fld>
            <a:endParaRPr lang="en-US"/>
          </a:p>
        </p:txBody>
      </p:sp>
    </p:spTree>
    <p:extLst>
      <p:ext uri="{BB962C8B-B14F-4D97-AF65-F5344CB8AC3E}">
        <p14:creationId xmlns:p14="http://schemas.microsoft.com/office/powerpoint/2010/main" val="124429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B2EC-0545-7749-8340-6533B32472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74FC7D-178F-E44D-A774-95288AE55E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CF7888-46FE-EB4B-9C3C-80927BFA74A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863844-5D52-9A45-9A58-9D4D29AC13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269A2D-ABB4-7D4B-B85E-77697457C8E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D9ACC0-88C9-7A4A-B238-C991CB467829}"/>
              </a:ext>
            </a:extLst>
          </p:cNvPr>
          <p:cNvSpPr>
            <a:spLocks noGrp="1"/>
          </p:cNvSpPr>
          <p:nvPr>
            <p:ph type="dt" sz="half" idx="10"/>
          </p:nvPr>
        </p:nvSpPr>
        <p:spPr/>
        <p:txBody>
          <a:bodyPr/>
          <a:lstStyle/>
          <a:p>
            <a:fld id="{9BB6A4DB-E516-3C45-88BE-46B6E64E2618}" type="datetimeFigureOut">
              <a:rPr lang="en-US" smtClean="0"/>
              <a:t>12/8/18</a:t>
            </a:fld>
            <a:endParaRPr lang="en-US"/>
          </a:p>
        </p:txBody>
      </p:sp>
      <p:sp>
        <p:nvSpPr>
          <p:cNvPr id="8" name="Footer Placeholder 7">
            <a:extLst>
              <a:ext uri="{FF2B5EF4-FFF2-40B4-BE49-F238E27FC236}">
                <a16:creationId xmlns:a16="http://schemas.microsoft.com/office/drawing/2014/main" id="{A07DCF52-8380-894C-9FF9-D771F1BDA9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64D227-EC43-3949-80E5-680C83FBFEA2}"/>
              </a:ext>
            </a:extLst>
          </p:cNvPr>
          <p:cNvSpPr>
            <a:spLocks noGrp="1"/>
          </p:cNvSpPr>
          <p:nvPr>
            <p:ph type="sldNum" sz="quarter" idx="12"/>
          </p:nvPr>
        </p:nvSpPr>
        <p:spPr/>
        <p:txBody>
          <a:bodyPr/>
          <a:lstStyle/>
          <a:p>
            <a:fld id="{8D52EF93-0CFD-7A4C-8F13-216B202DD0BA}" type="slidenum">
              <a:rPr lang="en-US" smtClean="0"/>
              <a:t>‹#›</a:t>
            </a:fld>
            <a:endParaRPr lang="en-US"/>
          </a:p>
        </p:txBody>
      </p:sp>
    </p:spTree>
    <p:extLst>
      <p:ext uri="{BB962C8B-B14F-4D97-AF65-F5344CB8AC3E}">
        <p14:creationId xmlns:p14="http://schemas.microsoft.com/office/powerpoint/2010/main" val="1131778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65B3-70B9-B448-82D0-E5531BD271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F55206-18C9-704A-94E6-FFC1E119953E}"/>
              </a:ext>
            </a:extLst>
          </p:cNvPr>
          <p:cNvSpPr>
            <a:spLocks noGrp="1"/>
          </p:cNvSpPr>
          <p:nvPr>
            <p:ph type="dt" sz="half" idx="10"/>
          </p:nvPr>
        </p:nvSpPr>
        <p:spPr/>
        <p:txBody>
          <a:bodyPr/>
          <a:lstStyle/>
          <a:p>
            <a:fld id="{9BB6A4DB-E516-3C45-88BE-46B6E64E2618}" type="datetimeFigureOut">
              <a:rPr lang="en-US" smtClean="0"/>
              <a:t>12/8/18</a:t>
            </a:fld>
            <a:endParaRPr lang="en-US"/>
          </a:p>
        </p:txBody>
      </p:sp>
      <p:sp>
        <p:nvSpPr>
          <p:cNvPr id="4" name="Footer Placeholder 3">
            <a:extLst>
              <a:ext uri="{FF2B5EF4-FFF2-40B4-BE49-F238E27FC236}">
                <a16:creationId xmlns:a16="http://schemas.microsoft.com/office/drawing/2014/main" id="{7B391EFC-0F07-3149-9AAA-3AE2B82571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506471-EE8A-3142-A9C3-8AC1EF43154E}"/>
              </a:ext>
            </a:extLst>
          </p:cNvPr>
          <p:cNvSpPr>
            <a:spLocks noGrp="1"/>
          </p:cNvSpPr>
          <p:nvPr>
            <p:ph type="sldNum" sz="quarter" idx="12"/>
          </p:nvPr>
        </p:nvSpPr>
        <p:spPr/>
        <p:txBody>
          <a:bodyPr/>
          <a:lstStyle/>
          <a:p>
            <a:fld id="{8D52EF93-0CFD-7A4C-8F13-216B202DD0BA}" type="slidenum">
              <a:rPr lang="en-US" smtClean="0"/>
              <a:t>‹#›</a:t>
            </a:fld>
            <a:endParaRPr lang="en-US"/>
          </a:p>
        </p:txBody>
      </p:sp>
    </p:spTree>
    <p:extLst>
      <p:ext uri="{BB962C8B-B14F-4D97-AF65-F5344CB8AC3E}">
        <p14:creationId xmlns:p14="http://schemas.microsoft.com/office/powerpoint/2010/main" val="184815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A667BF-8C47-1049-84A7-911291C9315E}"/>
              </a:ext>
            </a:extLst>
          </p:cNvPr>
          <p:cNvSpPr>
            <a:spLocks noGrp="1"/>
          </p:cNvSpPr>
          <p:nvPr>
            <p:ph type="dt" sz="half" idx="10"/>
          </p:nvPr>
        </p:nvSpPr>
        <p:spPr/>
        <p:txBody>
          <a:bodyPr/>
          <a:lstStyle/>
          <a:p>
            <a:fld id="{9BB6A4DB-E516-3C45-88BE-46B6E64E2618}" type="datetimeFigureOut">
              <a:rPr lang="en-US" smtClean="0"/>
              <a:t>12/8/18</a:t>
            </a:fld>
            <a:endParaRPr lang="en-US"/>
          </a:p>
        </p:txBody>
      </p:sp>
      <p:sp>
        <p:nvSpPr>
          <p:cNvPr id="3" name="Footer Placeholder 2">
            <a:extLst>
              <a:ext uri="{FF2B5EF4-FFF2-40B4-BE49-F238E27FC236}">
                <a16:creationId xmlns:a16="http://schemas.microsoft.com/office/drawing/2014/main" id="{A6DE0A17-278B-D243-9F79-A9FF570BFC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BF7A98-3958-2446-B093-C4AA6217496A}"/>
              </a:ext>
            </a:extLst>
          </p:cNvPr>
          <p:cNvSpPr>
            <a:spLocks noGrp="1"/>
          </p:cNvSpPr>
          <p:nvPr>
            <p:ph type="sldNum" sz="quarter" idx="12"/>
          </p:nvPr>
        </p:nvSpPr>
        <p:spPr/>
        <p:txBody>
          <a:bodyPr/>
          <a:lstStyle/>
          <a:p>
            <a:fld id="{8D52EF93-0CFD-7A4C-8F13-216B202DD0BA}" type="slidenum">
              <a:rPr lang="en-US" smtClean="0"/>
              <a:t>‹#›</a:t>
            </a:fld>
            <a:endParaRPr lang="en-US"/>
          </a:p>
        </p:txBody>
      </p:sp>
    </p:spTree>
    <p:extLst>
      <p:ext uri="{BB962C8B-B14F-4D97-AF65-F5344CB8AC3E}">
        <p14:creationId xmlns:p14="http://schemas.microsoft.com/office/powerpoint/2010/main" val="1735929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B985-D916-7744-85F2-456EB7D78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E46BAD-F10C-184B-9467-AC44B9705E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D6667C-4A57-A644-BE43-11F75AE9C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B37C66-D6CB-D64B-BE91-1C2EFA662F24}"/>
              </a:ext>
            </a:extLst>
          </p:cNvPr>
          <p:cNvSpPr>
            <a:spLocks noGrp="1"/>
          </p:cNvSpPr>
          <p:nvPr>
            <p:ph type="dt" sz="half" idx="10"/>
          </p:nvPr>
        </p:nvSpPr>
        <p:spPr/>
        <p:txBody>
          <a:bodyPr/>
          <a:lstStyle/>
          <a:p>
            <a:fld id="{9BB6A4DB-E516-3C45-88BE-46B6E64E2618}" type="datetimeFigureOut">
              <a:rPr lang="en-US" smtClean="0"/>
              <a:t>12/8/18</a:t>
            </a:fld>
            <a:endParaRPr lang="en-US"/>
          </a:p>
        </p:txBody>
      </p:sp>
      <p:sp>
        <p:nvSpPr>
          <p:cNvPr id="6" name="Footer Placeholder 5">
            <a:extLst>
              <a:ext uri="{FF2B5EF4-FFF2-40B4-BE49-F238E27FC236}">
                <a16:creationId xmlns:a16="http://schemas.microsoft.com/office/drawing/2014/main" id="{9B0451B2-98F7-6043-8368-BC5F5E9D0C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2B251-7E41-C44E-BB88-5654532A0CC3}"/>
              </a:ext>
            </a:extLst>
          </p:cNvPr>
          <p:cNvSpPr>
            <a:spLocks noGrp="1"/>
          </p:cNvSpPr>
          <p:nvPr>
            <p:ph type="sldNum" sz="quarter" idx="12"/>
          </p:nvPr>
        </p:nvSpPr>
        <p:spPr/>
        <p:txBody>
          <a:bodyPr/>
          <a:lstStyle/>
          <a:p>
            <a:fld id="{8D52EF93-0CFD-7A4C-8F13-216B202DD0BA}" type="slidenum">
              <a:rPr lang="en-US" smtClean="0"/>
              <a:t>‹#›</a:t>
            </a:fld>
            <a:endParaRPr lang="en-US"/>
          </a:p>
        </p:txBody>
      </p:sp>
    </p:spTree>
    <p:extLst>
      <p:ext uri="{BB962C8B-B14F-4D97-AF65-F5344CB8AC3E}">
        <p14:creationId xmlns:p14="http://schemas.microsoft.com/office/powerpoint/2010/main" val="226271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9C1B-82A8-FD4A-A782-E42E8D463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8FF2B4-C275-3242-9131-2D4462616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393978-14C8-7542-B91B-24FDA5D9B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34FEDB-8D92-9F43-BDB8-24AFB97C4827}"/>
              </a:ext>
            </a:extLst>
          </p:cNvPr>
          <p:cNvSpPr>
            <a:spLocks noGrp="1"/>
          </p:cNvSpPr>
          <p:nvPr>
            <p:ph type="dt" sz="half" idx="10"/>
          </p:nvPr>
        </p:nvSpPr>
        <p:spPr/>
        <p:txBody>
          <a:bodyPr/>
          <a:lstStyle/>
          <a:p>
            <a:fld id="{9BB6A4DB-E516-3C45-88BE-46B6E64E2618}" type="datetimeFigureOut">
              <a:rPr lang="en-US" smtClean="0"/>
              <a:t>12/8/18</a:t>
            </a:fld>
            <a:endParaRPr lang="en-US"/>
          </a:p>
        </p:txBody>
      </p:sp>
      <p:sp>
        <p:nvSpPr>
          <p:cNvPr id="6" name="Footer Placeholder 5">
            <a:extLst>
              <a:ext uri="{FF2B5EF4-FFF2-40B4-BE49-F238E27FC236}">
                <a16:creationId xmlns:a16="http://schemas.microsoft.com/office/drawing/2014/main" id="{221131FC-72EE-E543-940F-F603E5C16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FAC209-05E0-8E4A-9A9C-3C5D04134BD9}"/>
              </a:ext>
            </a:extLst>
          </p:cNvPr>
          <p:cNvSpPr>
            <a:spLocks noGrp="1"/>
          </p:cNvSpPr>
          <p:nvPr>
            <p:ph type="sldNum" sz="quarter" idx="12"/>
          </p:nvPr>
        </p:nvSpPr>
        <p:spPr/>
        <p:txBody>
          <a:bodyPr/>
          <a:lstStyle/>
          <a:p>
            <a:fld id="{8D52EF93-0CFD-7A4C-8F13-216B202DD0BA}" type="slidenum">
              <a:rPr lang="en-US" smtClean="0"/>
              <a:t>‹#›</a:t>
            </a:fld>
            <a:endParaRPr lang="en-US"/>
          </a:p>
        </p:txBody>
      </p:sp>
    </p:spTree>
    <p:extLst>
      <p:ext uri="{BB962C8B-B14F-4D97-AF65-F5344CB8AC3E}">
        <p14:creationId xmlns:p14="http://schemas.microsoft.com/office/powerpoint/2010/main" val="408497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148863-40F7-804C-8377-25B2AF87D4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BA5151-2D00-B645-8130-57CAA72E09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BEDB7-FBBC-C64F-BB07-15E824EC8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6A4DB-E516-3C45-88BE-46B6E64E2618}" type="datetimeFigureOut">
              <a:rPr lang="en-US" smtClean="0"/>
              <a:t>12/8/18</a:t>
            </a:fld>
            <a:endParaRPr lang="en-US"/>
          </a:p>
        </p:txBody>
      </p:sp>
      <p:sp>
        <p:nvSpPr>
          <p:cNvPr id="5" name="Footer Placeholder 4">
            <a:extLst>
              <a:ext uri="{FF2B5EF4-FFF2-40B4-BE49-F238E27FC236}">
                <a16:creationId xmlns:a16="http://schemas.microsoft.com/office/drawing/2014/main" id="{A1EBE886-EFEF-6641-8AB5-0BE593A93E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574232-93A9-244D-A7CD-7B0F59AEBF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52EF93-0CFD-7A4C-8F13-216B202DD0BA}" type="slidenum">
              <a:rPr lang="en-US" smtClean="0"/>
              <a:t>‹#›</a:t>
            </a:fld>
            <a:endParaRPr lang="en-US"/>
          </a:p>
        </p:txBody>
      </p:sp>
    </p:spTree>
    <p:extLst>
      <p:ext uri="{BB962C8B-B14F-4D97-AF65-F5344CB8AC3E}">
        <p14:creationId xmlns:p14="http://schemas.microsoft.com/office/powerpoint/2010/main" val="1552055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143B-B899-C143-9E72-FC3BDF2CF6EB}"/>
              </a:ext>
            </a:extLst>
          </p:cNvPr>
          <p:cNvSpPr>
            <a:spLocks noGrp="1"/>
          </p:cNvSpPr>
          <p:nvPr>
            <p:ph type="ctrTitle"/>
          </p:nvPr>
        </p:nvSpPr>
        <p:spPr/>
        <p:txBody>
          <a:bodyPr>
            <a:normAutofit fontScale="90000"/>
          </a:bodyPr>
          <a:lstStyle/>
          <a:p>
            <a:br>
              <a:rPr lang="en-US" dirty="0"/>
            </a:br>
            <a:r>
              <a:rPr lang="en-US" dirty="0"/>
              <a:t> </a:t>
            </a:r>
            <a:br>
              <a:rPr lang="en-US" dirty="0"/>
            </a:br>
            <a:r>
              <a:rPr lang="en-US" dirty="0"/>
              <a:t>MUSIC-STREAMING</a:t>
            </a:r>
            <a:br>
              <a:rPr lang="en-US" dirty="0"/>
            </a:br>
            <a:r>
              <a:rPr lang="en-US" dirty="0"/>
              <a:t> APP DATABASE</a:t>
            </a:r>
          </a:p>
        </p:txBody>
      </p:sp>
      <p:sp>
        <p:nvSpPr>
          <p:cNvPr id="3" name="Subtitle 2">
            <a:extLst>
              <a:ext uri="{FF2B5EF4-FFF2-40B4-BE49-F238E27FC236}">
                <a16:creationId xmlns:a16="http://schemas.microsoft.com/office/drawing/2014/main" id="{F5C560C1-C3D9-8A4A-8FE9-29FBB4969A97}"/>
              </a:ext>
            </a:extLst>
          </p:cNvPr>
          <p:cNvSpPr>
            <a:spLocks noGrp="1"/>
          </p:cNvSpPr>
          <p:nvPr>
            <p:ph type="subTitle" idx="1"/>
          </p:nvPr>
        </p:nvSpPr>
        <p:spPr/>
        <p:txBody>
          <a:bodyPr>
            <a:normAutofit lnSpcReduction="10000"/>
          </a:bodyPr>
          <a:lstStyle/>
          <a:p>
            <a:endParaRPr lang="en-US" dirty="0"/>
          </a:p>
          <a:p>
            <a:r>
              <a:rPr lang="en-US" dirty="0"/>
              <a:t>INFO 6210 – FINAL PROJECT </a:t>
            </a:r>
          </a:p>
          <a:p>
            <a:r>
              <a:rPr lang="en-US" dirty="0"/>
              <a:t>GROUP B </a:t>
            </a:r>
          </a:p>
          <a:p>
            <a:r>
              <a:rPr lang="en-US" dirty="0"/>
              <a:t>WENQING LIANG, AMEYA PATANKAR, NIRAV PATEL, SMEET PATEL</a:t>
            </a:r>
          </a:p>
        </p:txBody>
      </p:sp>
    </p:spTree>
    <p:extLst>
      <p:ext uri="{BB962C8B-B14F-4D97-AF65-F5344CB8AC3E}">
        <p14:creationId xmlns:p14="http://schemas.microsoft.com/office/powerpoint/2010/main" val="371253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4376-DB91-E24E-B870-DEDC5404D3AF}"/>
              </a:ext>
            </a:extLst>
          </p:cNvPr>
          <p:cNvSpPr>
            <a:spLocks noGrp="1"/>
          </p:cNvSpPr>
          <p:nvPr>
            <p:ph type="title"/>
          </p:nvPr>
        </p:nvSpPr>
        <p:spPr/>
        <p:txBody>
          <a:bodyPr/>
          <a:lstStyle/>
          <a:p>
            <a:r>
              <a:rPr lang="en-US" dirty="0"/>
              <a:t>SQL VIEW</a:t>
            </a:r>
          </a:p>
        </p:txBody>
      </p:sp>
      <p:pic>
        <p:nvPicPr>
          <p:cNvPr id="6" name="Content Placeholder 5">
            <a:extLst>
              <a:ext uri="{FF2B5EF4-FFF2-40B4-BE49-F238E27FC236}">
                <a16:creationId xmlns:a16="http://schemas.microsoft.com/office/drawing/2014/main" id="{5DA1D03E-C046-BF48-88A6-2B93CFBE43F3}"/>
              </a:ext>
            </a:extLst>
          </p:cNvPr>
          <p:cNvPicPr>
            <a:picLocks noGrp="1" noChangeAspect="1"/>
          </p:cNvPicPr>
          <p:nvPr>
            <p:ph sz="half" idx="1"/>
          </p:nvPr>
        </p:nvPicPr>
        <p:blipFill rotWithShape="1">
          <a:blip r:embed="rId2"/>
          <a:srcRect r="16217" b="15417"/>
          <a:stretch/>
        </p:blipFill>
        <p:spPr>
          <a:xfrm>
            <a:off x="838200" y="1690688"/>
            <a:ext cx="4713514" cy="3485469"/>
          </a:xfrm>
        </p:spPr>
      </p:pic>
      <p:pic>
        <p:nvPicPr>
          <p:cNvPr id="8" name="Content Placeholder 7">
            <a:extLst>
              <a:ext uri="{FF2B5EF4-FFF2-40B4-BE49-F238E27FC236}">
                <a16:creationId xmlns:a16="http://schemas.microsoft.com/office/drawing/2014/main" id="{F73DA0EE-7E4A-FA4F-BFDD-B731FFEFAD4E}"/>
              </a:ext>
            </a:extLst>
          </p:cNvPr>
          <p:cNvPicPr>
            <a:picLocks noGrp="1" noChangeAspect="1"/>
          </p:cNvPicPr>
          <p:nvPr>
            <p:ph sz="half" idx="2"/>
          </p:nvPr>
        </p:nvPicPr>
        <p:blipFill>
          <a:blip r:embed="rId3"/>
          <a:stretch>
            <a:fillRect/>
          </a:stretch>
        </p:blipFill>
        <p:spPr>
          <a:xfrm>
            <a:off x="6172200" y="1928651"/>
            <a:ext cx="5181600" cy="3655428"/>
          </a:xfrm>
        </p:spPr>
      </p:pic>
    </p:spTree>
    <p:extLst>
      <p:ext uri="{BB962C8B-B14F-4D97-AF65-F5344CB8AC3E}">
        <p14:creationId xmlns:p14="http://schemas.microsoft.com/office/powerpoint/2010/main" val="210286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500BD-802D-444C-AAA0-9A26C57D0F48}"/>
              </a:ext>
            </a:extLst>
          </p:cNvPr>
          <p:cNvSpPr>
            <a:spLocks noGrp="1"/>
          </p:cNvSpPr>
          <p:nvPr>
            <p:ph type="title"/>
          </p:nvPr>
        </p:nvSpPr>
        <p:spPr/>
        <p:txBody>
          <a:bodyPr/>
          <a:lstStyle/>
          <a:p>
            <a:r>
              <a:rPr lang="en-US" dirty="0"/>
              <a:t>REPORT </a:t>
            </a:r>
          </a:p>
        </p:txBody>
      </p:sp>
      <p:pic>
        <p:nvPicPr>
          <p:cNvPr id="6" name="Content Placeholder 5">
            <a:extLst>
              <a:ext uri="{FF2B5EF4-FFF2-40B4-BE49-F238E27FC236}">
                <a16:creationId xmlns:a16="http://schemas.microsoft.com/office/drawing/2014/main" id="{E953AAAE-89D6-D74C-A66B-99E6B14C1333}"/>
              </a:ext>
            </a:extLst>
          </p:cNvPr>
          <p:cNvPicPr>
            <a:picLocks noGrp="1" noChangeAspect="1"/>
          </p:cNvPicPr>
          <p:nvPr>
            <p:ph sz="half" idx="1"/>
          </p:nvPr>
        </p:nvPicPr>
        <p:blipFill>
          <a:blip r:embed="rId2"/>
          <a:stretch>
            <a:fillRect/>
          </a:stretch>
        </p:blipFill>
        <p:spPr>
          <a:xfrm>
            <a:off x="3024768" y="1404547"/>
            <a:ext cx="6142463" cy="4913970"/>
          </a:xfrm>
        </p:spPr>
      </p:pic>
    </p:spTree>
    <p:extLst>
      <p:ext uri="{BB962C8B-B14F-4D97-AF65-F5344CB8AC3E}">
        <p14:creationId xmlns:p14="http://schemas.microsoft.com/office/powerpoint/2010/main" val="6317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813A6-ABD8-2C4C-876B-4EDCDA7A2B6F}"/>
              </a:ext>
            </a:extLst>
          </p:cNvPr>
          <p:cNvSpPr>
            <a:spLocks noGrp="1"/>
          </p:cNvSpPr>
          <p:nvPr>
            <p:ph type="title"/>
          </p:nvPr>
        </p:nvSpPr>
        <p:spPr/>
        <p:txBody>
          <a:bodyPr/>
          <a:lstStyle/>
          <a:p>
            <a:r>
              <a:rPr lang="en-US"/>
              <a:t>REPORT</a:t>
            </a:r>
          </a:p>
        </p:txBody>
      </p:sp>
      <p:pic>
        <p:nvPicPr>
          <p:cNvPr id="6" name="Content Placeholder 5">
            <a:extLst>
              <a:ext uri="{FF2B5EF4-FFF2-40B4-BE49-F238E27FC236}">
                <a16:creationId xmlns:a16="http://schemas.microsoft.com/office/drawing/2014/main" id="{953FD459-19C6-6844-90AC-A10F6CADE330}"/>
              </a:ext>
            </a:extLst>
          </p:cNvPr>
          <p:cNvPicPr>
            <a:picLocks noGrp="1" noChangeAspect="1"/>
          </p:cNvPicPr>
          <p:nvPr>
            <p:ph sz="half" idx="1"/>
          </p:nvPr>
        </p:nvPicPr>
        <p:blipFill>
          <a:blip r:embed="rId2"/>
          <a:stretch>
            <a:fillRect/>
          </a:stretch>
        </p:blipFill>
        <p:spPr>
          <a:xfrm>
            <a:off x="2755900" y="1263225"/>
            <a:ext cx="6680200" cy="5344160"/>
          </a:xfrm>
        </p:spPr>
      </p:pic>
    </p:spTree>
    <p:extLst>
      <p:ext uri="{BB962C8B-B14F-4D97-AF65-F5344CB8AC3E}">
        <p14:creationId xmlns:p14="http://schemas.microsoft.com/office/powerpoint/2010/main" val="100608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03A6-60CE-8A4E-B682-D87C8D4EB192}"/>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DFA69C93-0264-454B-B1A4-713C40A304B7}"/>
              </a:ext>
            </a:extLst>
          </p:cNvPr>
          <p:cNvSpPr>
            <a:spLocks noGrp="1"/>
          </p:cNvSpPr>
          <p:nvPr>
            <p:ph idx="1"/>
          </p:nvPr>
        </p:nvSpPr>
        <p:spPr>
          <a:xfrm>
            <a:off x="838200" y="1812471"/>
            <a:ext cx="10515600" cy="4609420"/>
          </a:xfrm>
        </p:spPr>
        <p:txBody>
          <a:bodyPr/>
          <a:lstStyle/>
          <a:p>
            <a:pPr marL="0" indent="0">
              <a:buNone/>
            </a:pPr>
            <a:endParaRPr lang="en-US" dirty="0"/>
          </a:p>
          <a:p>
            <a:r>
              <a:rPr lang="en-US" dirty="0"/>
              <a:t>Music-streaming applications (e.g. Spotify, iTunes, Apple Music). </a:t>
            </a:r>
          </a:p>
          <a:p>
            <a:r>
              <a:rPr lang="en-US" dirty="0"/>
              <a:t>Users of the application will be able to perform music-related searches, listen to songs online live, and add them to their personal playlists and favorite lists. </a:t>
            </a:r>
          </a:p>
          <a:p>
            <a:r>
              <a:rPr lang="en-US" dirty="0"/>
              <a:t>The database maintains information related to Music and Users.</a:t>
            </a:r>
          </a:p>
        </p:txBody>
      </p:sp>
    </p:spTree>
    <p:extLst>
      <p:ext uri="{BB962C8B-B14F-4D97-AF65-F5344CB8AC3E}">
        <p14:creationId xmlns:p14="http://schemas.microsoft.com/office/powerpoint/2010/main" val="18356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14AC-448E-8941-A88C-02BA955F422F}"/>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560D38F5-384C-D64E-B740-6BC464822C01}"/>
              </a:ext>
            </a:extLst>
          </p:cNvPr>
          <p:cNvSpPr>
            <a:spLocks noGrp="1"/>
          </p:cNvSpPr>
          <p:nvPr>
            <p:ph idx="1"/>
          </p:nvPr>
        </p:nvSpPr>
        <p:spPr>
          <a:xfrm>
            <a:off x="838200" y="2506662"/>
            <a:ext cx="10515600" cy="4351338"/>
          </a:xfrm>
        </p:spPr>
        <p:txBody>
          <a:bodyPr/>
          <a:lstStyle/>
          <a:p>
            <a:r>
              <a:rPr lang="en-US" dirty="0"/>
              <a:t>Persist information related to Music, such as Artists, Albums, Genres, Songs, and Lyrics. </a:t>
            </a:r>
          </a:p>
          <a:p>
            <a:endParaRPr lang="en-US" dirty="0"/>
          </a:p>
          <a:p>
            <a:r>
              <a:rPr lang="en-US" dirty="0"/>
              <a:t>Manage user information and preferences, such as Playlists, Favorites, Purchased, and Downloads. </a:t>
            </a:r>
          </a:p>
          <a:p>
            <a:endParaRPr lang="en-US" dirty="0"/>
          </a:p>
        </p:txBody>
      </p:sp>
    </p:spTree>
    <p:extLst>
      <p:ext uri="{BB962C8B-B14F-4D97-AF65-F5344CB8AC3E}">
        <p14:creationId xmlns:p14="http://schemas.microsoft.com/office/powerpoint/2010/main" val="2516248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6ECE-B49E-9B48-948C-6796ABC994E1}"/>
              </a:ext>
            </a:extLst>
          </p:cNvPr>
          <p:cNvSpPr>
            <a:spLocks noGrp="1"/>
          </p:cNvSpPr>
          <p:nvPr>
            <p:ph type="title"/>
          </p:nvPr>
        </p:nvSpPr>
        <p:spPr/>
        <p:txBody>
          <a:bodyPr/>
          <a:lstStyle/>
          <a:p>
            <a:r>
              <a:rPr lang="en-US" dirty="0"/>
              <a:t>BUSINESS RULES</a:t>
            </a:r>
          </a:p>
        </p:txBody>
      </p:sp>
      <p:sp>
        <p:nvSpPr>
          <p:cNvPr id="3" name="Content Placeholder 2">
            <a:extLst>
              <a:ext uri="{FF2B5EF4-FFF2-40B4-BE49-F238E27FC236}">
                <a16:creationId xmlns:a16="http://schemas.microsoft.com/office/drawing/2014/main" id="{48D83BC8-972A-A24F-B26D-5247E6F9A435}"/>
              </a:ext>
            </a:extLst>
          </p:cNvPr>
          <p:cNvSpPr>
            <a:spLocks noGrp="1"/>
          </p:cNvSpPr>
          <p:nvPr>
            <p:ph sz="half" idx="1"/>
          </p:nvPr>
        </p:nvSpPr>
        <p:spPr>
          <a:xfrm>
            <a:off x="838200" y="1690688"/>
            <a:ext cx="10640786" cy="4351338"/>
          </a:xfrm>
        </p:spPr>
        <p:txBody>
          <a:bodyPr>
            <a:normAutofit/>
          </a:bodyPr>
          <a:lstStyle/>
          <a:p>
            <a:r>
              <a:rPr lang="en-US" dirty="0"/>
              <a:t>Purchases are the songs purchased by each user account. Once a song is purchased, it will be available for the same user account forever across all devices after logging in, i.e. users do not need to purchase the exact same song twice.</a:t>
            </a:r>
          </a:p>
          <a:p>
            <a:r>
              <a:rPr lang="en-US" dirty="0"/>
              <a:t>Playlists are lists of songs. All playlists are private, i.e. there is no publicly shared playlists across different users.</a:t>
            </a:r>
          </a:p>
          <a:p>
            <a:r>
              <a:rPr lang="en-US" dirty="0"/>
              <a:t>Favorites is a list which contains all songs that users have marked “heart” with. There is only one such list for each user account.</a:t>
            </a:r>
          </a:p>
          <a:p>
            <a:r>
              <a:rPr lang="en-US" dirty="0"/>
              <a:t>Songs can be purchased, added to playlists, and added to favorite.</a:t>
            </a:r>
          </a:p>
          <a:p>
            <a:endParaRPr lang="en-US" dirty="0"/>
          </a:p>
        </p:txBody>
      </p:sp>
    </p:spTree>
    <p:extLst>
      <p:ext uri="{BB962C8B-B14F-4D97-AF65-F5344CB8AC3E}">
        <p14:creationId xmlns:p14="http://schemas.microsoft.com/office/powerpoint/2010/main" val="2007008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1961B7-71FF-F14C-B101-3617CE65ADD5}"/>
              </a:ext>
            </a:extLst>
          </p:cNvPr>
          <p:cNvSpPr>
            <a:spLocks noGrp="1"/>
          </p:cNvSpPr>
          <p:nvPr>
            <p:ph sz="half" idx="1"/>
          </p:nvPr>
        </p:nvSpPr>
        <p:spPr/>
        <p:txBody>
          <a:bodyPr>
            <a:normAutofit lnSpcReduction="10000"/>
          </a:bodyPr>
          <a:lstStyle/>
          <a:p>
            <a:r>
              <a:rPr lang="en-US" dirty="0"/>
              <a:t>Artist</a:t>
            </a:r>
          </a:p>
          <a:p>
            <a:r>
              <a:rPr lang="en-US" dirty="0"/>
              <a:t>Album</a:t>
            </a:r>
          </a:p>
          <a:p>
            <a:r>
              <a:rPr lang="en-US" dirty="0"/>
              <a:t>Genre</a:t>
            </a:r>
          </a:p>
          <a:p>
            <a:r>
              <a:rPr lang="en-US" dirty="0"/>
              <a:t>Songs</a:t>
            </a:r>
          </a:p>
          <a:p>
            <a:r>
              <a:rPr lang="en-US" dirty="0"/>
              <a:t>Lyrics</a:t>
            </a:r>
          </a:p>
          <a:p>
            <a:r>
              <a:rPr lang="en-US" dirty="0"/>
              <a:t>Users</a:t>
            </a:r>
          </a:p>
          <a:p>
            <a:r>
              <a:rPr lang="en-US" dirty="0"/>
              <a:t>Playlists</a:t>
            </a:r>
          </a:p>
          <a:p>
            <a:r>
              <a:rPr lang="en-US" dirty="0"/>
              <a:t>Favorites</a:t>
            </a:r>
          </a:p>
          <a:p>
            <a:r>
              <a:rPr lang="en-US" dirty="0"/>
              <a:t>Purchases</a:t>
            </a:r>
          </a:p>
          <a:p>
            <a:endParaRPr lang="en-US" dirty="0"/>
          </a:p>
        </p:txBody>
      </p:sp>
      <p:sp>
        <p:nvSpPr>
          <p:cNvPr id="4" name="Content Placeholder 3">
            <a:extLst>
              <a:ext uri="{FF2B5EF4-FFF2-40B4-BE49-F238E27FC236}">
                <a16:creationId xmlns:a16="http://schemas.microsoft.com/office/drawing/2014/main" id="{51C6F494-E136-454A-84D0-2578970173D1}"/>
              </a:ext>
            </a:extLst>
          </p:cNvPr>
          <p:cNvSpPr>
            <a:spLocks noGrp="1"/>
          </p:cNvSpPr>
          <p:nvPr>
            <p:ph sz="half" idx="2"/>
          </p:nvPr>
        </p:nvSpPr>
        <p:spPr/>
        <p:txBody>
          <a:bodyPr>
            <a:normAutofit lnSpcReduction="10000"/>
          </a:bodyPr>
          <a:lstStyle/>
          <a:p>
            <a:r>
              <a:rPr lang="en-US" dirty="0" err="1"/>
              <a:t>Artist_Album</a:t>
            </a:r>
            <a:endParaRPr lang="en-US" dirty="0"/>
          </a:p>
          <a:p>
            <a:r>
              <a:rPr lang="en-US" dirty="0" err="1"/>
              <a:t>Album_Genre</a:t>
            </a:r>
            <a:endParaRPr lang="en-US" dirty="0"/>
          </a:p>
          <a:p>
            <a:r>
              <a:rPr lang="en-US" dirty="0" err="1"/>
              <a:t>Artist_Genre</a:t>
            </a:r>
            <a:endParaRPr lang="en-US" dirty="0"/>
          </a:p>
          <a:p>
            <a:r>
              <a:rPr lang="en-US" dirty="0" err="1"/>
              <a:t>Songs_Album</a:t>
            </a:r>
            <a:endParaRPr lang="en-US" dirty="0"/>
          </a:p>
          <a:p>
            <a:r>
              <a:rPr lang="en-US" dirty="0" err="1"/>
              <a:t>Songs_Playlist</a:t>
            </a:r>
            <a:endParaRPr lang="en-US" dirty="0"/>
          </a:p>
          <a:p>
            <a:endParaRPr lang="en-US" dirty="0"/>
          </a:p>
        </p:txBody>
      </p:sp>
      <p:sp>
        <p:nvSpPr>
          <p:cNvPr id="5" name="Title 1">
            <a:extLst>
              <a:ext uri="{FF2B5EF4-FFF2-40B4-BE49-F238E27FC236}">
                <a16:creationId xmlns:a16="http://schemas.microsoft.com/office/drawing/2014/main" id="{F20266DE-1DC7-784B-BFB1-FD65E17AEA44}"/>
              </a:ext>
            </a:extLst>
          </p:cNvPr>
          <p:cNvSpPr>
            <a:spLocks noGrp="1"/>
          </p:cNvSpPr>
          <p:nvPr>
            <p:ph type="title"/>
          </p:nvPr>
        </p:nvSpPr>
        <p:spPr/>
        <p:txBody>
          <a:bodyPr/>
          <a:lstStyle/>
          <a:p>
            <a:r>
              <a:rPr lang="en-US" dirty="0"/>
              <a:t>ENTITIES: 14</a:t>
            </a:r>
          </a:p>
        </p:txBody>
      </p:sp>
    </p:spTree>
    <p:extLst>
      <p:ext uri="{BB962C8B-B14F-4D97-AF65-F5344CB8AC3E}">
        <p14:creationId xmlns:p14="http://schemas.microsoft.com/office/powerpoint/2010/main" val="231576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6884-16BC-214F-AA0E-A6CEF20C004B}"/>
              </a:ext>
            </a:extLst>
          </p:cNvPr>
          <p:cNvSpPr>
            <a:spLocks noGrp="1"/>
          </p:cNvSpPr>
          <p:nvPr>
            <p:ph type="title"/>
          </p:nvPr>
        </p:nvSpPr>
        <p:spPr>
          <a:xfrm>
            <a:off x="838200" y="136525"/>
            <a:ext cx="10515600" cy="1325563"/>
          </a:xfrm>
        </p:spPr>
        <p:txBody>
          <a:bodyPr/>
          <a:lstStyle/>
          <a:p>
            <a:r>
              <a:rPr lang="en-US" dirty="0"/>
              <a:t>ERD</a:t>
            </a:r>
          </a:p>
        </p:txBody>
      </p:sp>
      <p:pic>
        <p:nvPicPr>
          <p:cNvPr id="5" name="Content Placeholder 4">
            <a:extLst>
              <a:ext uri="{FF2B5EF4-FFF2-40B4-BE49-F238E27FC236}">
                <a16:creationId xmlns:a16="http://schemas.microsoft.com/office/drawing/2014/main" id="{0908D708-1B08-804F-B2BB-6BE4BEE88910}"/>
              </a:ext>
            </a:extLst>
          </p:cNvPr>
          <p:cNvPicPr>
            <a:picLocks noGrp="1" noChangeAspect="1"/>
          </p:cNvPicPr>
          <p:nvPr>
            <p:ph idx="1"/>
          </p:nvPr>
        </p:nvPicPr>
        <p:blipFill rotWithShape="1">
          <a:blip r:embed="rId2"/>
          <a:srcRect r="3074" b="3853"/>
          <a:stretch/>
        </p:blipFill>
        <p:spPr>
          <a:xfrm>
            <a:off x="384953" y="1462088"/>
            <a:ext cx="11422093" cy="4889726"/>
          </a:xfrm>
        </p:spPr>
      </p:pic>
    </p:spTree>
    <p:extLst>
      <p:ext uri="{BB962C8B-B14F-4D97-AF65-F5344CB8AC3E}">
        <p14:creationId xmlns:p14="http://schemas.microsoft.com/office/powerpoint/2010/main" val="166408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57907-FC90-3647-9B66-871CAD8E740C}"/>
              </a:ext>
            </a:extLst>
          </p:cNvPr>
          <p:cNvSpPr>
            <a:spLocks noGrp="1"/>
          </p:cNvSpPr>
          <p:nvPr>
            <p:ph type="title"/>
          </p:nvPr>
        </p:nvSpPr>
        <p:spPr>
          <a:xfrm>
            <a:off x="838200" y="161925"/>
            <a:ext cx="10515600" cy="1325563"/>
          </a:xfrm>
        </p:spPr>
        <p:txBody>
          <a:bodyPr/>
          <a:lstStyle/>
          <a:p>
            <a:r>
              <a:rPr lang="en-US" dirty="0"/>
              <a:t>SQL DDL</a:t>
            </a:r>
          </a:p>
        </p:txBody>
      </p:sp>
      <p:pic>
        <p:nvPicPr>
          <p:cNvPr id="8" name="Content Placeholder 7">
            <a:extLst>
              <a:ext uri="{FF2B5EF4-FFF2-40B4-BE49-F238E27FC236}">
                <a16:creationId xmlns:a16="http://schemas.microsoft.com/office/drawing/2014/main" id="{83AE8B6E-0164-B549-849F-E93443C0C62B}"/>
              </a:ext>
            </a:extLst>
          </p:cNvPr>
          <p:cNvPicPr>
            <a:picLocks noGrp="1" noChangeAspect="1"/>
          </p:cNvPicPr>
          <p:nvPr>
            <p:ph sz="half" idx="1"/>
          </p:nvPr>
        </p:nvPicPr>
        <p:blipFill>
          <a:blip r:embed="rId2"/>
          <a:stretch>
            <a:fillRect/>
          </a:stretch>
        </p:blipFill>
        <p:spPr>
          <a:xfrm>
            <a:off x="927410" y="1176579"/>
            <a:ext cx="3733800" cy="5660910"/>
          </a:xfrm>
        </p:spPr>
      </p:pic>
      <p:pic>
        <p:nvPicPr>
          <p:cNvPr id="11" name="Content Placeholder 10">
            <a:extLst>
              <a:ext uri="{FF2B5EF4-FFF2-40B4-BE49-F238E27FC236}">
                <a16:creationId xmlns:a16="http://schemas.microsoft.com/office/drawing/2014/main" id="{657A327D-4601-2D4E-B23A-2947B5A23D4B}"/>
              </a:ext>
            </a:extLst>
          </p:cNvPr>
          <p:cNvPicPr>
            <a:picLocks noGrp="1" noChangeAspect="1"/>
          </p:cNvPicPr>
          <p:nvPr>
            <p:ph sz="half" idx="2"/>
          </p:nvPr>
        </p:nvPicPr>
        <p:blipFill>
          <a:blip r:embed="rId3"/>
          <a:stretch>
            <a:fillRect/>
          </a:stretch>
        </p:blipFill>
        <p:spPr>
          <a:xfrm>
            <a:off x="6506678" y="1176579"/>
            <a:ext cx="3328698" cy="5633822"/>
          </a:xfrm>
        </p:spPr>
      </p:pic>
    </p:spTree>
    <p:extLst>
      <p:ext uri="{BB962C8B-B14F-4D97-AF65-F5344CB8AC3E}">
        <p14:creationId xmlns:p14="http://schemas.microsoft.com/office/powerpoint/2010/main" val="236165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F4F1-5AD8-2A46-8A7D-64A6729E20DC}"/>
              </a:ext>
            </a:extLst>
          </p:cNvPr>
          <p:cNvSpPr>
            <a:spLocks noGrp="1"/>
          </p:cNvSpPr>
          <p:nvPr>
            <p:ph type="title"/>
          </p:nvPr>
        </p:nvSpPr>
        <p:spPr>
          <a:xfrm>
            <a:off x="815622" y="161925"/>
            <a:ext cx="10515600" cy="1325563"/>
          </a:xfrm>
        </p:spPr>
        <p:txBody>
          <a:bodyPr/>
          <a:lstStyle/>
          <a:p>
            <a:r>
              <a:rPr lang="en-US" dirty="0"/>
              <a:t>SQL DDL</a:t>
            </a:r>
          </a:p>
        </p:txBody>
      </p:sp>
      <p:pic>
        <p:nvPicPr>
          <p:cNvPr id="30" name="Content Placeholder 29">
            <a:extLst>
              <a:ext uri="{FF2B5EF4-FFF2-40B4-BE49-F238E27FC236}">
                <a16:creationId xmlns:a16="http://schemas.microsoft.com/office/drawing/2014/main" id="{0153D739-AC8B-9046-BEDC-0513FF5E5941}"/>
              </a:ext>
            </a:extLst>
          </p:cNvPr>
          <p:cNvPicPr>
            <a:picLocks noGrp="1" noChangeAspect="1"/>
          </p:cNvPicPr>
          <p:nvPr>
            <p:ph sz="half" idx="2"/>
          </p:nvPr>
        </p:nvPicPr>
        <p:blipFill>
          <a:blip r:embed="rId2"/>
          <a:stretch>
            <a:fillRect/>
          </a:stretch>
        </p:blipFill>
        <p:spPr>
          <a:xfrm>
            <a:off x="6615241" y="1372930"/>
            <a:ext cx="3911695" cy="4351338"/>
          </a:xfrm>
        </p:spPr>
      </p:pic>
      <p:pic>
        <p:nvPicPr>
          <p:cNvPr id="28" name="Content Placeholder 27">
            <a:extLst>
              <a:ext uri="{FF2B5EF4-FFF2-40B4-BE49-F238E27FC236}">
                <a16:creationId xmlns:a16="http://schemas.microsoft.com/office/drawing/2014/main" id="{B7F28125-1504-8746-BC59-110513D191DC}"/>
              </a:ext>
            </a:extLst>
          </p:cNvPr>
          <p:cNvPicPr>
            <a:picLocks noGrp="1" noChangeAspect="1"/>
          </p:cNvPicPr>
          <p:nvPr>
            <p:ph sz="half" idx="1"/>
          </p:nvPr>
        </p:nvPicPr>
        <p:blipFill>
          <a:blip r:embed="rId3"/>
          <a:stretch>
            <a:fillRect/>
          </a:stretch>
        </p:blipFill>
        <p:spPr>
          <a:xfrm>
            <a:off x="928511" y="1237463"/>
            <a:ext cx="3541889" cy="5485070"/>
          </a:xfrm>
        </p:spPr>
      </p:pic>
    </p:spTree>
    <p:extLst>
      <p:ext uri="{BB962C8B-B14F-4D97-AF65-F5344CB8AC3E}">
        <p14:creationId xmlns:p14="http://schemas.microsoft.com/office/powerpoint/2010/main" val="2413716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F5A2-F8C0-4044-8613-C3AF1FCCC82A}"/>
              </a:ext>
            </a:extLst>
          </p:cNvPr>
          <p:cNvSpPr>
            <a:spLocks noGrp="1"/>
          </p:cNvSpPr>
          <p:nvPr>
            <p:ph type="title"/>
          </p:nvPr>
        </p:nvSpPr>
        <p:spPr/>
        <p:txBody>
          <a:bodyPr/>
          <a:lstStyle/>
          <a:p>
            <a:r>
              <a:rPr lang="en-US" dirty="0"/>
              <a:t>SQL VIEW</a:t>
            </a:r>
          </a:p>
        </p:txBody>
      </p:sp>
      <p:pic>
        <p:nvPicPr>
          <p:cNvPr id="7" name="Content Placeholder 6">
            <a:extLst>
              <a:ext uri="{FF2B5EF4-FFF2-40B4-BE49-F238E27FC236}">
                <a16:creationId xmlns:a16="http://schemas.microsoft.com/office/drawing/2014/main" id="{2D672E49-012C-D648-A2FC-7B6820B3DEF8}"/>
              </a:ext>
            </a:extLst>
          </p:cNvPr>
          <p:cNvPicPr>
            <a:picLocks noGrp="1" noChangeAspect="1"/>
          </p:cNvPicPr>
          <p:nvPr>
            <p:ph sz="half" idx="1"/>
          </p:nvPr>
        </p:nvPicPr>
        <p:blipFill rotWithShape="1">
          <a:blip r:embed="rId2"/>
          <a:srcRect r="21009"/>
          <a:stretch/>
        </p:blipFill>
        <p:spPr>
          <a:xfrm>
            <a:off x="838200" y="1690688"/>
            <a:ext cx="5007429" cy="4367211"/>
          </a:xfrm>
        </p:spPr>
      </p:pic>
      <p:pic>
        <p:nvPicPr>
          <p:cNvPr id="9" name="Content Placeholder 8">
            <a:extLst>
              <a:ext uri="{FF2B5EF4-FFF2-40B4-BE49-F238E27FC236}">
                <a16:creationId xmlns:a16="http://schemas.microsoft.com/office/drawing/2014/main" id="{0A6B6EFE-A287-2646-995F-78D63B8D14B5}"/>
              </a:ext>
            </a:extLst>
          </p:cNvPr>
          <p:cNvPicPr>
            <a:picLocks noGrp="1" noChangeAspect="1"/>
          </p:cNvPicPr>
          <p:nvPr>
            <p:ph sz="half" idx="2"/>
          </p:nvPr>
        </p:nvPicPr>
        <p:blipFill>
          <a:blip r:embed="rId3"/>
          <a:stretch>
            <a:fillRect/>
          </a:stretch>
        </p:blipFill>
        <p:spPr>
          <a:xfrm>
            <a:off x="6096000" y="1901269"/>
            <a:ext cx="5502729" cy="3946048"/>
          </a:xfrm>
        </p:spPr>
      </p:pic>
    </p:spTree>
    <p:extLst>
      <p:ext uri="{BB962C8B-B14F-4D97-AF65-F5344CB8AC3E}">
        <p14:creationId xmlns:p14="http://schemas.microsoft.com/office/powerpoint/2010/main" val="3276505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248</Words>
  <Application>Microsoft Macintosh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MUSIC-STREAMING  APP DATABASE</vt:lpstr>
      <vt:lpstr>DESCRIPTION</vt:lpstr>
      <vt:lpstr>OBJECTIVES</vt:lpstr>
      <vt:lpstr>BUSINESS RULES</vt:lpstr>
      <vt:lpstr>ENTITIES: 14</vt:lpstr>
      <vt:lpstr>ERD</vt:lpstr>
      <vt:lpstr>SQL DDL</vt:lpstr>
      <vt:lpstr>SQL DDL</vt:lpstr>
      <vt:lpstr>SQL VIEW</vt:lpstr>
      <vt:lpstr>SQL VIEW</vt:lpstr>
      <vt:lpstr>REPORT </vt:lpstr>
      <vt:lpstr>REPORT</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APP DATABASE</dc:title>
  <dc:creator>Wenqing Liang</dc:creator>
  <cp:lastModifiedBy>Wenqing Liang</cp:lastModifiedBy>
  <cp:revision>35</cp:revision>
  <dcterms:created xsi:type="dcterms:W3CDTF">2018-12-08T19:01:44Z</dcterms:created>
  <dcterms:modified xsi:type="dcterms:W3CDTF">2018-12-09T03:35:59Z</dcterms:modified>
</cp:coreProperties>
</file>