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5"/>
    <p:restoredTop sz="95028"/>
  </p:normalViewPr>
  <p:slideViewPr>
    <p:cSldViewPr snapToGrid="0" snapToObjects="1">
      <p:cViewPr>
        <p:scale>
          <a:sx n="94" d="100"/>
          <a:sy n="94" d="100"/>
        </p:scale>
        <p:origin x="14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1E66-229F-3848-A434-4D8A14D31454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2078-12B2-1244-8BE3-FD8978775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BF7EF4-23A1-9248-9AD9-DD7872C3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5214922"/>
            <a:ext cx="6858000" cy="221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97764-2B13-CE43-BD9A-AD14FCA9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254360"/>
            <a:ext cx="6858000" cy="4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9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D4EE0-DB9D-1C4C-96BA-9897A13A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" y="359664"/>
            <a:ext cx="5114808" cy="5693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8C31A-9D42-B845-8CE4-21DF3D61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12" y="841247"/>
            <a:ext cx="3663188" cy="532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0B382-5340-3047-A359-9D328C4E1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25" y="5974446"/>
            <a:ext cx="7847453" cy="2511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92F9FD-EF9D-C045-8FA6-162FF6008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414" y="359664"/>
            <a:ext cx="5727700" cy="516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925109-2656-CE4C-BC0F-6EFEAEB0E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378" y="5949878"/>
            <a:ext cx="7500620" cy="26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1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4D4EE0-DB9D-1C4C-96BA-9897A13A6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6" r="21224"/>
          <a:stretch/>
        </p:blipFill>
        <p:spPr>
          <a:xfrm>
            <a:off x="7278624" y="817901"/>
            <a:ext cx="4242816" cy="7448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8C31A-9D42-B845-8CE4-21DF3D61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405" y="955425"/>
            <a:ext cx="3478055" cy="5058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0B382-5340-3047-A359-9D328C4E1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90" r="3203"/>
          <a:stretch/>
        </p:blipFill>
        <p:spPr>
          <a:xfrm>
            <a:off x="1667103" y="5744504"/>
            <a:ext cx="5168604" cy="2751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92F9FD-EF9D-C045-8FA6-162FF6008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80" y="3833083"/>
            <a:ext cx="2417151" cy="2181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925109-2656-CE4C-BC0F-6EFEAEB0EF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837"/>
          <a:stretch/>
        </p:blipFill>
        <p:spPr>
          <a:xfrm>
            <a:off x="2051991" y="1240263"/>
            <a:ext cx="3186928" cy="23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EF2A7A-2BCF-3442-A83D-5F5C83DE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95" y="4493178"/>
            <a:ext cx="6019800" cy="384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993EB-C38B-BC46-8044-86397B88A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4"/>
          <a:stretch/>
        </p:blipFill>
        <p:spPr>
          <a:xfrm>
            <a:off x="8387184" y="843303"/>
            <a:ext cx="5334000" cy="3649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85BFFF-9563-2045-8F84-242B574FA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184" y="721278"/>
            <a:ext cx="5334000" cy="377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C3F2A-E2CA-754B-B3D5-BDBA3241C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434" y="4615203"/>
            <a:ext cx="4847500" cy="28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BE5C6-7FF8-C04F-83F0-BA466FC73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t="-21295" r="303" b="1773"/>
          <a:stretch/>
        </p:blipFill>
        <p:spPr>
          <a:xfrm>
            <a:off x="4320261" y="5318031"/>
            <a:ext cx="6582711" cy="4304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C037C-39D7-F343-9FB4-8A8B9BBF7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06" t="-13218" r="606" b="6629"/>
          <a:stretch/>
        </p:blipFill>
        <p:spPr>
          <a:xfrm>
            <a:off x="4280137" y="2253284"/>
            <a:ext cx="6622835" cy="3932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7A88-CD87-1047-A592-8F50BE38B0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36" b="643"/>
          <a:stretch/>
        </p:blipFill>
        <p:spPr>
          <a:xfrm>
            <a:off x="4291586" y="-377371"/>
            <a:ext cx="6703083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7.png">
            <a:extLst>
              <a:ext uri="{FF2B5EF4-FFF2-40B4-BE49-F238E27FC236}">
                <a16:creationId xmlns:a16="http://schemas.microsoft.com/office/drawing/2014/main" id="{5784CD8C-D8B0-DA45-9774-B12B9738AE0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52669" y="1896291"/>
            <a:ext cx="4829175" cy="3230880"/>
          </a:xfrm>
          <a:prstGeom prst="rect">
            <a:avLst/>
          </a:prstGeom>
          <a:ln/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BA6F009-EEE7-F548-B415-B844B2E4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62"/>
          <a:stretch/>
        </p:blipFill>
        <p:spPr>
          <a:xfrm>
            <a:off x="4952668" y="5127171"/>
            <a:ext cx="4829175" cy="1950720"/>
          </a:xfrm>
          <a:prstGeom prst="rect">
            <a:avLst/>
          </a:prstGeom>
        </p:spPr>
      </p:pic>
      <p:pic>
        <p:nvPicPr>
          <p:cNvPr id="8" name="image15.png">
            <a:extLst>
              <a:ext uri="{FF2B5EF4-FFF2-40B4-BE49-F238E27FC236}">
                <a16:creationId xmlns:a16="http://schemas.microsoft.com/office/drawing/2014/main" id="{5FEAF690-3279-5340-9984-5B5957EB97B8}"/>
              </a:ext>
            </a:extLst>
          </p:cNvPr>
          <p:cNvPicPr/>
          <p:nvPr/>
        </p:nvPicPr>
        <p:blipFill>
          <a:blip r:embed="rId4"/>
          <a:srcRect l="11090" t="4562" r="11278" b="8944"/>
          <a:stretch>
            <a:fillRect/>
          </a:stretch>
        </p:blipFill>
        <p:spPr>
          <a:xfrm>
            <a:off x="2114219" y="1896291"/>
            <a:ext cx="2838450" cy="5181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3918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0</Words>
  <Application>Microsoft Macintosh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xg2381</cp:lastModifiedBy>
  <cp:revision>9</cp:revision>
  <dcterms:created xsi:type="dcterms:W3CDTF">2022-01-14T22:06:47Z</dcterms:created>
  <dcterms:modified xsi:type="dcterms:W3CDTF">2022-02-14T06:31:54Z</dcterms:modified>
</cp:coreProperties>
</file>