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8298D-02BE-4F0E-98E1-068687E7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2CED2-9E3A-4BE5-A0E7-7DBD3336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03406-5965-4C0B-B316-1AAA1F9D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0411-00D9-4278-B836-851604F5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1F2C7-DA8D-4D1A-8BCF-EAEE361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98AC-1C4B-4CB9-8EC0-48A3B8AE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9A44F-7246-4EFC-A6A6-66780473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46F47-A9D9-45F2-B7A3-99BF4790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9FA57-40F3-4BE9-9F3B-DDD78D96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F2BC5-0108-4C96-9434-4B2886F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2F4998-7BEC-47DF-9958-E772650C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7AC38-A1F0-4E79-9983-AAFEEB07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D3681-3AEB-434F-BAA2-5C29199D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48033-69C7-4076-B9CA-4A413A48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42F74-E6F8-4E88-A10B-B8F53967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42109-AAAB-4BD1-8A50-21E71015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89520-01C6-4940-BCFB-5F72464B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370B9-2684-4FE1-8B86-C43DE33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70D42-BB3B-4989-85A7-597712F7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6786D-2D9D-4180-93DA-CA4DCD54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48A1-659A-4896-8346-A7F6B63F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85280-ABB7-44A4-BB7D-A31EF5D6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518D-BCA6-4034-907B-2BE65C1F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CDC6D-943E-4C82-8866-08085FB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B471D-CF11-4FC2-AF55-F0D2414B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9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5950-1E5D-49E2-9A1E-073BA87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7E6DB-06A7-4839-92B2-2531C5536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33CE6B-8DCB-4E8B-A8E5-E9E3B8654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FAE6C-DDA9-4ABF-9CB1-F52672F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C60C7-F889-4174-8790-82DED28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DFF24-FADF-49CA-9C59-FE440415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36D08-5D1A-493B-AE4E-1AABA916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E372E-5CF7-40B0-BB69-3CCD1C6F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141E4-D999-402C-B03C-79B3CFE4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35F5F-D08D-48E7-A583-F0D3C1F39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21BAD-BC59-4E4A-8E94-E18A6B623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425E3-0B1F-47B6-98C1-D1AC7D11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DD76D-069D-4AA1-A5F3-12ECA03D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4BCF86-93A5-4758-9ADC-430FE82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4598-A4E6-4EDC-8EC2-7AC2A5F7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F9C972-E987-48EF-8B77-2D1045D3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E7FF2E-186E-44D8-968F-B078760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662FD-2955-47AA-AFC7-82E7874D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19760-4B32-4D0C-8C1B-5CD94403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75F852-0F97-46C9-9B78-18CD918D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8BED5-143E-4833-B31B-A411EE4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5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F7F5-B0BD-4BC7-8869-82C91B9C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24FBD-7990-426F-81FE-B62BA9FB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25170-EF07-4B6C-AB82-9EA7D240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7BBC1-6433-48BD-83FF-8DC743D7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92AC9-F220-4917-9CB2-BF7511A0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4AE1A-BAE3-435A-A835-E82379BE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72A2-C524-43B9-A09B-A0626080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EE999-A36C-4DE8-8E17-2F536F7E8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BC202-9517-4D03-B553-BFA9EF66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DBEC1-E77D-44BD-A148-835CED80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1B172-2689-45B4-B0EA-8A0A508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5B575-D9DE-4ADF-9609-BFBDB61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CA67BD-2545-44DB-9EB0-32FBC3A1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56559-116E-4E24-91FB-5C28B81E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A0927-E235-4B2B-8E6C-2889A22D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99CC-0D68-4A90-8EE2-FFAA63E77470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1094-FB6C-4756-9745-B1E4E41F2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5473A-CA64-43B2-B368-158748C6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CF0A-F422-47A2-B075-6E256B6F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5D90CD-7218-4571-8298-DF7ADE3CBA53}"/>
              </a:ext>
            </a:extLst>
          </p:cNvPr>
          <p:cNvSpPr/>
          <p:nvPr/>
        </p:nvSpPr>
        <p:spPr>
          <a:xfrm>
            <a:off x="1366345" y="945930"/>
            <a:ext cx="9795641" cy="505547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91048AD-018B-488B-9A8A-34DC5623503C}"/>
              </a:ext>
            </a:extLst>
          </p:cNvPr>
          <p:cNvCxnSpPr>
            <a:cxnSpLocks/>
          </p:cNvCxnSpPr>
          <p:nvPr/>
        </p:nvCxnSpPr>
        <p:spPr>
          <a:xfrm>
            <a:off x="1366345" y="1460938"/>
            <a:ext cx="9795641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5EE3F5A-8EA3-4CBD-B104-8304EE179929}"/>
              </a:ext>
            </a:extLst>
          </p:cNvPr>
          <p:cNvCxnSpPr/>
          <p:nvPr/>
        </p:nvCxnSpPr>
        <p:spPr>
          <a:xfrm>
            <a:off x="2774731" y="1460938"/>
            <a:ext cx="0" cy="454046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5DEE4B1-3456-4D2E-8FF4-A47C6424F4F5}"/>
              </a:ext>
            </a:extLst>
          </p:cNvPr>
          <p:cNvCxnSpPr/>
          <p:nvPr/>
        </p:nvCxnSpPr>
        <p:spPr>
          <a:xfrm>
            <a:off x="2774731" y="5717628"/>
            <a:ext cx="8387255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BFD5FC-754E-4715-94A6-FF84C57A61A4}"/>
              </a:ext>
            </a:extLst>
          </p:cNvPr>
          <p:cNvSpPr txBox="1"/>
          <p:nvPr/>
        </p:nvSpPr>
        <p:spPr>
          <a:xfrm>
            <a:off x="1366344" y="1019509"/>
            <a:ext cx="14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HeaderBar</a:t>
            </a:r>
            <a:endParaRPr lang="en-GB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D4CEE2-0AC7-49E3-A723-62D2C9B208E2}"/>
              </a:ext>
            </a:extLst>
          </p:cNvPr>
          <p:cNvSpPr txBox="1"/>
          <p:nvPr/>
        </p:nvSpPr>
        <p:spPr>
          <a:xfrm>
            <a:off x="1366345" y="1606615"/>
            <a:ext cx="90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SideBar</a:t>
            </a:r>
            <a:endParaRPr lang="en-GB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7D8449-9571-47EC-8F86-2CBC44FA1688}"/>
              </a:ext>
            </a:extLst>
          </p:cNvPr>
          <p:cNvSpPr txBox="1"/>
          <p:nvPr/>
        </p:nvSpPr>
        <p:spPr>
          <a:xfrm>
            <a:off x="2774730" y="1606615"/>
            <a:ext cx="14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MainHolder</a:t>
            </a:r>
            <a:endParaRPr lang="en-GB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D346A-2E28-4335-B62B-7ED101DF2057}"/>
              </a:ext>
            </a:extLst>
          </p:cNvPr>
          <p:cNvSpPr txBox="1"/>
          <p:nvPr/>
        </p:nvSpPr>
        <p:spPr>
          <a:xfrm>
            <a:off x="2774730" y="5668123"/>
            <a:ext cx="14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FooterBar</a:t>
            </a:r>
            <a:endParaRPr lang="en-GB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C57E355-9CB8-451F-A3B9-7973233B1ABC}"/>
              </a:ext>
            </a:extLst>
          </p:cNvPr>
          <p:cNvCxnSpPr/>
          <p:nvPr/>
        </p:nvCxnSpPr>
        <p:spPr>
          <a:xfrm>
            <a:off x="7220608" y="1460938"/>
            <a:ext cx="0" cy="425669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1BCFDCE-F7DC-45E7-9E8B-FE7F00889959}"/>
              </a:ext>
            </a:extLst>
          </p:cNvPr>
          <p:cNvSpPr/>
          <p:nvPr/>
        </p:nvSpPr>
        <p:spPr>
          <a:xfrm>
            <a:off x="2995449" y="3105821"/>
            <a:ext cx="3983417" cy="229124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FEB480-2C6F-45A7-AEFA-D866B46F8E5C}"/>
              </a:ext>
            </a:extLst>
          </p:cNvPr>
          <p:cNvSpPr/>
          <p:nvPr/>
        </p:nvSpPr>
        <p:spPr>
          <a:xfrm>
            <a:off x="7367753" y="1606615"/>
            <a:ext cx="3605042" cy="1822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F4241C-07D9-492B-97DB-A96301019A20}"/>
              </a:ext>
            </a:extLst>
          </p:cNvPr>
          <p:cNvSpPr/>
          <p:nvPr/>
        </p:nvSpPr>
        <p:spPr>
          <a:xfrm>
            <a:off x="7367753" y="3611466"/>
            <a:ext cx="3605042" cy="1822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D9406F-34AE-42E5-AD1E-49919210669D}"/>
              </a:ext>
            </a:extLst>
          </p:cNvPr>
          <p:cNvSpPr/>
          <p:nvPr/>
        </p:nvSpPr>
        <p:spPr>
          <a:xfrm>
            <a:off x="3016474" y="2025452"/>
            <a:ext cx="3962392" cy="872372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B04396-6F26-43D3-A10A-73F94C9A9442}"/>
              </a:ext>
            </a:extLst>
          </p:cNvPr>
          <p:cNvSpPr txBox="1"/>
          <p:nvPr/>
        </p:nvSpPr>
        <p:spPr>
          <a:xfrm>
            <a:off x="3016474" y="2247008"/>
            <a:ext cx="296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SwitchHolder/UploadHolder</a:t>
            </a:r>
            <a:endParaRPr lang="en-GB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CA2B28-4FBD-4A3A-97F9-03153EF04F78}"/>
              </a:ext>
            </a:extLst>
          </p:cNvPr>
          <p:cNvSpPr txBox="1"/>
          <p:nvPr/>
        </p:nvSpPr>
        <p:spPr>
          <a:xfrm>
            <a:off x="2995449" y="3289002"/>
            <a:ext cx="14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ImageHolder</a:t>
            </a:r>
            <a:endParaRPr lang="en-GB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61D3D0-5F2D-4B43-A9C3-6D977F4C8EF3}"/>
              </a:ext>
            </a:extLst>
          </p:cNvPr>
          <p:cNvSpPr txBox="1"/>
          <p:nvPr/>
        </p:nvSpPr>
        <p:spPr>
          <a:xfrm>
            <a:off x="7367753" y="1877676"/>
            <a:ext cx="14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RecForm</a:t>
            </a:r>
            <a:endParaRPr lang="en-GB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807595-F1E6-43CB-918A-F73C0EC6A1E9}"/>
              </a:ext>
            </a:extLst>
          </p:cNvPr>
          <p:cNvSpPr txBox="1"/>
          <p:nvPr/>
        </p:nvSpPr>
        <p:spPr>
          <a:xfrm>
            <a:off x="7367752" y="3938394"/>
            <a:ext cx="14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VqaForm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4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梓聪</dc:creator>
  <cp:lastModifiedBy>谢 梓聪</cp:lastModifiedBy>
  <cp:revision>18</cp:revision>
  <dcterms:created xsi:type="dcterms:W3CDTF">2022-05-15T09:33:47Z</dcterms:created>
  <dcterms:modified xsi:type="dcterms:W3CDTF">2022-05-15T11:11:06Z</dcterms:modified>
</cp:coreProperties>
</file>