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32"/>
  </p:normalViewPr>
  <p:slideViewPr>
    <p:cSldViewPr snapToGrid="0" snapToObjects="1">
      <p:cViewPr varScale="1">
        <p:scale>
          <a:sx n="111" d="100"/>
          <a:sy n="111" d="100"/>
        </p:scale>
        <p:origin x="17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6B1385-B1D1-4F27-90CB-5B4E08450863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3C0CA4-89FE-41E5-8DF5-48352B03A270}">
      <dgm:prSet/>
      <dgm:spPr/>
      <dgm:t>
        <a:bodyPr/>
        <a:lstStyle/>
        <a:p>
          <a:r>
            <a:rPr lang="en-US"/>
            <a:t>Automate</a:t>
          </a:r>
        </a:p>
      </dgm:t>
    </dgm:pt>
    <dgm:pt modelId="{D0E7D554-BAF7-445D-8A3B-0BEBFAE1C5F2}" type="parTrans" cxnId="{7AC39D26-B838-47B6-88ED-3FC2F1BDBE4D}">
      <dgm:prSet/>
      <dgm:spPr/>
      <dgm:t>
        <a:bodyPr/>
        <a:lstStyle/>
        <a:p>
          <a:endParaRPr lang="en-US"/>
        </a:p>
      </dgm:t>
    </dgm:pt>
    <dgm:pt modelId="{A5128156-CE06-4546-9C47-6BC84CEA4ED4}" type="sibTrans" cxnId="{7AC39D26-B838-47B6-88ED-3FC2F1BDBE4D}">
      <dgm:prSet/>
      <dgm:spPr/>
      <dgm:t>
        <a:bodyPr/>
        <a:lstStyle/>
        <a:p>
          <a:endParaRPr lang="en-US"/>
        </a:p>
      </dgm:t>
    </dgm:pt>
    <dgm:pt modelId="{0D03CC88-7138-4CD7-BEB2-E49959AB9734}">
      <dgm:prSet/>
      <dgm:spPr/>
      <dgm:t>
        <a:bodyPr/>
        <a:lstStyle/>
        <a:p>
          <a:r>
            <a:rPr lang="en-US"/>
            <a:t>- Automate the scheduling process for exams</a:t>
          </a:r>
        </a:p>
      </dgm:t>
    </dgm:pt>
    <dgm:pt modelId="{6F3070B0-5049-4A7B-AE4B-2827CC600455}" type="parTrans" cxnId="{8FCAC9B3-3DEE-477D-AD6A-37B87C20A0E4}">
      <dgm:prSet/>
      <dgm:spPr/>
      <dgm:t>
        <a:bodyPr/>
        <a:lstStyle/>
        <a:p>
          <a:endParaRPr lang="en-US"/>
        </a:p>
      </dgm:t>
    </dgm:pt>
    <dgm:pt modelId="{F632258E-58C6-43AB-96CA-3CF0DB09CFD5}" type="sibTrans" cxnId="{8FCAC9B3-3DEE-477D-AD6A-37B87C20A0E4}">
      <dgm:prSet/>
      <dgm:spPr/>
      <dgm:t>
        <a:bodyPr/>
        <a:lstStyle/>
        <a:p>
          <a:endParaRPr lang="en-US"/>
        </a:p>
      </dgm:t>
    </dgm:pt>
    <dgm:pt modelId="{F7A9F089-66AD-4A95-9941-A10B24EC6E10}">
      <dgm:prSet/>
      <dgm:spPr/>
      <dgm:t>
        <a:bodyPr/>
        <a:lstStyle/>
        <a:p>
          <a:r>
            <a:rPr lang="en-US"/>
            <a:t>Optimize</a:t>
          </a:r>
        </a:p>
      </dgm:t>
    </dgm:pt>
    <dgm:pt modelId="{53F89F96-F4B4-4DAD-9748-B92793CA0944}" type="parTrans" cxnId="{72ED8567-CDD1-44AB-BB31-89702C04854C}">
      <dgm:prSet/>
      <dgm:spPr/>
      <dgm:t>
        <a:bodyPr/>
        <a:lstStyle/>
        <a:p>
          <a:endParaRPr lang="en-US"/>
        </a:p>
      </dgm:t>
    </dgm:pt>
    <dgm:pt modelId="{6A1DDDF9-727E-4AB6-ABAB-CD12BA24AEAF}" type="sibTrans" cxnId="{72ED8567-CDD1-44AB-BB31-89702C04854C}">
      <dgm:prSet/>
      <dgm:spPr/>
      <dgm:t>
        <a:bodyPr/>
        <a:lstStyle/>
        <a:p>
          <a:endParaRPr lang="en-US"/>
        </a:p>
      </dgm:t>
    </dgm:pt>
    <dgm:pt modelId="{84F78571-C645-4990-BE8C-1FC0E610DE21}">
      <dgm:prSet/>
      <dgm:spPr/>
      <dgm:t>
        <a:bodyPr/>
        <a:lstStyle/>
        <a:p>
          <a:r>
            <a:rPr lang="en-US"/>
            <a:t>- Optimize room allocation based on capacity</a:t>
          </a:r>
        </a:p>
      </dgm:t>
    </dgm:pt>
    <dgm:pt modelId="{764A4BF0-8722-4062-8AB4-28B1709B6FF9}" type="parTrans" cxnId="{A090FF64-4E21-41FA-A2BC-DB27B409474F}">
      <dgm:prSet/>
      <dgm:spPr/>
      <dgm:t>
        <a:bodyPr/>
        <a:lstStyle/>
        <a:p>
          <a:endParaRPr lang="en-US"/>
        </a:p>
      </dgm:t>
    </dgm:pt>
    <dgm:pt modelId="{5C7D4DEA-F1EB-45DF-91EE-9E86C0A9B27C}" type="sibTrans" cxnId="{A090FF64-4E21-41FA-A2BC-DB27B409474F}">
      <dgm:prSet/>
      <dgm:spPr/>
      <dgm:t>
        <a:bodyPr/>
        <a:lstStyle/>
        <a:p>
          <a:endParaRPr lang="en-US"/>
        </a:p>
      </dgm:t>
    </dgm:pt>
    <dgm:pt modelId="{78F08AAE-D811-433E-91D0-BB32897DEAC4}">
      <dgm:prSet/>
      <dgm:spPr/>
      <dgm:t>
        <a:bodyPr/>
        <a:lstStyle/>
        <a:p>
          <a:r>
            <a:rPr lang="en-US"/>
            <a:t>Avoid</a:t>
          </a:r>
        </a:p>
      </dgm:t>
    </dgm:pt>
    <dgm:pt modelId="{17DDDDD4-C818-401D-BAB6-C45239505077}" type="parTrans" cxnId="{693C22F2-9B34-4BCA-B429-A2602644A7F1}">
      <dgm:prSet/>
      <dgm:spPr/>
      <dgm:t>
        <a:bodyPr/>
        <a:lstStyle/>
        <a:p>
          <a:endParaRPr lang="en-US"/>
        </a:p>
      </dgm:t>
    </dgm:pt>
    <dgm:pt modelId="{3CDFCE74-C2C0-4EBD-909C-BB57CA0A451E}" type="sibTrans" cxnId="{693C22F2-9B34-4BCA-B429-A2602644A7F1}">
      <dgm:prSet/>
      <dgm:spPr/>
      <dgm:t>
        <a:bodyPr/>
        <a:lstStyle/>
        <a:p>
          <a:endParaRPr lang="en-US"/>
        </a:p>
      </dgm:t>
    </dgm:pt>
    <dgm:pt modelId="{A967029C-6037-442E-B4AB-2DB4B531AE89}">
      <dgm:prSet/>
      <dgm:spPr/>
      <dgm:t>
        <a:bodyPr/>
        <a:lstStyle/>
        <a:p>
          <a:r>
            <a:rPr lang="en-US"/>
            <a:t>- Avoid scheduling conflicts for instructors and students</a:t>
          </a:r>
        </a:p>
      </dgm:t>
    </dgm:pt>
    <dgm:pt modelId="{51702852-06D7-4204-8714-FF9DC00AB9A6}" type="parTrans" cxnId="{1D286E2D-DF12-48BC-8816-FE91FF0585A3}">
      <dgm:prSet/>
      <dgm:spPr/>
      <dgm:t>
        <a:bodyPr/>
        <a:lstStyle/>
        <a:p>
          <a:endParaRPr lang="en-US"/>
        </a:p>
      </dgm:t>
    </dgm:pt>
    <dgm:pt modelId="{6051128E-17B8-4548-AF5D-A2BD9D0AF5D0}" type="sibTrans" cxnId="{1D286E2D-DF12-48BC-8816-FE91FF0585A3}">
      <dgm:prSet/>
      <dgm:spPr/>
      <dgm:t>
        <a:bodyPr/>
        <a:lstStyle/>
        <a:p>
          <a:endParaRPr lang="en-US"/>
        </a:p>
      </dgm:t>
    </dgm:pt>
    <dgm:pt modelId="{59BC7BFB-F346-42D8-BA2C-C4C6EC7152EF}">
      <dgm:prSet/>
      <dgm:spPr/>
      <dgm:t>
        <a:bodyPr/>
        <a:lstStyle/>
        <a:p>
          <a:r>
            <a:rPr lang="en-US"/>
            <a:t>Provide</a:t>
          </a:r>
        </a:p>
      </dgm:t>
    </dgm:pt>
    <dgm:pt modelId="{71046149-DBC6-46F3-A4BF-597035E529C1}" type="parTrans" cxnId="{E06B2B53-E95E-4EB3-9D24-74484E8C9D39}">
      <dgm:prSet/>
      <dgm:spPr/>
      <dgm:t>
        <a:bodyPr/>
        <a:lstStyle/>
        <a:p>
          <a:endParaRPr lang="en-US"/>
        </a:p>
      </dgm:t>
    </dgm:pt>
    <dgm:pt modelId="{812F4DA3-9D94-4D6D-B513-0B3BA91E44AB}" type="sibTrans" cxnId="{E06B2B53-E95E-4EB3-9D24-74484E8C9D39}">
      <dgm:prSet/>
      <dgm:spPr/>
      <dgm:t>
        <a:bodyPr/>
        <a:lstStyle/>
        <a:p>
          <a:endParaRPr lang="en-US"/>
        </a:p>
      </dgm:t>
    </dgm:pt>
    <dgm:pt modelId="{17387C5C-B806-493C-A3D0-5907513F8046}">
      <dgm:prSet/>
      <dgm:spPr/>
      <dgm:t>
        <a:bodyPr/>
        <a:lstStyle/>
        <a:p>
          <a:r>
            <a:rPr lang="en-US"/>
            <a:t>- Provide a streamlined view of the exam schedule</a:t>
          </a:r>
        </a:p>
      </dgm:t>
    </dgm:pt>
    <dgm:pt modelId="{CDC7E4A2-232E-4B7F-8D63-A6FFE959CDD9}" type="parTrans" cxnId="{1184F89A-28D0-4C4A-8843-EB478E776D9B}">
      <dgm:prSet/>
      <dgm:spPr/>
      <dgm:t>
        <a:bodyPr/>
        <a:lstStyle/>
        <a:p>
          <a:endParaRPr lang="en-US"/>
        </a:p>
      </dgm:t>
    </dgm:pt>
    <dgm:pt modelId="{F6194F59-2E7D-4B11-9217-5AA8412B7102}" type="sibTrans" cxnId="{1184F89A-28D0-4C4A-8843-EB478E776D9B}">
      <dgm:prSet/>
      <dgm:spPr/>
      <dgm:t>
        <a:bodyPr/>
        <a:lstStyle/>
        <a:p>
          <a:endParaRPr lang="en-US"/>
        </a:p>
      </dgm:t>
    </dgm:pt>
    <dgm:pt modelId="{2F8258EB-82CC-954D-84D8-21C523C8C2D7}" type="pres">
      <dgm:prSet presAssocID="{FA6B1385-B1D1-4F27-90CB-5B4E08450863}" presName="Name0" presStyleCnt="0">
        <dgm:presLayoutVars>
          <dgm:dir/>
          <dgm:animLvl val="lvl"/>
          <dgm:resizeHandles val="exact"/>
        </dgm:presLayoutVars>
      </dgm:prSet>
      <dgm:spPr/>
    </dgm:pt>
    <dgm:pt modelId="{E4ACCE6D-755D-9640-86AA-8DF7CD529FF1}" type="pres">
      <dgm:prSet presAssocID="{2F3C0CA4-89FE-41E5-8DF5-48352B03A270}" presName="linNode" presStyleCnt="0"/>
      <dgm:spPr/>
    </dgm:pt>
    <dgm:pt modelId="{A125D54C-C7A6-304F-AC23-84E399482984}" type="pres">
      <dgm:prSet presAssocID="{2F3C0CA4-89FE-41E5-8DF5-48352B03A270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FDEF33B9-EDCA-7345-8D6D-65E027A53CBC}" type="pres">
      <dgm:prSet presAssocID="{2F3C0CA4-89FE-41E5-8DF5-48352B03A270}" presName="descendantText" presStyleLbl="alignNode1" presStyleIdx="0" presStyleCnt="4">
        <dgm:presLayoutVars>
          <dgm:bulletEnabled/>
        </dgm:presLayoutVars>
      </dgm:prSet>
      <dgm:spPr/>
    </dgm:pt>
    <dgm:pt modelId="{28EDF960-EAC5-4841-B3CC-A75C54C40AD8}" type="pres">
      <dgm:prSet presAssocID="{A5128156-CE06-4546-9C47-6BC84CEA4ED4}" presName="sp" presStyleCnt="0"/>
      <dgm:spPr/>
    </dgm:pt>
    <dgm:pt modelId="{A0869F28-DF43-A446-BB2A-8A989AFEC73B}" type="pres">
      <dgm:prSet presAssocID="{F7A9F089-66AD-4A95-9941-A10B24EC6E10}" presName="linNode" presStyleCnt="0"/>
      <dgm:spPr/>
    </dgm:pt>
    <dgm:pt modelId="{763DFA9F-6360-1249-8A92-944A3A3A980D}" type="pres">
      <dgm:prSet presAssocID="{F7A9F089-66AD-4A95-9941-A10B24EC6E10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4DC81550-E3F5-0E48-BEBE-5BF701F91EB1}" type="pres">
      <dgm:prSet presAssocID="{F7A9F089-66AD-4A95-9941-A10B24EC6E10}" presName="descendantText" presStyleLbl="alignNode1" presStyleIdx="1" presStyleCnt="4">
        <dgm:presLayoutVars>
          <dgm:bulletEnabled/>
        </dgm:presLayoutVars>
      </dgm:prSet>
      <dgm:spPr/>
    </dgm:pt>
    <dgm:pt modelId="{353C15FC-04EB-2B41-9D2E-5B1D87500B5F}" type="pres">
      <dgm:prSet presAssocID="{6A1DDDF9-727E-4AB6-ABAB-CD12BA24AEAF}" presName="sp" presStyleCnt="0"/>
      <dgm:spPr/>
    </dgm:pt>
    <dgm:pt modelId="{B15C3E5D-ABEF-F844-A260-C8E7B5B98691}" type="pres">
      <dgm:prSet presAssocID="{78F08AAE-D811-433E-91D0-BB32897DEAC4}" presName="linNode" presStyleCnt="0"/>
      <dgm:spPr/>
    </dgm:pt>
    <dgm:pt modelId="{4BB670FC-A57A-0D47-A7E3-C0D4B6F09EBE}" type="pres">
      <dgm:prSet presAssocID="{78F08AAE-D811-433E-91D0-BB32897DEAC4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AF1752E7-704B-8E48-91D0-A34BF478BA72}" type="pres">
      <dgm:prSet presAssocID="{78F08AAE-D811-433E-91D0-BB32897DEAC4}" presName="descendantText" presStyleLbl="alignNode1" presStyleIdx="2" presStyleCnt="4">
        <dgm:presLayoutVars>
          <dgm:bulletEnabled/>
        </dgm:presLayoutVars>
      </dgm:prSet>
      <dgm:spPr/>
    </dgm:pt>
    <dgm:pt modelId="{107D79F7-EE54-0F45-964A-E8E9FAD8B3EE}" type="pres">
      <dgm:prSet presAssocID="{3CDFCE74-C2C0-4EBD-909C-BB57CA0A451E}" presName="sp" presStyleCnt="0"/>
      <dgm:spPr/>
    </dgm:pt>
    <dgm:pt modelId="{D4FEB537-A718-604A-AD96-821C8727C597}" type="pres">
      <dgm:prSet presAssocID="{59BC7BFB-F346-42D8-BA2C-C4C6EC7152EF}" presName="linNode" presStyleCnt="0"/>
      <dgm:spPr/>
    </dgm:pt>
    <dgm:pt modelId="{D8DC9850-E392-D742-BE81-793D3C99E830}" type="pres">
      <dgm:prSet presAssocID="{59BC7BFB-F346-42D8-BA2C-C4C6EC7152EF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32CCA490-1D80-E144-949B-AD446FEB6EA1}" type="pres">
      <dgm:prSet presAssocID="{59BC7BFB-F346-42D8-BA2C-C4C6EC7152EF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7AC39D26-B838-47B6-88ED-3FC2F1BDBE4D}" srcId="{FA6B1385-B1D1-4F27-90CB-5B4E08450863}" destId="{2F3C0CA4-89FE-41E5-8DF5-48352B03A270}" srcOrd="0" destOrd="0" parTransId="{D0E7D554-BAF7-445D-8A3B-0BEBFAE1C5F2}" sibTransId="{A5128156-CE06-4546-9C47-6BC84CEA4ED4}"/>
    <dgm:cxn modelId="{1D286E2D-DF12-48BC-8816-FE91FF0585A3}" srcId="{78F08AAE-D811-433E-91D0-BB32897DEAC4}" destId="{A967029C-6037-442E-B4AB-2DB4B531AE89}" srcOrd="0" destOrd="0" parTransId="{51702852-06D7-4204-8714-FF9DC00AB9A6}" sibTransId="{6051128E-17B8-4548-AF5D-A2BD9D0AF5D0}"/>
    <dgm:cxn modelId="{20DCA749-3296-824D-9BBE-035CCAC0F899}" type="presOf" srcId="{0D03CC88-7138-4CD7-BEB2-E49959AB9734}" destId="{FDEF33B9-EDCA-7345-8D6D-65E027A53CBC}" srcOrd="0" destOrd="0" presId="urn:microsoft.com/office/officeart/2016/7/layout/VerticalHollowActionList"/>
    <dgm:cxn modelId="{E06B2B53-E95E-4EB3-9D24-74484E8C9D39}" srcId="{FA6B1385-B1D1-4F27-90CB-5B4E08450863}" destId="{59BC7BFB-F346-42D8-BA2C-C4C6EC7152EF}" srcOrd="3" destOrd="0" parTransId="{71046149-DBC6-46F3-A4BF-597035E529C1}" sibTransId="{812F4DA3-9D94-4D6D-B513-0B3BA91E44AB}"/>
    <dgm:cxn modelId="{8FC0FD5E-15DA-C04E-AFFA-E734DCEC8B87}" type="presOf" srcId="{2F3C0CA4-89FE-41E5-8DF5-48352B03A270}" destId="{A125D54C-C7A6-304F-AC23-84E399482984}" srcOrd="0" destOrd="0" presId="urn:microsoft.com/office/officeart/2016/7/layout/VerticalHollowActionList"/>
    <dgm:cxn modelId="{763FDC61-83EA-8044-AB6D-96AE4AC3151B}" type="presOf" srcId="{A967029C-6037-442E-B4AB-2DB4B531AE89}" destId="{AF1752E7-704B-8E48-91D0-A34BF478BA72}" srcOrd="0" destOrd="0" presId="urn:microsoft.com/office/officeart/2016/7/layout/VerticalHollowActionList"/>
    <dgm:cxn modelId="{A090FF64-4E21-41FA-A2BC-DB27B409474F}" srcId="{F7A9F089-66AD-4A95-9941-A10B24EC6E10}" destId="{84F78571-C645-4990-BE8C-1FC0E610DE21}" srcOrd="0" destOrd="0" parTransId="{764A4BF0-8722-4062-8AB4-28B1709B6FF9}" sibTransId="{5C7D4DEA-F1EB-45DF-91EE-9E86C0A9B27C}"/>
    <dgm:cxn modelId="{72ED8567-CDD1-44AB-BB31-89702C04854C}" srcId="{FA6B1385-B1D1-4F27-90CB-5B4E08450863}" destId="{F7A9F089-66AD-4A95-9941-A10B24EC6E10}" srcOrd="1" destOrd="0" parTransId="{53F89F96-F4B4-4DAD-9748-B92793CA0944}" sibTransId="{6A1DDDF9-727E-4AB6-ABAB-CD12BA24AEAF}"/>
    <dgm:cxn modelId="{545A6C86-0520-7649-8A82-03984CBC3AA0}" type="presOf" srcId="{F7A9F089-66AD-4A95-9941-A10B24EC6E10}" destId="{763DFA9F-6360-1249-8A92-944A3A3A980D}" srcOrd="0" destOrd="0" presId="urn:microsoft.com/office/officeart/2016/7/layout/VerticalHollowActionList"/>
    <dgm:cxn modelId="{1184F89A-28D0-4C4A-8843-EB478E776D9B}" srcId="{59BC7BFB-F346-42D8-BA2C-C4C6EC7152EF}" destId="{17387C5C-B806-493C-A3D0-5907513F8046}" srcOrd="0" destOrd="0" parTransId="{CDC7E4A2-232E-4B7F-8D63-A6FFE959CDD9}" sibTransId="{F6194F59-2E7D-4B11-9217-5AA8412B7102}"/>
    <dgm:cxn modelId="{3E72B79E-C911-6049-97DC-078C8082A6F9}" type="presOf" srcId="{59BC7BFB-F346-42D8-BA2C-C4C6EC7152EF}" destId="{D8DC9850-E392-D742-BE81-793D3C99E830}" srcOrd="0" destOrd="0" presId="urn:microsoft.com/office/officeart/2016/7/layout/VerticalHollowActionList"/>
    <dgm:cxn modelId="{58E969B0-BDDD-204B-B7BC-864F17037887}" type="presOf" srcId="{17387C5C-B806-493C-A3D0-5907513F8046}" destId="{32CCA490-1D80-E144-949B-AD446FEB6EA1}" srcOrd="0" destOrd="0" presId="urn:microsoft.com/office/officeart/2016/7/layout/VerticalHollowActionList"/>
    <dgm:cxn modelId="{E12DFBB0-58FB-2041-B30A-31385AE17B86}" type="presOf" srcId="{78F08AAE-D811-433E-91D0-BB32897DEAC4}" destId="{4BB670FC-A57A-0D47-A7E3-C0D4B6F09EBE}" srcOrd="0" destOrd="0" presId="urn:microsoft.com/office/officeart/2016/7/layout/VerticalHollowActionList"/>
    <dgm:cxn modelId="{8FCAC9B3-3DEE-477D-AD6A-37B87C20A0E4}" srcId="{2F3C0CA4-89FE-41E5-8DF5-48352B03A270}" destId="{0D03CC88-7138-4CD7-BEB2-E49959AB9734}" srcOrd="0" destOrd="0" parTransId="{6F3070B0-5049-4A7B-AE4B-2827CC600455}" sibTransId="{F632258E-58C6-43AB-96CA-3CF0DB09CFD5}"/>
    <dgm:cxn modelId="{E91391DA-5DF8-5247-8035-5BBBA151A3E0}" type="presOf" srcId="{84F78571-C645-4990-BE8C-1FC0E610DE21}" destId="{4DC81550-E3F5-0E48-BEBE-5BF701F91EB1}" srcOrd="0" destOrd="0" presId="urn:microsoft.com/office/officeart/2016/7/layout/VerticalHollowActionList"/>
    <dgm:cxn modelId="{07DFEAE7-1D37-DF42-B887-999A047BF73A}" type="presOf" srcId="{FA6B1385-B1D1-4F27-90CB-5B4E08450863}" destId="{2F8258EB-82CC-954D-84D8-21C523C8C2D7}" srcOrd="0" destOrd="0" presId="urn:microsoft.com/office/officeart/2016/7/layout/VerticalHollowActionList"/>
    <dgm:cxn modelId="{693C22F2-9B34-4BCA-B429-A2602644A7F1}" srcId="{FA6B1385-B1D1-4F27-90CB-5B4E08450863}" destId="{78F08AAE-D811-433E-91D0-BB32897DEAC4}" srcOrd="2" destOrd="0" parTransId="{17DDDDD4-C818-401D-BAB6-C45239505077}" sibTransId="{3CDFCE74-C2C0-4EBD-909C-BB57CA0A451E}"/>
    <dgm:cxn modelId="{F4C528C2-3A08-3340-BBCB-442965BE3656}" type="presParOf" srcId="{2F8258EB-82CC-954D-84D8-21C523C8C2D7}" destId="{E4ACCE6D-755D-9640-86AA-8DF7CD529FF1}" srcOrd="0" destOrd="0" presId="urn:microsoft.com/office/officeart/2016/7/layout/VerticalHollowActionList"/>
    <dgm:cxn modelId="{613EFDF3-4F98-8343-BE08-680DC22E4C57}" type="presParOf" srcId="{E4ACCE6D-755D-9640-86AA-8DF7CD529FF1}" destId="{A125D54C-C7A6-304F-AC23-84E399482984}" srcOrd="0" destOrd="0" presId="urn:microsoft.com/office/officeart/2016/7/layout/VerticalHollowActionList"/>
    <dgm:cxn modelId="{D619D9C0-94D7-EA4E-8BF7-23DF4071A84D}" type="presParOf" srcId="{E4ACCE6D-755D-9640-86AA-8DF7CD529FF1}" destId="{FDEF33B9-EDCA-7345-8D6D-65E027A53CBC}" srcOrd="1" destOrd="0" presId="urn:microsoft.com/office/officeart/2016/7/layout/VerticalHollowActionList"/>
    <dgm:cxn modelId="{7E51E99A-A4C6-0F4D-9BE3-0788AC7FA1B1}" type="presParOf" srcId="{2F8258EB-82CC-954D-84D8-21C523C8C2D7}" destId="{28EDF960-EAC5-4841-B3CC-A75C54C40AD8}" srcOrd="1" destOrd="0" presId="urn:microsoft.com/office/officeart/2016/7/layout/VerticalHollowActionList"/>
    <dgm:cxn modelId="{AB85D13F-123B-5C45-A8A9-675CEFFD94BD}" type="presParOf" srcId="{2F8258EB-82CC-954D-84D8-21C523C8C2D7}" destId="{A0869F28-DF43-A446-BB2A-8A989AFEC73B}" srcOrd="2" destOrd="0" presId="urn:microsoft.com/office/officeart/2016/7/layout/VerticalHollowActionList"/>
    <dgm:cxn modelId="{58AE25F4-2144-8240-9EF0-E713082D34B0}" type="presParOf" srcId="{A0869F28-DF43-A446-BB2A-8A989AFEC73B}" destId="{763DFA9F-6360-1249-8A92-944A3A3A980D}" srcOrd="0" destOrd="0" presId="urn:microsoft.com/office/officeart/2016/7/layout/VerticalHollowActionList"/>
    <dgm:cxn modelId="{7B030B15-71A6-6249-BB69-B0247BB56A33}" type="presParOf" srcId="{A0869F28-DF43-A446-BB2A-8A989AFEC73B}" destId="{4DC81550-E3F5-0E48-BEBE-5BF701F91EB1}" srcOrd="1" destOrd="0" presId="urn:microsoft.com/office/officeart/2016/7/layout/VerticalHollowActionList"/>
    <dgm:cxn modelId="{C88D42EB-E994-314B-8F27-94240F63161C}" type="presParOf" srcId="{2F8258EB-82CC-954D-84D8-21C523C8C2D7}" destId="{353C15FC-04EB-2B41-9D2E-5B1D87500B5F}" srcOrd="3" destOrd="0" presId="urn:microsoft.com/office/officeart/2016/7/layout/VerticalHollowActionList"/>
    <dgm:cxn modelId="{0F6A7631-BDF8-DD4F-B93F-E39906F698A9}" type="presParOf" srcId="{2F8258EB-82CC-954D-84D8-21C523C8C2D7}" destId="{B15C3E5D-ABEF-F844-A260-C8E7B5B98691}" srcOrd="4" destOrd="0" presId="urn:microsoft.com/office/officeart/2016/7/layout/VerticalHollowActionList"/>
    <dgm:cxn modelId="{6832061E-6EA6-7643-8ABF-737D9F349249}" type="presParOf" srcId="{B15C3E5D-ABEF-F844-A260-C8E7B5B98691}" destId="{4BB670FC-A57A-0D47-A7E3-C0D4B6F09EBE}" srcOrd="0" destOrd="0" presId="urn:microsoft.com/office/officeart/2016/7/layout/VerticalHollowActionList"/>
    <dgm:cxn modelId="{8F55DD41-5B62-B24A-8DE5-AF7C1286D44F}" type="presParOf" srcId="{B15C3E5D-ABEF-F844-A260-C8E7B5B98691}" destId="{AF1752E7-704B-8E48-91D0-A34BF478BA72}" srcOrd="1" destOrd="0" presId="urn:microsoft.com/office/officeart/2016/7/layout/VerticalHollowActionList"/>
    <dgm:cxn modelId="{B09D673A-B4BB-1548-8F6E-C5196409F84E}" type="presParOf" srcId="{2F8258EB-82CC-954D-84D8-21C523C8C2D7}" destId="{107D79F7-EE54-0F45-964A-E8E9FAD8B3EE}" srcOrd="5" destOrd="0" presId="urn:microsoft.com/office/officeart/2016/7/layout/VerticalHollowActionList"/>
    <dgm:cxn modelId="{C1C7D637-600E-8A40-9D28-295205FCD8E7}" type="presParOf" srcId="{2F8258EB-82CC-954D-84D8-21C523C8C2D7}" destId="{D4FEB537-A718-604A-AD96-821C8727C597}" srcOrd="6" destOrd="0" presId="urn:microsoft.com/office/officeart/2016/7/layout/VerticalHollowActionList"/>
    <dgm:cxn modelId="{E9CA6440-DEC8-1A48-BDE4-A843901A9950}" type="presParOf" srcId="{D4FEB537-A718-604A-AD96-821C8727C597}" destId="{D8DC9850-E392-D742-BE81-793D3C99E830}" srcOrd="0" destOrd="0" presId="urn:microsoft.com/office/officeart/2016/7/layout/VerticalHollowActionList"/>
    <dgm:cxn modelId="{EBE6BF7B-106D-9844-96AD-6F2408010B89}" type="presParOf" srcId="{D4FEB537-A718-604A-AD96-821C8727C597}" destId="{32CCA490-1D80-E144-949B-AD446FEB6EA1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9181D8-D366-47EA-87B5-289ADC71BC3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4859844-7AF4-4E9E-8D4E-1ED00C6EE74E}">
      <dgm:prSet/>
      <dgm:spPr/>
      <dgm:t>
        <a:bodyPr/>
        <a:lstStyle/>
        <a:p>
          <a:r>
            <a:rPr lang="en-US" baseline="0"/>
            <a:t>1. Course Class</a:t>
          </a:r>
          <a:endParaRPr lang="en-US"/>
        </a:p>
      </dgm:t>
    </dgm:pt>
    <dgm:pt modelId="{739CCFF0-6F96-412A-A2BE-CE7A2EE4DB42}" type="parTrans" cxnId="{3AD55BCF-3130-4A2B-A464-255BFB5A5CF3}">
      <dgm:prSet/>
      <dgm:spPr/>
      <dgm:t>
        <a:bodyPr/>
        <a:lstStyle/>
        <a:p>
          <a:endParaRPr lang="en-US"/>
        </a:p>
      </dgm:t>
    </dgm:pt>
    <dgm:pt modelId="{CFF6ED09-A796-4B2E-9D87-9A9BBEF3F129}" type="sibTrans" cxnId="{3AD55BCF-3130-4A2B-A464-255BFB5A5CF3}">
      <dgm:prSet/>
      <dgm:spPr/>
      <dgm:t>
        <a:bodyPr/>
        <a:lstStyle/>
        <a:p>
          <a:endParaRPr lang="en-US"/>
        </a:p>
      </dgm:t>
    </dgm:pt>
    <dgm:pt modelId="{C9B2525C-21DE-42E1-B641-CB734DC5888F}">
      <dgm:prSet/>
      <dgm:spPr/>
      <dgm:t>
        <a:bodyPr/>
        <a:lstStyle/>
        <a:p>
          <a:r>
            <a:rPr lang="en-US" baseline="0"/>
            <a:t>- Represents courses</a:t>
          </a:r>
          <a:endParaRPr lang="en-US"/>
        </a:p>
      </dgm:t>
    </dgm:pt>
    <dgm:pt modelId="{694D5B0E-39F6-4FFF-B180-FED26DC57773}" type="parTrans" cxnId="{EC42988A-2C17-4B57-A14E-03C8DB93EA6F}">
      <dgm:prSet/>
      <dgm:spPr/>
      <dgm:t>
        <a:bodyPr/>
        <a:lstStyle/>
        <a:p>
          <a:endParaRPr lang="en-US"/>
        </a:p>
      </dgm:t>
    </dgm:pt>
    <dgm:pt modelId="{11A097F5-270B-4CC8-9FF8-BDA1830F6637}" type="sibTrans" cxnId="{EC42988A-2C17-4B57-A14E-03C8DB93EA6F}">
      <dgm:prSet/>
      <dgm:spPr/>
      <dgm:t>
        <a:bodyPr/>
        <a:lstStyle/>
        <a:p>
          <a:endParaRPr lang="en-US"/>
        </a:p>
      </dgm:t>
    </dgm:pt>
    <dgm:pt modelId="{87845E0F-3673-4FA4-93E9-861189195E83}">
      <dgm:prSet/>
      <dgm:spPr/>
      <dgm:t>
        <a:bodyPr/>
        <a:lstStyle/>
        <a:p>
          <a:r>
            <a:rPr lang="en-US" baseline="0"/>
            <a:t>2. Room Class</a:t>
          </a:r>
          <a:endParaRPr lang="en-US"/>
        </a:p>
      </dgm:t>
    </dgm:pt>
    <dgm:pt modelId="{3F729551-42FB-4DD5-9FEE-1BA16B0CA0BE}" type="parTrans" cxnId="{AA810F58-BF7A-487B-83AA-0E47F9F6346D}">
      <dgm:prSet/>
      <dgm:spPr/>
      <dgm:t>
        <a:bodyPr/>
        <a:lstStyle/>
        <a:p>
          <a:endParaRPr lang="en-US"/>
        </a:p>
      </dgm:t>
    </dgm:pt>
    <dgm:pt modelId="{932B11D3-FD26-4047-AE64-26E7897CCE87}" type="sibTrans" cxnId="{AA810F58-BF7A-487B-83AA-0E47F9F6346D}">
      <dgm:prSet/>
      <dgm:spPr/>
      <dgm:t>
        <a:bodyPr/>
        <a:lstStyle/>
        <a:p>
          <a:endParaRPr lang="en-US"/>
        </a:p>
      </dgm:t>
    </dgm:pt>
    <dgm:pt modelId="{C98A85F1-B03C-47E3-A507-912472239787}">
      <dgm:prSet/>
      <dgm:spPr/>
      <dgm:t>
        <a:bodyPr/>
        <a:lstStyle/>
        <a:p>
          <a:r>
            <a:rPr lang="en-US" baseline="0"/>
            <a:t>- Represents exam rooms</a:t>
          </a:r>
          <a:endParaRPr lang="en-US"/>
        </a:p>
      </dgm:t>
    </dgm:pt>
    <dgm:pt modelId="{DCB7B064-627F-4FE2-B682-BFB1E797D66F}" type="parTrans" cxnId="{7166AD4A-AF2F-41B3-81D2-835F31C6630F}">
      <dgm:prSet/>
      <dgm:spPr/>
      <dgm:t>
        <a:bodyPr/>
        <a:lstStyle/>
        <a:p>
          <a:endParaRPr lang="en-US"/>
        </a:p>
      </dgm:t>
    </dgm:pt>
    <dgm:pt modelId="{9A273C74-8E2D-49BF-8897-E27DC18CD628}" type="sibTrans" cxnId="{7166AD4A-AF2F-41B3-81D2-835F31C6630F}">
      <dgm:prSet/>
      <dgm:spPr/>
      <dgm:t>
        <a:bodyPr/>
        <a:lstStyle/>
        <a:p>
          <a:endParaRPr lang="en-US"/>
        </a:p>
      </dgm:t>
    </dgm:pt>
    <dgm:pt modelId="{1FA4E7E1-27D9-4A0A-BAD1-87F6741EE4E9}">
      <dgm:prSet/>
      <dgm:spPr/>
      <dgm:t>
        <a:bodyPr/>
        <a:lstStyle/>
        <a:p>
          <a:r>
            <a:rPr lang="en-US" baseline="0"/>
            <a:t>3. Exam Class</a:t>
          </a:r>
          <a:endParaRPr lang="en-US"/>
        </a:p>
      </dgm:t>
    </dgm:pt>
    <dgm:pt modelId="{E3AAFCB4-16BB-42F3-A669-435E65BE1241}" type="parTrans" cxnId="{6912120C-F2F4-448D-B521-7D34144CF0EE}">
      <dgm:prSet/>
      <dgm:spPr/>
      <dgm:t>
        <a:bodyPr/>
        <a:lstStyle/>
        <a:p>
          <a:endParaRPr lang="en-US"/>
        </a:p>
      </dgm:t>
    </dgm:pt>
    <dgm:pt modelId="{F0C49E36-D8C5-41A7-A897-CDCB14105F8D}" type="sibTrans" cxnId="{6912120C-F2F4-448D-B521-7D34144CF0EE}">
      <dgm:prSet/>
      <dgm:spPr/>
      <dgm:t>
        <a:bodyPr/>
        <a:lstStyle/>
        <a:p>
          <a:endParaRPr lang="en-US"/>
        </a:p>
      </dgm:t>
    </dgm:pt>
    <dgm:pt modelId="{59D800D3-BBEB-46E4-BAC5-516E50402F33}">
      <dgm:prSet/>
      <dgm:spPr/>
      <dgm:t>
        <a:bodyPr/>
        <a:lstStyle/>
        <a:p>
          <a:r>
            <a:rPr lang="en-US" baseline="0"/>
            <a:t>- Represents an exam with attributes like date, duration</a:t>
          </a:r>
          <a:endParaRPr lang="en-US"/>
        </a:p>
      </dgm:t>
    </dgm:pt>
    <dgm:pt modelId="{E1F08A55-DE33-4E4C-869E-911E6A5B4ED1}" type="parTrans" cxnId="{A3849282-3D84-4A8E-9981-87498DD3F32D}">
      <dgm:prSet/>
      <dgm:spPr/>
      <dgm:t>
        <a:bodyPr/>
        <a:lstStyle/>
        <a:p>
          <a:endParaRPr lang="en-US"/>
        </a:p>
      </dgm:t>
    </dgm:pt>
    <dgm:pt modelId="{60C88C3D-0F5A-4430-86DC-4782FFEB30EE}" type="sibTrans" cxnId="{A3849282-3D84-4A8E-9981-87498DD3F32D}">
      <dgm:prSet/>
      <dgm:spPr/>
      <dgm:t>
        <a:bodyPr/>
        <a:lstStyle/>
        <a:p>
          <a:endParaRPr lang="en-US"/>
        </a:p>
      </dgm:t>
    </dgm:pt>
    <dgm:pt modelId="{6B63D580-7A1E-4107-9ED5-9787BE7677EB}">
      <dgm:prSet/>
      <dgm:spPr/>
      <dgm:t>
        <a:bodyPr/>
        <a:lstStyle/>
        <a:p>
          <a:r>
            <a:rPr lang="en-US" baseline="0"/>
            <a:t>4. ExamScheduler Class</a:t>
          </a:r>
          <a:endParaRPr lang="en-US"/>
        </a:p>
      </dgm:t>
    </dgm:pt>
    <dgm:pt modelId="{96AF5BBB-FAB2-4E9D-99FE-771E7CDFD6B1}" type="parTrans" cxnId="{24D2AD93-F517-40FC-B3F4-8E8A5EA04FBA}">
      <dgm:prSet/>
      <dgm:spPr/>
      <dgm:t>
        <a:bodyPr/>
        <a:lstStyle/>
        <a:p>
          <a:endParaRPr lang="en-US"/>
        </a:p>
      </dgm:t>
    </dgm:pt>
    <dgm:pt modelId="{30D3971C-607C-497B-9E38-9EA95AEA4557}" type="sibTrans" cxnId="{24D2AD93-F517-40FC-B3F4-8E8A5EA04FBA}">
      <dgm:prSet/>
      <dgm:spPr/>
      <dgm:t>
        <a:bodyPr/>
        <a:lstStyle/>
        <a:p>
          <a:endParaRPr lang="en-US"/>
        </a:p>
      </dgm:t>
    </dgm:pt>
    <dgm:pt modelId="{B6ADA28B-66CF-486A-95EB-719B5788E085}">
      <dgm:prSet/>
      <dgm:spPr/>
      <dgm:t>
        <a:bodyPr/>
        <a:lstStyle/>
        <a:p>
          <a:r>
            <a:rPr lang="en-US" baseline="0"/>
            <a:t>- Core class managing scheduling and conflict resolution</a:t>
          </a:r>
          <a:endParaRPr lang="en-US"/>
        </a:p>
      </dgm:t>
    </dgm:pt>
    <dgm:pt modelId="{705F2ADD-E250-4676-A6AF-ADD9B2EB40FC}" type="parTrans" cxnId="{AE5C22B2-786C-4B9D-91AA-7DFAEC928C6D}">
      <dgm:prSet/>
      <dgm:spPr/>
      <dgm:t>
        <a:bodyPr/>
        <a:lstStyle/>
        <a:p>
          <a:endParaRPr lang="en-US"/>
        </a:p>
      </dgm:t>
    </dgm:pt>
    <dgm:pt modelId="{41799F7D-BFD5-4A34-99F0-F5054DEAA332}" type="sibTrans" cxnId="{AE5C22B2-786C-4B9D-91AA-7DFAEC928C6D}">
      <dgm:prSet/>
      <dgm:spPr/>
      <dgm:t>
        <a:bodyPr/>
        <a:lstStyle/>
        <a:p>
          <a:endParaRPr lang="en-US"/>
        </a:p>
      </dgm:t>
    </dgm:pt>
    <dgm:pt modelId="{B477B657-A892-45F8-BB30-78E90C46B099}" type="pres">
      <dgm:prSet presAssocID="{279181D8-D366-47EA-87B5-289ADC71BC31}" presName="root" presStyleCnt="0">
        <dgm:presLayoutVars>
          <dgm:dir/>
          <dgm:resizeHandles val="exact"/>
        </dgm:presLayoutVars>
      </dgm:prSet>
      <dgm:spPr/>
    </dgm:pt>
    <dgm:pt modelId="{1EFF2B98-6B56-4ED7-B1FD-201507779AE0}" type="pres">
      <dgm:prSet presAssocID="{B4859844-7AF4-4E9E-8D4E-1ED00C6EE74E}" presName="compNode" presStyleCnt="0"/>
      <dgm:spPr/>
    </dgm:pt>
    <dgm:pt modelId="{7722651F-DB5C-4FBF-A7AD-A706D141FD39}" type="pres">
      <dgm:prSet presAssocID="{B4859844-7AF4-4E9E-8D4E-1ED00C6EE74E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88A3A48-63FB-4A8C-A21E-F76F8A03A150}" type="pres">
      <dgm:prSet presAssocID="{B4859844-7AF4-4E9E-8D4E-1ED00C6EE74E}" presName="spaceRect" presStyleCnt="0"/>
      <dgm:spPr/>
    </dgm:pt>
    <dgm:pt modelId="{8791F295-E556-4C44-802B-E620F2837442}" type="pres">
      <dgm:prSet presAssocID="{B4859844-7AF4-4E9E-8D4E-1ED00C6EE74E}" presName="textRect" presStyleLbl="revTx" presStyleIdx="0" presStyleCnt="8">
        <dgm:presLayoutVars>
          <dgm:chMax val="1"/>
          <dgm:chPref val="1"/>
        </dgm:presLayoutVars>
      </dgm:prSet>
      <dgm:spPr/>
    </dgm:pt>
    <dgm:pt modelId="{C16B02E0-51AE-4D54-8750-D1E2F5E2A691}" type="pres">
      <dgm:prSet presAssocID="{CFF6ED09-A796-4B2E-9D87-9A9BBEF3F129}" presName="sibTrans" presStyleCnt="0"/>
      <dgm:spPr/>
    </dgm:pt>
    <dgm:pt modelId="{33F76459-BB83-47AE-8048-491151C86C3C}" type="pres">
      <dgm:prSet presAssocID="{C9B2525C-21DE-42E1-B641-CB734DC5888F}" presName="compNode" presStyleCnt="0"/>
      <dgm:spPr/>
    </dgm:pt>
    <dgm:pt modelId="{AD04C0E0-4F00-4E5B-A6D3-E27DBA49A999}" type="pres">
      <dgm:prSet presAssocID="{C9B2525C-21DE-42E1-B641-CB734DC5888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A4890615-3941-409B-83A5-A7F508C6A1A4}" type="pres">
      <dgm:prSet presAssocID="{C9B2525C-21DE-42E1-B641-CB734DC5888F}" presName="spaceRect" presStyleCnt="0"/>
      <dgm:spPr/>
    </dgm:pt>
    <dgm:pt modelId="{5D31F032-685C-4D36-88B7-08D227671970}" type="pres">
      <dgm:prSet presAssocID="{C9B2525C-21DE-42E1-B641-CB734DC5888F}" presName="textRect" presStyleLbl="revTx" presStyleIdx="1" presStyleCnt="8">
        <dgm:presLayoutVars>
          <dgm:chMax val="1"/>
          <dgm:chPref val="1"/>
        </dgm:presLayoutVars>
      </dgm:prSet>
      <dgm:spPr/>
    </dgm:pt>
    <dgm:pt modelId="{A82FCB11-5258-48B8-BA10-9E49ED0BD424}" type="pres">
      <dgm:prSet presAssocID="{11A097F5-270B-4CC8-9FF8-BDA1830F6637}" presName="sibTrans" presStyleCnt="0"/>
      <dgm:spPr/>
    </dgm:pt>
    <dgm:pt modelId="{99415415-0848-4373-9E12-0CA568975269}" type="pres">
      <dgm:prSet presAssocID="{87845E0F-3673-4FA4-93E9-861189195E83}" presName="compNode" presStyleCnt="0"/>
      <dgm:spPr/>
    </dgm:pt>
    <dgm:pt modelId="{616F7297-EC64-4591-A5DE-480AC8E87CA3}" type="pres">
      <dgm:prSet presAssocID="{87845E0F-3673-4FA4-93E9-861189195E83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F7336F7-2400-4924-B31D-5601E908C7EB}" type="pres">
      <dgm:prSet presAssocID="{87845E0F-3673-4FA4-93E9-861189195E83}" presName="spaceRect" presStyleCnt="0"/>
      <dgm:spPr/>
    </dgm:pt>
    <dgm:pt modelId="{271251D9-18B6-4547-93A7-DAC12E9F2B8F}" type="pres">
      <dgm:prSet presAssocID="{87845E0F-3673-4FA4-93E9-861189195E83}" presName="textRect" presStyleLbl="revTx" presStyleIdx="2" presStyleCnt="8">
        <dgm:presLayoutVars>
          <dgm:chMax val="1"/>
          <dgm:chPref val="1"/>
        </dgm:presLayoutVars>
      </dgm:prSet>
      <dgm:spPr/>
    </dgm:pt>
    <dgm:pt modelId="{72A1335E-3A0A-4A2E-A6C8-A18EE3A3D98A}" type="pres">
      <dgm:prSet presAssocID="{932B11D3-FD26-4047-AE64-26E7897CCE87}" presName="sibTrans" presStyleCnt="0"/>
      <dgm:spPr/>
    </dgm:pt>
    <dgm:pt modelId="{6EAEC9BC-BAA2-4CD2-A540-2794E94D9288}" type="pres">
      <dgm:prSet presAssocID="{C98A85F1-B03C-47E3-A507-912472239787}" presName="compNode" presStyleCnt="0"/>
      <dgm:spPr/>
    </dgm:pt>
    <dgm:pt modelId="{4EA58141-0E07-4734-B5F3-6C05A15450DC}" type="pres">
      <dgm:prSet presAssocID="{C98A85F1-B03C-47E3-A507-912472239787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963DC171-6855-4554-BEA7-F738D80D5B96}" type="pres">
      <dgm:prSet presAssocID="{C98A85F1-B03C-47E3-A507-912472239787}" presName="spaceRect" presStyleCnt="0"/>
      <dgm:spPr/>
    </dgm:pt>
    <dgm:pt modelId="{5AACBEC1-6B9B-4B0E-9944-5B21C500C322}" type="pres">
      <dgm:prSet presAssocID="{C98A85F1-B03C-47E3-A507-912472239787}" presName="textRect" presStyleLbl="revTx" presStyleIdx="3" presStyleCnt="8">
        <dgm:presLayoutVars>
          <dgm:chMax val="1"/>
          <dgm:chPref val="1"/>
        </dgm:presLayoutVars>
      </dgm:prSet>
      <dgm:spPr/>
    </dgm:pt>
    <dgm:pt modelId="{E0822D87-9768-4FF8-A2D7-9834999102F4}" type="pres">
      <dgm:prSet presAssocID="{9A273C74-8E2D-49BF-8897-E27DC18CD628}" presName="sibTrans" presStyleCnt="0"/>
      <dgm:spPr/>
    </dgm:pt>
    <dgm:pt modelId="{BE05FB7D-6FCF-4584-AC0D-9C7D8E060FEE}" type="pres">
      <dgm:prSet presAssocID="{1FA4E7E1-27D9-4A0A-BAD1-87F6741EE4E9}" presName="compNode" presStyleCnt="0"/>
      <dgm:spPr/>
    </dgm:pt>
    <dgm:pt modelId="{E437C5CB-3DCA-4A5C-A59E-952343978845}" type="pres">
      <dgm:prSet presAssocID="{1FA4E7E1-27D9-4A0A-BAD1-87F6741EE4E9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DED1989B-EE37-4EC3-B5E7-3CCD8E6ADC34}" type="pres">
      <dgm:prSet presAssocID="{1FA4E7E1-27D9-4A0A-BAD1-87F6741EE4E9}" presName="spaceRect" presStyleCnt="0"/>
      <dgm:spPr/>
    </dgm:pt>
    <dgm:pt modelId="{540A70CF-DD1B-4453-94D5-DAD356CAA824}" type="pres">
      <dgm:prSet presAssocID="{1FA4E7E1-27D9-4A0A-BAD1-87F6741EE4E9}" presName="textRect" presStyleLbl="revTx" presStyleIdx="4" presStyleCnt="8">
        <dgm:presLayoutVars>
          <dgm:chMax val="1"/>
          <dgm:chPref val="1"/>
        </dgm:presLayoutVars>
      </dgm:prSet>
      <dgm:spPr/>
    </dgm:pt>
    <dgm:pt modelId="{E02D9AE5-0472-41FE-A042-6E83476E17FF}" type="pres">
      <dgm:prSet presAssocID="{F0C49E36-D8C5-41A7-A897-CDCB14105F8D}" presName="sibTrans" presStyleCnt="0"/>
      <dgm:spPr/>
    </dgm:pt>
    <dgm:pt modelId="{D9715778-4DEC-4523-95CA-F45267E02123}" type="pres">
      <dgm:prSet presAssocID="{59D800D3-BBEB-46E4-BAC5-516E50402F33}" presName="compNode" presStyleCnt="0"/>
      <dgm:spPr/>
    </dgm:pt>
    <dgm:pt modelId="{ADAB6BC3-7A18-4D12-AA4C-CCD3D42BBF0B}" type="pres">
      <dgm:prSet presAssocID="{59D800D3-BBEB-46E4-BAC5-516E50402F33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820AE1F5-5DD1-41B9-869A-2B4DACAD75FB}" type="pres">
      <dgm:prSet presAssocID="{59D800D3-BBEB-46E4-BAC5-516E50402F33}" presName="spaceRect" presStyleCnt="0"/>
      <dgm:spPr/>
    </dgm:pt>
    <dgm:pt modelId="{19FA5830-1A27-41E8-84C2-9B63A2817363}" type="pres">
      <dgm:prSet presAssocID="{59D800D3-BBEB-46E4-BAC5-516E50402F33}" presName="textRect" presStyleLbl="revTx" presStyleIdx="5" presStyleCnt="8">
        <dgm:presLayoutVars>
          <dgm:chMax val="1"/>
          <dgm:chPref val="1"/>
        </dgm:presLayoutVars>
      </dgm:prSet>
      <dgm:spPr/>
    </dgm:pt>
    <dgm:pt modelId="{D89DA09B-4D5A-4706-85C5-6A46430254DF}" type="pres">
      <dgm:prSet presAssocID="{60C88C3D-0F5A-4430-86DC-4782FFEB30EE}" presName="sibTrans" presStyleCnt="0"/>
      <dgm:spPr/>
    </dgm:pt>
    <dgm:pt modelId="{B83F8E6F-D120-4C3F-95B9-399227FC5772}" type="pres">
      <dgm:prSet presAssocID="{6B63D580-7A1E-4107-9ED5-9787BE7677EB}" presName="compNode" presStyleCnt="0"/>
      <dgm:spPr/>
    </dgm:pt>
    <dgm:pt modelId="{D8D3966A-F546-4D92-B1A7-D019637C0ED5}" type="pres">
      <dgm:prSet presAssocID="{6B63D580-7A1E-4107-9ED5-9787BE7677E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7EDF919-3248-4932-BFA8-19E5A1339ED0}" type="pres">
      <dgm:prSet presAssocID="{6B63D580-7A1E-4107-9ED5-9787BE7677EB}" presName="spaceRect" presStyleCnt="0"/>
      <dgm:spPr/>
    </dgm:pt>
    <dgm:pt modelId="{1B6BB99E-BA86-4A22-84DF-1D75105E7A97}" type="pres">
      <dgm:prSet presAssocID="{6B63D580-7A1E-4107-9ED5-9787BE7677EB}" presName="textRect" presStyleLbl="revTx" presStyleIdx="6" presStyleCnt="8">
        <dgm:presLayoutVars>
          <dgm:chMax val="1"/>
          <dgm:chPref val="1"/>
        </dgm:presLayoutVars>
      </dgm:prSet>
      <dgm:spPr/>
    </dgm:pt>
    <dgm:pt modelId="{20A85E0C-D0BC-4AF4-8F8B-437688712BDC}" type="pres">
      <dgm:prSet presAssocID="{30D3971C-607C-497B-9E38-9EA95AEA4557}" presName="sibTrans" presStyleCnt="0"/>
      <dgm:spPr/>
    </dgm:pt>
    <dgm:pt modelId="{5D2F0DD2-2D9B-4685-B168-4A6AF418DE36}" type="pres">
      <dgm:prSet presAssocID="{B6ADA28B-66CF-486A-95EB-719B5788E085}" presName="compNode" presStyleCnt="0"/>
      <dgm:spPr/>
    </dgm:pt>
    <dgm:pt modelId="{ED56D2C4-F162-45C7-B4CC-6BC2D36B21B8}" type="pres">
      <dgm:prSet presAssocID="{B6ADA28B-66CF-486A-95EB-719B5788E085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1D3602A-936C-4778-ADDD-5CBE41B2A616}" type="pres">
      <dgm:prSet presAssocID="{B6ADA28B-66CF-486A-95EB-719B5788E085}" presName="spaceRect" presStyleCnt="0"/>
      <dgm:spPr/>
    </dgm:pt>
    <dgm:pt modelId="{726E37B3-611A-45B3-9925-7C95AF5A6EA4}" type="pres">
      <dgm:prSet presAssocID="{B6ADA28B-66CF-486A-95EB-719B5788E085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1493250A-505F-4986-9C8D-D0647E100DE1}" type="presOf" srcId="{C9B2525C-21DE-42E1-B641-CB734DC5888F}" destId="{5D31F032-685C-4D36-88B7-08D227671970}" srcOrd="0" destOrd="0" presId="urn:microsoft.com/office/officeart/2018/2/layout/IconLabelList"/>
    <dgm:cxn modelId="{6912120C-F2F4-448D-B521-7D34144CF0EE}" srcId="{279181D8-D366-47EA-87B5-289ADC71BC31}" destId="{1FA4E7E1-27D9-4A0A-BAD1-87F6741EE4E9}" srcOrd="4" destOrd="0" parTransId="{E3AAFCB4-16BB-42F3-A669-435E65BE1241}" sibTransId="{F0C49E36-D8C5-41A7-A897-CDCB14105F8D}"/>
    <dgm:cxn modelId="{5160061C-07E4-4998-B14E-B6C5E9396A3B}" type="presOf" srcId="{B6ADA28B-66CF-486A-95EB-719B5788E085}" destId="{726E37B3-611A-45B3-9925-7C95AF5A6EA4}" srcOrd="0" destOrd="0" presId="urn:microsoft.com/office/officeart/2018/2/layout/IconLabelList"/>
    <dgm:cxn modelId="{8C280B25-0C5A-41CF-A55C-6042FC266455}" type="presOf" srcId="{87845E0F-3673-4FA4-93E9-861189195E83}" destId="{271251D9-18B6-4547-93A7-DAC12E9F2B8F}" srcOrd="0" destOrd="0" presId="urn:microsoft.com/office/officeart/2018/2/layout/IconLabelList"/>
    <dgm:cxn modelId="{B8E45C37-6274-4B60-9F07-67881AA5A66E}" type="presOf" srcId="{59D800D3-BBEB-46E4-BAC5-516E50402F33}" destId="{19FA5830-1A27-41E8-84C2-9B63A2817363}" srcOrd="0" destOrd="0" presId="urn:microsoft.com/office/officeart/2018/2/layout/IconLabelList"/>
    <dgm:cxn modelId="{8B84053F-FAB1-46B0-9142-F2ABEC535775}" type="presOf" srcId="{279181D8-D366-47EA-87B5-289ADC71BC31}" destId="{B477B657-A892-45F8-BB30-78E90C46B099}" srcOrd="0" destOrd="0" presId="urn:microsoft.com/office/officeart/2018/2/layout/IconLabelList"/>
    <dgm:cxn modelId="{7166AD4A-AF2F-41B3-81D2-835F31C6630F}" srcId="{279181D8-D366-47EA-87B5-289ADC71BC31}" destId="{C98A85F1-B03C-47E3-A507-912472239787}" srcOrd="3" destOrd="0" parTransId="{DCB7B064-627F-4FE2-B682-BFB1E797D66F}" sibTransId="{9A273C74-8E2D-49BF-8897-E27DC18CD628}"/>
    <dgm:cxn modelId="{2F5B6A53-F408-4B56-B278-95C2E2668C00}" type="presOf" srcId="{C98A85F1-B03C-47E3-A507-912472239787}" destId="{5AACBEC1-6B9B-4B0E-9944-5B21C500C322}" srcOrd="0" destOrd="0" presId="urn:microsoft.com/office/officeart/2018/2/layout/IconLabelList"/>
    <dgm:cxn modelId="{AA810F58-BF7A-487B-83AA-0E47F9F6346D}" srcId="{279181D8-D366-47EA-87B5-289ADC71BC31}" destId="{87845E0F-3673-4FA4-93E9-861189195E83}" srcOrd="2" destOrd="0" parTransId="{3F729551-42FB-4DD5-9FEE-1BA16B0CA0BE}" sibTransId="{932B11D3-FD26-4047-AE64-26E7897CCE87}"/>
    <dgm:cxn modelId="{36C4C880-AC15-41F7-84ED-53206906362C}" type="presOf" srcId="{B4859844-7AF4-4E9E-8D4E-1ED00C6EE74E}" destId="{8791F295-E556-4C44-802B-E620F2837442}" srcOrd="0" destOrd="0" presId="urn:microsoft.com/office/officeart/2018/2/layout/IconLabelList"/>
    <dgm:cxn modelId="{A3849282-3D84-4A8E-9981-87498DD3F32D}" srcId="{279181D8-D366-47EA-87B5-289ADC71BC31}" destId="{59D800D3-BBEB-46E4-BAC5-516E50402F33}" srcOrd="5" destOrd="0" parTransId="{E1F08A55-DE33-4E4C-869E-911E6A5B4ED1}" sibTransId="{60C88C3D-0F5A-4430-86DC-4782FFEB30EE}"/>
    <dgm:cxn modelId="{EC42988A-2C17-4B57-A14E-03C8DB93EA6F}" srcId="{279181D8-D366-47EA-87B5-289ADC71BC31}" destId="{C9B2525C-21DE-42E1-B641-CB734DC5888F}" srcOrd="1" destOrd="0" parTransId="{694D5B0E-39F6-4FFF-B180-FED26DC57773}" sibTransId="{11A097F5-270B-4CC8-9FF8-BDA1830F6637}"/>
    <dgm:cxn modelId="{24D2AD93-F517-40FC-B3F4-8E8A5EA04FBA}" srcId="{279181D8-D366-47EA-87B5-289ADC71BC31}" destId="{6B63D580-7A1E-4107-9ED5-9787BE7677EB}" srcOrd="6" destOrd="0" parTransId="{96AF5BBB-FAB2-4E9D-99FE-771E7CDFD6B1}" sibTransId="{30D3971C-607C-497B-9E38-9EA95AEA4557}"/>
    <dgm:cxn modelId="{66CCBDA3-544A-440D-94FB-38756EE03B57}" type="presOf" srcId="{6B63D580-7A1E-4107-9ED5-9787BE7677EB}" destId="{1B6BB99E-BA86-4A22-84DF-1D75105E7A97}" srcOrd="0" destOrd="0" presId="urn:microsoft.com/office/officeart/2018/2/layout/IconLabelList"/>
    <dgm:cxn modelId="{AE5C22B2-786C-4B9D-91AA-7DFAEC928C6D}" srcId="{279181D8-D366-47EA-87B5-289ADC71BC31}" destId="{B6ADA28B-66CF-486A-95EB-719B5788E085}" srcOrd="7" destOrd="0" parTransId="{705F2ADD-E250-4676-A6AF-ADD9B2EB40FC}" sibTransId="{41799F7D-BFD5-4A34-99F0-F5054DEAA332}"/>
    <dgm:cxn modelId="{3AD55BCF-3130-4A2B-A464-255BFB5A5CF3}" srcId="{279181D8-D366-47EA-87B5-289ADC71BC31}" destId="{B4859844-7AF4-4E9E-8D4E-1ED00C6EE74E}" srcOrd="0" destOrd="0" parTransId="{739CCFF0-6F96-412A-A2BE-CE7A2EE4DB42}" sibTransId="{CFF6ED09-A796-4B2E-9D87-9A9BBEF3F129}"/>
    <dgm:cxn modelId="{B2076AEF-89A3-4078-8DEF-BB0D010C45E7}" type="presOf" srcId="{1FA4E7E1-27D9-4A0A-BAD1-87F6741EE4E9}" destId="{540A70CF-DD1B-4453-94D5-DAD356CAA824}" srcOrd="0" destOrd="0" presId="urn:microsoft.com/office/officeart/2018/2/layout/IconLabelList"/>
    <dgm:cxn modelId="{EFD4550E-B381-4D66-B27B-C4980D5CD3EB}" type="presParOf" srcId="{B477B657-A892-45F8-BB30-78E90C46B099}" destId="{1EFF2B98-6B56-4ED7-B1FD-201507779AE0}" srcOrd="0" destOrd="0" presId="urn:microsoft.com/office/officeart/2018/2/layout/IconLabelList"/>
    <dgm:cxn modelId="{F2041439-DE83-423E-BA07-B520BB0F4C8D}" type="presParOf" srcId="{1EFF2B98-6B56-4ED7-B1FD-201507779AE0}" destId="{7722651F-DB5C-4FBF-A7AD-A706D141FD39}" srcOrd="0" destOrd="0" presId="urn:microsoft.com/office/officeart/2018/2/layout/IconLabelList"/>
    <dgm:cxn modelId="{C57B8F5D-39FE-4B50-AB62-B3FB7247E5E2}" type="presParOf" srcId="{1EFF2B98-6B56-4ED7-B1FD-201507779AE0}" destId="{F88A3A48-63FB-4A8C-A21E-F76F8A03A150}" srcOrd="1" destOrd="0" presId="urn:microsoft.com/office/officeart/2018/2/layout/IconLabelList"/>
    <dgm:cxn modelId="{51717225-2D44-48B5-A1A6-83BB77512EDA}" type="presParOf" srcId="{1EFF2B98-6B56-4ED7-B1FD-201507779AE0}" destId="{8791F295-E556-4C44-802B-E620F2837442}" srcOrd="2" destOrd="0" presId="urn:microsoft.com/office/officeart/2018/2/layout/IconLabelList"/>
    <dgm:cxn modelId="{6FED02AF-9E53-4C86-86D3-4191EA90E9B3}" type="presParOf" srcId="{B477B657-A892-45F8-BB30-78E90C46B099}" destId="{C16B02E0-51AE-4D54-8750-D1E2F5E2A691}" srcOrd="1" destOrd="0" presId="urn:microsoft.com/office/officeart/2018/2/layout/IconLabelList"/>
    <dgm:cxn modelId="{21C48E30-F22F-4973-816F-639BDC95782B}" type="presParOf" srcId="{B477B657-A892-45F8-BB30-78E90C46B099}" destId="{33F76459-BB83-47AE-8048-491151C86C3C}" srcOrd="2" destOrd="0" presId="urn:microsoft.com/office/officeart/2018/2/layout/IconLabelList"/>
    <dgm:cxn modelId="{329D9209-47BE-454F-9A44-4C93BF9B1A25}" type="presParOf" srcId="{33F76459-BB83-47AE-8048-491151C86C3C}" destId="{AD04C0E0-4F00-4E5B-A6D3-E27DBA49A999}" srcOrd="0" destOrd="0" presId="urn:microsoft.com/office/officeart/2018/2/layout/IconLabelList"/>
    <dgm:cxn modelId="{10328AAA-FB15-4434-9BC6-3A3F373F16D4}" type="presParOf" srcId="{33F76459-BB83-47AE-8048-491151C86C3C}" destId="{A4890615-3941-409B-83A5-A7F508C6A1A4}" srcOrd="1" destOrd="0" presId="urn:microsoft.com/office/officeart/2018/2/layout/IconLabelList"/>
    <dgm:cxn modelId="{7E566533-32BD-4CEB-BC41-FF0299B3175E}" type="presParOf" srcId="{33F76459-BB83-47AE-8048-491151C86C3C}" destId="{5D31F032-685C-4D36-88B7-08D227671970}" srcOrd="2" destOrd="0" presId="urn:microsoft.com/office/officeart/2018/2/layout/IconLabelList"/>
    <dgm:cxn modelId="{C8C4CCDD-B436-4C73-B8EB-E5B3919BEF84}" type="presParOf" srcId="{B477B657-A892-45F8-BB30-78E90C46B099}" destId="{A82FCB11-5258-48B8-BA10-9E49ED0BD424}" srcOrd="3" destOrd="0" presId="urn:microsoft.com/office/officeart/2018/2/layout/IconLabelList"/>
    <dgm:cxn modelId="{9C897963-2875-44C3-B2AF-2976387DBFCA}" type="presParOf" srcId="{B477B657-A892-45F8-BB30-78E90C46B099}" destId="{99415415-0848-4373-9E12-0CA568975269}" srcOrd="4" destOrd="0" presId="urn:microsoft.com/office/officeart/2018/2/layout/IconLabelList"/>
    <dgm:cxn modelId="{74B5023C-7A32-4E79-B50F-0126A0E8589C}" type="presParOf" srcId="{99415415-0848-4373-9E12-0CA568975269}" destId="{616F7297-EC64-4591-A5DE-480AC8E87CA3}" srcOrd="0" destOrd="0" presId="urn:microsoft.com/office/officeart/2018/2/layout/IconLabelList"/>
    <dgm:cxn modelId="{63834474-01B1-4641-92B0-9EEAFA404EEB}" type="presParOf" srcId="{99415415-0848-4373-9E12-0CA568975269}" destId="{7F7336F7-2400-4924-B31D-5601E908C7EB}" srcOrd="1" destOrd="0" presId="urn:microsoft.com/office/officeart/2018/2/layout/IconLabelList"/>
    <dgm:cxn modelId="{7CF6D285-6F7D-441A-819B-3131B81F40A6}" type="presParOf" srcId="{99415415-0848-4373-9E12-0CA568975269}" destId="{271251D9-18B6-4547-93A7-DAC12E9F2B8F}" srcOrd="2" destOrd="0" presId="urn:microsoft.com/office/officeart/2018/2/layout/IconLabelList"/>
    <dgm:cxn modelId="{C2E25BDD-5403-425D-9C55-3CE596E8BE2D}" type="presParOf" srcId="{B477B657-A892-45F8-BB30-78E90C46B099}" destId="{72A1335E-3A0A-4A2E-A6C8-A18EE3A3D98A}" srcOrd="5" destOrd="0" presId="urn:microsoft.com/office/officeart/2018/2/layout/IconLabelList"/>
    <dgm:cxn modelId="{DCA6C4E4-E0AA-4637-8064-3618991B85AB}" type="presParOf" srcId="{B477B657-A892-45F8-BB30-78E90C46B099}" destId="{6EAEC9BC-BAA2-4CD2-A540-2794E94D9288}" srcOrd="6" destOrd="0" presId="urn:microsoft.com/office/officeart/2018/2/layout/IconLabelList"/>
    <dgm:cxn modelId="{D4D24363-2A0A-4C50-A024-2297095F821B}" type="presParOf" srcId="{6EAEC9BC-BAA2-4CD2-A540-2794E94D9288}" destId="{4EA58141-0E07-4734-B5F3-6C05A15450DC}" srcOrd="0" destOrd="0" presId="urn:microsoft.com/office/officeart/2018/2/layout/IconLabelList"/>
    <dgm:cxn modelId="{D9E7691A-452C-4A97-A39A-03D1CC50C61A}" type="presParOf" srcId="{6EAEC9BC-BAA2-4CD2-A540-2794E94D9288}" destId="{963DC171-6855-4554-BEA7-F738D80D5B96}" srcOrd="1" destOrd="0" presId="urn:microsoft.com/office/officeart/2018/2/layout/IconLabelList"/>
    <dgm:cxn modelId="{00C4F393-33E6-4786-9816-AE5221FECFDF}" type="presParOf" srcId="{6EAEC9BC-BAA2-4CD2-A540-2794E94D9288}" destId="{5AACBEC1-6B9B-4B0E-9944-5B21C500C322}" srcOrd="2" destOrd="0" presId="urn:microsoft.com/office/officeart/2018/2/layout/IconLabelList"/>
    <dgm:cxn modelId="{B35D2468-75B9-4990-9DBE-E8B6082B9A41}" type="presParOf" srcId="{B477B657-A892-45F8-BB30-78E90C46B099}" destId="{E0822D87-9768-4FF8-A2D7-9834999102F4}" srcOrd="7" destOrd="0" presId="urn:microsoft.com/office/officeart/2018/2/layout/IconLabelList"/>
    <dgm:cxn modelId="{35414537-1C28-4EC5-91F1-88B9598253C4}" type="presParOf" srcId="{B477B657-A892-45F8-BB30-78E90C46B099}" destId="{BE05FB7D-6FCF-4584-AC0D-9C7D8E060FEE}" srcOrd="8" destOrd="0" presId="urn:microsoft.com/office/officeart/2018/2/layout/IconLabelList"/>
    <dgm:cxn modelId="{7C2D1756-3769-42E5-B011-AF9AE48E9ADD}" type="presParOf" srcId="{BE05FB7D-6FCF-4584-AC0D-9C7D8E060FEE}" destId="{E437C5CB-3DCA-4A5C-A59E-952343978845}" srcOrd="0" destOrd="0" presId="urn:microsoft.com/office/officeart/2018/2/layout/IconLabelList"/>
    <dgm:cxn modelId="{E87ABE53-245E-44E5-9A34-01ACA3C5B5C1}" type="presParOf" srcId="{BE05FB7D-6FCF-4584-AC0D-9C7D8E060FEE}" destId="{DED1989B-EE37-4EC3-B5E7-3CCD8E6ADC34}" srcOrd="1" destOrd="0" presId="urn:microsoft.com/office/officeart/2018/2/layout/IconLabelList"/>
    <dgm:cxn modelId="{200E33F6-64EB-4A99-955A-2152AE959A26}" type="presParOf" srcId="{BE05FB7D-6FCF-4584-AC0D-9C7D8E060FEE}" destId="{540A70CF-DD1B-4453-94D5-DAD356CAA824}" srcOrd="2" destOrd="0" presId="urn:microsoft.com/office/officeart/2018/2/layout/IconLabelList"/>
    <dgm:cxn modelId="{E2011137-D130-439A-A8AB-464186ED6C3E}" type="presParOf" srcId="{B477B657-A892-45F8-BB30-78E90C46B099}" destId="{E02D9AE5-0472-41FE-A042-6E83476E17FF}" srcOrd="9" destOrd="0" presId="urn:microsoft.com/office/officeart/2018/2/layout/IconLabelList"/>
    <dgm:cxn modelId="{6227994E-176C-4BA0-8F1D-EDED41A5E0CA}" type="presParOf" srcId="{B477B657-A892-45F8-BB30-78E90C46B099}" destId="{D9715778-4DEC-4523-95CA-F45267E02123}" srcOrd="10" destOrd="0" presId="urn:microsoft.com/office/officeart/2018/2/layout/IconLabelList"/>
    <dgm:cxn modelId="{DD7B0135-FB18-4D3B-852B-42C5091B891B}" type="presParOf" srcId="{D9715778-4DEC-4523-95CA-F45267E02123}" destId="{ADAB6BC3-7A18-4D12-AA4C-CCD3D42BBF0B}" srcOrd="0" destOrd="0" presId="urn:microsoft.com/office/officeart/2018/2/layout/IconLabelList"/>
    <dgm:cxn modelId="{0C1216FD-DCDB-4C65-AB83-7E730F7E0A81}" type="presParOf" srcId="{D9715778-4DEC-4523-95CA-F45267E02123}" destId="{820AE1F5-5DD1-41B9-869A-2B4DACAD75FB}" srcOrd="1" destOrd="0" presId="urn:microsoft.com/office/officeart/2018/2/layout/IconLabelList"/>
    <dgm:cxn modelId="{31EEC63E-A3F2-40C0-B5CC-6DBF2B84DE1C}" type="presParOf" srcId="{D9715778-4DEC-4523-95CA-F45267E02123}" destId="{19FA5830-1A27-41E8-84C2-9B63A2817363}" srcOrd="2" destOrd="0" presId="urn:microsoft.com/office/officeart/2018/2/layout/IconLabelList"/>
    <dgm:cxn modelId="{E783134C-33EC-4C60-B457-7F4FA21E9A0B}" type="presParOf" srcId="{B477B657-A892-45F8-BB30-78E90C46B099}" destId="{D89DA09B-4D5A-4706-85C5-6A46430254DF}" srcOrd="11" destOrd="0" presId="urn:microsoft.com/office/officeart/2018/2/layout/IconLabelList"/>
    <dgm:cxn modelId="{FD38715D-F5EF-4DAD-A2FD-FD8E3CBD6569}" type="presParOf" srcId="{B477B657-A892-45F8-BB30-78E90C46B099}" destId="{B83F8E6F-D120-4C3F-95B9-399227FC5772}" srcOrd="12" destOrd="0" presId="urn:microsoft.com/office/officeart/2018/2/layout/IconLabelList"/>
    <dgm:cxn modelId="{C6AA6EA6-E1B9-4684-BE62-5F22B1DE263B}" type="presParOf" srcId="{B83F8E6F-D120-4C3F-95B9-399227FC5772}" destId="{D8D3966A-F546-4D92-B1A7-D019637C0ED5}" srcOrd="0" destOrd="0" presId="urn:microsoft.com/office/officeart/2018/2/layout/IconLabelList"/>
    <dgm:cxn modelId="{203CA257-B84F-49A3-83DA-8FD5A9CB6385}" type="presParOf" srcId="{B83F8E6F-D120-4C3F-95B9-399227FC5772}" destId="{67EDF919-3248-4932-BFA8-19E5A1339ED0}" srcOrd="1" destOrd="0" presId="urn:microsoft.com/office/officeart/2018/2/layout/IconLabelList"/>
    <dgm:cxn modelId="{7297A8CC-41B2-4786-9790-67E97A450B83}" type="presParOf" srcId="{B83F8E6F-D120-4C3F-95B9-399227FC5772}" destId="{1B6BB99E-BA86-4A22-84DF-1D75105E7A97}" srcOrd="2" destOrd="0" presId="urn:microsoft.com/office/officeart/2018/2/layout/IconLabelList"/>
    <dgm:cxn modelId="{A39402BE-2D9C-40BC-B2CF-CFF2A968B2C0}" type="presParOf" srcId="{B477B657-A892-45F8-BB30-78E90C46B099}" destId="{20A85E0C-D0BC-4AF4-8F8B-437688712BDC}" srcOrd="13" destOrd="0" presId="urn:microsoft.com/office/officeart/2018/2/layout/IconLabelList"/>
    <dgm:cxn modelId="{FBE6D72C-7394-4EB8-8ACD-4962C776CE5F}" type="presParOf" srcId="{B477B657-A892-45F8-BB30-78E90C46B099}" destId="{5D2F0DD2-2D9B-4685-B168-4A6AF418DE36}" srcOrd="14" destOrd="0" presId="urn:microsoft.com/office/officeart/2018/2/layout/IconLabelList"/>
    <dgm:cxn modelId="{28B9F309-652B-4F3E-9139-C30D7394334C}" type="presParOf" srcId="{5D2F0DD2-2D9B-4685-B168-4A6AF418DE36}" destId="{ED56D2C4-F162-45C7-B4CC-6BC2D36B21B8}" srcOrd="0" destOrd="0" presId="urn:microsoft.com/office/officeart/2018/2/layout/IconLabelList"/>
    <dgm:cxn modelId="{2AB77D77-B6D1-44EF-8819-340ECC8D017B}" type="presParOf" srcId="{5D2F0DD2-2D9B-4685-B168-4A6AF418DE36}" destId="{D1D3602A-936C-4778-ADDD-5CBE41B2A616}" srcOrd="1" destOrd="0" presId="urn:microsoft.com/office/officeart/2018/2/layout/IconLabelList"/>
    <dgm:cxn modelId="{FEB33132-DF85-4AE0-9C09-39A6006515AE}" type="presParOf" srcId="{5D2F0DD2-2D9B-4685-B168-4A6AF418DE36}" destId="{726E37B3-611A-45B3-9925-7C95AF5A6EA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273482-8FA1-46E5-BDD0-AF125A4A590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275324-852B-4EC0-90E1-3256623BA3D8}">
      <dgm:prSet/>
      <dgm:spPr/>
      <dgm:t>
        <a:bodyPr/>
        <a:lstStyle/>
        <a:p>
          <a:r>
            <a:rPr lang="en-IN" baseline="0"/>
            <a:t>- Room Allocation: Ensures adequate seating and availability</a:t>
          </a:r>
          <a:endParaRPr lang="en-US"/>
        </a:p>
      </dgm:t>
    </dgm:pt>
    <dgm:pt modelId="{DA5F1C0B-00FC-4D77-93B3-06F7A824C66D}" type="parTrans" cxnId="{28DAEDEA-627C-46A7-96E5-62F95A048F60}">
      <dgm:prSet/>
      <dgm:spPr/>
      <dgm:t>
        <a:bodyPr/>
        <a:lstStyle/>
        <a:p>
          <a:endParaRPr lang="en-US"/>
        </a:p>
      </dgm:t>
    </dgm:pt>
    <dgm:pt modelId="{D859F41C-CDAE-496F-B4E6-DCBBDE1BFE3A}" type="sibTrans" cxnId="{28DAEDEA-627C-46A7-96E5-62F95A048F60}">
      <dgm:prSet/>
      <dgm:spPr/>
      <dgm:t>
        <a:bodyPr/>
        <a:lstStyle/>
        <a:p>
          <a:endParaRPr lang="en-US"/>
        </a:p>
      </dgm:t>
    </dgm:pt>
    <dgm:pt modelId="{FECF7480-9060-4CD5-B961-118F45835BD5}">
      <dgm:prSet/>
      <dgm:spPr/>
      <dgm:t>
        <a:bodyPr/>
        <a:lstStyle/>
        <a:p>
          <a:r>
            <a:rPr lang="en-IN" baseline="0"/>
            <a:t>- Conflict Avoidance: Avoids overlapping schedules</a:t>
          </a:r>
          <a:endParaRPr lang="en-US"/>
        </a:p>
      </dgm:t>
    </dgm:pt>
    <dgm:pt modelId="{11F63585-6694-4D35-AC42-E0A99D77BFC4}" type="parTrans" cxnId="{0C26F5F8-E810-4329-B148-EE13FA1CDB4B}">
      <dgm:prSet/>
      <dgm:spPr/>
      <dgm:t>
        <a:bodyPr/>
        <a:lstStyle/>
        <a:p>
          <a:endParaRPr lang="en-US"/>
        </a:p>
      </dgm:t>
    </dgm:pt>
    <dgm:pt modelId="{9625CA17-461E-4F60-A4C0-B00B9CA97436}" type="sibTrans" cxnId="{0C26F5F8-E810-4329-B148-EE13FA1CDB4B}">
      <dgm:prSet/>
      <dgm:spPr/>
      <dgm:t>
        <a:bodyPr/>
        <a:lstStyle/>
        <a:p>
          <a:endParaRPr lang="en-US"/>
        </a:p>
      </dgm:t>
    </dgm:pt>
    <dgm:pt modelId="{2D4AE3E9-A13D-41ED-86C3-FC7571EA5127}">
      <dgm:prSet/>
      <dgm:spPr/>
      <dgm:t>
        <a:bodyPr/>
        <a:lstStyle/>
        <a:p>
          <a:r>
            <a:rPr lang="en-IN" baseline="0"/>
            <a:t>- Exam Scheduling: Assigns rooms and validates resources</a:t>
          </a:r>
          <a:endParaRPr lang="en-US"/>
        </a:p>
      </dgm:t>
    </dgm:pt>
    <dgm:pt modelId="{ACE333B3-8962-48D0-99C1-5B8F8A8C8B74}" type="parTrans" cxnId="{01963941-376A-44C7-8F8D-8EB136E35534}">
      <dgm:prSet/>
      <dgm:spPr/>
      <dgm:t>
        <a:bodyPr/>
        <a:lstStyle/>
        <a:p>
          <a:endParaRPr lang="en-US"/>
        </a:p>
      </dgm:t>
    </dgm:pt>
    <dgm:pt modelId="{F167AE12-2590-4B13-B0DE-E5EECC95AB2B}" type="sibTrans" cxnId="{01963941-376A-44C7-8F8D-8EB136E35534}">
      <dgm:prSet/>
      <dgm:spPr/>
      <dgm:t>
        <a:bodyPr/>
        <a:lstStyle/>
        <a:p>
          <a:endParaRPr lang="en-US"/>
        </a:p>
      </dgm:t>
    </dgm:pt>
    <dgm:pt modelId="{DE1E1B72-97B8-9942-8A5D-46B0732296EC}" type="pres">
      <dgm:prSet presAssocID="{73273482-8FA1-46E5-BDD0-AF125A4A5900}" presName="linear" presStyleCnt="0">
        <dgm:presLayoutVars>
          <dgm:animLvl val="lvl"/>
          <dgm:resizeHandles val="exact"/>
        </dgm:presLayoutVars>
      </dgm:prSet>
      <dgm:spPr/>
    </dgm:pt>
    <dgm:pt modelId="{C2475999-EC71-3C49-84C1-32AD26C87EC9}" type="pres">
      <dgm:prSet presAssocID="{11275324-852B-4EC0-90E1-3256623BA3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5BB9675-6D0D-0B45-ADFA-0AB8BFA4F3EA}" type="pres">
      <dgm:prSet presAssocID="{D859F41C-CDAE-496F-B4E6-DCBBDE1BFE3A}" presName="spacer" presStyleCnt="0"/>
      <dgm:spPr/>
    </dgm:pt>
    <dgm:pt modelId="{B8109B5C-F8F8-5A47-AFC6-3FF44E0E819F}" type="pres">
      <dgm:prSet presAssocID="{FECF7480-9060-4CD5-B961-118F45835B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583BF8-729E-3641-9D82-9E493E78687C}" type="pres">
      <dgm:prSet presAssocID="{9625CA17-461E-4F60-A4C0-B00B9CA97436}" presName="spacer" presStyleCnt="0"/>
      <dgm:spPr/>
    </dgm:pt>
    <dgm:pt modelId="{DD503C49-75E3-B640-B9D3-44FA3FA51B79}" type="pres">
      <dgm:prSet presAssocID="{2D4AE3E9-A13D-41ED-86C3-FC7571EA512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1963941-376A-44C7-8F8D-8EB136E35534}" srcId="{73273482-8FA1-46E5-BDD0-AF125A4A5900}" destId="{2D4AE3E9-A13D-41ED-86C3-FC7571EA5127}" srcOrd="2" destOrd="0" parTransId="{ACE333B3-8962-48D0-99C1-5B8F8A8C8B74}" sibTransId="{F167AE12-2590-4B13-B0DE-E5EECC95AB2B}"/>
    <dgm:cxn modelId="{E9017745-2D57-1542-9849-5A21391FBFB8}" type="presOf" srcId="{2D4AE3E9-A13D-41ED-86C3-FC7571EA5127}" destId="{DD503C49-75E3-B640-B9D3-44FA3FA51B79}" srcOrd="0" destOrd="0" presId="urn:microsoft.com/office/officeart/2005/8/layout/vList2"/>
    <dgm:cxn modelId="{2EF9C294-77E0-4345-9E20-05E7E20019BD}" type="presOf" srcId="{11275324-852B-4EC0-90E1-3256623BA3D8}" destId="{C2475999-EC71-3C49-84C1-32AD26C87EC9}" srcOrd="0" destOrd="0" presId="urn:microsoft.com/office/officeart/2005/8/layout/vList2"/>
    <dgm:cxn modelId="{FDBD6D98-C0AF-E744-93D8-60DF6FE81EC4}" type="presOf" srcId="{73273482-8FA1-46E5-BDD0-AF125A4A5900}" destId="{DE1E1B72-97B8-9942-8A5D-46B0732296EC}" srcOrd="0" destOrd="0" presId="urn:microsoft.com/office/officeart/2005/8/layout/vList2"/>
    <dgm:cxn modelId="{972284CE-92BA-1747-BCE8-887B10529808}" type="presOf" srcId="{FECF7480-9060-4CD5-B961-118F45835BD5}" destId="{B8109B5C-F8F8-5A47-AFC6-3FF44E0E819F}" srcOrd="0" destOrd="0" presId="urn:microsoft.com/office/officeart/2005/8/layout/vList2"/>
    <dgm:cxn modelId="{28DAEDEA-627C-46A7-96E5-62F95A048F60}" srcId="{73273482-8FA1-46E5-BDD0-AF125A4A5900}" destId="{11275324-852B-4EC0-90E1-3256623BA3D8}" srcOrd="0" destOrd="0" parTransId="{DA5F1C0B-00FC-4D77-93B3-06F7A824C66D}" sibTransId="{D859F41C-CDAE-496F-B4E6-DCBBDE1BFE3A}"/>
    <dgm:cxn modelId="{0C26F5F8-E810-4329-B148-EE13FA1CDB4B}" srcId="{73273482-8FA1-46E5-BDD0-AF125A4A5900}" destId="{FECF7480-9060-4CD5-B961-118F45835BD5}" srcOrd="1" destOrd="0" parTransId="{11F63585-6694-4D35-AC42-E0A99D77BFC4}" sibTransId="{9625CA17-461E-4F60-A4C0-B00B9CA97436}"/>
    <dgm:cxn modelId="{6604320E-1EDE-0E4D-BAA4-8F9BCBF118C0}" type="presParOf" srcId="{DE1E1B72-97B8-9942-8A5D-46B0732296EC}" destId="{C2475999-EC71-3C49-84C1-32AD26C87EC9}" srcOrd="0" destOrd="0" presId="urn:microsoft.com/office/officeart/2005/8/layout/vList2"/>
    <dgm:cxn modelId="{7557C415-303B-8A40-BF91-D3B1DD877338}" type="presParOf" srcId="{DE1E1B72-97B8-9942-8A5D-46B0732296EC}" destId="{D5BB9675-6D0D-0B45-ADFA-0AB8BFA4F3EA}" srcOrd="1" destOrd="0" presId="urn:microsoft.com/office/officeart/2005/8/layout/vList2"/>
    <dgm:cxn modelId="{8C2E6827-BE44-EF4D-80A7-1A3D6B86381A}" type="presParOf" srcId="{DE1E1B72-97B8-9942-8A5D-46B0732296EC}" destId="{B8109B5C-F8F8-5A47-AFC6-3FF44E0E819F}" srcOrd="2" destOrd="0" presId="urn:microsoft.com/office/officeart/2005/8/layout/vList2"/>
    <dgm:cxn modelId="{22CB3243-AE1E-E349-995B-3038548D4711}" type="presParOf" srcId="{DE1E1B72-97B8-9942-8A5D-46B0732296EC}" destId="{45583BF8-729E-3641-9D82-9E493E78687C}" srcOrd="3" destOrd="0" presId="urn:microsoft.com/office/officeart/2005/8/layout/vList2"/>
    <dgm:cxn modelId="{CA065998-25F4-4240-98C8-CB3253C317D3}" type="presParOf" srcId="{DE1E1B72-97B8-9942-8A5D-46B0732296EC}" destId="{DD503C49-75E3-B640-B9D3-44FA3FA51B7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1D275A-4466-47C4-B140-D7F6697B7C0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7FF6956-7DF4-4D5B-B428-8123ECD797CC}">
      <dgm:prSet/>
      <dgm:spPr/>
      <dgm:t>
        <a:bodyPr/>
        <a:lstStyle/>
        <a:p>
          <a:r>
            <a:rPr lang="en-IN" baseline="0"/>
            <a:t>- Automation reduces errors and manual workload</a:t>
          </a:r>
          <a:endParaRPr lang="en-US"/>
        </a:p>
      </dgm:t>
    </dgm:pt>
    <dgm:pt modelId="{363BF919-9495-4681-A03C-858EC51EA5B0}" type="parTrans" cxnId="{2280C215-15A1-4C76-9205-E5FF33520BD8}">
      <dgm:prSet/>
      <dgm:spPr/>
      <dgm:t>
        <a:bodyPr/>
        <a:lstStyle/>
        <a:p>
          <a:endParaRPr lang="en-US"/>
        </a:p>
      </dgm:t>
    </dgm:pt>
    <dgm:pt modelId="{6B0BDB85-C3F7-4B4F-B5A9-6F041CF2D3EB}" type="sibTrans" cxnId="{2280C215-15A1-4C76-9205-E5FF33520BD8}">
      <dgm:prSet/>
      <dgm:spPr/>
      <dgm:t>
        <a:bodyPr/>
        <a:lstStyle/>
        <a:p>
          <a:endParaRPr lang="en-US"/>
        </a:p>
      </dgm:t>
    </dgm:pt>
    <dgm:pt modelId="{533E080A-D6B6-4C8C-9B82-CF581A7D4039}">
      <dgm:prSet/>
      <dgm:spPr/>
      <dgm:t>
        <a:bodyPr/>
        <a:lstStyle/>
        <a:p>
          <a:r>
            <a:rPr lang="en-IN" baseline="0"/>
            <a:t>- Scalable for multiple courses and rooms</a:t>
          </a:r>
          <a:endParaRPr lang="en-US"/>
        </a:p>
      </dgm:t>
    </dgm:pt>
    <dgm:pt modelId="{C8FC9D1C-EE70-422C-A252-E6B84AA6DBD9}" type="parTrans" cxnId="{EEA08389-BB31-429E-83BB-62FC01743973}">
      <dgm:prSet/>
      <dgm:spPr/>
      <dgm:t>
        <a:bodyPr/>
        <a:lstStyle/>
        <a:p>
          <a:endParaRPr lang="en-US"/>
        </a:p>
      </dgm:t>
    </dgm:pt>
    <dgm:pt modelId="{CCA6C03B-0582-476D-BB59-694331D38697}" type="sibTrans" cxnId="{EEA08389-BB31-429E-83BB-62FC01743973}">
      <dgm:prSet/>
      <dgm:spPr/>
      <dgm:t>
        <a:bodyPr/>
        <a:lstStyle/>
        <a:p>
          <a:endParaRPr lang="en-US"/>
        </a:p>
      </dgm:t>
    </dgm:pt>
    <dgm:pt modelId="{69C35AE8-08FC-47C5-8B6E-F97CB2BD9404}">
      <dgm:prSet/>
      <dgm:spPr/>
      <dgm:t>
        <a:bodyPr/>
        <a:lstStyle/>
        <a:p>
          <a:r>
            <a:rPr lang="en-IN" baseline="0"/>
            <a:t>- Efficient conflict management</a:t>
          </a:r>
          <a:endParaRPr lang="en-US"/>
        </a:p>
      </dgm:t>
    </dgm:pt>
    <dgm:pt modelId="{8B128A17-0A9C-4DBC-8276-299B5311B03A}" type="parTrans" cxnId="{02319633-4149-445A-AA9C-2B90607E91D8}">
      <dgm:prSet/>
      <dgm:spPr/>
      <dgm:t>
        <a:bodyPr/>
        <a:lstStyle/>
        <a:p>
          <a:endParaRPr lang="en-US"/>
        </a:p>
      </dgm:t>
    </dgm:pt>
    <dgm:pt modelId="{2D8B7A30-905E-4F68-BB19-6597F635CD7F}" type="sibTrans" cxnId="{02319633-4149-445A-AA9C-2B90607E91D8}">
      <dgm:prSet/>
      <dgm:spPr/>
      <dgm:t>
        <a:bodyPr/>
        <a:lstStyle/>
        <a:p>
          <a:endParaRPr lang="en-US"/>
        </a:p>
      </dgm:t>
    </dgm:pt>
    <dgm:pt modelId="{F8151ACB-A7E4-7843-B34D-642D023DCE85}" type="pres">
      <dgm:prSet presAssocID="{451D275A-4466-47C4-B140-D7F6697B7C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7F0E7D-EF51-7249-8504-3A6CC0036DBA}" type="pres">
      <dgm:prSet presAssocID="{B7FF6956-7DF4-4D5B-B428-8123ECD797CC}" presName="hierRoot1" presStyleCnt="0"/>
      <dgm:spPr/>
    </dgm:pt>
    <dgm:pt modelId="{FA2D48F6-6589-B84F-9142-557A84EA1739}" type="pres">
      <dgm:prSet presAssocID="{B7FF6956-7DF4-4D5B-B428-8123ECD797CC}" presName="composite" presStyleCnt="0"/>
      <dgm:spPr/>
    </dgm:pt>
    <dgm:pt modelId="{78F774DA-CD83-A44D-8C8D-BDBB528FD962}" type="pres">
      <dgm:prSet presAssocID="{B7FF6956-7DF4-4D5B-B428-8123ECD797CC}" presName="background" presStyleLbl="node0" presStyleIdx="0" presStyleCnt="3"/>
      <dgm:spPr/>
    </dgm:pt>
    <dgm:pt modelId="{45F86D7F-4168-4848-884D-66C5A12D3849}" type="pres">
      <dgm:prSet presAssocID="{B7FF6956-7DF4-4D5B-B428-8123ECD797CC}" presName="text" presStyleLbl="fgAcc0" presStyleIdx="0" presStyleCnt="3">
        <dgm:presLayoutVars>
          <dgm:chPref val="3"/>
        </dgm:presLayoutVars>
      </dgm:prSet>
      <dgm:spPr/>
    </dgm:pt>
    <dgm:pt modelId="{B0426F7D-0E3C-704F-B1D2-14F6DCEB3A84}" type="pres">
      <dgm:prSet presAssocID="{B7FF6956-7DF4-4D5B-B428-8123ECD797CC}" presName="hierChild2" presStyleCnt="0"/>
      <dgm:spPr/>
    </dgm:pt>
    <dgm:pt modelId="{39A7DFBD-7D45-6643-9CA2-4E54D7B7956F}" type="pres">
      <dgm:prSet presAssocID="{533E080A-D6B6-4C8C-9B82-CF581A7D4039}" presName="hierRoot1" presStyleCnt="0"/>
      <dgm:spPr/>
    </dgm:pt>
    <dgm:pt modelId="{8ED869D4-26B4-4141-B1FB-C883F7A035F6}" type="pres">
      <dgm:prSet presAssocID="{533E080A-D6B6-4C8C-9B82-CF581A7D4039}" presName="composite" presStyleCnt="0"/>
      <dgm:spPr/>
    </dgm:pt>
    <dgm:pt modelId="{D8DC6F85-FC65-7540-9AB7-74FF0DA2E14E}" type="pres">
      <dgm:prSet presAssocID="{533E080A-D6B6-4C8C-9B82-CF581A7D4039}" presName="background" presStyleLbl="node0" presStyleIdx="1" presStyleCnt="3"/>
      <dgm:spPr/>
    </dgm:pt>
    <dgm:pt modelId="{D69849A7-F603-854C-87AD-C040980DB7D8}" type="pres">
      <dgm:prSet presAssocID="{533E080A-D6B6-4C8C-9B82-CF581A7D4039}" presName="text" presStyleLbl="fgAcc0" presStyleIdx="1" presStyleCnt="3">
        <dgm:presLayoutVars>
          <dgm:chPref val="3"/>
        </dgm:presLayoutVars>
      </dgm:prSet>
      <dgm:spPr/>
    </dgm:pt>
    <dgm:pt modelId="{926A2D0D-2BDD-AB4E-9A3A-325C0831E60B}" type="pres">
      <dgm:prSet presAssocID="{533E080A-D6B6-4C8C-9B82-CF581A7D4039}" presName="hierChild2" presStyleCnt="0"/>
      <dgm:spPr/>
    </dgm:pt>
    <dgm:pt modelId="{F2F87F94-509C-4A45-AF7D-2AC9947BECDC}" type="pres">
      <dgm:prSet presAssocID="{69C35AE8-08FC-47C5-8B6E-F97CB2BD9404}" presName="hierRoot1" presStyleCnt="0"/>
      <dgm:spPr/>
    </dgm:pt>
    <dgm:pt modelId="{37D72C12-1DD2-F946-B7ED-DF87E9E0A83A}" type="pres">
      <dgm:prSet presAssocID="{69C35AE8-08FC-47C5-8B6E-F97CB2BD9404}" presName="composite" presStyleCnt="0"/>
      <dgm:spPr/>
    </dgm:pt>
    <dgm:pt modelId="{250E9951-76C1-8D49-B7C2-462495602626}" type="pres">
      <dgm:prSet presAssocID="{69C35AE8-08FC-47C5-8B6E-F97CB2BD9404}" presName="background" presStyleLbl="node0" presStyleIdx="2" presStyleCnt="3"/>
      <dgm:spPr/>
    </dgm:pt>
    <dgm:pt modelId="{9C9851E0-2E95-1146-AACB-1FF109D6E9B2}" type="pres">
      <dgm:prSet presAssocID="{69C35AE8-08FC-47C5-8B6E-F97CB2BD9404}" presName="text" presStyleLbl="fgAcc0" presStyleIdx="2" presStyleCnt="3">
        <dgm:presLayoutVars>
          <dgm:chPref val="3"/>
        </dgm:presLayoutVars>
      </dgm:prSet>
      <dgm:spPr/>
    </dgm:pt>
    <dgm:pt modelId="{846995F2-EB0A-2248-8545-1F85889BCC25}" type="pres">
      <dgm:prSet presAssocID="{69C35AE8-08FC-47C5-8B6E-F97CB2BD9404}" presName="hierChild2" presStyleCnt="0"/>
      <dgm:spPr/>
    </dgm:pt>
  </dgm:ptLst>
  <dgm:cxnLst>
    <dgm:cxn modelId="{2280C215-15A1-4C76-9205-E5FF33520BD8}" srcId="{451D275A-4466-47C4-B140-D7F6697B7C00}" destId="{B7FF6956-7DF4-4D5B-B428-8123ECD797CC}" srcOrd="0" destOrd="0" parTransId="{363BF919-9495-4681-A03C-858EC51EA5B0}" sibTransId="{6B0BDB85-C3F7-4B4F-B5A9-6F041CF2D3EB}"/>
    <dgm:cxn modelId="{02319633-4149-445A-AA9C-2B90607E91D8}" srcId="{451D275A-4466-47C4-B140-D7F6697B7C00}" destId="{69C35AE8-08FC-47C5-8B6E-F97CB2BD9404}" srcOrd="2" destOrd="0" parTransId="{8B128A17-0A9C-4DBC-8276-299B5311B03A}" sibTransId="{2D8B7A30-905E-4F68-BB19-6597F635CD7F}"/>
    <dgm:cxn modelId="{07535E39-B82E-0B47-B0C3-384A008877C5}" type="presOf" srcId="{69C35AE8-08FC-47C5-8B6E-F97CB2BD9404}" destId="{9C9851E0-2E95-1146-AACB-1FF109D6E9B2}" srcOrd="0" destOrd="0" presId="urn:microsoft.com/office/officeart/2005/8/layout/hierarchy1"/>
    <dgm:cxn modelId="{1D8F275C-CEB8-F544-AD4F-7FBFE1C122A4}" type="presOf" srcId="{451D275A-4466-47C4-B140-D7F6697B7C00}" destId="{F8151ACB-A7E4-7843-B34D-642D023DCE85}" srcOrd="0" destOrd="0" presId="urn:microsoft.com/office/officeart/2005/8/layout/hierarchy1"/>
    <dgm:cxn modelId="{3DAED77C-0EEF-8E43-BABC-7B9B5EABE45B}" type="presOf" srcId="{533E080A-D6B6-4C8C-9B82-CF581A7D4039}" destId="{D69849A7-F603-854C-87AD-C040980DB7D8}" srcOrd="0" destOrd="0" presId="urn:microsoft.com/office/officeart/2005/8/layout/hierarchy1"/>
    <dgm:cxn modelId="{EEA08389-BB31-429E-83BB-62FC01743973}" srcId="{451D275A-4466-47C4-B140-D7F6697B7C00}" destId="{533E080A-D6B6-4C8C-9B82-CF581A7D4039}" srcOrd="1" destOrd="0" parTransId="{C8FC9D1C-EE70-422C-A252-E6B84AA6DBD9}" sibTransId="{CCA6C03B-0582-476D-BB59-694331D38697}"/>
    <dgm:cxn modelId="{16D1D6D7-0807-3441-9494-598B72377DDB}" type="presOf" srcId="{B7FF6956-7DF4-4D5B-B428-8123ECD797CC}" destId="{45F86D7F-4168-4848-884D-66C5A12D3849}" srcOrd="0" destOrd="0" presId="urn:microsoft.com/office/officeart/2005/8/layout/hierarchy1"/>
    <dgm:cxn modelId="{874DE307-0E67-3041-B477-027E720D2364}" type="presParOf" srcId="{F8151ACB-A7E4-7843-B34D-642D023DCE85}" destId="{C17F0E7D-EF51-7249-8504-3A6CC0036DBA}" srcOrd="0" destOrd="0" presId="urn:microsoft.com/office/officeart/2005/8/layout/hierarchy1"/>
    <dgm:cxn modelId="{AA21DB44-5188-4044-A6AF-37B7A03F6D3A}" type="presParOf" srcId="{C17F0E7D-EF51-7249-8504-3A6CC0036DBA}" destId="{FA2D48F6-6589-B84F-9142-557A84EA1739}" srcOrd="0" destOrd="0" presId="urn:microsoft.com/office/officeart/2005/8/layout/hierarchy1"/>
    <dgm:cxn modelId="{0ECB2354-3999-FB4C-B6AE-6E8A049BEA1F}" type="presParOf" srcId="{FA2D48F6-6589-B84F-9142-557A84EA1739}" destId="{78F774DA-CD83-A44D-8C8D-BDBB528FD962}" srcOrd="0" destOrd="0" presId="urn:microsoft.com/office/officeart/2005/8/layout/hierarchy1"/>
    <dgm:cxn modelId="{10FA16D1-3FC4-334F-92A7-B6DF57C90335}" type="presParOf" srcId="{FA2D48F6-6589-B84F-9142-557A84EA1739}" destId="{45F86D7F-4168-4848-884D-66C5A12D3849}" srcOrd="1" destOrd="0" presId="urn:microsoft.com/office/officeart/2005/8/layout/hierarchy1"/>
    <dgm:cxn modelId="{FE8A1F71-01B8-0647-A1C2-412215354F66}" type="presParOf" srcId="{C17F0E7D-EF51-7249-8504-3A6CC0036DBA}" destId="{B0426F7D-0E3C-704F-B1D2-14F6DCEB3A84}" srcOrd="1" destOrd="0" presId="urn:microsoft.com/office/officeart/2005/8/layout/hierarchy1"/>
    <dgm:cxn modelId="{94F2E596-CDE8-A74B-8C72-E82F26B7B695}" type="presParOf" srcId="{F8151ACB-A7E4-7843-B34D-642D023DCE85}" destId="{39A7DFBD-7D45-6643-9CA2-4E54D7B7956F}" srcOrd="1" destOrd="0" presId="urn:microsoft.com/office/officeart/2005/8/layout/hierarchy1"/>
    <dgm:cxn modelId="{0F78EA44-3BA1-9B45-8407-B2F6BDF0A58C}" type="presParOf" srcId="{39A7DFBD-7D45-6643-9CA2-4E54D7B7956F}" destId="{8ED869D4-26B4-4141-B1FB-C883F7A035F6}" srcOrd="0" destOrd="0" presId="urn:microsoft.com/office/officeart/2005/8/layout/hierarchy1"/>
    <dgm:cxn modelId="{13ED269F-6517-B146-AB03-D77AC9DB6EC5}" type="presParOf" srcId="{8ED869D4-26B4-4141-B1FB-C883F7A035F6}" destId="{D8DC6F85-FC65-7540-9AB7-74FF0DA2E14E}" srcOrd="0" destOrd="0" presId="urn:microsoft.com/office/officeart/2005/8/layout/hierarchy1"/>
    <dgm:cxn modelId="{B08A94B0-0E93-B546-B675-3AB4C62DECA3}" type="presParOf" srcId="{8ED869D4-26B4-4141-B1FB-C883F7A035F6}" destId="{D69849A7-F603-854C-87AD-C040980DB7D8}" srcOrd="1" destOrd="0" presId="urn:microsoft.com/office/officeart/2005/8/layout/hierarchy1"/>
    <dgm:cxn modelId="{D755812D-AD09-F048-85B8-14B4E8D73A06}" type="presParOf" srcId="{39A7DFBD-7D45-6643-9CA2-4E54D7B7956F}" destId="{926A2D0D-2BDD-AB4E-9A3A-325C0831E60B}" srcOrd="1" destOrd="0" presId="urn:microsoft.com/office/officeart/2005/8/layout/hierarchy1"/>
    <dgm:cxn modelId="{B6357DF5-FFA1-EF4B-A9AD-082AD026DBCD}" type="presParOf" srcId="{F8151ACB-A7E4-7843-B34D-642D023DCE85}" destId="{F2F87F94-509C-4A45-AF7D-2AC9947BECDC}" srcOrd="2" destOrd="0" presId="urn:microsoft.com/office/officeart/2005/8/layout/hierarchy1"/>
    <dgm:cxn modelId="{32378FA2-FFEE-7D4A-9234-7790C37056C5}" type="presParOf" srcId="{F2F87F94-509C-4A45-AF7D-2AC9947BECDC}" destId="{37D72C12-1DD2-F946-B7ED-DF87E9E0A83A}" srcOrd="0" destOrd="0" presId="urn:microsoft.com/office/officeart/2005/8/layout/hierarchy1"/>
    <dgm:cxn modelId="{1F52712B-9B02-1C45-BDC7-BA1E521C998F}" type="presParOf" srcId="{37D72C12-1DD2-F946-B7ED-DF87E9E0A83A}" destId="{250E9951-76C1-8D49-B7C2-462495602626}" srcOrd="0" destOrd="0" presId="urn:microsoft.com/office/officeart/2005/8/layout/hierarchy1"/>
    <dgm:cxn modelId="{143802F9-CB56-994E-A863-D1C02CC6E97D}" type="presParOf" srcId="{37D72C12-1DD2-F946-B7ED-DF87E9E0A83A}" destId="{9C9851E0-2E95-1146-AACB-1FF109D6E9B2}" srcOrd="1" destOrd="0" presId="urn:microsoft.com/office/officeart/2005/8/layout/hierarchy1"/>
    <dgm:cxn modelId="{CF613B82-1565-1441-BA17-86820E4BEC84}" type="presParOf" srcId="{F2F87F94-509C-4A45-AF7D-2AC9947BECDC}" destId="{846995F2-EB0A-2248-8545-1F85889BCC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521A11-78E6-458B-ACB0-A30A0417C7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CD775A2-F0AA-4D47-9B4D-7FE756CC5693}">
      <dgm:prSet/>
      <dgm:spPr/>
      <dgm:t>
        <a:bodyPr/>
        <a:lstStyle/>
        <a:p>
          <a:r>
            <a:rPr lang="en-US" baseline="0"/>
            <a:t>- Implement student conflict resolution</a:t>
          </a:r>
          <a:endParaRPr lang="en-US"/>
        </a:p>
      </dgm:t>
    </dgm:pt>
    <dgm:pt modelId="{C7F45284-A565-4075-B62E-7B858FC136F6}" type="parTrans" cxnId="{D7A1EF2B-59F2-4AA3-9E4C-C98A1347A477}">
      <dgm:prSet/>
      <dgm:spPr/>
      <dgm:t>
        <a:bodyPr/>
        <a:lstStyle/>
        <a:p>
          <a:endParaRPr lang="en-US"/>
        </a:p>
      </dgm:t>
    </dgm:pt>
    <dgm:pt modelId="{76053C50-468A-4BB8-B7AB-44FDC395D5C1}" type="sibTrans" cxnId="{D7A1EF2B-59F2-4AA3-9E4C-C98A1347A477}">
      <dgm:prSet/>
      <dgm:spPr/>
      <dgm:t>
        <a:bodyPr/>
        <a:lstStyle/>
        <a:p>
          <a:endParaRPr lang="en-US"/>
        </a:p>
      </dgm:t>
    </dgm:pt>
    <dgm:pt modelId="{2973C32C-2733-4868-8E9E-5F12915CA7F0}">
      <dgm:prSet/>
      <dgm:spPr/>
      <dgm:t>
        <a:bodyPr/>
        <a:lstStyle/>
        <a:p>
          <a:r>
            <a:rPr lang="en-US" baseline="0"/>
            <a:t>- Optimize room utilization</a:t>
          </a:r>
          <a:endParaRPr lang="en-US"/>
        </a:p>
      </dgm:t>
    </dgm:pt>
    <dgm:pt modelId="{87966823-D671-4F31-AACB-5389D9F26F55}" type="parTrans" cxnId="{650D3FD9-34F6-41AB-9788-993C1703F8B5}">
      <dgm:prSet/>
      <dgm:spPr/>
      <dgm:t>
        <a:bodyPr/>
        <a:lstStyle/>
        <a:p>
          <a:endParaRPr lang="en-US"/>
        </a:p>
      </dgm:t>
    </dgm:pt>
    <dgm:pt modelId="{58421AEF-3015-4E21-B8A3-24BDD37D2F15}" type="sibTrans" cxnId="{650D3FD9-34F6-41AB-9788-993C1703F8B5}">
      <dgm:prSet/>
      <dgm:spPr/>
      <dgm:t>
        <a:bodyPr/>
        <a:lstStyle/>
        <a:p>
          <a:endParaRPr lang="en-US"/>
        </a:p>
      </dgm:t>
    </dgm:pt>
    <dgm:pt modelId="{75BD3CDB-3236-4FFB-B789-47CA62F176F0}">
      <dgm:prSet/>
      <dgm:spPr/>
      <dgm:t>
        <a:bodyPr/>
        <a:lstStyle/>
        <a:p>
          <a:r>
            <a:rPr lang="en-US" baseline="0"/>
            <a:t>- Integrate advanced scheduling algorithms (AI/ML)</a:t>
          </a:r>
          <a:endParaRPr lang="en-US"/>
        </a:p>
      </dgm:t>
    </dgm:pt>
    <dgm:pt modelId="{D026FA7C-B4EC-483F-910E-FA3AA302991A}" type="parTrans" cxnId="{BCE5B6D0-19FE-4071-A30E-15AC58AB3BB9}">
      <dgm:prSet/>
      <dgm:spPr/>
      <dgm:t>
        <a:bodyPr/>
        <a:lstStyle/>
        <a:p>
          <a:endParaRPr lang="en-US"/>
        </a:p>
      </dgm:t>
    </dgm:pt>
    <dgm:pt modelId="{44A5D89B-AE93-464B-9241-6804453146AF}" type="sibTrans" cxnId="{BCE5B6D0-19FE-4071-A30E-15AC58AB3BB9}">
      <dgm:prSet/>
      <dgm:spPr/>
      <dgm:t>
        <a:bodyPr/>
        <a:lstStyle/>
        <a:p>
          <a:endParaRPr lang="en-US"/>
        </a:p>
      </dgm:t>
    </dgm:pt>
    <dgm:pt modelId="{87D44D98-D73A-4249-9438-1D7018A52626}" type="pres">
      <dgm:prSet presAssocID="{EE521A11-78E6-458B-ACB0-A30A0417C771}" presName="root" presStyleCnt="0">
        <dgm:presLayoutVars>
          <dgm:dir/>
          <dgm:resizeHandles val="exact"/>
        </dgm:presLayoutVars>
      </dgm:prSet>
      <dgm:spPr/>
    </dgm:pt>
    <dgm:pt modelId="{7CF73205-EB2E-4151-92DD-2359E5AF1CF9}" type="pres">
      <dgm:prSet presAssocID="{1CD775A2-F0AA-4D47-9B4D-7FE756CC5693}" presName="compNode" presStyleCnt="0"/>
      <dgm:spPr/>
    </dgm:pt>
    <dgm:pt modelId="{478147E4-2645-4FD0-AD3B-66CF3995FE61}" type="pres">
      <dgm:prSet presAssocID="{1CD775A2-F0AA-4D47-9B4D-7FE756CC5693}" presName="bgRect" presStyleLbl="bgShp" presStyleIdx="0" presStyleCnt="3"/>
      <dgm:spPr/>
    </dgm:pt>
    <dgm:pt modelId="{6892EAB7-DF81-42FC-95A4-1489A6995C03}" type="pres">
      <dgm:prSet presAssocID="{1CD775A2-F0AA-4D47-9B4D-7FE756CC56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456028F-EB00-4F39-A03F-1875B76B200C}" type="pres">
      <dgm:prSet presAssocID="{1CD775A2-F0AA-4D47-9B4D-7FE756CC5693}" presName="spaceRect" presStyleCnt="0"/>
      <dgm:spPr/>
    </dgm:pt>
    <dgm:pt modelId="{3559D52B-2289-465A-8544-8A40B264BD9E}" type="pres">
      <dgm:prSet presAssocID="{1CD775A2-F0AA-4D47-9B4D-7FE756CC5693}" presName="parTx" presStyleLbl="revTx" presStyleIdx="0" presStyleCnt="3">
        <dgm:presLayoutVars>
          <dgm:chMax val="0"/>
          <dgm:chPref val="0"/>
        </dgm:presLayoutVars>
      </dgm:prSet>
      <dgm:spPr/>
    </dgm:pt>
    <dgm:pt modelId="{EB75C247-71E6-4317-9354-90879896A27B}" type="pres">
      <dgm:prSet presAssocID="{76053C50-468A-4BB8-B7AB-44FDC395D5C1}" presName="sibTrans" presStyleCnt="0"/>
      <dgm:spPr/>
    </dgm:pt>
    <dgm:pt modelId="{1094B6D0-C6E4-40C7-A009-7286B432094F}" type="pres">
      <dgm:prSet presAssocID="{2973C32C-2733-4868-8E9E-5F12915CA7F0}" presName="compNode" presStyleCnt="0"/>
      <dgm:spPr/>
    </dgm:pt>
    <dgm:pt modelId="{12CCF49D-5473-423F-9A0F-3D7A1C69BD0A}" type="pres">
      <dgm:prSet presAssocID="{2973C32C-2733-4868-8E9E-5F12915CA7F0}" presName="bgRect" presStyleLbl="bgShp" presStyleIdx="1" presStyleCnt="3"/>
      <dgm:spPr/>
    </dgm:pt>
    <dgm:pt modelId="{6F75F826-CA78-4497-8702-EDCB8C5057A5}" type="pres">
      <dgm:prSet presAssocID="{2973C32C-2733-4868-8E9E-5F12915CA7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60E132F-FD52-49FB-B821-5BAE6375C090}" type="pres">
      <dgm:prSet presAssocID="{2973C32C-2733-4868-8E9E-5F12915CA7F0}" presName="spaceRect" presStyleCnt="0"/>
      <dgm:spPr/>
    </dgm:pt>
    <dgm:pt modelId="{3C42641E-7677-4FA4-9EE2-761705D882C8}" type="pres">
      <dgm:prSet presAssocID="{2973C32C-2733-4868-8E9E-5F12915CA7F0}" presName="parTx" presStyleLbl="revTx" presStyleIdx="1" presStyleCnt="3">
        <dgm:presLayoutVars>
          <dgm:chMax val="0"/>
          <dgm:chPref val="0"/>
        </dgm:presLayoutVars>
      </dgm:prSet>
      <dgm:spPr/>
    </dgm:pt>
    <dgm:pt modelId="{8E3FA86F-1C17-4709-A899-37B4FC7CC298}" type="pres">
      <dgm:prSet presAssocID="{58421AEF-3015-4E21-B8A3-24BDD37D2F15}" presName="sibTrans" presStyleCnt="0"/>
      <dgm:spPr/>
    </dgm:pt>
    <dgm:pt modelId="{EBB0C1FB-6781-40D6-A0B8-4C974A960EBE}" type="pres">
      <dgm:prSet presAssocID="{75BD3CDB-3236-4FFB-B789-47CA62F176F0}" presName="compNode" presStyleCnt="0"/>
      <dgm:spPr/>
    </dgm:pt>
    <dgm:pt modelId="{559022E9-D7EE-4DEA-9885-8DFC69AF4815}" type="pres">
      <dgm:prSet presAssocID="{75BD3CDB-3236-4FFB-B789-47CA62F176F0}" presName="bgRect" presStyleLbl="bgShp" presStyleIdx="2" presStyleCnt="3"/>
      <dgm:spPr/>
    </dgm:pt>
    <dgm:pt modelId="{0B04E69B-C9EB-429C-8DBE-FCCD01D3BE3A}" type="pres">
      <dgm:prSet presAssocID="{75BD3CDB-3236-4FFB-B789-47CA62F176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4CA1F2D-87C8-4008-8D1D-1C703801E95B}" type="pres">
      <dgm:prSet presAssocID="{75BD3CDB-3236-4FFB-B789-47CA62F176F0}" presName="spaceRect" presStyleCnt="0"/>
      <dgm:spPr/>
    </dgm:pt>
    <dgm:pt modelId="{5DE77AE7-1F21-4E0F-B88D-C4AF2DAFC328}" type="pres">
      <dgm:prSet presAssocID="{75BD3CDB-3236-4FFB-B789-47CA62F176F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DEFAE05-FE01-4EB7-B511-BF6636498D98}" type="presOf" srcId="{75BD3CDB-3236-4FFB-B789-47CA62F176F0}" destId="{5DE77AE7-1F21-4E0F-B88D-C4AF2DAFC328}" srcOrd="0" destOrd="0" presId="urn:microsoft.com/office/officeart/2018/2/layout/IconVerticalSolidList"/>
    <dgm:cxn modelId="{D7A1EF2B-59F2-4AA3-9E4C-C98A1347A477}" srcId="{EE521A11-78E6-458B-ACB0-A30A0417C771}" destId="{1CD775A2-F0AA-4D47-9B4D-7FE756CC5693}" srcOrd="0" destOrd="0" parTransId="{C7F45284-A565-4075-B62E-7B858FC136F6}" sibTransId="{76053C50-468A-4BB8-B7AB-44FDC395D5C1}"/>
    <dgm:cxn modelId="{4B4A852E-4F07-4B60-A4F4-D586301E52BE}" type="presOf" srcId="{1CD775A2-F0AA-4D47-9B4D-7FE756CC5693}" destId="{3559D52B-2289-465A-8544-8A40B264BD9E}" srcOrd="0" destOrd="0" presId="urn:microsoft.com/office/officeart/2018/2/layout/IconVerticalSolidList"/>
    <dgm:cxn modelId="{9E2D6576-8A18-4E8D-ACE5-3EF0266D2BED}" type="presOf" srcId="{EE521A11-78E6-458B-ACB0-A30A0417C771}" destId="{87D44D98-D73A-4249-9438-1D7018A52626}" srcOrd="0" destOrd="0" presId="urn:microsoft.com/office/officeart/2018/2/layout/IconVerticalSolidList"/>
    <dgm:cxn modelId="{B4D40384-7C67-45A5-B9E3-C858B83E9024}" type="presOf" srcId="{2973C32C-2733-4868-8E9E-5F12915CA7F0}" destId="{3C42641E-7677-4FA4-9EE2-761705D882C8}" srcOrd="0" destOrd="0" presId="urn:microsoft.com/office/officeart/2018/2/layout/IconVerticalSolidList"/>
    <dgm:cxn modelId="{BCE5B6D0-19FE-4071-A30E-15AC58AB3BB9}" srcId="{EE521A11-78E6-458B-ACB0-A30A0417C771}" destId="{75BD3CDB-3236-4FFB-B789-47CA62F176F0}" srcOrd="2" destOrd="0" parTransId="{D026FA7C-B4EC-483F-910E-FA3AA302991A}" sibTransId="{44A5D89B-AE93-464B-9241-6804453146AF}"/>
    <dgm:cxn modelId="{650D3FD9-34F6-41AB-9788-993C1703F8B5}" srcId="{EE521A11-78E6-458B-ACB0-A30A0417C771}" destId="{2973C32C-2733-4868-8E9E-5F12915CA7F0}" srcOrd="1" destOrd="0" parTransId="{87966823-D671-4F31-AACB-5389D9F26F55}" sibTransId="{58421AEF-3015-4E21-B8A3-24BDD37D2F15}"/>
    <dgm:cxn modelId="{458B439B-48FA-427A-AD1D-CB863C8D9551}" type="presParOf" srcId="{87D44D98-D73A-4249-9438-1D7018A52626}" destId="{7CF73205-EB2E-4151-92DD-2359E5AF1CF9}" srcOrd="0" destOrd="0" presId="urn:microsoft.com/office/officeart/2018/2/layout/IconVerticalSolidList"/>
    <dgm:cxn modelId="{23E4B582-60B0-42D0-85C4-E63FDF16DB06}" type="presParOf" srcId="{7CF73205-EB2E-4151-92DD-2359E5AF1CF9}" destId="{478147E4-2645-4FD0-AD3B-66CF3995FE61}" srcOrd="0" destOrd="0" presId="urn:microsoft.com/office/officeart/2018/2/layout/IconVerticalSolidList"/>
    <dgm:cxn modelId="{D6FF7075-95E4-431C-8C4A-15CC616274B2}" type="presParOf" srcId="{7CF73205-EB2E-4151-92DD-2359E5AF1CF9}" destId="{6892EAB7-DF81-42FC-95A4-1489A6995C03}" srcOrd="1" destOrd="0" presId="urn:microsoft.com/office/officeart/2018/2/layout/IconVerticalSolidList"/>
    <dgm:cxn modelId="{82F39542-5235-4818-A368-736D7E1EFD65}" type="presParOf" srcId="{7CF73205-EB2E-4151-92DD-2359E5AF1CF9}" destId="{4456028F-EB00-4F39-A03F-1875B76B200C}" srcOrd="2" destOrd="0" presId="urn:microsoft.com/office/officeart/2018/2/layout/IconVerticalSolidList"/>
    <dgm:cxn modelId="{38BB607C-470F-4338-8981-EB6AE9F9ED64}" type="presParOf" srcId="{7CF73205-EB2E-4151-92DD-2359E5AF1CF9}" destId="{3559D52B-2289-465A-8544-8A40B264BD9E}" srcOrd="3" destOrd="0" presId="urn:microsoft.com/office/officeart/2018/2/layout/IconVerticalSolidList"/>
    <dgm:cxn modelId="{206259CB-C4E4-4683-B9F1-242FD71B3031}" type="presParOf" srcId="{87D44D98-D73A-4249-9438-1D7018A52626}" destId="{EB75C247-71E6-4317-9354-90879896A27B}" srcOrd="1" destOrd="0" presId="urn:microsoft.com/office/officeart/2018/2/layout/IconVerticalSolidList"/>
    <dgm:cxn modelId="{C1A566D5-068A-4E9D-8F8D-E121D07869AC}" type="presParOf" srcId="{87D44D98-D73A-4249-9438-1D7018A52626}" destId="{1094B6D0-C6E4-40C7-A009-7286B432094F}" srcOrd="2" destOrd="0" presId="urn:microsoft.com/office/officeart/2018/2/layout/IconVerticalSolidList"/>
    <dgm:cxn modelId="{527894E7-3392-4248-8389-71965CE802F5}" type="presParOf" srcId="{1094B6D0-C6E4-40C7-A009-7286B432094F}" destId="{12CCF49D-5473-423F-9A0F-3D7A1C69BD0A}" srcOrd="0" destOrd="0" presId="urn:microsoft.com/office/officeart/2018/2/layout/IconVerticalSolidList"/>
    <dgm:cxn modelId="{2C04054E-97F6-4263-B9A0-8665BC6608C9}" type="presParOf" srcId="{1094B6D0-C6E4-40C7-A009-7286B432094F}" destId="{6F75F826-CA78-4497-8702-EDCB8C5057A5}" srcOrd="1" destOrd="0" presId="urn:microsoft.com/office/officeart/2018/2/layout/IconVerticalSolidList"/>
    <dgm:cxn modelId="{B8F4BE1B-8F08-4E88-BE6C-12AA0FE47496}" type="presParOf" srcId="{1094B6D0-C6E4-40C7-A009-7286B432094F}" destId="{A60E132F-FD52-49FB-B821-5BAE6375C090}" srcOrd="2" destOrd="0" presId="urn:microsoft.com/office/officeart/2018/2/layout/IconVerticalSolidList"/>
    <dgm:cxn modelId="{C28CC7E8-EB2A-4EE4-A36F-4CBA221E35CB}" type="presParOf" srcId="{1094B6D0-C6E4-40C7-A009-7286B432094F}" destId="{3C42641E-7677-4FA4-9EE2-761705D882C8}" srcOrd="3" destOrd="0" presId="urn:microsoft.com/office/officeart/2018/2/layout/IconVerticalSolidList"/>
    <dgm:cxn modelId="{A88DDCC9-E928-4D10-932E-A6067AE9C9F6}" type="presParOf" srcId="{87D44D98-D73A-4249-9438-1D7018A52626}" destId="{8E3FA86F-1C17-4709-A899-37B4FC7CC298}" srcOrd="3" destOrd="0" presId="urn:microsoft.com/office/officeart/2018/2/layout/IconVerticalSolidList"/>
    <dgm:cxn modelId="{E52562D7-638A-4A00-BE1D-8DC554C7B12D}" type="presParOf" srcId="{87D44D98-D73A-4249-9438-1D7018A52626}" destId="{EBB0C1FB-6781-40D6-A0B8-4C974A960EBE}" srcOrd="4" destOrd="0" presId="urn:microsoft.com/office/officeart/2018/2/layout/IconVerticalSolidList"/>
    <dgm:cxn modelId="{F4F7EEBA-1FCE-4018-90DB-603E573779D6}" type="presParOf" srcId="{EBB0C1FB-6781-40D6-A0B8-4C974A960EBE}" destId="{559022E9-D7EE-4DEA-9885-8DFC69AF4815}" srcOrd="0" destOrd="0" presId="urn:microsoft.com/office/officeart/2018/2/layout/IconVerticalSolidList"/>
    <dgm:cxn modelId="{8445605E-9D72-45BF-8B60-445D20E8D05D}" type="presParOf" srcId="{EBB0C1FB-6781-40D6-A0B8-4C974A960EBE}" destId="{0B04E69B-C9EB-429C-8DBE-FCCD01D3BE3A}" srcOrd="1" destOrd="0" presId="urn:microsoft.com/office/officeart/2018/2/layout/IconVerticalSolidList"/>
    <dgm:cxn modelId="{CA4928B7-6ACC-4473-9355-DAF9645B7CB7}" type="presParOf" srcId="{EBB0C1FB-6781-40D6-A0B8-4C974A960EBE}" destId="{B4CA1F2D-87C8-4008-8D1D-1C703801E95B}" srcOrd="2" destOrd="0" presId="urn:microsoft.com/office/officeart/2018/2/layout/IconVerticalSolidList"/>
    <dgm:cxn modelId="{39CA68B8-DA04-445E-A4F9-451493BE5CE8}" type="presParOf" srcId="{EBB0C1FB-6781-40D6-A0B8-4C974A960EBE}" destId="{5DE77AE7-1F21-4E0F-B88D-C4AF2DAFC3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F33B9-EDCA-7345-8D6D-65E027A53CBC}">
      <dsp:nvSpPr>
        <dsp:cNvPr id="0" name=""/>
        <dsp:cNvSpPr/>
      </dsp:nvSpPr>
      <dsp:spPr>
        <a:xfrm>
          <a:off x="1491908" y="1652"/>
          <a:ext cx="5967633" cy="856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789" tIns="217425" rIns="115789" bIns="21742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Automate the scheduling process for exams</a:t>
          </a:r>
        </a:p>
      </dsp:txBody>
      <dsp:txXfrm>
        <a:off x="1491908" y="1652"/>
        <a:ext cx="5967633" cy="856003"/>
      </dsp:txXfrm>
    </dsp:sp>
    <dsp:sp modelId="{A125D54C-C7A6-304F-AC23-84E399482984}">
      <dsp:nvSpPr>
        <dsp:cNvPr id="0" name=""/>
        <dsp:cNvSpPr/>
      </dsp:nvSpPr>
      <dsp:spPr>
        <a:xfrm>
          <a:off x="0" y="1652"/>
          <a:ext cx="1491908" cy="8560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47" tIns="84554" rIns="78947" bIns="8455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Automate</a:t>
          </a:r>
        </a:p>
      </dsp:txBody>
      <dsp:txXfrm>
        <a:off x="0" y="1652"/>
        <a:ext cx="1491908" cy="856003"/>
      </dsp:txXfrm>
    </dsp:sp>
    <dsp:sp modelId="{4DC81550-E3F5-0E48-BEBE-5BF701F91EB1}">
      <dsp:nvSpPr>
        <dsp:cNvPr id="0" name=""/>
        <dsp:cNvSpPr/>
      </dsp:nvSpPr>
      <dsp:spPr>
        <a:xfrm>
          <a:off x="1491908" y="909016"/>
          <a:ext cx="5967633" cy="856003"/>
        </a:xfrm>
        <a:prstGeom prst="rect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accent2">
              <a:hueOff val="-55218"/>
              <a:satOff val="-18112"/>
              <a:lumOff val="-6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789" tIns="217425" rIns="115789" bIns="21742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Optimize room allocation based on capacity</a:t>
          </a:r>
        </a:p>
      </dsp:txBody>
      <dsp:txXfrm>
        <a:off x="1491908" y="909016"/>
        <a:ext cx="5967633" cy="856003"/>
      </dsp:txXfrm>
    </dsp:sp>
    <dsp:sp modelId="{763DFA9F-6360-1249-8A92-944A3A3A980D}">
      <dsp:nvSpPr>
        <dsp:cNvPr id="0" name=""/>
        <dsp:cNvSpPr/>
      </dsp:nvSpPr>
      <dsp:spPr>
        <a:xfrm>
          <a:off x="0" y="909016"/>
          <a:ext cx="1491908" cy="8560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55218"/>
              <a:satOff val="-18112"/>
              <a:lumOff val="-6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47" tIns="84554" rIns="78947" bIns="8455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Optimize</a:t>
          </a:r>
        </a:p>
      </dsp:txBody>
      <dsp:txXfrm>
        <a:off x="0" y="909016"/>
        <a:ext cx="1491908" cy="856003"/>
      </dsp:txXfrm>
    </dsp:sp>
    <dsp:sp modelId="{AF1752E7-704B-8E48-91D0-A34BF478BA72}">
      <dsp:nvSpPr>
        <dsp:cNvPr id="0" name=""/>
        <dsp:cNvSpPr/>
      </dsp:nvSpPr>
      <dsp:spPr>
        <a:xfrm>
          <a:off x="1491908" y="1816380"/>
          <a:ext cx="5967633" cy="856003"/>
        </a:xfrm>
        <a:prstGeom prst="rect">
          <a:avLst/>
        </a:prstGeom>
        <a:solidFill>
          <a:schemeClr val="accent2">
            <a:hueOff val="-110435"/>
            <a:satOff val="-36223"/>
            <a:lumOff val="-13202"/>
            <a:alphaOff val="0"/>
          </a:schemeClr>
        </a:solidFill>
        <a:ln w="34925" cap="flat" cmpd="sng" algn="in">
          <a:solidFill>
            <a:schemeClr val="accent2">
              <a:hueOff val="-110435"/>
              <a:satOff val="-36223"/>
              <a:lumOff val="-1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789" tIns="217425" rIns="115789" bIns="21742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Avoid scheduling conflicts for instructors and students</a:t>
          </a:r>
        </a:p>
      </dsp:txBody>
      <dsp:txXfrm>
        <a:off x="1491908" y="1816380"/>
        <a:ext cx="5967633" cy="856003"/>
      </dsp:txXfrm>
    </dsp:sp>
    <dsp:sp modelId="{4BB670FC-A57A-0D47-A7E3-C0D4B6F09EBE}">
      <dsp:nvSpPr>
        <dsp:cNvPr id="0" name=""/>
        <dsp:cNvSpPr/>
      </dsp:nvSpPr>
      <dsp:spPr>
        <a:xfrm>
          <a:off x="0" y="1816380"/>
          <a:ext cx="1491908" cy="8560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10435"/>
              <a:satOff val="-36223"/>
              <a:lumOff val="-1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47" tIns="84554" rIns="78947" bIns="8455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Avoid</a:t>
          </a:r>
        </a:p>
      </dsp:txBody>
      <dsp:txXfrm>
        <a:off x="0" y="1816380"/>
        <a:ext cx="1491908" cy="856003"/>
      </dsp:txXfrm>
    </dsp:sp>
    <dsp:sp modelId="{32CCA490-1D80-E144-949B-AD446FEB6EA1}">
      <dsp:nvSpPr>
        <dsp:cNvPr id="0" name=""/>
        <dsp:cNvSpPr/>
      </dsp:nvSpPr>
      <dsp:spPr>
        <a:xfrm>
          <a:off x="1491908" y="2723743"/>
          <a:ext cx="5967633" cy="856003"/>
        </a:xfrm>
        <a:prstGeom prst="rect">
          <a:avLst/>
        </a:prstGeom>
        <a:solidFill>
          <a:schemeClr val="accent2">
            <a:hueOff val="-165653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3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789" tIns="217425" rIns="115789" bIns="21742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Provide a streamlined view of the exam schedule</a:t>
          </a:r>
        </a:p>
      </dsp:txBody>
      <dsp:txXfrm>
        <a:off x="1491908" y="2723743"/>
        <a:ext cx="5967633" cy="856003"/>
      </dsp:txXfrm>
    </dsp:sp>
    <dsp:sp modelId="{D8DC9850-E392-D742-BE81-793D3C99E830}">
      <dsp:nvSpPr>
        <dsp:cNvPr id="0" name=""/>
        <dsp:cNvSpPr/>
      </dsp:nvSpPr>
      <dsp:spPr>
        <a:xfrm>
          <a:off x="0" y="2723743"/>
          <a:ext cx="1491908" cy="8560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65653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47" tIns="84554" rIns="78947" bIns="8455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Provide</a:t>
          </a:r>
        </a:p>
      </dsp:txBody>
      <dsp:txXfrm>
        <a:off x="0" y="2723743"/>
        <a:ext cx="1491908" cy="856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2651F-DB5C-4FBF-A7AD-A706D141FD39}">
      <dsp:nvSpPr>
        <dsp:cNvPr id="0" name=""/>
        <dsp:cNvSpPr/>
      </dsp:nvSpPr>
      <dsp:spPr>
        <a:xfrm>
          <a:off x="444043" y="250530"/>
          <a:ext cx="641513" cy="6415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1F295-E556-4C44-802B-E620F2837442}">
      <dsp:nvSpPr>
        <dsp:cNvPr id="0" name=""/>
        <dsp:cNvSpPr/>
      </dsp:nvSpPr>
      <dsp:spPr>
        <a:xfrm>
          <a:off x="52007" y="1134958"/>
          <a:ext cx="1425585" cy="57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1. Course Class</a:t>
          </a:r>
          <a:endParaRPr lang="en-US" sz="1200" kern="1200"/>
        </a:p>
      </dsp:txBody>
      <dsp:txXfrm>
        <a:off x="52007" y="1134958"/>
        <a:ext cx="1425585" cy="570234"/>
      </dsp:txXfrm>
    </dsp:sp>
    <dsp:sp modelId="{AD04C0E0-4F00-4E5B-A6D3-E27DBA49A999}">
      <dsp:nvSpPr>
        <dsp:cNvPr id="0" name=""/>
        <dsp:cNvSpPr/>
      </dsp:nvSpPr>
      <dsp:spPr>
        <a:xfrm>
          <a:off x="2119107" y="250530"/>
          <a:ext cx="641513" cy="6415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1F032-685C-4D36-88B7-08D227671970}">
      <dsp:nvSpPr>
        <dsp:cNvPr id="0" name=""/>
        <dsp:cNvSpPr/>
      </dsp:nvSpPr>
      <dsp:spPr>
        <a:xfrm>
          <a:off x="1727071" y="1134958"/>
          <a:ext cx="1425585" cy="57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- Represents courses</a:t>
          </a:r>
          <a:endParaRPr lang="en-US" sz="1200" kern="1200"/>
        </a:p>
      </dsp:txBody>
      <dsp:txXfrm>
        <a:off x="1727071" y="1134958"/>
        <a:ext cx="1425585" cy="570234"/>
      </dsp:txXfrm>
    </dsp:sp>
    <dsp:sp modelId="{616F7297-EC64-4591-A5DE-480AC8E87CA3}">
      <dsp:nvSpPr>
        <dsp:cNvPr id="0" name=""/>
        <dsp:cNvSpPr/>
      </dsp:nvSpPr>
      <dsp:spPr>
        <a:xfrm>
          <a:off x="3794170" y="250530"/>
          <a:ext cx="641513" cy="6415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251D9-18B6-4547-93A7-DAC12E9F2B8F}">
      <dsp:nvSpPr>
        <dsp:cNvPr id="0" name=""/>
        <dsp:cNvSpPr/>
      </dsp:nvSpPr>
      <dsp:spPr>
        <a:xfrm>
          <a:off x="3402134" y="1134958"/>
          <a:ext cx="1425585" cy="57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2. Room Class</a:t>
          </a:r>
          <a:endParaRPr lang="en-US" sz="1200" kern="1200"/>
        </a:p>
      </dsp:txBody>
      <dsp:txXfrm>
        <a:off x="3402134" y="1134958"/>
        <a:ext cx="1425585" cy="570234"/>
      </dsp:txXfrm>
    </dsp:sp>
    <dsp:sp modelId="{4EA58141-0E07-4734-B5F3-6C05A15450DC}">
      <dsp:nvSpPr>
        <dsp:cNvPr id="0" name=""/>
        <dsp:cNvSpPr/>
      </dsp:nvSpPr>
      <dsp:spPr>
        <a:xfrm>
          <a:off x="444043" y="2061588"/>
          <a:ext cx="641513" cy="6415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CBEC1-6B9B-4B0E-9944-5B21C500C322}">
      <dsp:nvSpPr>
        <dsp:cNvPr id="0" name=""/>
        <dsp:cNvSpPr/>
      </dsp:nvSpPr>
      <dsp:spPr>
        <a:xfrm>
          <a:off x="52007" y="2946016"/>
          <a:ext cx="1425585" cy="57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- Represents exam rooms</a:t>
          </a:r>
          <a:endParaRPr lang="en-US" sz="1200" kern="1200"/>
        </a:p>
      </dsp:txBody>
      <dsp:txXfrm>
        <a:off x="52007" y="2946016"/>
        <a:ext cx="1425585" cy="570234"/>
      </dsp:txXfrm>
    </dsp:sp>
    <dsp:sp modelId="{E437C5CB-3DCA-4A5C-A59E-952343978845}">
      <dsp:nvSpPr>
        <dsp:cNvPr id="0" name=""/>
        <dsp:cNvSpPr/>
      </dsp:nvSpPr>
      <dsp:spPr>
        <a:xfrm>
          <a:off x="2119107" y="2061588"/>
          <a:ext cx="641513" cy="6415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A70CF-DD1B-4453-94D5-DAD356CAA824}">
      <dsp:nvSpPr>
        <dsp:cNvPr id="0" name=""/>
        <dsp:cNvSpPr/>
      </dsp:nvSpPr>
      <dsp:spPr>
        <a:xfrm>
          <a:off x="1727071" y="2946016"/>
          <a:ext cx="1425585" cy="57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3. Exam Class</a:t>
          </a:r>
          <a:endParaRPr lang="en-US" sz="1200" kern="1200"/>
        </a:p>
      </dsp:txBody>
      <dsp:txXfrm>
        <a:off x="1727071" y="2946016"/>
        <a:ext cx="1425585" cy="570234"/>
      </dsp:txXfrm>
    </dsp:sp>
    <dsp:sp modelId="{ADAB6BC3-7A18-4D12-AA4C-CCD3D42BBF0B}">
      <dsp:nvSpPr>
        <dsp:cNvPr id="0" name=""/>
        <dsp:cNvSpPr/>
      </dsp:nvSpPr>
      <dsp:spPr>
        <a:xfrm>
          <a:off x="3794170" y="2061588"/>
          <a:ext cx="641513" cy="6415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A5830-1A27-41E8-84C2-9B63A2817363}">
      <dsp:nvSpPr>
        <dsp:cNvPr id="0" name=""/>
        <dsp:cNvSpPr/>
      </dsp:nvSpPr>
      <dsp:spPr>
        <a:xfrm>
          <a:off x="3402134" y="2946016"/>
          <a:ext cx="1425585" cy="57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- Represents an exam with attributes like date, duration</a:t>
          </a:r>
          <a:endParaRPr lang="en-US" sz="1200" kern="1200"/>
        </a:p>
      </dsp:txBody>
      <dsp:txXfrm>
        <a:off x="3402134" y="2946016"/>
        <a:ext cx="1425585" cy="570234"/>
      </dsp:txXfrm>
    </dsp:sp>
    <dsp:sp modelId="{D8D3966A-F546-4D92-B1A7-D019637C0ED5}">
      <dsp:nvSpPr>
        <dsp:cNvPr id="0" name=""/>
        <dsp:cNvSpPr/>
      </dsp:nvSpPr>
      <dsp:spPr>
        <a:xfrm>
          <a:off x="1281575" y="3872647"/>
          <a:ext cx="641513" cy="64151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BB99E-BA86-4A22-84DF-1D75105E7A97}">
      <dsp:nvSpPr>
        <dsp:cNvPr id="0" name=""/>
        <dsp:cNvSpPr/>
      </dsp:nvSpPr>
      <dsp:spPr>
        <a:xfrm>
          <a:off x="889539" y="4757075"/>
          <a:ext cx="1425585" cy="57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4. ExamScheduler Class</a:t>
          </a:r>
          <a:endParaRPr lang="en-US" sz="1200" kern="1200"/>
        </a:p>
      </dsp:txBody>
      <dsp:txXfrm>
        <a:off x="889539" y="4757075"/>
        <a:ext cx="1425585" cy="570234"/>
      </dsp:txXfrm>
    </dsp:sp>
    <dsp:sp modelId="{ED56D2C4-F162-45C7-B4CC-6BC2D36B21B8}">
      <dsp:nvSpPr>
        <dsp:cNvPr id="0" name=""/>
        <dsp:cNvSpPr/>
      </dsp:nvSpPr>
      <dsp:spPr>
        <a:xfrm>
          <a:off x="2956638" y="3872647"/>
          <a:ext cx="641513" cy="64151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E37B3-611A-45B3-9925-7C95AF5A6EA4}">
      <dsp:nvSpPr>
        <dsp:cNvPr id="0" name=""/>
        <dsp:cNvSpPr/>
      </dsp:nvSpPr>
      <dsp:spPr>
        <a:xfrm>
          <a:off x="2564602" y="4757075"/>
          <a:ext cx="1425585" cy="57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- Core class managing scheduling and conflict resolution</a:t>
          </a:r>
          <a:endParaRPr lang="en-US" sz="1200" kern="1200"/>
        </a:p>
      </dsp:txBody>
      <dsp:txXfrm>
        <a:off x="2564602" y="4757075"/>
        <a:ext cx="1425585" cy="570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5999-EC71-3C49-84C1-32AD26C87EC9}">
      <dsp:nvSpPr>
        <dsp:cNvPr id="0" name=""/>
        <dsp:cNvSpPr/>
      </dsp:nvSpPr>
      <dsp:spPr>
        <a:xfrm>
          <a:off x="0" y="5849"/>
          <a:ext cx="4879728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baseline="0"/>
            <a:t>- Room Allocation: Ensures adequate seating and availability</a:t>
          </a:r>
          <a:endParaRPr lang="en-US" sz="3400" kern="1200"/>
        </a:p>
      </dsp:txBody>
      <dsp:txXfrm>
        <a:off x="87385" y="93234"/>
        <a:ext cx="4704958" cy="1615330"/>
      </dsp:txXfrm>
    </dsp:sp>
    <dsp:sp modelId="{B8109B5C-F8F8-5A47-AFC6-3FF44E0E819F}">
      <dsp:nvSpPr>
        <dsp:cNvPr id="0" name=""/>
        <dsp:cNvSpPr/>
      </dsp:nvSpPr>
      <dsp:spPr>
        <a:xfrm>
          <a:off x="0" y="1893870"/>
          <a:ext cx="4879728" cy="1790100"/>
        </a:xfrm>
        <a:prstGeom prst="roundRect">
          <a:avLst/>
        </a:prstGeom>
        <a:solidFill>
          <a:schemeClr val="accent2">
            <a:hueOff val="-82826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baseline="0"/>
            <a:t>- Conflict Avoidance: Avoids overlapping schedules</a:t>
          </a:r>
          <a:endParaRPr lang="en-US" sz="3400" kern="1200"/>
        </a:p>
      </dsp:txBody>
      <dsp:txXfrm>
        <a:off x="87385" y="1981255"/>
        <a:ext cx="4704958" cy="1615330"/>
      </dsp:txXfrm>
    </dsp:sp>
    <dsp:sp modelId="{DD503C49-75E3-B640-B9D3-44FA3FA51B79}">
      <dsp:nvSpPr>
        <dsp:cNvPr id="0" name=""/>
        <dsp:cNvSpPr/>
      </dsp:nvSpPr>
      <dsp:spPr>
        <a:xfrm>
          <a:off x="0" y="3781890"/>
          <a:ext cx="4879728" cy="1790100"/>
        </a:xfrm>
        <a:prstGeom prst="roundRect">
          <a:avLst/>
        </a:prstGeom>
        <a:solidFill>
          <a:schemeClr val="accent2">
            <a:hueOff val="-165653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baseline="0"/>
            <a:t>- Exam Scheduling: Assigns rooms and validates resources</a:t>
          </a:r>
          <a:endParaRPr lang="en-US" sz="3400" kern="1200"/>
        </a:p>
      </dsp:txBody>
      <dsp:txXfrm>
        <a:off x="87385" y="3869275"/>
        <a:ext cx="4704958" cy="1615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774DA-CD83-A44D-8C8D-BDBB528FD962}">
      <dsp:nvSpPr>
        <dsp:cNvPr id="0" name=""/>
        <dsp:cNvSpPr/>
      </dsp:nvSpPr>
      <dsp:spPr>
        <a:xfrm>
          <a:off x="0" y="1040793"/>
          <a:ext cx="2025253" cy="1286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86D7F-4168-4848-884D-66C5A12D3849}">
      <dsp:nvSpPr>
        <dsp:cNvPr id="0" name=""/>
        <dsp:cNvSpPr/>
      </dsp:nvSpPr>
      <dsp:spPr>
        <a:xfrm>
          <a:off x="225028" y="1254570"/>
          <a:ext cx="2025253" cy="128603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baseline="0"/>
            <a:t>- Automation reduces errors and manual workload</a:t>
          </a:r>
          <a:endParaRPr lang="en-US" sz="2000" kern="1200"/>
        </a:p>
      </dsp:txBody>
      <dsp:txXfrm>
        <a:off x="262695" y="1292237"/>
        <a:ext cx="1949919" cy="1210701"/>
      </dsp:txXfrm>
    </dsp:sp>
    <dsp:sp modelId="{D8DC6F85-FC65-7540-9AB7-74FF0DA2E14E}">
      <dsp:nvSpPr>
        <dsp:cNvPr id="0" name=""/>
        <dsp:cNvSpPr/>
      </dsp:nvSpPr>
      <dsp:spPr>
        <a:xfrm>
          <a:off x="2475309" y="1040793"/>
          <a:ext cx="2025253" cy="1286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849A7-F603-854C-87AD-C040980DB7D8}">
      <dsp:nvSpPr>
        <dsp:cNvPr id="0" name=""/>
        <dsp:cNvSpPr/>
      </dsp:nvSpPr>
      <dsp:spPr>
        <a:xfrm>
          <a:off x="2700337" y="1254570"/>
          <a:ext cx="2025253" cy="128603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baseline="0"/>
            <a:t>- Scalable for multiple courses and rooms</a:t>
          </a:r>
          <a:endParaRPr lang="en-US" sz="2000" kern="1200"/>
        </a:p>
      </dsp:txBody>
      <dsp:txXfrm>
        <a:off x="2738004" y="1292237"/>
        <a:ext cx="1949919" cy="1210701"/>
      </dsp:txXfrm>
    </dsp:sp>
    <dsp:sp modelId="{250E9951-76C1-8D49-B7C2-462495602626}">
      <dsp:nvSpPr>
        <dsp:cNvPr id="0" name=""/>
        <dsp:cNvSpPr/>
      </dsp:nvSpPr>
      <dsp:spPr>
        <a:xfrm>
          <a:off x="4950618" y="1040793"/>
          <a:ext cx="2025253" cy="1286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851E0-2E95-1146-AACB-1FF109D6E9B2}">
      <dsp:nvSpPr>
        <dsp:cNvPr id="0" name=""/>
        <dsp:cNvSpPr/>
      </dsp:nvSpPr>
      <dsp:spPr>
        <a:xfrm>
          <a:off x="5175646" y="1254570"/>
          <a:ext cx="2025253" cy="128603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baseline="0"/>
            <a:t>- Efficient conflict management</a:t>
          </a:r>
          <a:endParaRPr lang="en-US" sz="2000" kern="1200"/>
        </a:p>
      </dsp:txBody>
      <dsp:txXfrm>
        <a:off x="5213313" y="1292237"/>
        <a:ext cx="1949919" cy="12107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147E4-2645-4FD0-AD3B-66CF3995FE61}">
      <dsp:nvSpPr>
        <dsp:cNvPr id="0" name=""/>
        <dsp:cNvSpPr/>
      </dsp:nvSpPr>
      <dsp:spPr>
        <a:xfrm>
          <a:off x="0" y="680"/>
          <a:ext cx="4879728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2EAB7-DF81-42FC-95A4-1489A6995C03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9D52B-2289-465A-8544-8A40B264BD9E}">
      <dsp:nvSpPr>
        <dsp:cNvPr id="0" name=""/>
        <dsp:cNvSpPr/>
      </dsp:nvSpPr>
      <dsp:spPr>
        <a:xfrm>
          <a:off x="1840237" y="680"/>
          <a:ext cx="3039490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- Implement student conflict resolution</a:t>
          </a:r>
          <a:endParaRPr lang="en-US" sz="2400" kern="1200"/>
        </a:p>
      </dsp:txBody>
      <dsp:txXfrm>
        <a:off x="1840237" y="680"/>
        <a:ext cx="3039490" cy="1593279"/>
      </dsp:txXfrm>
    </dsp:sp>
    <dsp:sp modelId="{12CCF49D-5473-423F-9A0F-3D7A1C69BD0A}">
      <dsp:nvSpPr>
        <dsp:cNvPr id="0" name=""/>
        <dsp:cNvSpPr/>
      </dsp:nvSpPr>
      <dsp:spPr>
        <a:xfrm>
          <a:off x="0" y="1992280"/>
          <a:ext cx="4879728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5F826-CA78-4497-8702-EDCB8C5057A5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2641E-7677-4FA4-9EE2-761705D882C8}">
      <dsp:nvSpPr>
        <dsp:cNvPr id="0" name=""/>
        <dsp:cNvSpPr/>
      </dsp:nvSpPr>
      <dsp:spPr>
        <a:xfrm>
          <a:off x="1840237" y="1992280"/>
          <a:ext cx="3039490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- Optimize room utilization</a:t>
          </a:r>
          <a:endParaRPr lang="en-US" sz="2400" kern="1200"/>
        </a:p>
      </dsp:txBody>
      <dsp:txXfrm>
        <a:off x="1840237" y="1992280"/>
        <a:ext cx="3039490" cy="1593279"/>
      </dsp:txXfrm>
    </dsp:sp>
    <dsp:sp modelId="{559022E9-D7EE-4DEA-9885-8DFC69AF4815}">
      <dsp:nvSpPr>
        <dsp:cNvPr id="0" name=""/>
        <dsp:cNvSpPr/>
      </dsp:nvSpPr>
      <dsp:spPr>
        <a:xfrm>
          <a:off x="0" y="3983879"/>
          <a:ext cx="4879728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4E69B-C9EB-429C-8DBE-FCCD01D3BE3A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77AE7-1F21-4E0F-B88D-C4AF2DAFC328}">
      <dsp:nvSpPr>
        <dsp:cNvPr id="0" name=""/>
        <dsp:cNvSpPr/>
      </dsp:nvSpPr>
      <dsp:spPr>
        <a:xfrm>
          <a:off x="1840237" y="3983879"/>
          <a:ext cx="3039490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- Integrate advanced scheduling algorithms (AI/ML)</a:t>
          </a:r>
          <a:endParaRPr lang="en-US" sz="2400" kern="1200"/>
        </a:p>
      </dsp:txBody>
      <dsp:txXfrm>
        <a:off x="1840237" y="3983879"/>
        <a:ext cx="3039490" cy="1593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5418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1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5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2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69243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8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0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0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80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586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293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588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123" y="1188717"/>
            <a:ext cx="4220787" cy="4480563"/>
          </a:xfrm>
        </p:spPr>
        <p:txBody>
          <a:bodyPr anchor="ctr">
            <a:normAutofit/>
          </a:bodyPr>
          <a:lstStyle/>
          <a:p>
            <a:pPr algn="l"/>
            <a:r>
              <a:rPr lang="en-IN" sz="5300">
                <a:solidFill>
                  <a:schemeClr val="bg2"/>
                </a:solidFill>
              </a:rPr>
              <a:t>Exam Scheduling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3011" y="1188717"/>
            <a:ext cx="1945757" cy="4480563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dirty="0"/>
              <a:t>A Java-based Application Report</a:t>
            </a:r>
            <a:endParaRPr lang="en-IN"/>
          </a:p>
          <a:p>
            <a:pPr algn="l">
              <a:spcAft>
                <a:spcPts val="600"/>
              </a:spcAft>
            </a:pPr>
            <a:r>
              <a:rPr dirty="0"/>
              <a:t>By Utkarsh Kumar</a:t>
            </a:r>
            <a:endParaRPr lang="en-IN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987575" y="640080"/>
            <a:ext cx="1722021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10334" y="4501036"/>
            <a:ext cx="1262853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9143999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03463" y="626654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474" y="1010265"/>
            <a:ext cx="8336526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281916"/>
            <a:ext cx="7200900" cy="1485900"/>
          </a:xfrm>
        </p:spPr>
        <p:txBody>
          <a:bodyPr>
            <a:normAutofit/>
          </a:bodyPr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920620"/>
            <a:ext cx="7200900" cy="2946779"/>
          </a:xfrm>
        </p:spPr>
        <p:txBody>
          <a:bodyPr>
            <a:normAutofit/>
          </a:bodyPr>
          <a:lstStyle/>
          <a:p>
            <a:r>
              <a:t>The Exam Scheduling System automates scheduling exams to reduce manual effort and improve resource utilization. It ensures conflict-free scheduling and optimal room allocation.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85800"/>
            <a:ext cx="8178799" cy="1485900"/>
          </a:xfrm>
          <a:noFill/>
        </p:spPr>
        <p:txBody>
          <a:bodyPr>
            <a:normAutofit/>
          </a:bodyPr>
          <a:lstStyle/>
          <a:p>
            <a:pPr algn="ctr"/>
            <a:r>
              <a:t>Objectives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FC3627-5C2C-59C4-7D6F-78A5223F8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30767"/>
              </p:ext>
            </p:extLst>
          </p:nvPr>
        </p:nvGraphicFramePr>
        <p:xfrm>
          <a:off x="842229" y="2286000"/>
          <a:ext cx="7459542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639704"/>
            <a:ext cx="2474684" cy="5577840"/>
          </a:xfrm>
        </p:spPr>
        <p:txBody>
          <a:bodyPr anchor="ctr">
            <a:normAutofit/>
          </a:bodyPr>
          <a:lstStyle/>
          <a:p>
            <a:pPr algn="ctr"/>
            <a:r>
              <a:rPr lang="en-IN" sz="3100"/>
              <a:t>System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A4E419-764A-93BA-5944-FCC64B17D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422033"/>
              </p:ext>
            </p:extLst>
          </p:nvPr>
        </p:nvGraphicFramePr>
        <p:xfrm>
          <a:off x="3676104" y="639705"/>
          <a:ext cx="4879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639704"/>
            <a:ext cx="2474684" cy="5577840"/>
          </a:xfrm>
        </p:spPr>
        <p:txBody>
          <a:bodyPr anchor="ctr">
            <a:normAutofit/>
          </a:bodyPr>
          <a:lstStyle/>
          <a:p>
            <a:pPr algn="ctr"/>
            <a:r>
              <a:rPr lang="en-IN"/>
              <a:t>Workflow and Features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7C63355-2917-737C-0EE3-D15A50076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125294"/>
              </p:ext>
            </p:extLst>
          </p:nvPr>
        </p:nvGraphicFramePr>
        <p:xfrm>
          <a:off x="3676104" y="639705"/>
          <a:ext cx="4879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en-IN"/>
              <a:t>Advantages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BA3911E-67E2-1488-4919-F87EBB40DE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621160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Student conflict checks not implemented</a:t>
            </a:r>
          </a:p>
          <a:p>
            <a:r>
              <a:t>- Limited room utilization optimization</a:t>
            </a:r>
          </a:p>
          <a:p>
            <a:r>
              <a:t>- Simplistic instructor availability check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639704"/>
            <a:ext cx="2474684" cy="5577840"/>
          </a:xfrm>
        </p:spPr>
        <p:txBody>
          <a:bodyPr anchor="ctr">
            <a:normAutofit/>
          </a:bodyPr>
          <a:lstStyle/>
          <a:p>
            <a:pPr algn="ctr"/>
            <a:r>
              <a:rPr lang="en-IN" sz="2800"/>
              <a:t>Future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DC92BE-A16C-896B-9721-F70FA1296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720884"/>
              </p:ext>
            </p:extLst>
          </p:nvPr>
        </p:nvGraphicFramePr>
        <p:xfrm>
          <a:off x="3676104" y="639705"/>
          <a:ext cx="4879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926" y="1194180"/>
            <a:ext cx="2642954" cy="5020353"/>
          </a:xfrm>
        </p:spPr>
        <p:txBody>
          <a:bodyPr>
            <a:normAutofit/>
          </a:bodyPr>
          <a:lstStyle/>
          <a:p>
            <a:r>
              <a:rPr lang="en-IN" sz="4100"/>
              <a:t>Conclusion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2405" y="1194179"/>
            <a:ext cx="4586136" cy="5020353"/>
          </a:xfrm>
        </p:spPr>
        <p:txBody>
          <a:bodyPr>
            <a:normAutofit/>
          </a:bodyPr>
          <a:lstStyle/>
          <a:p>
            <a:r>
              <a:rPr lang="en-IN"/>
              <a:t>The Exam Scheduling System effectively addresses scheduling challenges, offering automation and conflict management. With future enhancements, it can become a robust institutional tool.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1051</TotalTime>
  <Words>228</Words>
  <Application>Microsoft Macintosh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Exam Scheduling System</vt:lpstr>
      <vt:lpstr>Introduction</vt:lpstr>
      <vt:lpstr>Objectives</vt:lpstr>
      <vt:lpstr>System Components</vt:lpstr>
      <vt:lpstr>Workflow and Features</vt:lpstr>
      <vt:lpstr>Advantages</vt:lpstr>
      <vt:lpstr>Limitations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Utkarsh 23csu405</cp:lastModifiedBy>
  <cp:revision>3</cp:revision>
  <dcterms:created xsi:type="dcterms:W3CDTF">2013-01-27T09:14:16Z</dcterms:created>
  <dcterms:modified xsi:type="dcterms:W3CDTF">2024-11-27T04:09:11Z</dcterms:modified>
  <cp:category/>
</cp:coreProperties>
</file>