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2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0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1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2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2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5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062-F374-4E40-B2FC-803B360D373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8BD9-9BAE-4268-8428-50D56FAF2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85" y="1014154"/>
            <a:ext cx="6585428" cy="5569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4862" y="442275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초기 화면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02847" y="1248987"/>
            <a:ext cx="5185685" cy="233363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02847" y="1482350"/>
            <a:ext cx="5152347" cy="233363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2276475" y="1365669"/>
            <a:ext cx="526372" cy="593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8662" y="1251518"/>
            <a:ext cx="1547813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1019" y="1251518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검색 모드 </a:t>
            </a:r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입력 및 실행</a:t>
            </a:r>
            <a:endParaRPr lang="ko-KR" altLang="en-US" sz="9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276475" y="1593100"/>
            <a:ext cx="526372" cy="593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8662" y="1478949"/>
            <a:ext cx="1547813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1019" y="1478949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선택 모드 </a:t>
            </a:r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입력 및 실행</a:t>
            </a:r>
            <a:endParaRPr lang="ko-KR" altLang="en-US" sz="9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88532" y="1248987"/>
            <a:ext cx="1303106" cy="22996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9291638" y="1363968"/>
            <a:ext cx="466725" cy="17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758363" y="1248117"/>
            <a:ext cx="957262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758363" y="1248116"/>
            <a:ext cx="95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실행 결과 표시</a:t>
            </a:r>
            <a:endParaRPr lang="ko-KR" altLang="en-US" sz="9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55194" y="1487221"/>
            <a:ext cx="1336444" cy="22996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>
            <a:off x="9291638" y="1602202"/>
            <a:ext cx="466725" cy="17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758363" y="1486351"/>
            <a:ext cx="957262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58363" y="1486350"/>
            <a:ext cx="95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모드 전환 버튼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2802847" y="1717182"/>
            <a:ext cx="3249851" cy="24052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02847" y="4122420"/>
            <a:ext cx="3249851" cy="24052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52698" y="4122420"/>
            <a:ext cx="3249851" cy="24052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2698" y="1723985"/>
            <a:ext cx="3249851" cy="24052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276475" y="2918536"/>
            <a:ext cx="526372" cy="593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8662" y="2804385"/>
            <a:ext cx="1547813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5717" y="2804385"/>
            <a:ext cx="15937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1-11</a:t>
            </a:r>
            <a:r>
              <a:rPr lang="ko-KR" altLang="en-US" sz="900" b="1" dirty="0" smtClean="0"/>
              <a:t>월 데이터 누적 그래프</a:t>
            </a:r>
            <a:endParaRPr lang="ko-KR" altLang="en-US" sz="9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276475" y="5330093"/>
            <a:ext cx="526372" cy="593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27678" y="5214677"/>
            <a:ext cx="1547813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2442" y="5214677"/>
            <a:ext cx="1478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12</a:t>
            </a:r>
            <a:r>
              <a:rPr lang="ko-KR" altLang="en-US" sz="900" b="1" dirty="0" smtClean="0"/>
              <a:t>월 예측 데이터 그래프</a:t>
            </a:r>
            <a:endParaRPr lang="ko-KR" altLang="en-US" sz="900" b="1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286876" y="2916835"/>
            <a:ext cx="466725" cy="17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753600" y="2800984"/>
            <a:ext cx="1209676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753600" y="2798847"/>
            <a:ext cx="1209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1-11</a:t>
            </a:r>
            <a:r>
              <a:rPr lang="ko-KR" altLang="en-US" sz="900" b="1" dirty="0" smtClean="0"/>
              <a:t>월 한달 사용량</a:t>
            </a:r>
            <a:endParaRPr lang="ko-KR" altLang="en-US" sz="9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9302549" y="5336024"/>
            <a:ext cx="466725" cy="17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769273" y="5220173"/>
            <a:ext cx="1741689" cy="2308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769273" y="5222310"/>
            <a:ext cx="174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12</a:t>
            </a:r>
            <a:r>
              <a:rPr lang="ko-KR" altLang="en-US" sz="900" b="1" dirty="0" smtClean="0"/>
              <a:t>월 예측 데이터 하루 </a:t>
            </a:r>
            <a:r>
              <a:rPr lang="ko-KR" altLang="en-US" sz="900" b="1" dirty="0" err="1" smtClean="0"/>
              <a:t>누적량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7156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70" y="1014154"/>
            <a:ext cx="6585429" cy="5569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6226" y="16605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모드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5" b="91359"/>
          <a:stretch/>
        </p:blipFill>
        <p:spPr>
          <a:xfrm>
            <a:off x="2763370" y="650943"/>
            <a:ext cx="6585428" cy="2476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3370" y="650943"/>
            <a:ext cx="6585428" cy="2476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13" idx="3"/>
            <a:endCxn id="8" idx="3"/>
          </p:cNvCxnSpPr>
          <p:nvPr/>
        </p:nvCxnSpPr>
        <p:spPr>
          <a:xfrm flipV="1">
            <a:off x="9348798" y="774768"/>
            <a:ext cx="12700" cy="58102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63370" y="1231969"/>
            <a:ext cx="6585428" cy="2476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625376" y="998030"/>
            <a:ext cx="1005706" cy="23083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73769" y="99803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입력값</a:t>
            </a:r>
            <a:r>
              <a:rPr lang="ko-KR" altLang="en-US" sz="900" b="1" dirty="0" smtClean="0"/>
              <a:t> 에러 시</a:t>
            </a:r>
            <a:endParaRPr lang="ko-KR" altLang="en-US" sz="9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30343" y="1228861"/>
            <a:ext cx="1112805" cy="250757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0344" y="1248786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 모드 실행 시</a:t>
            </a:r>
            <a:endParaRPr lang="ko-KR" altLang="en-US" sz="900" b="1" dirty="0"/>
          </a:p>
        </p:txBody>
      </p:sp>
      <p:cxnSp>
        <p:nvCxnSpPr>
          <p:cNvPr id="20" name="직선 화살표 연결선 19"/>
          <p:cNvCxnSpPr>
            <a:stCxn id="13" idx="1"/>
          </p:cNvCxnSpPr>
          <p:nvPr/>
        </p:nvCxnSpPr>
        <p:spPr>
          <a:xfrm flipH="1">
            <a:off x="2343150" y="1355794"/>
            <a:ext cx="42022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61" y="1080829"/>
            <a:ext cx="6585428" cy="5569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8" r="40086" b="59720"/>
          <a:stretch/>
        </p:blipFill>
        <p:spPr>
          <a:xfrm>
            <a:off x="331112" y="1539240"/>
            <a:ext cx="3945613" cy="1790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1112" y="1539239"/>
            <a:ext cx="3955138" cy="178273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5350" y="1539240"/>
            <a:ext cx="3844290" cy="2362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8" idx="1"/>
          </p:cNvCxnSpPr>
          <p:nvPr/>
        </p:nvCxnSpPr>
        <p:spPr>
          <a:xfrm>
            <a:off x="4286250" y="1657350"/>
            <a:ext cx="41910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711780" y="1253674"/>
            <a:ext cx="1574470" cy="23083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11780" y="1253674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콤보박스에서 입력 값 선택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55461" y="48229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선택 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85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user8</dc:creator>
  <cp:lastModifiedBy>user8</cp:lastModifiedBy>
  <cp:revision>4</cp:revision>
  <dcterms:created xsi:type="dcterms:W3CDTF">2023-01-16T01:04:52Z</dcterms:created>
  <dcterms:modified xsi:type="dcterms:W3CDTF">2023-01-16T01:34:34Z</dcterms:modified>
</cp:coreProperties>
</file>