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28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81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0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8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7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55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84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D809-374E-2B4D-AC0B-1795D0C153D1}" type="datetimeFigureOut">
              <a:rPr lang="fr-FR" smtClean="0"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A870-2D86-4543-A4C1-4AEDFCAE8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4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>
            <a:stCxn id="4" idx="6"/>
            <a:endCxn id="5" idx="2"/>
          </p:cNvCxnSpPr>
          <p:nvPr/>
        </p:nvCxnSpPr>
        <p:spPr>
          <a:xfrm>
            <a:off x="3837529" y="2929042"/>
            <a:ext cx="984430" cy="0"/>
          </a:xfrm>
          <a:prstGeom prst="line">
            <a:avLst/>
          </a:prstGeom>
          <a:ln>
            <a:solidFill>
              <a:srgbClr val="4F81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258490" y="2102436"/>
            <a:ext cx="436532" cy="8266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695021" y="1096971"/>
            <a:ext cx="588379" cy="10054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695022" y="2102436"/>
            <a:ext cx="12365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258490" y="2929042"/>
            <a:ext cx="19376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7196147" y="2929043"/>
            <a:ext cx="0" cy="1428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58490" y="2929042"/>
            <a:ext cx="873062" cy="7477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6131553" y="3676783"/>
            <a:ext cx="1064594" cy="6810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733448" y="2102436"/>
            <a:ext cx="1242900" cy="35720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55686" y="1513968"/>
            <a:ext cx="720662" cy="5884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976348" y="2102436"/>
            <a:ext cx="436531" cy="8266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103286" y="3438647"/>
            <a:ext cx="0" cy="10647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2103286" y="3795852"/>
            <a:ext cx="1031800" cy="7075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3135086" y="2932478"/>
            <a:ext cx="277793" cy="8633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964467" y="2571837"/>
            <a:ext cx="873062" cy="71441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800" dirty="0" smtClean="0"/>
              <a:t>X</a:t>
            </a:r>
            <a:r>
              <a:rPr lang="fr-FR" sz="3800" baseline="-25000" dirty="0" smtClean="0"/>
              <a:t>i</a:t>
            </a:r>
            <a:endParaRPr lang="fr-FR" sz="3800" baseline="-25000" dirty="0"/>
          </a:p>
        </p:txBody>
      </p:sp>
      <p:sp>
        <p:nvSpPr>
          <p:cNvPr id="6" name="Ellipse 5"/>
          <p:cNvSpPr/>
          <p:nvPr/>
        </p:nvSpPr>
        <p:spPr>
          <a:xfrm>
            <a:off x="1807274" y="1096971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370743" y="2102436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527936" y="1745231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654874" y="3081442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653879" y="3438647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666755" y="3999001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462257" y="1745231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840531" y="739766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713593" y="2571837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695021" y="3352396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759616" y="3954609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258490" y="1745231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821959" y="2571837"/>
            <a:ext cx="873062" cy="71441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800" dirty="0" err="1" smtClean="0"/>
              <a:t>X</a:t>
            </a:r>
            <a:r>
              <a:rPr lang="fr-FR" sz="3800" baseline="-25000" dirty="0" err="1" smtClean="0"/>
              <a:t>j</a:t>
            </a:r>
            <a:endParaRPr lang="fr-FR" sz="3800" baseline="-25000" dirty="0"/>
          </a:p>
        </p:txBody>
      </p:sp>
      <p:sp>
        <p:nvSpPr>
          <p:cNvPr id="65" name="Ellipse 64"/>
          <p:cNvSpPr/>
          <p:nvPr/>
        </p:nvSpPr>
        <p:spPr>
          <a:xfrm>
            <a:off x="4821959" y="5496138"/>
            <a:ext cx="873062" cy="7144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5695021" y="5707301"/>
            <a:ext cx="98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err="1" smtClean="0"/>
              <a:t>known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988582" y="2125958"/>
            <a:ext cx="126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/>
              <a:t>p</a:t>
            </a:r>
            <a:r>
              <a:rPr lang="fr-FR" sz="4000" baseline="-25000" dirty="0" err="1" smtClean="0"/>
              <a:t>i,j</a:t>
            </a:r>
            <a:endParaRPr lang="fr-FR" sz="4000" baseline="-250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519344" y="3279890"/>
            <a:ext cx="1869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Partial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=</a:t>
            </a:r>
          </a:p>
          <a:p>
            <a:pPr algn="ctr"/>
            <a:r>
              <a:rPr lang="fr-FR" dirty="0" err="1" smtClean="0"/>
              <a:t>Stength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05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1368411" y="1809176"/>
            <a:ext cx="1455103" cy="1243602"/>
          </a:xfrm>
          <a:prstGeom prst="ellipse">
            <a:avLst/>
          </a:prstGeom>
          <a:noFill/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68411" y="1809176"/>
            <a:ext cx="1455103" cy="12436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982100" y="2131592"/>
            <a:ext cx="1455103" cy="12556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982100" y="2131592"/>
            <a:ext cx="841414" cy="921186"/>
          </a:xfrm>
          <a:custGeom>
            <a:avLst/>
            <a:gdLst/>
            <a:ahLst/>
            <a:cxnLst/>
            <a:rect l="l" t="t" r="r" b="b"/>
            <a:pathLst>
              <a:path w="841414" h="921186">
                <a:moveTo>
                  <a:pt x="701095" y="0"/>
                </a:moveTo>
                <a:lnTo>
                  <a:pt x="750660" y="4479"/>
                </a:lnTo>
                <a:lnTo>
                  <a:pt x="784239" y="57352"/>
                </a:lnTo>
                <a:cubicBezTo>
                  <a:pt x="821056" y="131743"/>
                  <a:pt x="841414" y="213532"/>
                  <a:pt x="841414" y="299385"/>
                </a:cubicBezTo>
                <a:cubicBezTo>
                  <a:pt x="841414" y="642796"/>
                  <a:pt x="515678" y="921186"/>
                  <a:pt x="113862" y="921186"/>
                </a:cubicBezTo>
                <a:lnTo>
                  <a:pt x="82631" y="918496"/>
                </a:lnTo>
                <a:lnTo>
                  <a:pt x="55096" y="873024"/>
                </a:lnTo>
                <a:cubicBezTo>
                  <a:pt x="19618" y="797842"/>
                  <a:pt x="0" y="715182"/>
                  <a:pt x="0" y="628416"/>
                </a:cubicBezTo>
                <a:cubicBezTo>
                  <a:pt x="0" y="281351"/>
                  <a:pt x="313891" y="0"/>
                  <a:pt x="701095" y="0"/>
                </a:cubicBezTo>
                <a:close/>
              </a:path>
            </a:pathLst>
          </a:custGeom>
          <a:noFill/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17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957379" y="937172"/>
            <a:ext cx="543035" cy="5430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924331" y="1480207"/>
            <a:ext cx="543035" cy="5430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307724" y="1480207"/>
            <a:ext cx="543035" cy="54303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566744" y="1480207"/>
            <a:ext cx="543035" cy="5430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652813" y="744482"/>
            <a:ext cx="543035" cy="5430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6" y="1073912"/>
            <a:ext cx="4956048" cy="293217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378476" y="2261810"/>
            <a:ext cx="5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023809" y="2261810"/>
            <a:ext cx="7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gree</a:t>
            </a:r>
            <a:r>
              <a:rPr lang="fr-F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75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31"/>
            <a:ext cx="4956048" cy="2932176"/>
          </a:xfrm>
          <a:prstGeom prst="rect">
            <a:avLst/>
          </a:prstGeom>
        </p:spPr>
      </p:pic>
      <p:pic>
        <p:nvPicPr>
          <p:cNvPr id="5" name="Image 4" descr="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3195707"/>
            <a:ext cx="4956048" cy="2932176"/>
          </a:xfrm>
          <a:prstGeom prst="rect">
            <a:avLst/>
          </a:prstGeom>
        </p:spPr>
      </p:pic>
      <p:pic>
        <p:nvPicPr>
          <p:cNvPr id="6" name="Image 5" descr="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62" y="1219054"/>
            <a:ext cx="4956048" cy="29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8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</Words>
  <Application>Microsoft Macintosh PowerPoint</Application>
  <PresentationFormat>Présentation à l'écran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Antonio Sutera</dc:creator>
  <cp:lastModifiedBy>Antonio Sutera</cp:lastModifiedBy>
  <cp:revision>7</cp:revision>
  <dcterms:created xsi:type="dcterms:W3CDTF">2014-09-03T13:50:06Z</dcterms:created>
  <dcterms:modified xsi:type="dcterms:W3CDTF">2014-09-03T18:05:29Z</dcterms:modified>
</cp:coreProperties>
</file>