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3018-0276-4F2E-BFEA-7C658DADA94E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E187-6C44-42C9-856D-960F62D9F2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45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E187-6C44-42C9-856D-960F62D9F20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94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86A9-1671-E88A-D8EE-166A117F2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55C280-48B8-76F9-94B0-DC8E24462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3687D-0E15-3A35-FE70-4671867FB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E08BD-057B-484C-FBC9-5CA90FEA4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E187-6C44-42C9-856D-960F62D9F20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46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25C5-5C18-38AB-1BAE-92577E2A0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763756-BCDF-F44A-EBD2-DE07CD3C4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8A586-F61B-BE52-4A7D-CD0C80E97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BB05-7EC5-1A64-A0AC-C70FDAE53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E187-6C44-42C9-856D-960F62D9F20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29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9A4C-29B5-B778-5573-045DE5482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27739-D1BA-6C5D-606A-1804F708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285A-2F56-A543-FC3E-202CCA07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F1DB-7D57-3B9C-820A-1648750A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81E6-D9B8-B545-8999-9E793CBA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7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423B-3CE8-5E3B-7346-FA598ADD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96785-41DB-8D23-338E-5F23C2866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0B5C-48CA-BD65-F16B-6108EF7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7672-6578-AA27-0D1A-42686BBD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D88A-6FF1-B84C-F25D-A9A98AA3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23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143C9-A160-2CD0-86F9-95D1703EC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7E98C-7C6B-E2E8-F90F-DEA41AE3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CA4B-17B1-9F44-FBBC-88CD52B6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CB33-BD03-38B1-AA4B-D164B048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A7AF-D60F-85E3-1216-59527848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40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8EE3-8094-6AA8-0910-2049F61E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B086-7EC0-88F0-0CBA-7848C85E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873B-4528-E9B0-1D27-13079745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2337-40FB-C2B1-35D8-778E5797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3419-6A3F-BB3D-3F4E-39CB650E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BA6F-FDB3-22C6-ECB4-34CC20E8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6CB91-343A-C1E7-16A1-6517243B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A0059-467E-E7E1-C453-43C1D97A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190D-DAEE-8B92-156B-EA3482E8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27BC-20AD-47D6-AFB7-B93B0339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4E7-8615-A2B3-84A8-D018790D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FE7C-0D32-5557-25BC-8442A236A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2CF1-8060-368C-956F-524034B6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1A4B6-45FD-9209-7615-6851C60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5179-4A0A-1E61-7120-FE750DA0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0896B-4462-1270-F778-F52EEBAC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9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959A-9204-750F-F672-F88578D2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5E8B-5DA0-4C45-7471-067C41AFE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1C290-6119-4039-8874-127A440EA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0BD1-E498-C270-D1B1-2CAC18F71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E9D0-4332-8A07-EF4F-91BD8274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610FB-6AA9-26AE-3F6A-C5C49E21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CAAC7-E611-23B8-DBA6-984CCAC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F55B-0A27-C5DF-61A3-68AA4F52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14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8D81-6EC8-B1A6-9CB9-3E94669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892CB-9C58-E7A2-EB08-11834CA0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2DB4E-F164-9C93-D7B9-6034AF61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31427-91F0-5B07-E535-C39ADC33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16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8C477-7731-9F4D-63D0-993AC51F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FFFAA-5FAA-5653-7B3A-A4F53A26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66D7-ECBA-4823-161F-DA6D23AD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2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13CC-F379-C270-1EF7-2E83B8B3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D84F-D751-8CB6-04F1-2125140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E7D8-4625-E8A7-8891-14AC30F1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EE10-F4A5-8664-6C77-14DEFF62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D743E-A08B-F5B7-B141-8D8DF8A4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C74C-6769-769E-947E-FAA55910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85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37E7-8086-2589-AF6A-9D5D053D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36C12-DB2C-99FE-807E-AFDDD6DAE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98174-A965-904F-840E-3B1B580BC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4516-E016-8548-A222-00A09548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4F45-8880-90EA-CF0C-61251D4C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A6753-9DB5-51FC-C8E6-48D482AF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0C142-B441-38C2-BF86-2BB9AB76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C028-55DA-6728-D9D6-C3716A09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5B5E-BAF0-F3DB-1E35-712128F38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4B455-8563-4B62-A989-9BC607F64F16}" type="datetimeFigureOut">
              <a:rPr lang="en-AU" smtClean="0"/>
              <a:t>1/08/2025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A1A9-DF7F-EFF3-0B47-89BD0627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A287-A6A5-D21B-265F-3F187652B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D10ED-B861-4382-95A2-10675BF461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02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3B8A58-9B3C-AA13-5F7F-D858EDBA6667}"/>
              </a:ext>
            </a:extLst>
          </p:cNvPr>
          <p:cNvGrpSpPr/>
          <p:nvPr/>
        </p:nvGrpSpPr>
        <p:grpSpPr>
          <a:xfrm>
            <a:off x="0" y="1128010"/>
            <a:ext cx="12192000" cy="4601980"/>
            <a:chOff x="0" y="1128010"/>
            <a:chExt cx="12192000" cy="460198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CA1C0C-6ED6-6335-7E0F-361FCC3B57AF}"/>
                </a:ext>
              </a:extLst>
            </p:cNvPr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203200" cmpd="sng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FB52D0E-711F-5630-A67C-CF43546E9411}"/>
                </a:ext>
              </a:extLst>
            </p:cNvPr>
            <p:cNvSpPr/>
            <p:nvPr/>
          </p:nvSpPr>
          <p:spPr>
            <a:xfrm>
              <a:off x="2016177" y="1128010"/>
              <a:ext cx="8159646" cy="46019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 of Architecture</a:t>
              </a:r>
              <a:endParaRPr lang="en-AU" sz="6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60BD06-E221-B573-FB69-7F690E55948C}"/>
              </a:ext>
            </a:extLst>
          </p:cNvPr>
          <p:cNvSpPr/>
          <p:nvPr/>
        </p:nvSpPr>
        <p:spPr>
          <a:xfrm>
            <a:off x="4897547" y="5981075"/>
            <a:ext cx="2188564" cy="554636"/>
          </a:xfrm>
          <a:prstGeom prst="actionButtonBlan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ction Button: Go Back or Previous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1E9307-8D96-36B6-0CAB-F71312E5BA54}"/>
              </a:ext>
            </a:extLst>
          </p:cNvPr>
          <p:cNvSpPr/>
          <p:nvPr/>
        </p:nvSpPr>
        <p:spPr>
          <a:xfrm>
            <a:off x="4007224" y="5981075"/>
            <a:ext cx="524435" cy="554636"/>
          </a:xfrm>
          <a:prstGeom prst="actionButtonBackPrevio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B0717CA-F24A-4D04-D499-2BA8496004AC}"/>
              </a:ext>
            </a:extLst>
          </p:cNvPr>
          <p:cNvSpPr/>
          <p:nvPr/>
        </p:nvSpPr>
        <p:spPr>
          <a:xfrm>
            <a:off x="7452000" y="5981075"/>
            <a:ext cx="525600" cy="554636"/>
          </a:xfrm>
          <a:prstGeom prst="actionButtonForwardNex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50FE4-7056-7EC4-FC7C-95D69DEE6010}"/>
              </a:ext>
            </a:extLst>
          </p:cNvPr>
          <p:cNvGrpSpPr/>
          <p:nvPr/>
        </p:nvGrpSpPr>
        <p:grpSpPr>
          <a:xfrm>
            <a:off x="12192000" y="1128010"/>
            <a:ext cx="12192000" cy="4601980"/>
            <a:chOff x="12192000" y="1128010"/>
            <a:chExt cx="12192000" cy="460198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E892F9-D7B9-DB61-B09A-AAE27B5AED97}"/>
                </a:ext>
              </a:extLst>
            </p:cNvPr>
            <p:cNvCxnSpPr/>
            <p:nvPr/>
          </p:nvCxnSpPr>
          <p:spPr>
            <a:xfrm>
              <a:off x="12192000" y="3429000"/>
              <a:ext cx="12192000" cy="0"/>
            </a:xfrm>
            <a:prstGeom prst="line">
              <a:avLst/>
            </a:prstGeom>
            <a:ln w="203200" cmpd="sng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6A69C8E-085C-6FCF-22AA-176558F49919}"/>
                </a:ext>
              </a:extLst>
            </p:cNvPr>
            <p:cNvSpPr/>
            <p:nvPr/>
          </p:nvSpPr>
          <p:spPr>
            <a:xfrm>
              <a:off x="14208177" y="1128010"/>
              <a:ext cx="8159646" cy="46019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6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541137-2252-01C9-1A92-A6BF48489864}"/>
                </a:ext>
              </a:extLst>
            </p:cNvPr>
            <p:cNvSpPr txBox="1"/>
            <p:nvPr/>
          </p:nvSpPr>
          <p:spPr>
            <a:xfrm>
              <a:off x="14669729" y="1342103"/>
              <a:ext cx="1165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Georgia" panose="02040502050405020303" pitchFamily="18" charset="0"/>
                </a:rPr>
                <a:t>1)</a:t>
              </a:r>
              <a:endParaRPr lang="en-AU" sz="2800" dirty="0">
                <a:latin typeface="Georgia" panose="020405020504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97B8F1-3139-22E1-3842-66E95253AAD1}"/>
                </a:ext>
              </a:extLst>
            </p:cNvPr>
            <p:cNvSpPr txBox="1"/>
            <p:nvPr/>
          </p:nvSpPr>
          <p:spPr>
            <a:xfrm>
              <a:off x="15131280" y="1342103"/>
              <a:ext cx="64406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Georgia" panose="02040502050405020303" pitchFamily="18" charset="0"/>
                </a:rPr>
                <a:t>In Egyptian Architecture, the tomb of the pharaohs are the? </a:t>
              </a:r>
              <a:endParaRPr lang="en-AU" sz="2800" dirty="0">
                <a:latin typeface="Georgia" panose="02040502050405020303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515F2B-3485-B819-CA20-189BE64CC685}"/>
                </a:ext>
              </a:extLst>
            </p:cNvPr>
            <p:cNvSpPr/>
            <p:nvPr/>
          </p:nvSpPr>
          <p:spPr>
            <a:xfrm>
              <a:off x="14766060" y="3259394"/>
              <a:ext cx="3384287" cy="5232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A. Stupa</a:t>
              </a:r>
              <a:endParaRPr lang="en-AU" sz="2000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159B311-DCDE-08DA-0D8F-AF5F991F45E6}"/>
                </a:ext>
              </a:extLst>
            </p:cNvPr>
            <p:cNvSpPr/>
            <p:nvPr/>
          </p:nvSpPr>
          <p:spPr>
            <a:xfrm>
              <a:off x="14766061" y="4053300"/>
              <a:ext cx="3384286" cy="5232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B. Pyramids</a:t>
              </a:r>
              <a:endParaRPr lang="en-AU" sz="2000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578800C-FF19-B877-44FC-AD6A96619894}"/>
                </a:ext>
              </a:extLst>
            </p:cNvPr>
            <p:cNvSpPr/>
            <p:nvPr/>
          </p:nvSpPr>
          <p:spPr>
            <a:xfrm>
              <a:off x="18529261" y="3259394"/>
              <a:ext cx="3384000" cy="5232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C. Mastaba</a:t>
              </a:r>
              <a:endParaRPr lang="en-AU" sz="2000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B37397-9C84-74EF-CB57-3E770ED1238D}"/>
                </a:ext>
              </a:extLst>
            </p:cNvPr>
            <p:cNvSpPr/>
            <p:nvPr/>
          </p:nvSpPr>
          <p:spPr>
            <a:xfrm>
              <a:off x="18529261" y="4053300"/>
              <a:ext cx="3384000" cy="5232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D. Tumuli</a:t>
              </a:r>
              <a:endParaRPr lang="en-AU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82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68CF2-4190-FC76-1242-7DB0059C0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508BB9-4C76-92BE-2D74-96236DE41B54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03200" cmpd="sng"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40F15D-2F43-E974-DAF5-163C73A5C90A}"/>
              </a:ext>
            </a:extLst>
          </p:cNvPr>
          <p:cNvSpPr/>
          <p:nvPr/>
        </p:nvSpPr>
        <p:spPr>
          <a:xfrm>
            <a:off x="4897547" y="5981075"/>
            <a:ext cx="2188564" cy="554636"/>
          </a:xfrm>
          <a:prstGeom prst="actionButtonBlan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ction Button: Go Back or Previous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DD249B-719B-BFE3-2EE4-48959623EECD}"/>
              </a:ext>
            </a:extLst>
          </p:cNvPr>
          <p:cNvSpPr/>
          <p:nvPr/>
        </p:nvSpPr>
        <p:spPr>
          <a:xfrm>
            <a:off x="4007224" y="5981075"/>
            <a:ext cx="524435" cy="554636"/>
          </a:xfrm>
          <a:prstGeom prst="actionButtonBackPrevio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AE928AA-CBD2-2C16-69A5-D8C0EDBFC2A7}"/>
              </a:ext>
            </a:extLst>
          </p:cNvPr>
          <p:cNvSpPr/>
          <p:nvPr/>
        </p:nvSpPr>
        <p:spPr>
          <a:xfrm>
            <a:off x="7452000" y="5981075"/>
            <a:ext cx="525600" cy="554636"/>
          </a:xfrm>
          <a:prstGeom prst="actionButtonForwardNex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02CB72-0BCE-5AD7-9BFE-4372B571B0E5}"/>
              </a:ext>
            </a:extLst>
          </p:cNvPr>
          <p:cNvGrpSpPr/>
          <p:nvPr/>
        </p:nvGrpSpPr>
        <p:grpSpPr>
          <a:xfrm>
            <a:off x="-12192000" y="1128010"/>
            <a:ext cx="12192000" cy="4601980"/>
            <a:chOff x="0" y="1128010"/>
            <a:chExt cx="12192000" cy="46019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5B2FD2-96EC-2821-F692-DCB578529B05}"/>
                </a:ext>
              </a:extLst>
            </p:cNvPr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203200" cmpd="sng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882BAE-E53B-0E4A-1876-EBE133BC7AD1}"/>
                </a:ext>
              </a:extLst>
            </p:cNvPr>
            <p:cNvSpPr/>
            <p:nvPr/>
          </p:nvSpPr>
          <p:spPr>
            <a:xfrm>
              <a:off x="2016177" y="1128010"/>
              <a:ext cx="8159646" cy="46019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 of Architecture</a:t>
              </a:r>
              <a:endParaRPr lang="en-AU" sz="6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04C05-FF33-AE27-AE85-6BFFA9746FEF}"/>
              </a:ext>
            </a:extLst>
          </p:cNvPr>
          <p:cNvSpPr/>
          <p:nvPr/>
        </p:nvSpPr>
        <p:spPr>
          <a:xfrm>
            <a:off x="2016177" y="1128010"/>
            <a:ext cx="8159646" cy="460198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0467-4A42-48D4-FD19-291D94F0B4E5}"/>
              </a:ext>
            </a:extLst>
          </p:cNvPr>
          <p:cNvSpPr txBox="1"/>
          <p:nvPr/>
        </p:nvSpPr>
        <p:spPr>
          <a:xfrm>
            <a:off x="2477729" y="1342103"/>
            <a:ext cx="116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1)</a:t>
            </a:r>
            <a:endParaRPr lang="en-AU" sz="28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97C7D-FB1B-F70B-AE94-9D05F08A076E}"/>
              </a:ext>
            </a:extLst>
          </p:cNvPr>
          <p:cNvSpPr txBox="1"/>
          <p:nvPr/>
        </p:nvSpPr>
        <p:spPr>
          <a:xfrm>
            <a:off x="2939280" y="1342103"/>
            <a:ext cx="6440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In Egyptian Architecture, the tomb of the pharaohs are the? </a:t>
            </a:r>
            <a:endParaRPr lang="en-AU" sz="2800" dirty="0">
              <a:latin typeface="Georgia" panose="02040502050405020303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919B3-34DC-934B-CEF9-D9A4A62FB526}"/>
              </a:ext>
            </a:extLst>
          </p:cNvPr>
          <p:cNvSpPr/>
          <p:nvPr/>
        </p:nvSpPr>
        <p:spPr>
          <a:xfrm>
            <a:off x="2574060" y="3259394"/>
            <a:ext cx="3384287" cy="5232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A. Stupa</a:t>
            </a:r>
            <a:endParaRPr lang="en-AU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D94F7B-7816-B060-7EB4-489C3AFA0FE2}"/>
              </a:ext>
            </a:extLst>
          </p:cNvPr>
          <p:cNvSpPr/>
          <p:nvPr/>
        </p:nvSpPr>
        <p:spPr>
          <a:xfrm>
            <a:off x="2574061" y="4053300"/>
            <a:ext cx="3384286" cy="5232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B. Pyramids</a:t>
            </a:r>
            <a:endParaRPr lang="en-AU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12BB16-0871-404D-0CCB-F4DAFBFD7927}"/>
              </a:ext>
            </a:extLst>
          </p:cNvPr>
          <p:cNvSpPr/>
          <p:nvPr/>
        </p:nvSpPr>
        <p:spPr>
          <a:xfrm>
            <a:off x="6337261" y="3259394"/>
            <a:ext cx="3384000" cy="5232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C. Mastaba</a:t>
            </a:r>
            <a:endParaRPr lang="en-AU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63E103-C263-B317-7DA4-2D18F3A32984}"/>
              </a:ext>
            </a:extLst>
          </p:cNvPr>
          <p:cNvSpPr/>
          <p:nvPr/>
        </p:nvSpPr>
        <p:spPr>
          <a:xfrm>
            <a:off x="6337261" y="4053300"/>
            <a:ext cx="3384000" cy="5232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D. Tumuli</a:t>
            </a:r>
            <a:endParaRPr lang="en-AU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0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D34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67AA5-F300-0891-64E6-6C138B18C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C16839-0BBB-ECF5-4BD3-A5EE114D8F8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03200" cmpd="sng"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549285-4467-E3FC-B69B-51A5BABBE651}"/>
              </a:ext>
            </a:extLst>
          </p:cNvPr>
          <p:cNvSpPr/>
          <p:nvPr/>
        </p:nvSpPr>
        <p:spPr>
          <a:xfrm>
            <a:off x="4897547" y="5981075"/>
            <a:ext cx="2188564" cy="554636"/>
          </a:xfrm>
          <a:prstGeom prst="actionButtonBlan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ction Button: Go Back or Previous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F263663-B44E-BF52-DC81-94CCB0C481D1}"/>
              </a:ext>
            </a:extLst>
          </p:cNvPr>
          <p:cNvSpPr/>
          <p:nvPr/>
        </p:nvSpPr>
        <p:spPr>
          <a:xfrm>
            <a:off x="4007224" y="5981075"/>
            <a:ext cx="524435" cy="554636"/>
          </a:xfrm>
          <a:prstGeom prst="actionButtonBackPrevio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5975E0-6741-93AC-1B0E-E86DE460CDC3}"/>
              </a:ext>
            </a:extLst>
          </p:cNvPr>
          <p:cNvSpPr/>
          <p:nvPr/>
        </p:nvSpPr>
        <p:spPr>
          <a:xfrm>
            <a:off x="7452000" y="5981075"/>
            <a:ext cx="525600" cy="554636"/>
          </a:xfrm>
          <a:prstGeom prst="actionButtonForwardNex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C53415-0238-50F3-B7B5-E61BD3175193}"/>
              </a:ext>
            </a:extLst>
          </p:cNvPr>
          <p:cNvSpPr/>
          <p:nvPr/>
        </p:nvSpPr>
        <p:spPr>
          <a:xfrm>
            <a:off x="2016177" y="1128010"/>
            <a:ext cx="8159646" cy="460198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9F6DD-DDCA-A796-6BFC-E139062DAB71}"/>
              </a:ext>
            </a:extLst>
          </p:cNvPr>
          <p:cNvSpPr txBox="1"/>
          <p:nvPr/>
        </p:nvSpPr>
        <p:spPr>
          <a:xfrm>
            <a:off x="2477729" y="1342103"/>
            <a:ext cx="116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2)</a:t>
            </a:r>
            <a:endParaRPr lang="en-AU" sz="28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658A6-64B9-FD05-B8C0-CE294B82B824}"/>
              </a:ext>
            </a:extLst>
          </p:cNvPr>
          <p:cNvSpPr txBox="1"/>
          <p:nvPr/>
        </p:nvSpPr>
        <p:spPr>
          <a:xfrm>
            <a:off x="2939280" y="1342103"/>
            <a:ext cx="6440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Georgia" panose="02040502050405020303" pitchFamily="18" charset="0"/>
              </a:rPr>
              <a:t>The Great Pyramid of Gizeh was built during the 4th dynasty by. [A] Cheops [B] Senusret [C] Zoser [D] Anememhat</a:t>
            </a:r>
            <a:endParaRPr lang="en-AU" sz="2800" dirty="0">
              <a:latin typeface="Georgia" panose="02040502050405020303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862147-C821-4073-3911-91AAF25E99C9}"/>
              </a:ext>
            </a:extLst>
          </p:cNvPr>
          <p:cNvSpPr/>
          <p:nvPr/>
        </p:nvSpPr>
        <p:spPr>
          <a:xfrm>
            <a:off x="2574060" y="3259394"/>
            <a:ext cx="3384287" cy="5232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A. Stupa</a:t>
            </a:r>
            <a:endParaRPr lang="en-AU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BD0CE9-4A4A-1499-F0C7-9295A5E02A6F}"/>
              </a:ext>
            </a:extLst>
          </p:cNvPr>
          <p:cNvSpPr/>
          <p:nvPr/>
        </p:nvSpPr>
        <p:spPr>
          <a:xfrm>
            <a:off x="2574061" y="4053300"/>
            <a:ext cx="3384286" cy="5232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B. Pyramids</a:t>
            </a:r>
            <a:endParaRPr lang="en-AU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64A1A-D1CA-744C-B0E2-A099F0F684DF}"/>
              </a:ext>
            </a:extLst>
          </p:cNvPr>
          <p:cNvSpPr/>
          <p:nvPr/>
        </p:nvSpPr>
        <p:spPr>
          <a:xfrm>
            <a:off x="6337261" y="3259394"/>
            <a:ext cx="3384000" cy="5232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C. Mastaba</a:t>
            </a:r>
            <a:endParaRPr lang="en-AU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700B1F-38A8-DE50-0A61-BDBF19A0F63A}"/>
              </a:ext>
            </a:extLst>
          </p:cNvPr>
          <p:cNvSpPr/>
          <p:nvPr/>
        </p:nvSpPr>
        <p:spPr>
          <a:xfrm>
            <a:off x="6337261" y="4053300"/>
            <a:ext cx="3384000" cy="5232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D. Tumuli</a:t>
            </a:r>
            <a:endParaRPr lang="en-AU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67674-8C6B-3E26-04B0-ED3426EAE42A}"/>
              </a:ext>
            </a:extLst>
          </p:cNvPr>
          <p:cNvGrpSpPr/>
          <p:nvPr/>
        </p:nvGrpSpPr>
        <p:grpSpPr>
          <a:xfrm>
            <a:off x="-12192000" y="1128010"/>
            <a:ext cx="12192000" cy="4601980"/>
            <a:chOff x="12192000" y="1128010"/>
            <a:chExt cx="12192000" cy="46019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20D1346-D172-7939-89D7-6B413A435F78}"/>
                </a:ext>
              </a:extLst>
            </p:cNvPr>
            <p:cNvCxnSpPr/>
            <p:nvPr/>
          </p:nvCxnSpPr>
          <p:spPr>
            <a:xfrm>
              <a:off x="12192000" y="3429000"/>
              <a:ext cx="12192000" cy="0"/>
            </a:xfrm>
            <a:prstGeom prst="line">
              <a:avLst/>
            </a:prstGeom>
            <a:ln w="203200" cmpd="sng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5D4D3A-7FBD-9A39-7F44-3AA07AC641E6}"/>
                </a:ext>
              </a:extLst>
            </p:cNvPr>
            <p:cNvSpPr/>
            <p:nvPr/>
          </p:nvSpPr>
          <p:spPr>
            <a:xfrm>
              <a:off x="14208177" y="1128010"/>
              <a:ext cx="8159646" cy="46019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6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C32F2E-0222-C5A6-C9AE-F4C1C318FEC1}"/>
                </a:ext>
              </a:extLst>
            </p:cNvPr>
            <p:cNvSpPr txBox="1"/>
            <p:nvPr/>
          </p:nvSpPr>
          <p:spPr>
            <a:xfrm>
              <a:off x="14669729" y="1342103"/>
              <a:ext cx="1165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Georgia" panose="02040502050405020303" pitchFamily="18" charset="0"/>
                </a:rPr>
                <a:t>1)</a:t>
              </a:r>
              <a:endParaRPr lang="en-AU" sz="2800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029357-B715-CB04-F38C-2D034B304E49}"/>
                </a:ext>
              </a:extLst>
            </p:cNvPr>
            <p:cNvSpPr txBox="1"/>
            <p:nvPr/>
          </p:nvSpPr>
          <p:spPr>
            <a:xfrm>
              <a:off x="15131280" y="1342103"/>
              <a:ext cx="64406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Georgia" panose="02040502050405020303" pitchFamily="18" charset="0"/>
                </a:rPr>
                <a:t>In Egyptian Architecture, the tomb of the pharaohs are the? </a:t>
              </a:r>
              <a:endParaRPr lang="en-AU" sz="2800" dirty="0">
                <a:latin typeface="Georgia" panose="02040502050405020303" pitchFamily="18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F26C0CA-A533-AE44-33A8-5B8C6ACD3BF5}"/>
                </a:ext>
              </a:extLst>
            </p:cNvPr>
            <p:cNvSpPr/>
            <p:nvPr/>
          </p:nvSpPr>
          <p:spPr>
            <a:xfrm>
              <a:off x="14766060" y="3259394"/>
              <a:ext cx="3384287" cy="5232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A. Stupa</a:t>
              </a:r>
              <a:endParaRPr lang="en-AU" sz="2000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74BB2C0-AF61-352F-77CF-165A542EC752}"/>
                </a:ext>
              </a:extLst>
            </p:cNvPr>
            <p:cNvSpPr/>
            <p:nvPr/>
          </p:nvSpPr>
          <p:spPr>
            <a:xfrm>
              <a:off x="14766061" y="4053300"/>
              <a:ext cx="3384286" cy="5232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B. Pyramids</a:t>
              </a:r>
              <a:endParaRPr lang="en-AU" sz="2000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B4C2EA-56BE-4237-C3A3-A2335A51A71A}"/>
                </a:ext>
              </a:extLst>
            </p:cNvPr>
            <p:cNvSpPr/>
            <p:nvPr/>
          </p:nvSpPr>
          <p:spPr>
            <a:xfrm>
              <a:off x="18529261" y="3259394"/>
              <a:ext cx="3384000" cy="5232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C. Mastaba</a:t>
              </a:r>
              <a:endParaRPr lang="en-AU" sz="2000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CF91A6-7FE5-D94A-7BF4-1CAB6747521C}"/>
                </a:ext>
              </a:extLst>
            </p:cNvPr>
            <p:cNvSpPr/>
            <p:nvPr/>
          </p:nvSpPr>
          <p:spPr>
            <a:xfrm>
              <a:off x="18529261" y="4053300"/>
              <a:ext cx="3384000" cy="5232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D. Tumuli</a:t>
              </a:r>
              <a:endParaRPr lang="en-AU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47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D34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133</Words>
  <Application>Microsoft Office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Solomon</dc:creator>
  <cp:lastModifiedBy>Ivan Solomon</cp:lastModifiedBy>
  <cp:revision>3</cp:revision>
  <dcterms:created xsi:type="dcterms:W3CDTF">2025-08-01T08:39:59Z</dcterms:created>
  <dcterms:modified xsi:type="dcterms:W3CDTF">2025-08-01T09:44:27Z</dcterms:modified>
</cp:coreProperties>
</file>