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Playfair Display" panose="00000500000000000000" pitchFamily="2" charset="0"/>
      <p:regular r:id="rId10"/>
    </p:embeddedFont>
    <p:embeddedFont>
      <p:font typeface="Public Sans" panose="020B0604020202020204" charset="0"/>
      <p:regular r:id="rId11"/>
    </p:embeddedFont>
    <p:embeddedFont>
      <p:font typeface="Public Sa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5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建 肖" userId="6272624d64986720" providerId="LiveId" clId="{07AB2F78-7E2B-4B5B-9C40-2B2681AE4F3B}"/>
    <pc:docChg chg="modSld">
      <pc:chgData name="建 肖" userId="6272624d64986720" providerId="LiveId" clId="{07AB2F78-7E2B-4B5B-9C40-2B2681AE4F3B}" dt="2025-03-24T02:42:35.589" v="0" actId="14100"/>
      <pc:docMkLst>
        <pc:docMk/>
      </pc:docMkLst>
      <pc:sldChg chg="modSp mod">
        <pc:chgData name="建 肖" userId="6272624d64986720" providerId="LiveId" clId="{07AB2F78-7E2B-4B5B-9C40-2B2681AE4F3B}" dt="2025-03-24T02:42:35.589" v="0" actId="14100"/>
        <pc:sldMkLst>
          <pc:docMk/>
          <pc:sldMk cId="0" sldId="259"/>
        </pc:sldMkLst>
        <pc:spChg chg="mod">
          <ac:chgData name="建 肖" userId="6272624d64986720" providerId="LiveId" clId="{07AB2F78-7E2B-4B5B-9C40-2B2681AE4F3B}" dt="2025-03-24T02:42:35.589" v="0" actId="14100"/>
          <ac:spMkLst>
            <pc:docMk/>
            <pc:sldMk cId="0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USING THE WATERFALL MODEL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1478935"/>
            <a:ext cx="16408332" cy="2937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56"/>
              </a:lnSpc>
            </a:pPr>
            <a:r>
              <a:rPr lang="en-US" sz="12260" spc="6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Matrix Addition Program Development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6407" y="8041005"/>
            <a:ext cx="7862435" cy="130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By XIAO JIAN, 202339667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Major: Computer Engineering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dates: 21 March 2025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25290"/>
            <a:ext cx="16242893" cy="761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Requirements</a:t>
            </a:r>
          </a:p>
          <a:p>
            <a:pPr algn="ctr">
              <a:lnSpc>
                <a:spcPts val="5915"/>
              </a:lnSpc>
            </a:pPr>
            <a:endParaRPr lang="en-US" sz="4550" spc="22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program should ask for two 2x2 matrices                  (4 numbers each).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program should validate inputs (ensure numeric values).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program should calculate the sum of the matrices.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program should display the result and exit.</a:t>
            </a:r>
          </a:p>
          <a:p>
            <a:pPr algn="l"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</a:t>
            </a:r>
            <a:r>
              <a:rPr lang="en-US" sz="4550" b="1" spc="2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Output: Software Requirement Specification (SRS)</a:t>
            </a:r>
          </a:p>
          <a:p>
            <a:pPr algn="l">
              <a:lnSpc>
                <a:spcPts val="7475"/>
              </a:lnSpc>
            </a:pPr>
            <a:endParaRPr lang="en-US" sz="4550" b="1" spc="22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1: REQUIREMENT ANALYSIS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25290"/>
            <a:ext cx="16242893" cy="761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System Architecture</a:t>
            </a:r>
          </a:p>
          <a:p>
            <a:pPr algn="l">
              <a:lnSpc>
                <a:spcPts val="5915"/>
              </a:lnSpc>
            </a:pPr>
            <a:endParaRPr lang="en-US" sz="4550" spc="22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Input: Use input() to collect matrix elements row by row.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Storage: Matrices stored as nested lists                         (e.g., [[1,2], [3,4]]).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Processing: Direct element-wise addition (no loops).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Output: Use print() to show the result.</a:t>
            </a:r>
          </a:p>
          <a:p>
            <a:pPr marL="982431" lvl="1" indent="-491216" algn="l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Flow: Linear execution (no loops or branches).</a:t>
            </a:r>
          </a:p>
          <a:p>
            <a:pPr algn="ctr">
              <a:lnSpc>
                <a:spcPts val="5915"/>
              </a:lnSpc>
            </a:pPr>
            <a:r>
              <a:rPr lang="en-US" sz="4550" b="1" spc="2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Output: System Design Document (SDD)</a:t>
            </a:r>
          </a:p>
          <a:p>
            <a:pPr algn="l">
              <a:lnSpc>
                <a:spcPts val="7475"/>
              </a:lnSpc>
            </a:pPr>
            <a:endParaRPr lang="en-US" sz="4550" b="1" spc="22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2: SYSTEM DESIGN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801794" y="3312754"/>
            <a:ext cx="16684412" cy="4840235"/>
          </a:xfrm>
          <a:custGeom>
            <a:avLst/>
            <a:gdLst/>
            <a:ahLst/>
            <a:cxnLst/>
            <a:rect l="l" t="t" r="r" b="b"/>
            <a:pathLst>
              <a:path w="16684412" h="4080982">
                <a:moveTo>
                  <a:pt x="0" y="0"/>
                </a:moveTo>
                <a:lnTo>
                  <a:pt x="16684412" y="0"/>
                </a:lnTo>
                <a:lnTo>
                  <a:pt x="16684412" y="4080982"/>
                </a:lnTo>
                <a:lnTo>
                  <a:pt x="0" y="4080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3" r="-69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3: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393894" y="4119060"/>
          <a:ext cx="15035155" cy="4457700"/>
        </p:xfrm>
        <a:graphic>
          <a:graphicData uri="http://schemas.openxmlformats.org/drawingml/2006/table">
            <a:tbl>
              <a:tblPr/>
              <a:tblGrid>
                <a:gridCol w="501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796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Test Scenario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Expected Output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96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Add numbers for Matrix 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1, 2, 3, 4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96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Add numbers for Matrix 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5, 6, 7, 8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381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Enter non-number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ValueError: invalid literal for int() with base 10: 'a'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2125290"/>
            <a:ext cx="10821903" cy="1622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1"/>
              </a:lnSpc>
            </a:pPr>
            <a:r>
              <a:rPr lang="en-US" sz="3031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Test Cases</a:t>
            </a:r>
          </a:p>
          <a:p>
            <a:pPr algn="l">
              <a:lnSpc>
                <a:spcPts val="3941"/>
              </a:lnSpc>
            </a:pPr>
            <a:r>
              <a:rPr lang="en-US" sz="3031" spc="1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Output: All test cases pass successfully!</a:t>
            </a:r>
          </a:p>
          <a:p>
            <a:pPr algn="r">
              <a:lnSpc>
                <a:spcPts val="4980"/>
              </a:lnSpc>
            </a:pPr>
            <a:endParaRPr lang="en-US" sz="3031" spc="15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4: 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38870"/>
            <a:ext cx="16242893" cy="3704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•The script is now deployed for users to run on their computers.</a:t>
            </a:r>
          </a:p>
          <a:p>
            <a:pPr algn="just">
              <a:lnSpc>
                <a:spcPts val="5915"/>
              </a:lnSpc>
            </a:pPr>
            <a:endParaRPr lang="en-US" sz="4550" spc="22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Output: Users can download and run the script.</a:t>
            </a:r>
          </a:p>
          <a:p>
            <a:pPr algn="just">
              <a:lnSpc>
                <a:spcPts val="5915"/>
              </a:lnSpc>
            </a:pPr>
            <a:endParaRPr lang="en-US" sz="4550" spc="22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5: DEPLOYMENT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25290"/>
            <a:ext cx="16242893" cy="5933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15"/>
              </a:lnSpc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Future Improvements</a:t>
            </a:r>
          </a:p>
          <a:p>
            <a:pPr algn="just">
              <a:lnSpc>
                <a:spcPts val="5915"/>
              </a:lnSpc>
            </a:pPr>
            <a:endParaRPr lang="en-US" sz="4550" spc="22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82431" lvl="1" indent="-491216" algn="just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Support larger matrices (e.g., 3x3).</a:t>
            </a:r>
          </a:p>
          <a:p>
            <a:pPr marL="982431" lvl="1" indent="-491216" algn="just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Add error handling for non-numeric inputs.</a:t>
            </a:r>
          </a:p>
          <a:p>
            <a:pPr marL="982431" lvl="1" indent="-491216" algn="just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Develop a GUI for user-friendly interaction.</a:t>
            </a:r>
          </a:p>
          <a:p>
            <a:pPr algn="just">
              <a:lnSpc>
                <a:spcPts val="5915"/>
              </a:lnSpc>
            </a:pPr>
            <a:endParaRPr lang="en-US" sz="4550" spc="22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982431" lvl="1" indent="-491216" algn="just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Output: Maintenance Plan</a:t>
            </a:r>
          </a:p>
          <a:p>
            <a:pPr marL="982431" lvl="1" indent="-491216" algn="just">
              <a:lnSpc>
                <a:spcPts val="5915"/>
              </a:lnSpc>
              <a:buFont typeface="Arial"/>
              <a:buChar char="•"/>
            </a:pPr>
            <a:r>
              <a:rPr lang="en-US" sz="4550" spc="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Visual: Roadmap graphic with "Future Updates" labels.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6: MAINTENANCE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自定义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Public Sans Bold</vt:lpstr>
      <vt:lpstr>Public Sans</vt:lpstr>
      <vt:lpstr>Calibri</vt:lpstr>
      <vt:lpstr>Playfair Display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Addition Program Development</dc:title>
  <cp:lastModifiedBy>建 肖</cp:lastModifiedBy>
  <cp:revision>1</cp:revision>
  <dcterms:created xsi:type="dcterms:W3CDTF">2006-08-16T00:00:00Z</dcterms:created>
  <dcterms:modified xsi:type="dcterms:W3CDTF">2025-03-24T02:42:37Z</dcterms:modified>
  <dc:identifier>DAGiUyzfefY</dc:identifier>
</cp:coreProperties>
</file>