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686175" cy="2160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8E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55" autoAdjust="0"/>
    <p:restoredTop sz="94660"/>
  </p:normalViewPr>
  <p:slideViewPr>
    <p:cSldViewPr snapToGrid="0">
      <p:cViewPr>
        <p:scale>
          <a:sx n="400" d="100"/>
          <a:sy n="400" d="100"/>
        </p:scale>
        <p:origin x="1508" y="6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0772" y="353596"/>
            <a:ext cx="2764631" cy="752205"/>
          </a:xfrm>
        </p:spPr>
        <p:txBody>
          <a:bodyPr anchor="b"/>
          <a:lstStyle>
            <a:lvl1pPr algn="ctr">
              <a:defRPr sz="181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0772" y="1134809"/>
            <a:ext cx="2764631" cy="521642"/>
          </a:xfrm>
        </p:spPr>
        <p:txBody>
          <a:bodyPr/>
          <a:lstStyle>
            <a:lvl1pPr marL="0" indent="0" algn="ctr">
              <a:buNone/>
              <a:defRPr sz="726"/>
            </a:lvl1pPr>
            <a:lvl2pPr marL="138212" indent="0" algn="ctr">
              <a:buNone/>
              <a:defRPr sz="605"/>
            </a:lvl2pPr>
            <a:lvl3pPr marL="276423" indent="0" algn="ctr">
              <a:buNone/>
              <a:defRPr sz="544"/>
            </a:lvl3pPr>
            <a:lvl4pPr marL="414635" indent="0" algn="ctr">
              <a:buNone/>
              <a:defRPr sz="484"/>
            </a:lvl4pPr>
            <a:lvl5pPr marL="552846" indent="0" algn="ctr">
              <a:buNone/>
              <a:defRPr sz="484"/>
            </a:lvl5pPr>
            <a:lvl6pPr marL="691058" indent="0" algn="ctr">
              <a:buNone/>
              <a:defRPr sz="484"/>
            </a:lvl6pPr>
            <a:lvl7pPr marL="829269" indent="0" algn="ctr">
              <a:buNone/>
              <a:defRPr sz="484"/>
            </a:lvl7pPr>
            <a:lvl8pPr marL="967481" indent="0" algn="ctr">
              <a:buNone/>
              <a:defRPr sz="484"/>
            </a:lvl8pPr>
            <a:lvl9pPr marL="1105692" indent="0" algn="ctr">
              <a:buNone/>
              <a:defRPr sz="48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81EA-3E2B-4A1F-A476-DC03348C3877}" type="datetimeFigureOut">
              <a:rPr lang="zh-CN" altLang="en-US" smtClean="0"/>
              <a:t>2025/05/06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14C9-21FC-44A4-9E30-40C9B59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14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81EA-3E2B-4A1F-A476-DC03348C3877}" type="datetimeFigureOut">
              <a:rPr lang="zh-CN" altLang="en-US" smtClean="0"/>
              <a:t>2025/05/06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14C9-21FC-44A4-9E30-40C9B59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915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37919" y="115032"/>
            <a:ext cx="794831" cy="18309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425" y="115032"/>
            <a:ext cx="2338417" cy="183099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81EA-3E2B-4A1F-A476-DC03348C3877}" type="datetimeFigureOut">
              <a:rPr lang="zh-CN" altLang="en-US" smtClean="0"/>
              <a:t>2025/05/06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14C9-21FC-44A4-9E30-40C9B59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255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81EA-3E2B-4A1F-A476-DC03348C3877}" type="datetimeFigureOut">
              <a:rPr lang="zh-CN" altLang="en-US" smtClean="0"/>
              <a:t>2025/05/06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14C9-21FC-44A4-9E30-40C9B59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423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05" y="538647"/>
            <a:ext cx="3179326" cy="898744"/>
          </a:xfrm>
        </p:spPr>
        <p:txBody>
          <a:bodyPr anchor="b"/>
          <a:lstStyle>
            <a:lvl1pPr>
              <a:defRPr sz="181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505" y="1445894"/>
            <a:ext cx="3179326" cy="472628"/>
          </a:xfrm>
        </p:spPr>
        <p:txBody>
          <a:bodyPr/>
          <a:lstStyle>
            <a:lvl1pPr marL="0" indent="0">
              <a:buNone/>
              <a:defRPr sz="726">
                <a:solidFill>
                  <a:schemeClr val="tx1">
                    <a:tint val="75000"/>
                  </a:schemeClr>
                </a:solidFill>
              </a:defRPr>
            </a:lvl1pPr>
            <a:lvl2pPr marL="138212" indent="0">
              <a:buNone/>
              <a:defRPr sz="605">
                <a:solidFill>
                  <a:schemeClr val="tx1">
                    <a:tint val="75000"/>
                  </a:schemeClr>
                </a:solidFill>
              </a:defRPr>
            </a:lvl2pPr>
            <a:lvl3pPr marL="276423" indent="0">
              <a:buNone/>
              <a:defRPr sz="544">
                <a:solidFill>
                  <a:schemeClr val="tx1">
                    <a:tint val="75000"/>
                  </a:schemeClr>
                </a:solidFill>
              </a:defRPr>
            </a:lvl3pPr>
            <a:lvl4pPr marL="414635" indent="0">
              <a:buNone/>
              <a:defRPr sz="484">
                <a:solidFill>
                  <a:schemeClr val="tx1">
                    <a:tint val="75000"/>
                  </a:schemeClr>
                </a:solidFill>
              </a:defRPr>
            </a:lvl4pPr>
            <a:lvl5pPr marL="552846" indent="0">
              <a:buNone/>
              <a:defRPr sz="484">
                <a:solidFill>
                  <a:schemeClr val="tx1">
                    <a:tint val="75000"/>
                  </a:schemeClr>
                </a:solidFill>
              </a:defRPr>
            </a:lvl5pPr>
            <a:lvl6pPr marL="691058" indent="0">
              <a:buNone/>
              <a:defRPr sz="484">
                <a:solidFill>
                  <a:schemeClr val="tx1">
                    <a:tint val="75000"/>
                  </a:schemeClr>
                </a:solidFill>
              </a:defRPr>
            </a:lvl6pPr>
            <a:lvl7pPr marL="829269" indent="0">
              <a:buNone/>
              <a:defRPr sz="484">
                <a:solidFill>
                  <a:schemeClr val="tx1">
                    <a:tint val="75000"/>
                  </a:schemeClr>
                </a:solidFill>
              </a:defRPr>
            </a:lvl7pPr>
            <a:lvl8pPr marL="967481" indent="0">
              <a:buNone/>
              <a:defRPr sz="484">
                <a:solidFill>
                  <a:schemeClr val="tx1">
                    <a:tint val="75000"/>
                  </a:schemeClr>
                </a:solidFill>
              </a:defRPr>
            </a:lvl8pPr>
            <a:lvl9pPr marL="1105692" indent="0">
              <a:buNone/>
              <a:defRPr sz="4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81EA-3E2B-4A1F-A476-DC03348C3877}" type="datetimeFigureOut">
              <a:rPr lang="zh-CN" altLang="en-US" smtClean="0"/>
              <a:t>2025/05/06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14C9-21FC-44A4-9E30-40C9B59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402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425" y="575157"/>
            <a:ext cx="1566624" cy="13708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66126" y="575157"/>
            <a:ext cx="1566624" cy="13708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81EA-3E2B-4A1F-A476-DC03348C3877}" type="datetimeFigureOut">
              <a:rPr lang="zh-CN" altLang="en-US" smtClean="0"/>
              <a:t>2025/05/06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14C9-21FC-44A4-9E30-40C9B59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926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905" y="115031"/>
            <a:ext cx="3179326" cy="41761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905" y="529645"/>
            <a:ext cx="1559425" cy="259570"/>
          </a:xfrm>
        </p:spPr>
        <p:txBody>
          <a:bodyPr anchor="b"/>
          <a:lstStyle>
            <a:lvl1pPr marL="0" indent="0">
              <a:buNone/>
              <a:defRPr sz="726" b="1"/>
            </a:lvl1pPr>
            <a:lvl2pPr marL="138212" indent="0">
              <a:buNone/>
              <a:defRPr sz="605" b="1"/>
            </a:lvl2pPr>
            <a:lvl3pPr marL="276423" indent="0">
              <a:buNone/>
              <a:defRPr sz="544" b="1"/>
            </a:lvl3pPr>
            <a:lvl4pPr marL="414635" indent="0">
              <a:buNone/>
              <a:defRPr sz="484" b="1"/>
            </a:lvl4pPr>
            <a:lvl5pPr marL="552846" indent="0">
              <a:buNone/>
              <a:defRPr sz="484" b="1"/>
            </a:lvl5pPr>
            <a:lvl6pPr marL="691058" indent="0">
              <a:buNone/>
              <a:defRPr sz="484" b="1"/>
            </a:lvl6pPr>
            <a:lvl7pPr marL="829269" indent="0">
              <a:buNone/>
              <a:defRPr sz="484" b="1"/>
            </a:lvl7pPr>
            <a:lvl8pPr marL="967481" indent="0">
              <a:buNone/>
              <a:defRPr sz="484" b="1"/>
            </a:lvl8pPr>
            <a:lvl9pPr marL="1105692" indent="0">
              <a:buNone/>
              <a:defRPr sz="48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3905" y="789215"/>
            <a:ext cx="1559425" cy="11608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66126" y="529645"/>
            <a:ext cx="1567104" cy="259570"/>
          </a:xfrm>
        </p:spPr>
        <p:txBody>
          <a:bodyPr anchor="b"/>
          <a:lstStyle>
            <a:lvl1pPr marL="0" indent="0">
              <a:buNone/>
              <a:defRPr sz="726" b="1"/>
            </a:lvl1pPr>
            <a:lvl2pPr marL="138212" indent="0">
              <a:buNone/>
              <a:defRPr sz="605" b="1"/>
            </a:lvl2pPr>
            <a:lvl3pPr marL="276423" indent="0">
              <a:buNone/>
              <a:defRPr sz="544" b="1"/>
            </a:lvl3pPr>
            <a:lvl4pPr marL="414635" indent="0">
              <a:buNone/>
              <a:defRPr sz="484" b="1"/>
            </a:lvl4pPr>
            <a:lvl5pPr marL="552846" indent="0">
              <a:buNone/>
              <a:defRPr sz="484" b="1"/>
            </a:lvl5pPr>
            <a:lvl6pPr marL="691058" indent="0">
              <a:buNone/>
              <a:defRPr sz="484" b="1"/>
            </a:lvl6pPr>
            <a:lvl7pPr marL="829269" indent="0">
              <a:buNone/>
              <a:defRPr sz="484" b="1"/>
            </a:lvl7pPr>
            <a:lvl8pPr marL="967481" indent="0">
              <a:buNone/>
              <a:defRPr sz="484" b="1"/>
            </a:lvl8pPr>
            <a:lvl9pPr marL="1105692" indent="0">
              <a:buNone/>
              <a:defRPr sz="48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66126" y="789215"/>
            <a:ext cx="1567104" cy="11608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81EA-3E2B-4A1F-A476-DC03348C3877}" type="datetimeFigureOut">
              <a:rPr lang="zh-CN" altLang="en-US" smtClean="0"/>
              <a:t>2025/05/06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14C9-21FC-44A4-9E30-40C9B59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780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81EA-3E2B-4A1F-A476-DC03348C3877}" type="datetimeFigureOut">
              <a:rPr lang="zh-CN" altLang="en-US" smtClean="0"/>
              <a:t>2025/05/06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14C9-21FC-44A4-9E30-40C9B59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504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81EA-3E2B-4A1F-A476-DC03348C3877}" type="datetimeFigureOut">
              <a:rPr lang="zh-CN" altLang="en-US" smtClean="0"/>
              <a:t>2025/05/06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14C9-21FC-44A4-9E30-40C9B59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496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905" y="144039"/>
            <a:ext cx="1188887" cy="504137"/>
          </a:xfrm>
        </p:spPr>
        <p:txBody>
          <a:bodyPr anchor="b"/>
          <a:lstStyle>
            <a:lvl1pPr>
              <a:defRPr sz="9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7105" y="311085"/>
            <a:ext cx="1866126" cy="1535418"/>
          </a:xfrm>
        </p:spPr>
        <p:txBody>
          <a:bodyPr/>
          <a:lstStyle>
            <a:lvl1pPr>
              <a:defRPr sz="967"/>
            </a:lvl1pPr>
            <a:lvl2pPr>
              <a:defRPr sz="846"/>
            </a:lvl2pPr>
            <a:lvl3pPr>
              <a:defRPr sz="726"/>
            </a:lvl3pPr>
            <a:lvl4pPr>
              <a:defRPr sz="605"/>
            </a:lvl4pPr>
            <a:lvl5pPr>
              <a:defRPr sz="605"/>
            </a:lvl5pPr>
            <a:lvl6pPr>
              <a:defRPr sz="605"/>
            </a:lvl6pPr>
            <a:lvl7pPr>
              <a:defRPr sz="605"/>
            </a:lvl7pPr>
            <a:lvl8pPr>
              <a:defRPr sz="605"/>
            </a:lvl8pPr>
            <a:lvl9pPr>
              <a:defRPr sz="60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3905" y="648176"/>
            <a:ext cx="1188887" cy="1200827"/>
          </a:xfrm>
        </p:spPr>
        <p:txBody>
          <a:bodyPr/>
          <a:lstStyle>
            <a:lvl1pPr marL="0" indent="0">
              <a:buNone/>
              <a:defRPr sz="484"/>
            </a:lvl1pPr>
            <a:lvl2pPr marL="138212" indent="0">
              <a:buNone/>
              <a:defRPr sz="423"/>
            </a:lvl2pPr>
            <a:lvl3pPr marL="276423" indent="0">
              <a:buNone/>
              <a:defRPr sz="363"/>
            </a:lvl3pPr>
            <a:lvl4pPr marL="414635" indent="0">
              <a:buNone/>
              <a:defRPr sz="302"/>
            </a:lvl4pPr>
            <a:lvl5pPr marL="552846" indent="0">
              <a:buNone/>
              <a:defRPr sz="302"/>
            </a:lvl5pPr>
            <a:lvl6pPr marL="691058" indent="0">
              <a:buNone/>
              <a:defRPr sz="302"/>
            </a:lvl6pPr>
            <a:lvl7pPr marL="829269" indent="0">
              <a:buNone/>
              <a:defRPr sz="302"/>
            </a:lvl7pPr>
            <a:lvl8pPr marL="967481" indent="0">
              <a:buNone/>
              <a:defRPr sz="302"/>
            </a:lvl8pPr>
            <a:lvl9pPr marL="1105692" indent="0">
              <a:buNone/>
              <a:defRPr sz="30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81EA-3E2B-4A1F-A476-DC03348C3877}" type="datetimeFigureOut">
              <a:rPr lang="zh-CN" altLang="en-US" smtClean="0"/>
              <a:t>2025/05/06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14C9-21FC-44A4-9E30-40C9B59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469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905" y="144039"/>
            <a:ext cx="1188887" cy="504137"/>
          </a:xfrm>
        </p:spPr>
        <p:txBody>
          <a:bodyPr anchor="b"/>
          <a:lstStyle>
            <a:lvl1pPr>
              <a:defRPr sz="967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67105" y="311085"/>
            <a:ext cx="1866126" cy="1535418"/>
          </a:xfrm>
        </p:spPr>
        <p:txBody>
          <a:bodyPr anchor="t"/>
          <a:lstStyle>
            <a:lvl1pPr marL="0" indent="0">
              <a:buNone/>
              <a:defRPr sz="967"/>
            </a:lvl1pPr>
            <a:lvl2pPr marL="138212" indent="0">
              <a:buNone/>
              <a:defRPr sz="846"/>
            </a:lvl2pPr>
            <a:lvl3pPr marL="276423" indent="0">
              <a:buNone/>
              <a:defRPr sz="726"/>
            </a:lvl3pPr>
            <a:lvl4pPr marL="414635" indent="0">
              <a:buNone/>
              <a:defRPr sz="605"/>
            </a:lvl4pPr>
            <a:lvl5pPr marL="552846" indent="0">
              <a:buNone/>
              <a:defRPr sz="605"/>
            </a:lvl5pPr>
            <a:lvl6pPr marL="691058" indent="0">
              <a:buNone/>
              <a:defRPr sz="605"/>
            </a:lvl6pPr>
            <a:lvl7pPr marL="829269" indent="0">
              <a:buNone/>
              <a:defRPr sz="605"/>
            </a:lvl7pPr>
            <a:lvl8pPr marL="967481" indent="0">
              <a:buNone/>
              <a:defRPr sz="605"/>
            </a:lvl8pPr>
            <a:lvl9pPr marL="1105692" indent="0">
              <a:buNone/>
              <a:defRPr sz="60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3905" y="648176"/>
            <a:ext cx="1188887" cy="1200827"/>
          </a:xfrm>
        </p:spPr>
        <p:txBody>
          <a:bodyPr/>
          <a:lstStyle>
            <a:lvl1pPr marL="0" indent="0">
              <a:buNone/>
              <a:defRPr sz="484"/>
            </a:lvl1pPr>
            <a:lvl2pPr marL="138212" indent="0">
              <a:buNone/>
              <a:defRPr sz="423"/>
            </a:lvl2pPr>
            <a:lvl3pPr marL="276423" indent="0">
              <a:buNone/>
              <a:defRPr sz="363"/>
            </a:lvl3pPr>
            <a:lvl4pPr marL="414635" indent="0">
              <a:buNone/>
              <a:defRPr sz="302"/>
            </a:lvl4pPr>
            <a:lvl5pPr marL="552846" indent="0">
              <a:buNone/>
              <a:defRPr sz="302"/>
            </a:lvl5pPr>
            <a:lvl6pPr marL="691058" indent="0">
              <a:buNone/>
              <a:defRPr sz="302"/>
            </a:lvl6pPr>
            <a:lvl7pPr marL="829269" indent="0">
              <a:buNone/>
              <a:defRPr sz="302"/>
            </a:lvl7pPr>
            <a:lvl8pPr marL="967481" indent="0">
              <a:buNone/>
              <a:defRPr sz="302"/>
            </a:lvl8pPr>
            <a:lvl9pPr marL="1105692" indent="0">
              <a:buNone/>
              <a:defRPr sz="30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381EA-3E2B-4A1F-A476-DC03348C3877}" type="datetimeFigureOut">
              <a:rPr lang="zh-CN" altLang="en-US" smtClean="0"/>
              <a:t>2025/05/06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014C9-21FC-44A4-9E30-40C9B59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030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3425" y="115031"/>
            <a:ext cx="3179326" cy="41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425" y="575157"/>
            <a:ext cx="3179326" cy="137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3425" y="2002545"/>
            <a:ext cx="829389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381EA-3E2B-4A1F-A476-DC03348C3877}" type="datetimeFigureOut">
              <a:rPr lang="zh-CN" altLang="en-US" smtClean="0"/>
              <a:t>2025/05/06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21046" y="2002545"/>
            <a:ext cx="1244084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03361" y="2002545"/>
            <a:ext cx="829389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014C9-21FC-44A4-9E30-40C9B59921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918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76423" rtl="0" eaLnBrk="1" latinLnBrk="0" hangingPunct="1">
        <a:lnSpc>
          <a:spcPct val="90000"/>
        </a:lnSpc>
        <a:spcBef>
          <a:spcPct val="0"/>
        </a:spcBef>
        <a:buNone/>
        <a:defRPr sz="1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9106" indent="-69106" algn="l" defTabSz="276423" rtl="0" eaLnBrk="1" latinLnBrk="0" hangingPunct="1">
        <a:lnSpc>
          <a:spcPct val="90000"/>
        </a:lnSpc>
        <a:spcBef>
          <a:spcPts val="302"/>
        </a:spcBef>
        <a:buFont typeface="Arial" panose="020B0604020202020204" pitchFamily="34" charset="0"/>
        <a:buChar char="•"/>
        <a:defRPr sz="846" kern="1200">
          <a:solidFill>
            <a:schemeClr val="tx1"/>
          </a:solidFill>
          <a:latin typeface="+mn-lt"/>
          <a:ea typeface="+mn-ea"/>
          <a:cs typeface="+mn-cs"/>
        </a:defRPr>
      </a:lvl1pPr>
      <a:lvl2pPr marL="207317" indent="-69106" algn="l" defTabSz="276423" rtl="0" eaLnBrk="1" latinLnBrk="0" hangingPunct="1">
        <a:lnSpc>
          <a:spcPct val="90000"/>
        </a:lnSpc>
        <a:spcBef>
          <a:spcPts val="151"/>
        </a:spcBef>
        <a:buFont typeface="Arial" panose="020B0604020202020204" pitchFamily="34" charset="0"/>
        <a:buChar char="•"/>
        <a:defRPr sz="726" kern="1200">
          <a:solidFill>
            <a:schemeClr val="tx1"/>
          </a:solidFill>
          <a:latin typeface="+mn-lt"/>
          <a:ea typeface="+mn-ea"/>
          <a:cs typeface="+mn-cs"/>
        </a:defRPr>
      </a:lvl2pPr>
      <a:lvl3pPr marL="345529" indent="-69106" algn="l" defTabSz="276423" rtl="0" eaLnBrk="1" latinLnBrk="0" hangingPunct="1">
        <a:lnSpc>
          <a:spcPct val="90000"/>
        </a:lnSpc>
        <a:spcBef>
          <a:spcPts val="151"/>
        </a:spcBef>
        <a:buFont typeface="Arial" panose="020B0604020202020204" pitchFamily="34" charset="0"/>
        <a:buChar char="•"/>
        <a:defRPr sz="605" kern="1200">
          <a:solidFill>
            <a:schemeClr val="tx1"/>
          </a:solidFill>
          <a:latin typeface="+mn-lt"/>
          <a:ea typeface="+mn-ea"/>
          <a:cs typeface="+mn-cs"/>
        </a:defRPr>
      </a:lvl3pPr>
      <a:lvl4pPr marL="483740" indent="-69106" algn="l" defTabSz="276423" rtl="0" eaLnBrk="1" latinLnBrk="0" hangingPunct="1">
        <a:lnSpc>
          <a:spcPct val="90000"/>
        </a:lnSpc>
        <a:spcBef>
          <a:spcPts val="151"/>
        </a:spcBef>
        <a:buFont typeface="Arial" panose="020B0604020202020204" pitchFamily="34" charset="0"/>
        <a:buChar char="•"/>
        <a:defRPr sz="544" kern="1200">
          <a:solidFill>
            <a:schemeClr val="tx1"/>
          </a:solidFill>
          <a:latin typeface="+mn-lt"/>
          <a:ea typeface="+mn-ea"/>
          <a:cs typeface="+mn-cs"/>
        </a:defRPr>
      </a:lvl4pPr>
      <a:lvl5pPr marL="621952" indent="-69106" algn="l" defTabSz="276423" rtl="0" eaLnBrk="1" latinLnBrk="0" hangingPunct="1">
        <a:lnSpc>
          <a:spcPct val="90000"/>
        </a:lnSpc>
        <a:spcBef>
          <a:spcPts val="151"/>
        </a:spcBef>
        <a:buFont typeface="Arial" panose="020B0604020202020204" pitchFamily="34" charset="0"/>
        <a:buChar char="•"/>
        <a:defRPr sz="544" kern="1200">
          <a:solidFill>
            <a:schemeClr val="tx1"/>
          </a:solidFill>
          <a:latin typeface="+mn-lt"/>
          <a:ea typeface="+mn-ea"/>
          <a:cs typeface="+mn-cs"/>
        </a:defRPr>
      </a:lvl5pPr>
      <a:lvl6pPr marL="760164" indent="-69106" algn="l" defTabSz="276423" rtl="0" eaLnBrk="1" latinLnBrk="0" hangingPunct="1">
        <a:lnSpc>
          <a:spcPct val="90000"/>
        </a:lnSpc>
        <a:spcBef>
          <a:spcPts val="151"/>
        </a:spcBef>
        <a:buFont typeface="Arial" panose="020B0604020202020204" pitchFamily="34" charset="0"/>
        <a:buChar char="•"/>
        <a:defRPr sz="544" kern="1200">
          <a:solidFill>
            <a:schemeClr val="tx1"/>
          </a:solidFill>
          <a:latin typeface="+mn-lt"/>
          <a:ea typeface="+mn-ea"/>
          <a:cs typeface="+mn-cs"/>
        </a:defRPr>
      </a:lvl6pPr>
      <a:lvl7pPr marL="898375" indent="-69106" algn="l" defTabSz="276423" rtl="0" eaLnBrk="1" latinLnBrk="0" hangingPunct="1">
        <a:lnSpc>
          <a:spcPct val="90000"/>
        </a:lnSpc>
        <a:spcBef>
          <a:spcPts val="151"/>
        </a:spcBef>
        <a:buFont typeface="Arial" panose="020B0604020202020204" pitchFamily="34" charset="0"/>
        <a:buChar char="•"/>
        <a:defRPr sz="544" kern="1200">
          <a:solidFill>
            <a:schemeClr val="tx1"/>
          </a:solidFill>
          <a:latin typeface="+mn-lt"/>
          <a:ea typeface="+mn-ea"/>
          <a:cs typeface="+mn-cs"/>
        </a:defRPr>
      </a:lvl7pPr>
      <a:lvl8pPr marL="1036587" indent="-69106" algn="l" defTabSz="276423" rtl="0" eaLnBrk="1" latinLnBrk="0" hangingPunct="1">
        <a:lnSpc>
          <a:spcPct val="90000"/>
        </a:lnSpc>
        <a:spcBef>
          <a:spcPts val="151"/>
        </a:spcBef>
        <a:buFont typeface="Arial" panose="020B0604020202020204" pitchFamily="34" charset="0"/>
        <a:buChar char="•"/>
        <a:defRPr sz="544" kern="1200">
          <a:solidFill>
            <a:schemeClr val="tx1"/>
          </a:solidFill>
          <a:latin typeface="+mn-lt"/>
          <a:ea typeface="+mn-ea"/>
          <a:cs typeface="+mn-cs"/>
        </a:defRPr>
      </a:lvl8pPr>
      <a:lvl9pPr marL="1174798" indent="-69106" algn="l" defTabSz="276423" rtl="0" eaLnBrk="1" latinLnBrk="0" hangingPunct="1">
        <a:lnSpc>
          <a:spcPct val="90000"/>
        </a:lnSpc>
        <a:spcBef>
          <a:spcPts val="151"/>
        </a:spcBef>
        <a:buFont typeface="Arial" panose="020B0604020202020204" pitchFamily="34" charset="0"/>
        <a:buChar char="•"/>
        <a:defRPr sz="5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6423" rtl="0" eaLnBrk="1" latinLnBrk="0" hangingPunct="1">
        <a:defRPr sz="544" kern="1200">
          <a:solidFill>
            <a:schemeClr val="tx1"/>
          </a:solidFill>
          <a:latin typeface="+mn-lt"/>
          <a:ea typeface="+mn-ea"/>
          <a:cs typeface="+mn-cs"/>
        </a:defRPr>
      </a:lvl1pPr>
      <a:lvl2pPr marL="138212" algn="l" defTabSz="276423" rtl="0" eaLnBrk="1" latinLnBrk="0" hangingPunct="1">
        <a:defRPr sz="544" kern="1200">
          <a:solidFill>
            <a:schemeClr val="tx1"/>
          </a:solidFill>
          <a:latin typeface="+mn-lt"/>
          <a:ea typeface="+mn-ea"/>
          <a:cs typeface="+mn-cs"/>
        </a:defRPr>
      </a:lvl2pPr>
      <a:lvl3pPr marL="276423" algn="l" defTabSz="276423" rtl="0" eaLnBrk="1" latinLnBrk="0" hangingPunct="1">
        <a:defRPr sz="544" kern="1200">
          <a:solidFill>
            <a:schemeClr val="tx1"/>
          </a:solidFill>
          <a:latin typeface="+mn-lt"/>
          <a:ea typeface="+mn-ea"/>
          <a:cs typeface="+mn-cs"/>
        </a:defRPr>
      </a:lvl3pPr>
      <a:lvl4pPr marL="414635" algn="l" defTabSz="276423" rtl="0" eaLnBrk="1" latinLnBrk="0" hangingPunct="1">
        <a:defRPr sz="544" kern="1200">
          <a:solidFill>
            <a:schemeClr val="tx1"/>
          </a:solidFill>
          <a:latin typeface="+mn-lt"/>
          <a:ea typeface="+mn-ea"/>
          <a:cs typeface="+mn-cs"/>
        </a:defRPr>
      </a:lvl4pPr>
      <a:lvl5pPr marL="552846" algn="l" defTabSz="276423" rtl="0" eaLnBrk="1" latinLnBrk="0" hangingPunct="1">
        <a:defRPr sz="544" kern="1200">
          <a:solidFill>
            <a:schemeClr val="tx1"/>
          </a:solidFill>
          <a:latin typeface="+mn-lt"/>
          <a:ea typeface="+mn-ea"/>
          <a:cs typeface="+mn-cs"/>
        </a:defRPr>
      </a:lvl5pPr>
      <a:lvl6pPr marL="691058" algn="l" defTabSz="276423" rtl="0" eaLnBrk="1" latinLnBrk="0" hangingPunct="1">
        <a:defRPr sz="544" kern="1200">
          <a:solidFill>
            <a:schemeClr val="tx1"/>
          </a:solidFill>
          <a:latin typeface="+mn-lt"/>
          <a:ea typeface="+mn-ea"/>
          <a:cs typeface="+mn-cs"/>
        </a:defRPr>
      </a:lvl6pPr>
      <a:lvl7pPr marL="829269" algn="l" defTabSz="276423" rtl="0" eaLnBrk="1" latinLnBrk="0" hangingPunct="1">
        <a:defRPr sz="544" kern="1200">
          <a:solidFill>
            <a:schemeClr val="tx1"/>
          </a:solidFill>
          <a:latin typeface="+mn-lt"/>
          <a:ea typeface="+mn-ea"/>
          <a:cs typeface="+mn-cs"/>
        </a:defRPr>
      </a:lvl7pPr>
      <a:lvl8pPr marL="967481" algn="l" defTabSz="276423" rtl="0" eaLnBrk="1" latinLnBrk="0" hangingPunct="1">
        <a:defRPr sz="544" kern="1200">
          <a:solidFill>
            <a:schemeClr val="tx1"/>
          </a:solidFill>
          <a:latin typeface="+mn-lt"/>
          <a:ea typeface="+mn-ea"/>
          <a:cs typeface="+mn-cs"/>
        </a:defRPr>
      </a:lvl8pPr>
      <a:lvl9pPr marL="1105692" algn="l" defTabSz="276423" rtl="0" eaLnBrk="1" latinLnBrk="0" hangingPunct="1">
        <a:defRPr sz="5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F7CD748-CD95-FB76-1FC7-23449A823F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804" y="176213"/>
            <a:ext cx="3174047" cy="198378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161C8251-FD19-3472-2F88-8BEBF43BBE5F}"/>
              </a:ext>
            </a:extLst>
          </p:cNvPr>
          <p:cNvSpPr/>
          <p:nvPr/>
        </p:nvSpPr>
        <p:spPr>
          <a:xfrm>
            <a:off x="636588" y="176209"/>
            <a:ext cx="3049587" cy="1995540"/>
          </a:xfrm>
          <a:prstGeom prst="rect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07A8E7A-B728-557C-1563-FF14912B08F7}"/>
              </a:ext>
            </a:extLst>
          </p:cNvPr>
          <p:cNvSpPr/>
          <p:nvPr/>
        </p:nvSpPr>
        <p:spPr>
          <a:xfrm>
            <a:off x="0" y="0"/>
            <a:ext cx="636588" cy="216058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>
            <a:outerShdw blurRad="25400" dist="127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7A26C5A-38AC-5F16-05BE-2E3C0587930D}"/>
              </a:ext>
            </a:extLst>
          </p:cNvPr>
          <p:cNvSpPr/>
          <p:nvPr/>
        </p:nvSpPr>
        <p:spPr>
          <a:xfrm rot="16200000">
            <a:off x="1754982" y="-1754982"/>
            <a:ext cx="176213" cy="36861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54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D81DDAE-CDEC-81CB-1634-1651DF1335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0715" b="23202"/>
          <a:stretch/>
        </p:blipFill>
        <p:spPr>
          <a:xfrm>
            <a:off x="63993" y="25503"/>
            <a:ext cx="180497" cy="12520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C364D582-B58A-DE47-AD9E-ADB18B658835}"/>
              </a:ext>
            </a:extLst>
          </p:cNvPr>
          <p:cNvSpPr txBox="1"/>
          <p:nvPr/>
        </p:nvSpPr>
        <p:spPr>
          <a:xfrm>
            <a:off x="128913" y="11160"/>
            <a:ext cx="578804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" dirty="0">
                <a:latin typeface="Yu Gothic UI Semibold" panose="020B0700000000000000" pitchFamily="34" charset="-128"/>
                <a:ea typeface="Yu Gothic UI Semibold" panose="020B0700000000000000" pitchFamily="34" charset="-128"/>
              </a:rPr>
              <a:t>General HMI</a:t>
            </a:r>
            <a:endParaRPr lang="zh-CN" altLang="en-US" sz="600" dirty="0">
              <a:latin typeface="Yu Gothic UI Semibold" panose="020B0700000000000000" pitchFamily="34" charset="-128"/>
              <a:ea typeface="Yu Gothic UI Semibold" panose="020B07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49805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28</TotalTime>
  <Words>2</Words>
  <Application>Microsoft Office PowerPoint</Application>
  <PresentationFormat>自定义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Yu Gothic UI Semibold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花宝 菊</dc:creator>
  <cp:lastModifiedBy>花宝 菊</cp:lastModifiedBy>
  <cp:revision>2</cp:revision>
  <dcterms:created xsi:type="dcterms:W3CDTF">2025-05-05T20:36:45Z</dcterms:created>
  <dcterms:modified xsi:type="dcterms:W3CDTF">2025-05-05T21:04:52Z</dcterms:modified>
</cp:coreProperties>
</file>