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7" r:id="rId10"/>
    <p:sldId id="266" r:id="rId11"/>
    <p:sldId id="268" r:id="rId12"/>
    <p:sldId id="270" r:id="rId13"/>
    <p:sldId id="269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5DAB6-893B-41D3-90C1-F9ABD623AC43}" type="datetimeFigureOut">
              <a:rPr lang="zh-CN" altLang="en-US" smtClean="0"/>
              <a:t>2022-05-07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3CCC1-8259-41E8-A549-91855A102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854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5DAB6-893B-41D3-90C1-F9ABD623AC43}" type="datetimeFigureOut">
              <a:rPr lang="zh-CN" altLang="en-US" smtClean="0"/>
              <a:t>2022-05-07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3CCC1-8259-41E8-A549-91855A102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300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5DAB6-893B-41D3-90C1-F9ABD623AC43}" type="datetimeFigureOut">
              <a:rPr lang="zh-CN" altLang="en-US" smtClean="0"/>
              <a:t>2022-05-07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3CCC1-8259-41E8-A549-91855A102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084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5DAB6-893B-41D3-90C1-F9ABD623AC43}" type="datetimeFigureOut">
              <a:rPr lang="zh-CN" altLang="en-US" smtClean="0"/>
              <a:t>2022-05-07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3CCC1-8259-41E8-A549-91855A102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368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5DAB6-893B-41D3-90C1-F9ABD623AC43}" type="datetimeFigureOut">
              <a:rPr lang="zh-CN" altLang="en-US" smtClean="0"/>
              <a:t>2022-05-07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3CCC1-8259-41E8-A549-91855A102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447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5DAB6-893B-41D3-90C1-F9ABD623AC43}" type="datetimeFigureOut">
              <a:rPr lang="zh-CN" altLang="en-US" smtClean="0"/>
              <a:t>2022-05-07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3CCC1-8259-41E8-A549-91855A102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99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5DAB6-893B-41D3-90C1-F9ABD623AC43}" type="datetimeFigureOut">
              <a:rPr lang="zh-CN" altLang="en-US" smtClean="0"/>
              <a:t>2022-05-07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3CCC1-8259-41E8-A549-91855A102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139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5DAB6-893B-41D3-90C1-F9ABD623AC43}" type="datetimeFigureOut">
              <a:rPr lang="zh-CN" altLang="en-US" smtClean="0"/>
              <a:t>2022-05-07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3CCC1-8259-41E8-A549-91855A102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55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5DAB6-893B-41D3-90C1-F9ABD623AC43}" type="datetimeFigureOut">
              <a:rPr lang="zh-CN" altLang="en-US" smtClean="0"/>
              <a:t>2022-05-07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3CCC1-8259-41E8-A549-91855A102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130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5DAB6-893B-41D3-90C1-F9ABD623AC43}" type="datetimeFigureOut">
              <a:rPr lang="zh-CN" altLang="en-US" smtClean="0"/>
              <a:t>2022-05-07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3CCC1-8259-41E8-A549-91855A102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23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5DAB6-893B-41D3-90C1-F9ABD623AC43}" type="datetimeFigureOut">
              <a:rPr lang="zh-CN" altLang="en-US" smtClean="0"/>
              <a:t>2022-05-07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3CCC1-8259-41E8-A549-91855A102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8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5DAB6-893B-41D3-90C1-F9ABD623AC43}" type="datetimeFigureOut">
              <a:rPr lang="zh-CN" altLang="en-US" smtClean="0"/>
              <a:t>2022-05-07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3CCC1-8259-41E8-A549-91855A102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95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600" b="1" dirty="0" smtClean="0"/>
              <a:t>作  文  构  思</a:t>
            </a:r>
            <a:endParaRPr lang="zh-CN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065189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48680"/>
            <a:ext cx="8136904" cy="5400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4722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92150"/>
            <a:ext cx="8424936" cy="5401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1695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30" y="1196974"/>
            <a:ext cx="7819530" cy="4608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2689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2" y="836613"/>
            <a:ext cx="8352159" cy="5328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9080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836713"/>
            <a:ext cx="7920236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0630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02" y="764704"/>
            <a:ext cx="7560890" cy="4823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7921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341438"/>
            <a:ext cx="7993260" cy="4247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4494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52736"/>
            <a:ext cx="7848872" cy="4687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1598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764704"/>
            <a:ext cx="7831766" cy="504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9851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764704"/>
            <a:ext cx="7128792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3950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908720"/>
            <a:ext cx="7793682" cy="504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3881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5"/>
            <a:ext cx="7632847" cy="2744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2881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</Words>
  <Application>Microsoft Office PowerPoint</Application>
  <PresentationFormat>全屏显示(4:3)</PresentationFormat>
  <Paragraphs>1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主题​​</vt:lpstr>
      <vt:lpstr>作  文  构  思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  文  构  思</dc:title>
  <dc:creator>User</dc:creator>
  <cp:lastModifiedBy>User</cp:lastModifiedBy>
  <cp:revision>2</cp:revision>
  <dcterms:created xsi:type="dcterms:W3CDTF">2022-05-07T12:29:44Z</dcterms:created>
  <dcterms:modified xsi:type="dcterms:W3CDTF">2022-05-07T12:40:26Z</dcterms:modified>
</cp:coreProperties>
</file>