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A0"/>
    <a:srgbClr val="FF5050"/>
    <a:srgbClr val="008BBC"/>
    <a:srgbClr val="DDF6F9"/>
    <a:srgbClr val="00A4DE"/>
    <a:srgbClr val="1D8EFF"/>
    <a:srgbClr val="3399FF"/>
    <a:srgbClr val="6699FF"/>
    <a:srgbClr val="00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3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7523-3A36-46E1-BDEB-912AEA320947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EC66-315C-4FFF-BCBE-847E3E71B6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80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7523-3A36-46E1-BDEB-912AEA320947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EC66-315C-4FFF-BCBE-847E3E71B6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0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7523-3A36-46E1-BDEB-912AEA320947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EC66-315C-4FFF-BCBE-847E3E71B6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47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7523-3A36-46E1-BDEB-912AEA320947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EC66-315C-4FFF-BCBE-847E3E71B6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58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7523-3A36-46E1-BDEB-912AEA320947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EC66-315C-4FFF-BCBE-847E3E71B6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38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7523-3A36-46E1-BDEB-912AEA320947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EC66-315C-4FFF-BCBE-847E3E71B6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73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7523-3A36-46E1-BDEB-912AEA320947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EC66-315C-4FFF-BCBE-847E3E71B6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04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7523-3A36-46E1-BDEB-912AEA320947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EC66-315C-4FFF-BCBE-847E3E71B6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3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7523-3A36-46E1-BDEB-912AEA320947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EC66-315C-4FFF-BCBE-847E3E71B6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31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7523-3A36-46E1-BDEB-912AEA320947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EC66-315C-4FFF-BCBE-847E3E71B6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1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7523-3A36-46E1-BDEB-912AEA320947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EC66-315C-4FFF-BCBE-847E3E71B6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81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47523-3A36-46E1-BDEB-912AEA320947}" type="datetimeFigureOut">
              <a:rPr kumimoji="1" lang="ja-JP" altLang="en-US" smtClean="0"/>
              <a:t>2014/8/12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BEC66-315C-4FFF-BCBE-847E3E71B6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90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922020" y="2871788"/>
            <a:ext cx="6607493" cy="2319337"/>
          </a:xfrm>
          <a:prstGeom prst="rect">
            <a:avLst/>
          </a:prstGeom>
          <a:solidFill>
            <a:srgbClr val="DD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Sample Text</a:t>
            </a:r>
          </a:p>
          <a:p>
            <a:pPr algn="ctr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Sample Text</a:t>
            </a:r>
          </a:p>
          <a:p>
            <a:pPr algn="ctr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ABCDEFGHIJ</a:t>
            </a:r>
          </a:p>
          <a:p>
            <a:pPr algn="ctr"/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abcdefghijklm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1260158" y="3498974"/>
            <a:ext cx="1062990" cy="1062990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8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800" b="1" dirty="0" err="1" smtClean="0">
                <a:solidFill>
                  <a:schemeClr val="bg1"/>
                </a:solidFill>
                <a:latin typeface="Angsana New" panose="02020603050405020304" pitchFamily="18" charset="-34"/>
                <a:ea typeface="Verdana" panose="020B0604030504040204" pitchFamily="34" charset="0"/>
                <a:cs typeface="Angsana New" panose="02020603050405020304" pitchFamily="18" charset="-34"/>
              </a:rPr>
              <a:t>i</a:t>
            </a:r>
            <a:endParaRPr kumimoji="1" lang="ja-JP" altLang="en-US" sz="8800" b="1" dirty="0">
              <a:solidFill>
                <a:schemeClr val="bg1"/>
              </a:solidFill>
              <a:latin typeface="Angsana New" panose="02020603050405020304" pitchFamily="18" charset="-34"/>
              <a:ea typeface="Arial Unicode MS" panose="020B0604020202020204" pitchFamily="50" charset="-128"/>
              <a:cs typeface="Angsana New" panose="02020603050405020304" pitchFamily="18" charset="-34"/>
            </a:endParaRPr>
          </a:p>
        </p:txBody>
      </p:sp>
      <p:sp>
        <p:nvSpPr>
          <p:cNvPr id="10" name="二等辺三角形 1"/>
          <p:cNvSpPr/>
          <p:nvPr/>
        </p:nvSpPr>
        <p:spPr bwMode="auto">
          <a:xfrm>
            <a:off x="4602480" y="621671"/>
            <a:ext cx="1039758" cy="988494"/>
          </a:xfrm>
          <a:custGeom>
            <a:avLst/>
            <a:gdLst>
              <a:gd name="connsiteX0" fmla="*/ 0 w 4072052"/>
              <a:gd name="connsiteY0" fmla="*/ 3510390 h 3510390"/>
              <a:gd name="connsiteX1" fmla="*/ 2036026 w 4072052"/>
              <a:gd name="connsiteY1" fmla="*/ 0 h 3510390"/>
              <a:gd name="connsiteX2" fmla="*/ 4072052 w 4072052"/>
              <a:gd name="connsiteY2" fmla="*/ 3510390 h 3510390"/>
              <a:gd name="connsiteX3" fmla="*/ 0 w 4072052"/>
              <a:gd name="connsiteY3" fmla="*/ 3510390 h 3510390"/>
              <a:gd name="connsiteX0" fmla="*/ 0 w 4072052"/>
              <a:gd name="connsiteY0" fmla="*/ 3510390 h 3510390"/>
              <a:gd name="connsiteX1" fmla="*/ 138605 w 4072052"/>
              <a:gd name="connsiteY1" fmla="*/ 3268865 h 3510390"/>
              <a:gd name="connsiteX2" fmla="*/ 2036026 w 4072052"/>
              <a:gd name="connsiteY2" fmla="*/ 0 h 3510390"/>
              <a:gd name="connsiteX3" fmla="*/ 4072052 w 4072052"/>
              <a:gd name="connsiteY3" fmla="*/ 3510390 h 3510390"/>
              <a:gd name="connsiteX4" fmla="*/ 0 w 4072052"/>
              <a:gd name="connsiteY4" fmla="*/ 3510390 h 3510390"/>
              <a:gd name="connsiteX0" fmla="*/ 0 w 4072052"/>
              <a:gd name="connsiteY0" fmla="*/ 3510390 h 3510390"/>
              <a:gd name="connsiteX1" fmla="*/ 138605 w 4072052"/>
              <a:gd name="connsiteY1" fmla="*/ 3268865 h 3510390"/>
              <a:gd name="connsiteX2" fmla="*/ 2036026 w 4072052"/>
              <a:gd name="connsiteY2" fmla="*/ 0 h 3510390"/>
              <a:gd name="connsiteX3" fmla="*/ 4072052 w 4072052"/>
              <a:gd name="connsiteY3" fmla="*/ 3510390 h 3510390"/>
              <a:gd name="connsiteX4" fmla="*/ 268145 w 4072052"/>
              <a:gd name="connsiteY4" fmla="*/ 3510165 h 3510390"/>
              <a:gd name="connsiteX5" fmla="*/ 0 w 4072052"/>
              <a:gd name="connsiteY5" fmla="*/ 3510390 h 3510390"/>
              <a:gd name="connsiteX0" fmla="*/ 0 w 3942512"/>
              <a:gd name="connsiteY0" fmla="*/ 3426570 h 3510390"/>
              <a:gd name="connsiteX1" fmla="*/ 9065 w 3942512"/>
              <a:gd name="connsiteY1" fmla="*/ 3268865 h 3510390"/>
              <a:gd name="connsiteX2" fmla="*/ 1906486 w 3942512"/>
              <a:gd name="connsiteY2" fmla="*/ 0 h 3510390"/>
              <a:gd name="connsiteX3" fmla="*/ 3942512 w 3942512"/>
              <a:gd name="connsiteY3" fmla="*/ 3510390 h 3510390"/>
              <a:gd name="connsiteX4" fmla="*/ 138605 w 3942512"/>
              <a:gd name="connsiteY4" fmla="*/ 3510165 h 3510390"/>
              <a:gd name="connsiteX5" fmla="*/ 0 w 3942512"/>
              <a:gd name="connsiteY5" fmla="*/ 3426570 h 3510390"/>
              <a:gd name="connsiteX0" fmla="*/ 0 w 3942512"/>
              <a:gd name="connsiteY0" fmla="*/ 3426570 h 3510390"/>
              <a:gd name="connsiteX1" fmla="*/ 9065 w 3942512"/>
              <a:gd name="connsiteY1" fmla="*/ 3268865 h 3510390"/>
              <a:gd name="connsiteX2" fmla="*/ 1906486 w 3942512"/>
              <a:gd name="connsiteY2" fmla="*/ 0 h 3510390"/>
              <a:gd name="connsiteX3" fmla="*/ 3942512 w 3942512"/>
              <a:gd name="connsiteY3" fmla="*/ 3510390 h 3510390"/>
              <a:gd name="connsiteX4" fmla="*/ 138605 w 3942512"/>
              <a:gd name="connsiteY4" fmla="*/ 3510165 h 3510390"/>
              <a:gd name="connsiteX5" fmla="*/ 0 w 3942512"/>
              <a:gd name="connsiteY5" fmla="*/ 3426570 h 3510390"/>
              <a:gd name="connsiteX0" fmla="*/ 6634 w 3949146"/>
              <a:gd name="connsiteY0" fmla="*/ 3426570 h 3510390"/>
              <a:gd name="connsiteX1" fmla="*/ 15699 w 3949146"/>
              <a:gd name="connsiteY1" fmla="*/ 3268865 h 3510390"/>
              <a:gd name="connsiteX2" fmla="*/ 1913120 w 3949146"/>
              <a:gd name="connsiteY2" fmla="*/ 0 h 3510390"/>
              <a:gd name="connsiteX3" fmla="*/ 3949146 w 3949146"/>
              <a:gd name="connsiteY3" fmla="*/ 3510390 h 3510390"/>
              <a:gd name="connsiteX4" fmla="*/ 145239 w 3949146"/>
              <a:gd name="connsiteY4" fmla="*/ 3510165 h 3510390"/>
              <a:gd name="connsiteX5" fmla="*/ 6634 w 3949146"/>
              <a:gd name="connsiteY5" fmla="*/ 3426570 h 3510390"/>
              <a:gd name="connsiteX0" fmla="*/ 15630 w 3958142"/>
              <a:gd name="connsiteY0" fmla="*/ 3426570 h 3510390"/>
              <a:gd name="connsiteX1" fmla="*/ 24695 w 3958142"/>
              <a:gd name="connsiteY1" fmla="*/ 3268865 h 3510390"/>
              <a:gd name="connsiteX2" fmla="*/ 1922116 w 3958142"/>
              <a:gd name="connsiteY2" fmla="*/ 0 h 3510390"/>
              <a:gd name="connsiteX3" fmla="*/ 3958142 w 3958142"/>
              <a:gd name="connsiteY3" fmla="*/ 3510390 h 3510390"/>
              <a:gd name="connsiteX4" fmla="*/ 154235 w 3958142"/>
              <a:gd name="connsiteY4" fmla="*/ 3510165 h 3510390"/>
              <a:gd name="connsiteX5" fmla="*/ 15630 w 3958142"/>
              <a:gd name="connsiteY5" fmla="*/ 3426570 h 3510390"/>
              <a:gd name="connsiteX0" fmla="*/ 15630 w 3958142"/>
              <a:gd name="connsiteY0" fmla="*/ 3426570 h 3510390"/>
              <a:gd name="connsiteX1" fmla="*/ 24695 w 3958142"/>
              <a:gd name="connsiteY1" fmla="*/ 3268865 h 3510390"/>
              <a:gd name="connsiteX2" fmla="*/ 1922116 w 3958142"/>
              <a:gd name="connsiteY2" fmla="*/ 0 h 3510390"/>
              <a:gd name="connsiteX3" fmla="*/ 3958142 w 3958142"/>
              <a:gd name="connsiteY3" fmla="*/ 3510390 h 3510390"/>
              <a:gd name="connsiteX4" fmla="*/ 154235 w 3958142"/>
              <a:gd name="connsiteY4" fmla="*/ 3510165 h 3510390"/>
              <a:gd name="connsiteX5" fmla="*/ 15630 w 3958142"/>
              <a:gd name="connsiteY5" fmla="*/ 3426570 h 3510390"/>
              <a:gd name="connsiteX0" fmla="*/ 15630 w 3958142"/>
              <a:gd name="connsiteY0" fmla="*/ 3426570 h 3510390"/>
              <a:gd name="connsiteX1" fmla="*/ 24695 w 3958142"/>
              <a:gd name="connsiteY1" fmla="*/ 3268865 h 3510390"/>
              <a:gd name="connsiteX2" fmla="*/ 1922116 w 3958142"/>
              <a:gd name="connsiteY2" fmla="*/ 0 h 3510390"/>
              <a:gd name="connsiteX3" fmla="*/ 3958142 w 3958142"/>
              <a:gd name="connsiteY3" fmla="*/ 3510390 h 3510390"/>
              <a:gd name="connsiteX4" fmla="*/ 3686740 w 3958142"/>
              <a:gd name="connsiteY4" fmla="*/ 3508260 h 3510390"/>
              <a:gd name="connsiteX5" fmla="*/ 154235 w 3958142"/>
              <a:gd name="connsiteY5" fmla="*/ 3510165 h 3510390"/>
              <a:gd name="connsiteX6" fmla="*/ 15630 w 3958142"/>
              <a:gd name="connsiteY6" fmla="*/ 3426570 h 3510390"/>
              <a:gd name="connsiteX0" fmla="*/ 15630 w 3958142"/>
              <a:gd name="connsiteY0" fmla="*/ 3426570 h 3510390"/>
              <a:gd name="connsiteX1" fmla="*/ 24695 w 3958142"/>
              <a:gd name="connsiteY1" fmla="*/ 3268865 h 3510390"/>
              <a:gd name="connsiteX2" fmla="*/ 1922116 w 3958142"/>
              <a:gd name="connsiteY2" fmla="*/ 0 h 3510390"/>
              <a:gd name="connsiteX3" fmla="*/ 3821995 w 3958142"/>
              <a:gd name="connsiteY3" fmla="*/ 3281565 h 3510390"/>
              <a:gd name="connsiteX4" fmla="*/ 3958142 w 3958142"/>
              <a:gd name="connsiteY4" fmla="*/ 3510390 h 3510390"/>
              <a:gd name="connsiteX5" fmla="*/ 3686740 w 3958142"/>
              <a:gd name="connsiteY5" fmla="*/ 3508260 h 3510390"/>
              <a:gd name="connsiteX6" fmla="*/ 154235 w 3958142"/>
              <a:gd name="connsiteY6" fmla="*/ 3510165 h 3510390"/>
              <a:gd name="connsiteX7" fmla="*/ 15630 w 3958142"/>
              <a:gd name="connsiteY7" fmla="*/ 3426570 h 3510390"/>
              <a:gd name="connsiteX0" fmla="*/ 15630 w 3821995"/>
              <a:gd name="connsiteY0" fmla="*/ 3426570 h 3510165"/>
              <a:gd name="connsiteX1" fmla="*/ 24695 w 3821995"/>
              <a:gd name="connsiteY1" fmla="*/ 3268865 h 3510165"/>
              <a:gd name="connsiteX2" fmla="*/ 1922116 w 3821995"/>
              <a:gd name="connsiteY2" fmla="*/ 0 h 3510165"/>
              <a:gd name="connsiteX3" fmla="*/ 3821995 w 3821995"/>
              <a:gd name="connsiteY3" fmla="*/ 3281565 h 3510165"/>
              <a:gd name="connsiteX4" fmla="*/ 3820982 w 3821995"/>
              <a:gd name="connsiteY4" fmla="*/ 3443715 h 3510165"/>
              <a:gd name="connsiteX5" fmla="*/ 3686740 w 3821995"/>
              <a:gd name="connsiteY5" fmla="*/ 3508260 h 3510165"/>
              <a:gd name="connsiteX6" fmla="*/ 154235 w 3821995"/>
              <a:gd name="connsiteY6" fmla="*/ 3510165 h 3510165"/>
              <a:gd name="connsiteX7" fmla="*/ 15630 w 3821995"/>
              <a:gd name="connsiteY7" fmla="*/ 3426570 h 3510165"/>
              <a:gd name="connsiteX0" fmla="*/ 15630 w 3821995"/>
              <a:gd name="connsiteY0" fmla="*/ 3426570 h 3510165"/>
              <a:gd name="connsiteX1" fmla="*/ 24695 w 3821995"/>
              <a:gd name="connsiteY1" fmla="*/ 3268865 h 3510165"/>
              <a:gd name="connsiteX2" fmla="*/ 1922116 w 3821995"/>
              <a:gd name="connsiteY2" fmla="*/ 0 h 3510165"/>
              <a:gd name="connsiteX3" fmla="*/ 3821995 w 3821995"/>
              <a:gd name="connsiteY3" fmla="*/ 3281565 h 3510165"/>
              <a:gd name="connsiteX4" fmla="*/ 3820982 w 3821995"/>
              <a:gd name="connsiteY4" fmla="*/ 3443715 h 3510165"/>
              <a:gd name="connsiteX5" fmla="*/ 3686740 w 3821995"/>
              <a:gd name="connsiteY5" fmla="*/ 3508260 h 3510165"/>
              <a:gd name="connsiteX6" fmla="*/ 154235 w 3821995"/>
              <a:gd name="connsiteY6" fmla="*/ 3510165 h 3510165"/>
              <a:gd name="connsiteX7" fmla="*/ 15630 w 3821995"/>
              <a:gd name="connsiteY7" fmla="*/ 3426570 h 3510165"/>
              <a:gd name="connsiteX0" fmla="*/ 15630 w 3834869"/>
              <a:gd name="connsiteY0" fmla="*/ 3426570 h 3510165"/>
              <a:gd name="connsiteX1" fmla="*/ 24695 w 3834869"/>
              <a:gd name="connsiteY1" fmla="*/ 3268865 h 3510165"/>
              <a:gd name="connsiteX2" fmla="*/ 1922116 w 3834869"/>
              <a:gd name="connsiteY2" fmla="*/ 0 h 3510165"/>
              <a:gd name="connsiteX3" fmla="*/ 3821995 w 3834869"/>
              <a:gd name="connsiteY3" fmla="*/ 3281565 h 3510165"/>
              <a:gd name="connsiteX4" fmla="*/ 3820982 w 3834869"/>
              <a:gd name="connsiteY4" fmla="*/ 3443715 h 3510165"/>
              <a:gd name="connsiteX5" fmla="*/ 3686740 w 3834869"/>
              <a:gd name="connsiteY5" fmla="*/ 3508260 h 3510165"/>
              <a:gd name="connsiteX6" fmla="*/ 154235 w 3834869"/>
              <a:gd name="connsiteY6" fmla="*/ 3510165 h 3510165"/>
              <a:gd name="connsiteX7" fmla="*/ 15630 w 3834869"/>
              <a:gd name="connsiteY7" fmla="*/ 3426570 h 3510165"/>
              <a:gd name="connsiteX0" fmla="*/ 15630 w 3834869"/>
              <a:gd name="connsiteY0" fmla="*/ 3426570 h 3510165"/>
              <a:gd name="connsiteX1" fmla="*/ 24695 w 3834869"/>
              <a:gd name="connsiteY1" fmla="*/ 3268865 h 3510165"/>
              <a:gd name="connsiteX2" fmla="*/ 1922116 w 3834869"/>
              <a:gd name="connsiteY2" fmla="*/ 0 h 3510165"/>
              <a:gd name="connsiteX3" fmla="*/ 3821995 w 3834869"/>
              <a:gd name="connsiteY3" fmla="*/ 3281565 h 3510165"/>
              <a:gd name="connsiteX4" fmla="*/ 3820982 w 3834869"/>
              <a:gd name="connsiteY4" fmla="*/ 3443715 h 3510165"/>
              <a:gd name="connsiteX5" fmla="*/ 3686740 w 3834869"/>
              <a:gd name="connsiteY5" fmla="*/ 3508260 h 3510165"/>
              <a:gd name="connsiteX6" fmla="*/ 154235 w 3834869"/>
              <a:gd name="connsiteY6" fmla="*/ 3510165 h 3510165"/>
              <a:gd name="connsiteX7" fmla="*/ 15630 w 3834869"/>
              <a:gd name="connsiteY7" fmla="*/ 3426570 h 3510165"/>
              <a:gd name="connsiteX0" fmla="*/ 15630 w 3841559"/>
              <a:gd name="connsiteY0" fmla="*/ 3426570 h 3510165"/>
              <a:gd name="connsiteX1" fmla="*/ 24695 w 3841559"/>
              <a:gd name="connsiteY1" fmla="*/ 3268865 h 3510165"/>
              <a:gd name="connsiteX2" fmla="*/ 1922116 w 3841559"/>
              <a:gd name="connsiteY2" fmla="*/ 0 h 3510165"/>
              <a:gd name="connsiteX3" fmla="*/ 3821995 w 3841559"/>
              <a:gd name="connsiteY3" fmla="*/ 3281565 h 3510165"/>
              <a:gd name="connsiteX4" fmla="*/ 3820982 w 3841559"/>
              <a:gd name="connsiteY4" fmla="*/ 3443715 h 3510165"/>
              <a:gd name="connsiteX5" fmla="*/ 3686740 w 3841559"/>
              <a:gd name="connsiteY5" fmla="*/ 3508260 h 3510165"/>
              <a:gd name="connsiteX6" fmla="*/ 154235 w 3841559"/>
              <a:gd name="connsiteY6" fmla="*/ 3510165 h 3510165"/>
              <a:gd name="connsiteX7" fmla="*/ 15630 w 3841559"/>
              <a:gd name="connsiteY7" fmla="*/ 3426570 h 3510165"/>
              <a:gd name="connsiteX0" fmla="*/ 15630 w 3841559"/>
              <a:gd name="connsiteY0" fmla="*/ 3426570 h 3510165"/>
              <a:gd name="connsiteX1" fmla="*/ 24695 w 3841559"/>
              <a:gd name="connsiteY1" fmla="*/ 3268865 h 3510165"/>
              <a:gd name="connsiteX2" fmla="*/ 1785551 w 3841559"/>
              <a:gd name="connsiteY2" fmla="*/ 239281 h 3510165"/>
              <a:gd name="connsiteX3" fmla="*/ 1922116 w 3841559"/>
              <a:gd name="connsiteY3" fmla="*/ 0 h 3510165"/>
              <a:gd name="connsiteX4" fmla="*/ 3821995 w 3841559"/>
              <a:gd name="connsiteY4" fmla="*/ 3281565 h 3510165"/>
              <a:gd name="connsiteX5" fmla="*/ 3820982 w 3841559"/>
              <a:gd name="connsiteY5" fmla="*/ 3443715 h 3510165"/>
              <a:gd name="connsiteX6" fmla="*/ 3686740 w 3841559"/>
              <a:gd name="connsiteY6" fmla="*/ 3508260 h 3510165"/>
              <a:gd name="connsiteX7" fmla="*/ 154235 w 3841559"/>
              <a:gd name="connsiteY7" fmla="*/ 3510165 h 3510165"/>
              <a:gd name="connsiteX8" fmla="*/ 15630 w 3841559"/>
              <a:gd name="connsiteY8" fmla="*/ 3426570 h 3510165"/>
              <a:gd name="connsiteX0" fmla="*/ 15630 w 3841559"/>
              <a:gd name="connsiteY0" fmla="*/ 3426570 h 3510165"/>
              <a:gd name="connsiteX1" fmla="*/ 24695 w 3841559"/>
              <a:gd name="connsiteY1" fmla="*/ 3268865 h 3510165"/>
              <a:gd name="connsiteX2" fmla="*/ 1785551 w 3841559"/>
              <a:gd name="connsiteY2" fmla="*/ 239281 h 3510165"/>
              <a:gd name="connsiteX3" fmla="*/ 1922116 w 3841559"/>
              <a:gd name="connsiteY3" fmla="*/ 0 h 3510165"/>
              <a:gd name="connsiteX4" fmla="*/ 2063681 w 3841559"/>
              <a:gd name="connsiteY4" fmla="*/ 243091 h 3510165"/>
              <a:gd name="connsiteX5" fmla="*/ 3821995 w 3841559"/>
              <a:gd name="connsiteY5" fmla="*/ 3281565 h 3510165"/>
              <a:gd name="connsiteX6" fmla="*/ 3820982 w 3841559"/>
              <a:gd name="connsiteY6" fmla="*/ 3443715 h 3510165"/>
              <a:gd name="connsiteX7" fmla="*/ 3686740 w 3841559"/>
              <a:gd name="connsiteY7" fmla="*/ 3508260 h 3510165"/>
              <a:gd name="connsiteX8" fmla="*/ 154235 w 3841559"/>
              <a:gd name="connsiteY8" fmla="*/ 3510165 h 3510165"/>
              <a:gd name="connsiteX9" fmla="*/ 15630 w 3841559"/>
              <a:gd name="connsiteY9" fmla="*/ 3426570 h 3510165"/>
              <a:gd name="connsiteX0" fmla="*/ 15630 w 3841559"/>
              <a:gd name="connsiteY0" fmla="*/ 3274170 h 3357765"/>
              <a:gd name="connsiteX1" fmla="*/ 24695 w 3841559"/>
              <a:gd name="connsiteY1" fmla="*/ 3116465 h 3357765"/>
              <a:gd name="connsiteX2" fmla="*/ 1785551 w 3841559"/>
              <a:gd name="connsiteY2" fmla="*/ 86881 h 3357765"/>
              <a:gd name="connsiteX3" fmla="*/ 1918306 w 3841559"/>
              <a:gd name="connsiteY3" fmla="*/ 0 h 3357765"/>
              <a:gd name="connsiteX4" fmla="*/ 2063681 w 3841559"/>
              <a:gd name="connsiteY4" fmla="*/ 90691 h 3357765"/>
              <a:gd name="connsiteX5" fmla="*/ 3821995 w 3841559"/>
              <a:gd name="connsiteY5" fmla="*/ 3129165 h 3357765"/>
              <a:gd name="connsiteX6" fmla="*/ 3820982 w 3841559"/>
              <a:gd name="connsiteY6" fmla="*/ 3291315 h 3357765"/>
              <a:gd name="connsiteX7" fmla="*/ 3686740 w 3841559"/>
              <a:gd name="connsiteY7" fmla="*/ 3355860 h 3357765"/>
              <a:gd name="connsiteX8" fmla="*/ 154235 w 3841559"/>
              <a:gd name="connsiteY8" fmla="*/ 3357765 h 3357765"/>
              <a:gd name="connsiteX9" fmla="*/ 15630 w 3841559"/>
              <a:gd name="connsiteY9" fmla="*/ 3274170 h 3357765"/>
              <a:gd name="connsiteX0" fmla="*/ 15630 w 3841559"/>
              <a:gd name="connsiteY0" fmla="*/ 3274170 h 3357765"/>
              <a:gd name="connsiteX1" fmla="*/ 24695 w 3841559"/>
              <a:gd name="connsiteY1" fmla="*/ 3116465 h 3357765"/>
              <a:gd name="connsiteX2" fmla="*/ 1785551 w 3841559"/>
              <a:gd name="connsiteY2" fmla="*/ 86881 h 3357765"/>
              <a:gd name="connsiteX3" fmla="*/ 1918306 w 3841559"/>
              <a:gd name="connsiteY3" fmla="*/ 0 h 3357765"/>
              <a:gd name="connsiteX4" fmla="*/ 2063681 w 3841559"/>
              <a:gd name="connsiteY4" fmla="*/ 90691 h 3357765"/>
              <a:gd name="connsiteX5" fmla="*/ 3821995 w 3841559"/>
              <a:gd name="connsiteY5" fmla="*/ 3129165 h 3357765"/>
              <a:gd name="connsiteX6" fmla="*/ 3820982 w 3841559"/>
              <a:gd name="connsiteY6" fmla="*/ 3291315 h 3357765"/>
              <a:gd name="connsiteX7" fmla="*/ 3686740 w 3841559"/>
              <a:gd name="connsiteY7" fmla="*/ 3355860 h 3357765"/>
              <a:gd name="connsiteX8" fmla="*/ 154235 w 3841559"/>
              <a:gd name="connsiteY8" fmla="*/ 3357765 h 3357765"/>
              <a:gd name="connsiteX9" fmla="*/ 15630 w 3841559"/>
              <a:gd name="connsiteY9" fmla="*/ 3274170 h 3357765"/>
              <a:gd name="connsiteX0" fmla="*/ 15630 w 3841559"/>
              <a:gd name="connsiteY0" fmla="*/ 3274170 h 3357765"/>
              <a:gd name="connsiteX1" fmla="*/ 24695 w 3841559"/>
              <a:gd name="connsiteY1" fmla="*/ 3116465 h 3357765"/>
              <a:gd name="connsiteX2" fmla="*/ 1785551 w 3841559"/>
              <a:gd name="connsiteY2" fmla="*/ 86881 h 3357765"/>
              <a:gd name="connsiteX3" fmla="*/ 1918306 w 3841559"/>
              <a:gd name="connsiteY3" fmla="*/ 0 h 3357765"/>
              <a:gd name="connsiteX4" fmla="*/ 2063681 w 3841559"/>
              <a:gd name="connsiteY4" fmla="*/ 90691 h 3357765"/>
              <a:gd name="connsiteX5" fmla="*/ 3821995 w 3841559"/>
              <a:gd name="connsiteY5" fmla="*/ 3129165 h 3357765"/>
              <a:gd name="connsiteX6" fmla="*/ 3820982 w 3841559"/>
              <a:gd name="connsiteY6" fmla="*/ 3291315 h 3357765"/>
              <a:gd name="connsiteX7" fmla="*/ 3686740 w 3841559"/>
              <a:gd name="connsiteY7" fmla="*/ 3355860 h 3357765"/>
              <a:gd name="connsiteX8" fmla="*/ 154235 w 3841559"/>
              <a:gd name="connsiteY8" fmla="*/ 3357765 h 3357765"/>
              <a:gd name="connsiteX9" fmla="*/ 15630 w 3841559"/>
              <a:gd name="connsiteY9" fmla="*/ 3274170 h 3357765"/>
              <a:gd name="connsiteX0" fmla="*/ 15630 w 3841559"/>
              <a:gd name="connsiteY0" fmla="*/ 3274170 h 3357765"/>
              <a:gd name="connsiteX1" fmla="*/ 24695 w 3841559"/>
              <a:gd name="connsiteY1" fmla="*/ 3116465 h 3357765"/>
              <a:gd name="connsiteX2" fmla="*/ 1785551 w 3841559"/>
              <a:gd name="connsiteY2" fmla="*/ 86881 h 3357765"/>
              <a:gd name="connsiteX3" fmla="*/ 1918306 w 3841559"/>
              <a:gd name="connsiteY3" fmla="*/ 0 h 3357765"/>
              <a:gd name="connsiteX4" fmla="*/ 2063681 w 3841559"/>
              <a:gd name="connsiteY4" fmla="*/ 90691 h 3357765"/>
              <a:gd name="connsiteX5" fmla="*/ 3821995 w 3841559"/>
              <a:gd name="connsiteY5" fmla="*/ 3129165 h 3357765"/>
              <a:gd name="connsiteX6" fmla="*/ 3820982 w 3841559"/>
              <a:gd name="connsiteY6" fmla="*/ 3291315 h 3357765"/>
              <a:gd name="connsiteX7" fmla="*/ 3686740 w 3841559"/>
              <a:gd name="connsiteY7" fmla="*/ 3355860 h 3357765"/>
              <a:gd name="connsiteX8" fmla="*/ 154235 w 3841559"/>
              <a:gd name="connsiteY8" fmla="*/ 3357765 h 3357765"/>
              <a:gd name="connsiteX9" fmla="*/ 15630 w 3841559"/>
              <a:gd name="connsiteY9" fmla="*/ 3274170 h 3357765"/>
              <a:gd name="connsiteX0" fmla="*/ 15630 w 3841559"/>
              <a:gd name="connsiteY0" fmla="*/ 3274170 h 3357765"/>
              <a:gd name="connsiteX1" fmla="*/ 24695 w 3841559"/>
              <a:gd name="connsiteY1" fmla="*/ 3116465 h 3357765"/>
              <a:gd name="connsiteX2" fmla="*/ 1785551 w 3841559"/>
              <a:gd name="connsiteY2" fmla="*/ 86881 h 3357765"/>
              <a:gd name="connsiteX3" fmla="*/ 1918306 w 3841559"/>
              <a:gd name="connsiteY3" fmla="*/ 0 h 3357765"/>
              <a:gd name="connsiteX4" fmla="*/ 2063681 w 3841559"/>
              <a:gd name="connsiteY4" fmla="*/ 90691 h 3357765"/>
              <a:gd name="connsiteX5" fmla="*/ 3821995 w 3841559"/>
              <a:gd name="connsiteY5" fmla="*/ 3129165 h 3357765"/>
              <a:gd name="connsiteX6" fmla="*/ 3820982 w 3841559"/>
              <a:gd name="connsiteY6" fmla="*/ 3291315 h 3357765"/>
              <a:gd name="connsiteX7" fmla="*/ 3686740 w 3841559"/>
              <a:gd name="connsiteY7" fmla="*/ 3355860 h 3357765"/>
              <a:gd name="connsiteX8" fmla="*/ 154235 w 3841559"/>
              <a:gd name="connsiteY8" fmla="*/ 3357765 h 3357765"/>
              <a:gd name="connsiteX9" fmla="*/ 15630 w 3841559"/>
              <a:gd name="connsiteY9" fmla="*/ 3274170 h 3357765"/>
              <a:gd name="connsiteX0" fmla="*/ 15630 w 3841559"/>
              <a:gd name="connsiteY0" fmla="*/ 3274171 h 3357766"/>
              <a:gd name="connsiteX1" fmla="*/ 24695 w 3841559"/>
              <a:gd name="connsiteY1" fmla="*/ 3116466 h 3357766"/>
              <a:gd name="connsiteX2" fmla="*/ 1785551 w 3841559"/>
              <a:gd name="connsiteY2" fmla="*/ 86882 h 3357766"/>
              <a:gd name="connsiteX3" fmla="*/ 1918306 w 3841559"/>
              <a:gd name="connsiteY3" fmla="*/ 1 h 3357766"/>
              <a:gd name="connsiteX4" fmla="*/ 2063681 w 3841559"/>
              <a:gd name="connsiteY4" fmla="*/ 90692 h 3357766"/>
              <a:gd name="connsiteX5" fmla="*/ 3821995 w 3841559"/>
              <a:gd name="connsiteY5" fmla="*/ 3129166 h 3357766"/>
              <a:gd name="connsiteX6" fmla="*/ 3820982 w 3841559"/>
              <a:gd name="connsiteY6" fmla="*/ 3291316 h 3357766"/>
              <a:gd name="connsiteX7" fmla="*/ 3686740 w 3841559"/>
              <a:gd name="connsiteY7" fmla="*/ 3355861 h 3357766"/>
              <a:gd name="connsiteX8" fmla="*/ 154235 w 3841559"/>
              <a:gd name="connsiteY8" fmla="*/ 3357766 h 3357766"/>
              <a:gd name="connsiteX9" fmla="*/ 15630 w 3841559"/>
              <a:gd name="connsiteY9" fmla="*/ 3274171 h 335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41559" h="3357766">
                <a:moveTo>
                  <a:pt x="15630" y="3274171"/>
                </a:moveTo>
                <a:cubicBezTo>
                  <a:pt x="-6748" y="3221603"/>
                  <a:pt x="-6267" y="3169034"/>
                  <a:pt x="24695" y="3116466"/>
                </a:cubicBezTo>
                <a:lnTo>
                  <a:pt x="1785551" y="86882"/>
                </a:lnTo>
                <a:cubicBezTo>
                  <a:pt x="1814563" y="40777"/>
                  <a:pt x="1866434" y="386"/>
                  <a:pt x="1918306" y="1"/>
                </a:cubicBezTo>
                <a:cubicBezTo>
                  <a:pt x="1982004" y="-249"/>
                  <a:pt x="2036178" y="45222"/>
                  <a:pt x="2063681" y="90692"/>
                </a:cubicBezTo>
                <a:lnTo>
                  <a:pt x="3821995" y="3129166"/>
                </a:lnTo>
                <a:cubicBezTo>
                  <a:pt x="3844517" y="3185121"/>
                  <a:pt x="3851800" y="3248696"/>
                  <a:pt x="3820982" y="3291316"/>
                </a:cubicBezTo>
                <a:cubicBezTo>
                  <a:pt x="3795285" y="3331881"/>
                  <a:pt x="3739107" y="3359111"/>
                  <a:pt x="3686740" y="3355861"/>
                </a:cubicBezTo>
                <a:lnTo>
                  <a:pt x="154235" y="3357766"/>
                </a:lnTo>
                <a:cubicBezTo>
                  <a:pt x="95333" y="3357841"/>
                  <a:pt x="44052" y="3317276"/>
                  <a:pt x="15630" y="327417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sz="8800" b="1" dirty="0">
                <a:solidFill>
                  <a:schemeClr val="bg1"/>
                </a:solidFill>
                <a:latin typeface="Angsana New" panose="02020603050405020304" pitchFamily="18" charset="-34"/>
                <a:ea typeface="Verdana" panose="020B0604030504040204" pitchFamily="34" charset="0"/>
                <a:cs typeface="Angsana New" panose="02020603050405020304" pitchFamily="18" charset="-34"/>
              </a:rPr>
              <a:t>!</a:t>
            </a:r>
            <a:endParaRPr lang="ja-JP" altLang="en-US" sz="8800" b="1" dirty="0">
              <a:solidFill>
                <a:schemeClr val="bg1"/>
              </a:solidFill>
              <a:latin typeface="Angsana New" panose="02020603050405020304" pitchFamily="18" charset="-34"/>
              <a:ea typeface="Verdana" panose="020B0604030504040204" pitchFamily="34" charset="0"/>
              <a:cs typeface="Angsana New" panose="02020603050405020304" pitchFamily="18" charset="-34"/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922020" y="584423"/>
            <a:ext cx="1062990" cy="1062990"/>
          </a:xfrm>
          <a:prstGeom prst="ellipse">
            <a:avLst/>
          </a:prstGeom>
          <a:solidFill>
            <a:srgbClr val="FF9999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ja-JP" sz="6600" b="1" dirty="0">
                <a:solidFill>
                  <a:schemeClr val="bg1"/>
                </a:solidFill>
                <a:latin typeface="Angsana New" panose="02020603050405020304" pitchFamily="18" charset="-34"/>
                <a:ea typeface="Verdana" panose="020B0604030504040204" pitchFamily="34" charset="0"/>
                <a:cs typeface="Angsana New" panose="02020603050405020304" pitchFamily="18" charset="-34"/>
              </a:rPr>
              <a:t>×</a:t>
            </a:r>
            <a:endParaRPr lang="ja-JP" altLang="en-US" sz="8800" b="1" dirty="0">
              <a:solidFill>
                <a:schemeClr val="bg1"/>
              </a:solidFill>
              <a:latin typeface="Angsana New" panose="02020603050405020304" pitchFamily="18" charset="-34"/>
              <a:ea typeface="Verdana" panose="020B0604030504040204" pitchFamily="34" charset="0"/>
              <a:cs typeface="Angsana New" panose="02020603050405020304" pitchFamily="18" charset="-34"/>
            </a:endParaRPr>
          </a:p>
        </p:txBody>
      </p:sp>
      <p:sp>
        <p:nvSpPr>
          <p:cNvPr id="18" name="フリーフォーム 17"/>
          <p:cNvSpPr/>
          <p:nvPr/>
        </p:nvSpPr>
        <p:spPr bwMode="auto">
          <a:xfrm rot="10800000">
            <a:off x="5748716" y="621671"/>
            <a:ext cx="993744" cy="1046524"/>
          </a:xfrm>
          <a:custGeom>
            <a:avLst/>
            <a:gdLst>
              <a:gd name="connsiteX0" fmla="*/ 706453 w 993744"/>
              <a:gd name="connsiteY0" fmla="*/ 1046524 h 1046524"/>
              <a:gd name="connsiteX1" fmla="*/ 287291 w 993744"/>
              <a:gd name="connsiteY1" fmla="*/ 1046524 h 1046524"/>
              <a:gd name="connsiteX2" fmla="*/ 250364 w 993744"/>
              <a:gd name="connsiteY2" fmla="*/ 1009597 h 1046524"/>
              <a:gd name="connsiteX3" fmla="*/ 250364 w 993744"/>
              <a:gd name="connsiteY3" fmla="*/ 485733 h 1046524"/>
              <a:gd name="connsiteX4" fmla="*/ 39898 w 993744"/>
              <a:gd name="connsiteY4" fmla="*/ 485796 h 1046524"/>
              <a:gd name="connsiteX5" fmla="*/ 4043 w 993744"/>
              <a:gd name="connsiteY5" fmla="*/ 473702 h 1046524"/>
              <a:gd name="connsiteX6" fmla="*/ 6388 w 993744"/>
              <a:gd name="connsiteY6" fmla="*/ 450885 h 1046524"/>
              <a:gd name="connsiteX7" fmla="*/ 461891 w 993744"/>
              <a:gd name="connsiteY7" fmla="*/ 12570 h 1046524"/>
              <a:gd name="connsiteX8" fmla="*/ 496233 w 993744"/>
              <a:gd name="connsiteY8" fmla="*/ 0 h 1046524"/>
              <a:gd name="connsiteX9" fmla="*/ 533839 w 993744"/>
              <a:gd name="connsiteY9" fmla="*/ 13121 h 1046524"/>
              <a:gd name="connsiteX10" fmla="*/ 988684 w 993744"/>
              <a:gd name="connsiteY10" fmla="*/ 452723 h 1046524"/>
              <a:gd name="connsiteX11" fmla="*/ 988422 w 993744"/>
              <a:gd name="connsiteY11" fmla="*/ 476182 h 1046524"/>
              <a:gd name="connsiteX12" fmla="*/ 953696 w 993744"/>
              <a:gd name="connsiteY12" fmla="*/ 485520 h 1046524"/>
              <a:gd name="connsiteX13" fmla="*/ 743380 w 993744"/>
              <a:gd name="connsiteY13" fmla="*/ 485584 h 1046524"/>
              <a:gd name="connsiteX14" fmla="*/ 743380 w 993744"/>
              <a:gd name="connsiteY14" fmla="*/ 1009597 h 1046524"/>
              <a:gd name="connsiteX15" fmla="*/ 706453 w 993744"/>
              <a:gd name="connsiteY15" fmla="*/ 1046524 h 104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93744" h="1046524">
                <a:moveTo>
                  <a:pt x="706453" y="1046524"/>
                </a:moveTo>
                <a:lnTo>
                  <a:pt x="287291" y="1046524"/>
                </a:lnTo>
                <a:cubicBezTo>
                  <a:pt x="266897" y="1046524"/>
                  <a:pt x="250364" y="1029991"/>
                  <a:pt x="250364" y="1009597"/>
                </a:cubicBezTo>
                <a:lnTo>
                  <a:pt x="250364" y="485733"/>
                </a:lnTo>
                <a:lnTo>
                  <a:pt x="39898" y="485796"/>
                </a:lnTo>
                <a:cubicBezTo>
                  <a:pt x="24661" y="485807"/>
                  <a:pt x="11396" y="479938"/>
                  <a:pt x="4043" y="473702"/>
                </a:cubicBezTo>
                <a:cubicBezTo>
                  <a:pt x="-1746" y="466096"/>
                  <a:pt x="-1621" y="458491"/>
                  <a:pt x="6388" y="450885"/>
                </a:cubicBezTo>
                <a:lnTo>
                  <a:pt x="461891" y="12570"/>
                </a:lnTo>
                <a:cubicBezTo>
                  <a:pt x="469396" y="5900"/>
                  <a:pt x="482814" y="56"/>
                  <a:pt x="496233" y="0"/>
                </a:cubicBezTo>
                <a:cubicBezTo>
                  <a:pt x="512710" y="-36"/>
                  <a:pt x="526724" y="6543"/>
                  <a:pt x="533839" y="13121"/>
                </a:cubicBezTo>
                <a:lnTo>
                  <a:pt x="988684" y="452723"/>
                </a:lnTo>
                <a:cubicBezTo>
                  <a:pt x="994510" y="460818"/>
                  <a:pt x="996394" y="470016"/>
                  <a:pt x="988422" y="476182"/>
                </a:cubicBezTo>
                <a:cubicBezTo>
                  <a:pt x="981775" y="482051"/>
                  <a:pt x="967243" y="485991"/>
                  <a:pt x="953696" y="485520"/>
                </a:cubicBezTo>
                <a:lnTo>
                  <a:pt x="743380" y="485584"/>
                </a:lnTo>
                <a:lnTo>
                  <a:pt x="743380" y="1009597"/>
                </a:lnTo>
                <a:cubicBezTo>
                  <a:pt x="743380" y="1029991"/>
                  <a:pt x="726847" y="1046524"/>
                  <a:pt x="706453" y="104652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9600" b="1" dirty="0">
              <a:solidFill>
                <a:schemeClr val="bg1"/>
              </a:solidFill>
              <a:latin typeface="Angsana New" panose="02020603050405020304" pitchFamily="18" charset="-34"/>
              <a:ea typeface="Verdana" panose="020B0604030504040204" pitchFamily="34" charset="0"/>
              <a:cs typeface="Angsana New" panose="02020603050405020304" pitchFamily="18" charset="-34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357618" y="1926049"/>
            <a:ext cx="64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Note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22020" y="192604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Warning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65342" y="1926049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Caution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788571" y="1926049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Download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597615" y="193543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Help</a:t>
            </a:r>
            <a:endParaRPr kumimoji="1" lang="ja-JP" altLang="en-US" dirty="0"/>
          </a:p>
        </p:txBody>
      </p:sp>
      <p:sp>
        <p:nvSpPr>
          <p:cNvPr id="15" name="円/楕円 14"/>
          <p:cNvSpPr/>
          <p:nvPr/>
        </p:nvSpPr>
        <p:spPr>
          <a:xfrm>
            <a:off x="2148840" y="584237"/>
            <a:ext cx="1062990" cy="1062990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8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800" b="1" dirty="0" err="1" smtClean="0">
                <a:solidFill>
                  <a:schemeClr val="bg1"/>
                </a:solidFill>
                <a:latin typeface="Angsana New" panose="02020603050405020304" pitchFamily="18" charset="-34"/>
                <a:ea typeface="Verdana" panose="020B0604030504040204" pitchFamily="34" charset="0"/>
                <a:cs typeface="Angsana New" panose="02020603050405020304" pitchFamily="18" charset="-34"/>
              </a:rPr>
              <a:t>i</a:t>
            </a:r>
            <a:endParaRPr kumimoji="1" lang="ja-JP" altLang="en-US" sz="8800" b="1" dirty="0">
              <a:solidFill>
                <a:schemeClr val="bg1"/>
              </a:solidFill>
              <a:latin typeface="Angsana New" panose="02020603050405020304" pitchFamily="18" charset="-34"/>
              <a:ea typeface="Arial Unicode MS" panose="020B0604020202020204" pitchFamily="50" charset="-128"/>
              <a:cs typeface="Angsana New" panose="02020603050405020304" pitchFamily="18" charset="-34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3375661" y="584237"/>
            <a:ext cx="1062990" cy="1062990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800" b="1" dirty="0" smtClean="0">
                <a:solidFill>
                  <a:schemeClr val="bg1"/>
                </a:solidFill>
                <a:latin typeface="Angsana New" panose="02020603050405020304" pitchFamily="18" charset="-34"/>
                <a:ea typeface="Verdana" panose="020B0604030504040204" pitchFamily="34" charset="0"/>
                <a:cs typeface="Angsana New" panose="02020603050405020304" pitchFamily="18" charset="-34"/>
              </a:rPr>
              <a:t>?</a:t>
            </a:r>
            <a:endParaRPr kumimoji="1" lang="ja-JP" altLang="en-US" sz="8800" b="1" dirty="0">
              <a:solidFill>
                <a:schemeClr val="bg1"/>
              </a:solidFill>
              <a:latin typeface="Angsana New" panose="02020603050405020304" pitchFamily="18" charset="-34"/>
              <a:ea typeface="Arial Unicode MS" panose="020B0604020202020204" pitchFamily="50" charset="-128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9545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922020" y="2871788"/>
            <a:ext cx="6607493" cy="23193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Sample Text</a:t>
            </a:r>
          </a:p>
          <a:p>
            <a:pPr algn="ctr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Sample Text</a:t>
            </a:r>
          </a:p>
          <a:p>
            <a:pPr algn="ctr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ABCDEFGHIJ</a:t>
            </a:r>
          </a:p>
          <a:p>
            <a:pPr algn="ctr"/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abcdefghijklm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1260158" y="3498974"/>
            <a:ext cx="1062990" cy="106299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800" b="1" dirty="0" smtClean="0">
                <a:solidFill>
                  <a:schemeClr val="bg1"/>
                </a:solidFill>
                <a:latin typeface="Angsana New" panose="02020603050405020304" pitchFamily="18" charset="-34"/>
                <a:ea typeface="Verdana" panose="020B0604030504040204" pitchFamily="34" charset="0"/>
                <a:cs typeface="Angsana New" panose="02020603050405020304" pitchFamily="18" charset="-34"/>
              </a:rPr>
              <a:t>?</a:t>
            </a:r>
            <a:endParaRPr kumimoji="1" lang="ja-JP" altLang="en-US" sz="8800" b="1" dirty="0">
              <a:solidFill>
                <a:schemeClr val="bg1"/>
              </a:solidFill>
              <a:latin typeface="Angsana New" panose="02020603050405020304" pitchFamily="18" charset="-34"/>
              <a:ea typeface="Arial Unicode MS" panose="020B0604020202020204" pitchFamily="50" charset="-128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0429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922020" y="2871788"/>
            <a:ext cx="6607493" cy="2319337"/>
          </a:xfrm>
          <a:prstGeom prst="rect">
            <a:avLst/>
          </a:prstGeom>
          <a:solidFill>
            <a:srgbClr val="FFF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Sample Text</a:t>
            </a:r>
          </a:p>
          <a:p>
            <a:pPr algn="ctr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Sample Text</a:t>
            </a:r>
          </a:p>
          <a:p>
            <a:pPr algn="ctr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ABCDEFGHIJ</a:t>
            </a:r>
          </a:p>
          <a:p>
            <a:pPr algn="ctr"/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abcdefghijklm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二等辺三角形 1"/>
          <p:cNvSpPr/>
          <p:nvPr/>
        </p:nvSpPr>
        <p:spPr bwMode="auto">
          <a:xfrm>
            <a:off x="1266827" y="3431546"/>
            <a:ext cx="1039758" cy="988494"/>
          </a:xfrm>
          <a:custGeom>
            <a:avLst/>
            <a:gdLst>
              <a:gd name="connsiteX0" fmla="*/ 0 w 4072052"/>
              <a:gd name="connsiteY0" fmla="*/ 3510390 h 3510390"/>
              <a:gd name="connsiteX1" fmla="*/ 2036026 w 4072052"/>
              <a:gd name="connsiteY1" fmla="*/ 0 h 3510390"/>
              <a:gd name="connsiteX2" fmla="*/ 4072052 w 4072052"/>
              <a:gd name="connsiteY2" fmla="*/ 3510390 h 3510390"/>
              <a:gd name="connsiteX3" fmla="*/ 0 w 4072052"/>
              <a:gd name="connsiteY3" fmla="*/ 3510390 h 3510390"/>
              <a:gd name="connsiteX0" fmla="*/ 0 w 4072052"/>
              <a:gd name="connsiteY0" fmla="*/ 3510390 h 3510390"/>
              <a:gd name="connsiteX1" fmla="*/ 138605 w 4072052"/>
              <a:gd name="connsiteY1" fmla="*/ 3268865 h 3510390"/>
              <a:gd name="connsiteX2" fmla="*/ 2036026 w 4072052"/>
              <a:gd name="connsiteY2" fmla="*/ 0 h 3510390"/>
              <a:gd name="connsiteX3" fmla="*/ 4072052 w 4072052"/>
              <a:gd name="connsiteY3" fmla="*/ 3510390 h 3510390"/>
              <a:gd name="connsiteX4" fmla="*/ 0 w 4072052"/>
              <a:gd name="connsiteY4" fmla="*/ 3510390 h 3510390"/>
              <a:gd name="connsiteX0" fmla="*/ 0 w 4072052"/>
              <a:gd name="connsiteY0" fmla="*/ 3510390 h 3510390"/>
              <a:gd name="connsiteX1" fmla="*/ 138605 w 4072052"/>
              <a:gd name="connsiteY1" fmla="*/ 3268865 h 3510390"/>
              <a:gd name="connsiteX2" fmla="*/ 2036026 w 4072052"/>
              <a:gd name="connsiteY2" fmla="*/ 0 h 3510390"/>
              <a:gd name="connsiteX3" fmla="*/ 4072052 w 4072052"/>
              <a:gd name="connsiteY3" fmla="*/ 3510390 h 3510390"/>
              <a:gd name="connsiteX4" fmla="*/ 268145 w 4072052"/>
              <a:gd name="connsiteY4" fmla="*/ 3510165 h 3510390"/>
              <a:gd name="connsiteX5" fmla="*/ 0 w 4072052"/>
              <a:gd name="connsiteY5" fmla="*/ 3510390 h 3510390"/>
              <a:gd name="connsiteX0" fmla="*/ 0 w 3942512"/>
              <a:gd name="connsiteY0" fmla="*/ 3426570 h 3510390"/>
              <a:gd name="connsiteX1" fmla="*/ 9065 w 3942512"/>
              <a:gd name="connsiteY1" fmla="*/ 3268865 h 3510390"/>
              <a:gd name="connsiteX2" fmla="*/ 1906486 w 3942512"/>
              <a:gd name="connsiteY2" fmla="*/ 0 h 3510390"/>
              <a:gd name="connsiteX3" fmla="*/ 3942512 w 3942512"/>
              <a:gd name="connsiteY3" fmla="*/ 3510390 h 3510390"/>
              <a:gd name="connsiteX4" fmla="*/ 138605 w 3942512"/>
              <a:gd name="connsiteY4" fmla="*/ 3510165 h 3510390"/>
              <a:gd name="connsiteX5" fmla="*/ 0 w 3942512"/>
              <a:gd name="connsiteY5" fmla="*/ 3426570 h 3510390"/>
              <a:gd name="connsiteX0" fmla="*/ 0 w 3942512"/>
              <a:gd name="connsiteY0" fmla="*/ 3426570 h 3510390"/>
              <a:gd name="connsiteX1" fmla="*/ 9065 w 3942512"/>
              <a:gd name="connsiteY1" fmla="*/ 3268865 h 3510390"/>
              <a:gd name="connsiteX2" fmla="*/ 1906486 w 3942512"/>
              <a:gd name="connsiteY2" fmla="*/ 0 h 3510390"/>
              <a:gd name="connsiteX3" fmla="*/ 3942512 w 3942512"/>
              <a:gd name="connsiteY3" fmla="*/ 3510390 h 3510390"/>
              <a:gd name="connsiteX4" fmla="*/ 138605 w 3942512"/>
              <a:gd name="connsiteY4" fmla="*/ 3510165 h 3510390"/>
              <a:gd name="connsiteX5" fmla="*/ 0 w 3942512"/>
              <a:gd name="connsiteY5" fmla="*/ 3426570 h 3510390"/>
              <a:gd name="connsiteX0" fmla="*/ 6634 w 3949146"/>
              <a:gd name="connsiteY0" fmla="*/ 3426570 h 3510390"/>
              <a:gd name="connsiteX1" fmla="*/ 15699 w 3949146"/>
              <a:gd name="connsiteY1" fmla="*/ 3268865 h 3510390"/>
              <a:gd name="connsiteX2" fmla="*/ 1913120 w 3949146"/>
              <a:gd name="connsiteY2" fmla="*/ 0 h 3510390"/>
              <a:gd name="connsiteX3" fmla="*/ 3949146 w 3949146"/>
              <a:gd name="connsiteY3" fmla="*/ 3510390 h 3510390"/>
              <a:gd name="connsiteX4" fmla="*/ 145239 w 3949146"/>
              <a:gd name="connsiteY4" fmla="*/ 3510165 h 3510390"/>
              <a:gd name="connsiteX5" fmla="*/ 6634 w 3949146"/>
              <a:gd name="connsiteY5" fmla="*/ 3426570 h 3510390"/>
              <a:gd name="connsiteX0" fmla="*/ 15630 w 3958142"/>
              <a:gd name="connsiteY0" fmla="*/ 3426570 h 3510390"/>
              <a:gd name="connsiteX1" fmla="*/ 24695 w 3958142"/>
              <a:gd name="connsiteY1" fmla="*/ 3268865 h 3510390"/>
              <a:gd name="connsiteX2" fmla="*/ 1922116 w 3958142"/>
              <a:gd name="connsiteY2" fmla="*/ 0 h 3510390"/>
              <a:gd name="connsiteX3" fmla="*/ 3958142 w 3958142"/>
              <a:gd name="connsiteY3" fmla="*/ 3510390 h 3510390"/>
              <a:gd name="connsiteX4" fmla="*/ 154235 w 3958142"/>
              <a:gd name="connsiteY4" fmla="*/ 3510165 h 3510390"/>
              <a:gd name="connsiteX5" fmla="*/ 15630 w 3958142"/>
              <a:gd name="connsiteY5" fmla="*/ 3426570 h 3510390"/>
              <a:gd name="connsiteX0" fmla="*/ 15630 w 3958142"/>
              <a:gd name="connsiteY0" fmla="*/ 3426570 h 3510390"/>
              <a:gd name="connsiteX1" fmla="*/ 24695 w 3958142"/>
              <a:gd name="connsiteY1" fmla="*/ 3268865 h 3510390"/>
              <a:gd name="connsiteX2" fmla="*/ 1922116 w 3958142"/>
              <a:gd name="connsiteY2" fmla="*/ 0 h 3510390"/>
              <a:gd name="connsiteX3" fmla="*/ 3958142 w 3958142"/>
              <a:gd name="connsiteY3" fmla="*/ 3510390 h 3510390"/>
              <a:gd name="connsiteX4" fmla="*/ 154235 w 3958142"/>
              <a:gd name="connsiteY4" fmla="*/ 3510165 h 3510390"/>
              <a:gd name="connsiteX5" fmla="*/ 15630 w 3958142"/>
              <a:gd name="connsiteY5" fmla="*/ 3426570 h 3510390"/>
              <a:gd name="connsiteX0" fmla="*/ 15630 w 3958142"/>
              <a:gd name="connsiteY0" fmla="*/ 3426570 h 3510390"/>
              <a:gd name="connsiteX1" fmla="*/ 24695 w 3958142"/>
              <a:gd name="connsiteY1" fmla="*/ 3268865 h 3510390"/>
              <a:gd name="connsiteX2" fmla="*/ 1922116 w 3958142"/>
              <a:gd name="connsiteY2" fmla="*/ 0 h 3510390"/>
              <a:gd name="connsiteX3" fmla="*/ 3958142 w 3958142"/>
              <a:gd name="connsiteY3" fmla="*/ 3510390 h 3510390"/>
              <a:gd name="connsiteX4" fmla="*/ 3686740 w 3958142"/>
              <a:gd name="connsiteY4" fmla="*/ 3508260 h 3510390"/>
              <a:gd name="connsiteX5" fmla="*/ 154235 w 3958142"/>
              <a:gd name="connsiteY5" fmla="*/ 3510165 h 3510390"/>
              <a:gd name="connsiteX6" fmla="*/ 15630 w 3958142"/>
              <a:gd name="connsiteY6" fmla="*/ 3426570 h 3510390"/>
              <a:gd name="connsiteX0" fmla="*/ 15630 w 3958142"/>
              <a:gd name="connsiteY0" fmla="*/ 3426570 h 3510390"/>
              <a:gd name="connsiteX1" fmla="*/ 24695 w 3958142"/>
              <a:gd name="connsiteY1" fmla="*/ 3268865 h 3510390"/>
              <a:gd name="connsiteX2" fmla="*/ 1922116 w 3958142"/>
              <a:gd name="connsiteY2" fmla="*/ 0 h 3510390"/>
              <a:gd name="connsiteX3" fmla="*/ 3821995 w 3958142"/>
              <a:gd name="connsiteY3" fmla="*/ 3281565 h 3510390"/>
              <a:gd name="connsiteX4" fmla="*/ 3958142 w 3958142"/>
              <a:gd name="connsiteY4" fmla="*/ 3510390 h 3510390"/>
              <a:gd name="connsiteX5" fmla="*/ 3686740 w 3958142"/>
              <a:gd name="connsiteY5" fmla="*/ 3508260 h 3510390"/>
              <a:gd name="connsiteX6" fmla="*/ 154235 w 3958142"/>
              <a:gd name="connsiteY6" fmla="*/ 3510165 h 3510390"/>
              <a:gd name="connsiteX7" fmla="*/ 15630 w 3958142"/>
              <a:gd name="connsiteY7" fmla="*/ 3426570 h 3510390"/>
              <a:gd name="connsiteX0" fmla="*/ 15630 w 3821995"/>
              <a:gd name="connsiteY0" fmla="*/ 3426570 h 3510165"/>
              <a:gd name="connsiteX1" fmla="*/ 24695 w 3821995"/>
              <a:gd name="connsiteY1" fmla="*/ 3268865 h 3510165"/>
              <a:gd name="connsiteX2" fmla="*/ 1922116 w 3821995"/>
              <a:gd name="connsiteY2" fmla="*/ 0 h 3510165"/>
              <a:gd name="connsiteX3" fmla="*/ 3821995 w 3821995"/>
              <a:gd name="connsiteY3" fmla="*/ 3281565 h 3510165"/>
              <a:gd name="connsiteX4" fmla="*/ 3820982 w 3821995"/>
              <a:gd name="connsiteY4" fmla="*/ 3443715 h 3510165"/>
              <a:gd name="connsiteX5" fmla="*/ 3686740 w 3821995"/>
              <a:gd name="connsiteY5" fmla="*/ 3508260 h 3510165"/>
              <a:gd name="connsiteX6" fmla="*/ 154235 w 3821995"/>
              <a:gd name="connsiteY6" fmla="*/ 3510165 h 3510165"/>
              <a:gd name="connsiteX7" fmla="*/ 15630 w 3821995"/>
              <a:gd name="connsiteY7" fmla="*/ 3426570 h 3510165"/>
              <a:gd name="connsiteX0" fmla="*/ 15630 w 3821995"/>
              <a:gd name="connsiteY0" fmla="*/ 3426570 h 3510165"/>
              <a:gd name="connsiteX1" fmla="*/ 24695 w 3821995"/>
              <a:gd name="connsiteY1" fmla="*/ 3268865 h 3510165"/>
              <a:gd name="connsiteX2" fmla="*/ 1922116 w 3821995"/>
              <a:gd name="connsiteY2" fmla="*/ 0 h 3510165"/>
              <a:gd name="connsiteX3" fmla="*/ 3821995 w 3821995"/>
              <a:gd name="connsiteY3" fmla="*/ 3281565 h 3510165"/>
              <a:gd name="connsiteX4" fmla="*/ 3820982 w 3821995"/>
              <a:gd name="connsiteY4" fmla="*/ 3443715 h 3510165"/>
              <a:gd name="connsiteX5" fmla="*/ 3686740 w 3821995"/>
              <a:gd name="connsiteY5" fmla="*/ 3508260 h 3510165"/>
              <a:gd name="connsiteX6" fmla="*/ 154235 w 3821995"/>
              <a:gd name="connsiteY6" fmla="*/ 3510165 h 3510165"/>
              <a:gd name="connsiteX7" fmla="*/ 15630 w 3821995"/>
              <a:gd name="connsiteY7" fmla="*/ 3426570 h 3510165"/>
              <a:gd name="connsiteX0" fmla="*/ 15630 w 3834869"/>
              <a:gd name="connsiteY0" fmla="*/ 3426570 h 3510165"/>
              <a:gd name="connsiteX1" fmla="*/ 24695 w 3834869"/>
              <a:gd name="connsiteY1" fmla="*/ 3268865 h 3510165"/>
              <a:gd name="connsiteX2" fmla="*/ 1922116 w 3834869"/>
              <a:gd name="connsiteY2" fmla="*/ 0 h 3510165"/>
              <a:gd name="connsiteX3" fmla="*/ 3821995 w 3834869"/>
              <a:gd name="connsiteY3" fmla="*/ 3281565 h 3510165"/>
              <a:gd name="connsiteX4" fmla="*/ 3820982 w 3834869"/>
              <a:gd name="connsiteY4" fmla="*/ 3443715 h 3510165"/>
              <a:gd name="connsiteX5" fmla="*/ 3686740 w 3834869"/>
              <a:gd name="connsiteY5" fmla="*/ 3508260 h 3510165"/>
              <a:gd name="connsiteX6" fmla="*/ 154235 w 3834869"/>
              <a:gd name="connsiteY6" fmla="*/ 3510165 h 3510165"/>
              <a:gd name="connsiteX7" fmla="*/ 15630 w 3834869"/>
              <a:gd name="connsiteY7" fmla="*/ 3426570 h 3510165"/>
              <a:gd name="connsiteX0" fmla="*/ 15630 w 3834869"/>
              <a:gd name="connsiteY0" fmla="*/ 3426570 h 3510165"/>
              <a:gd name="connsiteX1" fmla="*/ 24695 w 3834869"/>
              <a:gd name="connsiteY1" fmla="*/ 3268865 h 3510165"/>
              <a:gd name="connsiteX2" fmla="*/ 1922116 w 3834869"/>
              <a:gd name="connsiteY2" fmla="*/ 0 h 3510165"/>
              <a:gd name="connsiteX3" fmla="*/ 3821995 w 3834869"/>
              <a:gd name="connsiteY3" fmla="*/ 3281565 h 3510165"/>
              <a:gd name="connsiteX4" fmla="*/ 3820982 w 3834869"/>
              <a:gd name="connsiteY4" fmla="*/ 3443715 h 3510165"/>
              <a:gd name="connsiteX5" fmla="*/ 3686740 w 3834869"/>
              <a:gd name="connsiteY5" fmla="*/ 3508260 h 3510165"/>
              <a:gd name="connsiteX6" fmla="*/ 154235 w 3834869"/>
              <a:gd name="connsiteY6" fmla="*/ 3510165 h 3510165"/>
              <a:gd name="connsiteX7" fmla="*/ 15630 w 3834869"/>
              <a:gd name="connsiteY7" fmla="*/ 3426570 h 3510165"/>
              <a:gd name="connsiteX0" fmla="*/ 15630 w 3841559"/>
              <a:gd name="connsiteY0" fmla="*/ 3426570 h 3510165"/>
              <a:gd name="connsiteX1" fmla="*/ 24695 w 3841559"/>
              <a:gd name="connsiteY1" fmla="*/ 3268865 h 3510165"/>
              <a:gd name="connsiteX2" fmla="*/ 1922116 w 3841559"/>
              <a:gd name="connsiteY2" fmla="*/ 0 h 3510165"/>
              <a:gd name="connsiteX3" fmla="*/ 3821995 w 3841559"/>
              <a:gd name="connsiteY3" fmla="*/ 3281565 h 3510165"/>
              <a:gd name="connsiteX4" fmla="*/ 3820982 w 3841559"/>
              <a:gd name="connsiteY4" fmla="*/ 3443715 h 3510165"/>
              <a:gd name="connsiteX5" fmla="*/ 3686740 w 3841559"/>
              <a:gd name="connsiteY5" fmla="*/ 3508260 h 3510165"/>
              <a:gd name="connsiteX6" fmla="*/ 154235 w 3841559"/>
              <a:gd name="connsiteY6" fmla="*/ 3510165 h 3510165"/>
              <a:gd name="connsiteX7" fmla="*/ 15630 w 3841559"/>
              <a:gd name="connsiteY7" fmla="*/ 3426570 h 3510165"/>
              <a:gd name="connsiteX0" fmla="*/ 15630 w 3841559"/>
              <a:gd name="connsiteY0" fmla="*/ 3426570 h 3510165"/>
              <a:gd name="connsiteX1" fmla="*/ 24695 w 3841559"/>
              <a:gd name="connsiteY1" fmla="*/ 3268865 h 3510165"/>
              <a:gd name="connsiteX2" fmla="*/ 1785551 w 3841559"/>
              <a:gd name="connsiteY2" fmla="*/ 239281 h 3510165"/>
              <a:gd name="connsiteX3" fmla="*/ 1922116 w 3841559"/>
              <a:gd name="connsiteY3" fmla="*/ 0 h 3510165"/>
              <a:gd name="connsiteX4" fmla="*/ 3821995 w 3841559"/>
              <a:gd name="connsiteY4" fmla="*/ 3281565 h 3510165"/>
              <a:gd name="connsiteX5" fmla="*/ 3820982 w 3841559"/>
              <a:gd name="connsiteY5" fmla="*/ 3443715 h 3510165"/>
              <a:gd name="connsiteX6" fmla="*/ 3686740 w 3841559"/>
              <a:gd name="connsiteY6" fmla="*/ 3508260 h 3510165"/>
              <a:gd name="connsiteX7" fmla="*/ 154235 w 3841559"/>
              <a:gd name="connsiteY7" fmla="*/ 3510165 h 3510165"/>
              <a:gd name="connsiteX8" fmla="*/ 15630 w 3841559"/>
              <a:gd name="connsiteY8" fmla="*/ 3426570 h 3510165"/>
              <a:gd name="connsiteX0" fmla="*/ 15630 w 3841559"/>
              <a:gd name="connsiteY0" fmla="*/ 3426570 h 3510165"/>
              <a:gd name="connsiteX1" fmla="*/ 24695 w 3841559"/>
              <a:gd name="connsiteY1" fmla="*/ 3268865 h 3510165"/>
              <a:gd name="connsiteX2" fmla="*/ 1785551 w 3841559"/>
              <a:gd name="connsiteY2" fmla="*/ 239281 h 3510165"/>
              <a:gd name="connsiteX3" fmla="*/ 1922116 w 3841559"/>
              <a:gd name="connsiteY3" fmla="*/ 0 h 3510165"/>
              <a:gd name="connsiteX4" fmla="*/ 2063681 w 3841559"/>
              <a:gd name="connsiteY4" fmla="*/ 243091 h 3510165"/>
              <a:gd name="connsiteX5" fmla="*/ 3821995 w 3841559"/>
              <a:gd name="connsiteY5" fmla="*/ 3281565 h 3510165"/>
              <a:gd name="connsiteX6" fmla="*/ 3820982 w 3841559"/>
              <a:gd name="connsiteY6" fmla="*/ 3443715 h 3510165"/>
              <a:gd name="connsiteX7" fmla="*/ 3686740 w 3841559"/>
              <a:gd name="connsiteY7" fmla="*/ 3508260 h 3510165"/>
              <a:gd name="connsiteX8" fmla="*/ 154235 w 3841559"/>
              <a:gd name="connsiteY8" fmla="*/ 3510165 h 3510165"/>
              <a:gd name="connsiteX9" fmla="*/ 15630 w 3841559"/>
              <a:gd name="connsiteY9" fmla="*/ 3426570 h 3510165"/>
              <a:gd name="connsiteX0" fmla="*/ 15630 w 3841559"/>
              <a:gd name="connsiteY0" fmla="*/ 3274170 h 3357765"/>
              <a:gd name="connsiteX1" fmla="*/ 24695 w 3841559"/>
              <a:gd name="connsiteY1" fmla="*/ 3116465 h 3357765"/>
              <a:gd name="connsiteX2" fmla="*/ 1785551 w 3841559"/>
              <a:gd name="connsiteY2" fmla="*/ 86881 h 3357765"/>
              <a:gd name="connsiteX3" fmla="*/ 1918306 w 3841559"/>
              <a:gd name="connsiteY3" fmla="*/ 0 h 3357765"/>
              <a:gd name="connsiteX4" fmla="*/ 2063681 w 3841559"/>
              <a:gd name="connsiteY4" fmla="*/ 90691 h 3357765"/>
              <a:gd name="connsiteX5" fmla="*/ 3821995 w 3841559"/>
              <a:gd name="connsiteY5" fmla="*/ 3129165 h 3357765"/>
              <a:gd name="connsiteX6" fmla="*/ 3820982 w 3841559"/>
              <a:gd name="connsiteY6" fmla="*/ 3291315 h 3357765"/>
              <a:gd name="connsiteX7" fmla="*/ 3686740 w 3841559"/>
              <a:gd name="connsiteY7" fmla="*/ 3355860 h 3357765"/>
              <a:gd name="connsiteX8" fmla="*/ 154235 w 3841559"/>
              <a:gd name="connsiteY8" fmla="*/ 3357765 h 3357765"/>
              <a:gd name="connsiteX9" fmla="*/ 15630 w 3841559"/>
              <a:gd name="connsiteY9" fmla="*/ 3274170 h 3357765"/>
              <a:gd name="connsiteX0" fmla="*/ 15630 w 3841559"/>
              <a:gd name="connsiteY0" fmla="*/ 3274170 h 3357765"/>
              <a:gd name="connsiteX1" fmla="*/ 24695 w 3841559"/>
              <a:gd name="connsiteY1" fmla="*/ 3116465 h 3357765"/>
              <a:gd name="connsiteX2" fmla="*/ 1785551 w 3841559"/>
              <a:gd name="connsiteY2" fmla="*/ 86881 h 3357765"/>
              <a:gd name="connsiteX3" fmla="*/ 1918306 w 3841559"/>
              <a:gd name="connsiteY3" fmla="*/ 0 h 3357765"/>
              <a:gd name="connsiteX4" fmla="*/ 2063681 w 3841559"/>
              <a:gd name="connsiteY4" fmla="*/ 90691 h 3357765"/>
              <a:gd name="connsiteX5" fmla="*/ 3821995 w 3841559"/>
              <a:gd name="connsiteY5" fmla="*/ 3129165 h 3357765"/>
              <a:gd name="connsiteX6" fmla="*/ 3820982 w 3841559"/>
              <a:gd name="connsiteY6" fmla="*/ 3291315 h 3357765"/>
              <a:gd name="connsiteX7" fmla="*/ 3686740 w 3841559"/>
              <a:gd name="connsiteY7" fmla="*/ 3355860 h 3357765"/>
              <a:gd name="connsiteX8" fmla="*/ 154235 w 3841559"/>
              <a:gd name="connsiteY8" fmla="*/ 3357765 h 3357765"/>
              <a:gd name="connsiteX9" fmla="*/ 15630 w 3841559"/>
              <a:gd name="connsiteY9" fmla="*/ 3274170 h 3357765"/>
              <a:gd name="connsiteX0" fmla="*/ 15630 w 3841559"/>
              <a:gd name="connsiteY0" fmla="*/ 3274170 h 3357765"/>
              <a:gd name="connsiteX1" fmla="*/ 24695 w 3841559"/>
              <a:gd name="connsiteY1" fmla="*/ 3116465 h 3357765"/>
              <a:gd name="connsiteX2" fmla="*/ 1785551 w 3841559"/>
              <a:gd name="connsiteY2" fmla="*/ 86881 h 3357765"/>
              <a:gd name="connsiteX3" fmla="*/ 1918306 w 3841559"/>
              <a:gd name="connsiteY3" fmla="*/ 0 h 3357765"/>
              <a:gd name="connsiteX4" fmla="*/ 2063681 w 3841559"/>
              <a:gd name="connsiteY4" fmla="*/ 90691 h 3357765"/>
              <a:gd name="connsiteX5" fmla="*/ 3821995 w 3841559"/>
              <a:gd name="connsiteY5" fmla="*/ 3129165 h 3357765"/>
              <a:gd name="connsiteX6" fmla="*/ 3820982 w 3841559"/>
              <a:gd name="connsiteY6" fmla="*/ 3291315 h 3357765"/>
              <a:gd name="connsiteX7" fmla="*/ 3686740 w 3841559"/>
              <a:gd name="connsiteY7" fmla="*/ 3355860 h 3357765"/>
              <a:gd name="connsiteX8" fmla="*/ 154235 w 3841559"/>
              <a:gd name="connsiteY8" fmla="*/ 3357765 h 3357765"/>
              <a:gd name="connsiteX9" fmla="*/ 15630 w 3841559"/>
              <a:gd name="connsiteY9" fmla="*/ 3274170 h 3357765"/>
              <a:gd name="connsiteX0" fmla="*/ 15630 w 3841559"/>
              <a:gd name="connsiteY0" fmla="*/ 3274170 h 3357765"/>
              <a:gd name="connsiteX1" fmla="*/ 24695 w 3841559"/>
              <a:gd name="connsiteY1" fmla="*/ 3116465 h 3357765"/>
              <a:gd name="connsiteX2" fmla="*/ 1785551 w 3841559"/>
              <a:gd name="connsiteY2" fmla="*/ 86881 h 3357765"/>
              <a:gd name="connsiteX3" fmla="*/ 1918306 w 3841559"/>
              <a:gd name="connsiteY3" fmla="*/ 0 h 3357765"/>
              <a:gd name="connsiteX4" fmla="*/ 2063681 w 3841559"/>
              <a:gd name="connsiteY4" fmla="*/ 90691 h 3357765"/>
              <a:gd name="connsiteX5" fmla="*/ 3821995 w 3841559"/>
              <a:gd name="connsiteY5" fmla="*/ 3129165 h 3357765"/>
              <a:gd name="connsiteX6" fmla="*/ 3820982 w 3841559"/>
              <a:gd name="connsiteY6" fmla="*/ 3291315 h 3357765"/>
              <a:gd name="connsiteX7" fmla="*/ 3686740 w 3841559"/>
              <a:gd name="connsiteY7" fmla="*/ 3355860 h 3357765"/>
              <a:gd name="connsiteX8" fmla="*/ 154235 w 3841559"/>
              <a:gd name="connsiteY8" fmla="*/ 3357765 h 3357765"/>
              <a:gd name="connsiteX9" fmla="*/ 15630 w 3841559"/>
              <a:gd name="connsiteY9" fmla="*/ 3274170 h 3357765"/>
              <a:gd name="connsiteX0" fmla="*/ 15630 w 3841559"/>
              <a:gd name="connsiteY0" fmla="*/ 3274170 h 3357765"/>
              <a:gd name="connsiteX1" fmla="*/ 24695 w 3841559"/>
              <a:gd name="connsiteY1" fmla="*/ 3116465 h 3357765"/>
              <a:gd name="connsiteX2" fmla="*/ 1785551 w 3841559"/>
              <a:gd name="connsiteY2" fmla="*/ 86881 h 3357765"/>
              <a:gd name="connsiteX3" fmla="*/ 1918306 w 3841559"/>
              <a:gd name="connsiteY3" fmla="*/ 0 h 3357765"/>
              <a:gd name="connsiteX4" fmla="*/ 2063681 w 3841559"/>
              <a:gd name="connsiteY4" fmla="*/ 90691 h 3357765"/>
              <a:gd name="connsiteX5" fmla="*/ 3821995 w 3841559"/>
              <a:gd name="connsiteY5" fmla="*/ 3129165 h 3357765"/>
              <a:gd name="connsiteX6" fmla="*/ 3820982 w 3841559"/>
              <a:gd name="connsiteY6" fmla="*/ 3291315 h 3357765"/>
              <a:gd name="connsiteX7" fmla="*/ 3686740 w 3841559"/>
              <a:gd name="connsiteY7" fmla="*/ 3355860 h 3357765"/>
              <a:gd name="connsiteX8" fmla="*/ 154235 w 3841559"/>
              <a:gd name="connsiteY8" fmla="*/ 3357765 h 3357765"/>
              <a:gd name="connsiteX9" fmla="*/ 15630 w 3841559"/>
              <a:gd name="connsiteY9" fmla="*/ 3274170 h 3357765"/>
              <a:gd name="connsiteX0" fmla="*/ 15630 w 3841559"/>
              <a:gd name="connsiteY0" fmla="*/ 3274171 h 3357766"/>
              <a:gd name="connsiteX1" fmla="*/ 24695 w 3841559"/>
              <a:gd name="connsiteY1" fmla="*/ 3116466 h 3357766"/>
              <a:gd name="connsiteX2" fmla="*/ 1785551 w 3841559"/>
              <a:gd name="connsiteY2" fmla="*/ 86882 h 3357766"/>
              <a:gd name="connsiteX3" fmla="*/ 1918306 w 3841559"/>
              <a:gd name="connsiteY3" fmla="*/ 1 h 3357766"/>
              <a:gd name="connsiteX4" fmla="*/ 2063681 w 3841559"/>
              <a:gd name="connsiteY4" fmla="*/ 90692 h 3357766"/>
              <a:gd name="connsiteX5" fmla="*/ 3821995 w 3841559"/>
              <a:gd name="connsiteY5" fmla="*/ 3129166 h 3357766"/>
              <a:gd name="connsiteX6" fmla="*/ 3820982 w 3841559"/>
              <a:gd name="connsiteY6" fmla="*/ 3291316 h 3357766"/>
              <a:gd name="connsiteX7" fmla="*/ 3686740 w 3841559"/>
              <a:gd name="connsiteY7" fmla="*/ 3355861 h 3357766"/>
              <a:gd name="connsiteX8" fmla="*/ 154235 w 3841559"/>
              <a:gd name="connsiteY8" fmla="*/ 3357766 h 3357766"/>
              <a:gd name="connsiteX9" fmla="*/ 15630 w 3841559"/>
              <a:gd name="connsiteY9" fmla="*/ 3274171 h 335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41559" h="3357766">
                <a:moveTo>
                  <a:pt x="15630" y="3274171"/>
                </a:moveTo>
                <a:cubicBezTo>
                  <a:pt x="-6748" y="3221603"/>
                  <a:pt x="-6267" y="3169034"/>
                  <a:pt x="24695" y="3116466"/>
                </a:cubicBezTo>
                <a:lnTo>
                  <a:pt x="1785551" y="86882"/>
                </a:lnTo>
                <a:cubicBezTo>
                  <a:pt x="1814563" y="40777"/>
                  <a:pt x="1866434" y="386"/>
                  <a:pt x="1918306" y="1"/>
                </a:cubicBezTo>
                <a:cubicBezTo>
                  <a:pt x="1982004" y="-249"/>
                  <a:pt x="2036178" y="45222"/>
                  <a:pt x="2063681" y="90692"/>
                </a:cubicBezTo>
                <a:lnTo>
                  <a:pt x="3821995" y="3129166"/>
                </a:lnTo>
                <a:cubicBezTo>
                  <a:pt x="3844517" y="3185121"/>
                  <a:pt x="3851800" y="3248696"/>
                  <a:pt x="3820982" y="3291316"/>
                </a:cubicBezTo>
                <a:cubicBezTo>
                  <a:pt x="3795285" y="3331881"/>
                  <a:pt x="3739107" y="3359111"/>
                  <a:pt x="3686740" y="3355861"/>
                </a:cubicBezTo>
                <a:lnTo>
                  <a:pt x="154235" y="3357766"/>
                </a:lnTo>
                <a:cubicBezTo>
                  <a:pt x="95333" y="3357841"/>
                  <a:pt x="44052" y="3317276"/>
                  <a:pt x="15630" y="327417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sz="8800" b="1" dirty="0">
                <a:solidFill>
                  <a:schemeClr val="bg1"/>
                </a:solidFill>
                <a:latin typeface="Angsana New" panose="02020603050405020304" pitchFamily="18" charset="-34"/>
                <a:ea typeface="Verdana" panose="020B0604030504040204" pitchFamily="34" charset="0"/>
                <a:cs typeface="Angsana New" panose="02020603050405020304" pitchFamily="18" charset="-34"/>
              </a:rPr>
              <a:t>!</a:t>
            </a:r>
            <a:endParaRPr lang="ja-JP" altLang="en-US" sz="8800" b="1" dirty="0">
              <a:solidFill>
                <a:schemeClr val="bg1"/>
              </a:solidFill>
              <a:latin typeface="Angsana New" panose="02020603050405020304" pitchFamily="18" charset="-34"/>
              <a:ea typeface="Verdana" panose="020B0604030504040204" pitchFamily="34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2808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922020" y="2871788"/>
            <a:ext cx="6607493" cy="2319337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Sample Text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Sample Text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ABCDEFGHIJ</a:t>
            </a:r>
          </a:p>
          <a:p>
            <a:pPr algn="ctr"/>
            <a:r>
              <a:rPr kumimoji="1" lang="en-US" altLang="ja-JP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abcdefghijklm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1260158" y="3498974"/>
            <a:ext cx="1062990" cy="1062990"/>
          </a:xfrm>
          <a:prstGeom prst="ellipse">
            <a:avLst/>
          </a:prstGeom>
          <a:solidFill>
            <a:srgbClr val="FF9999"/>
          </a:solidFill>
          <a:ln w="381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ja-JP" sz="6600" b="1" dirty="0">
                <a:solidFill>
                  <a:schemeClr val="bg1"/>
                </a:solidFill>
                <a:latin typeface="Angsana New" panose="02020603050405020304" pitchFamily="18" charset="-34"/>
                <a:ea typeface="Verdana" panose="020B0604030504040204" pitchFamily="34" charset="0"/>
                <a:cs typeface="Angsana New" panose="02020603050405020304" pitchFamily="18" charset="-34"/>
              </a:rPr>
              <a:t>×</a:t>
            </a:r>
            <a:endParaRPr lang="ja-JP" altLang="en-US" sz="8800" b="1" dirty="0">
              <a:solidFill>
                <a:schemeClr val="bg1"/>
              </a:solidFill>
              <a:latin typeface="Angsana New" panose="02020603050405020304" pitchFamily="18" charset="-34"/>
              <a:ea typeface="Verdana" panose="020B0604030504040204" pitchFamily="34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3571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922020" y="2871788"/>
            <a:ext cx="6607493" cy="23193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Sample Text</a:t>
            </a:r>
          </a:p>
          <a:p>
            <a:pPr algn="ctr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Sample Text</a:t>
            </a:r>
          </a:p>
          <a:p>
            <a:pPr algn="ctr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ABCDEFGHIJ</a:t>
            </a:r>
          </a:p>
          <a:p>
            <a:pPr algn="ctr"/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abcdefghijklm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フリーフォーム 15"/>
          <p:cNvSpPr/>
          <p:nvPr/>
        </p:nvSpPr>
        <p:spPr bwMode="auto">
          <a:xfrm rot="10800000">
            <a:off x="1289834" y="3498974"/>
            <a:ext cx="993744" cy="1046524"/>
          </a:xfrm>
          <a:custGeom>
            <a:avLst/>
            <a:gdLst>
              <a:gd name="connsiteX0" fmla="*/ 706453 w 993744"/>
              <a:gd name="connsiteY0" fmla="*/ 1046524 h 1046524"/>
              <a:gd name="connsiteX1" fmla="*/ 287291 w 993744"/>
              <a:gd name="connsiteY1" fmla="*/ 1046524 h 1046524"/>
              <a:gd name="connsiteX2" fmla="*/ 250364 w 993744"/>
              <a:gd name="connsiteY2" fmla="*/ 1009597 h 1046524"/>
              <a:gd name="connsiteX3" fmla="*/ 250364 w 993744"/>
              <a:gd name="connsiteY3" fmla="*/ 485733 h 1046524"/>
              <a:gd name="connsiteX4" fmla="*/ 39898 w 993744"/>
              <a:gd name="connsiteY4" fmla="*/ 485796 h 1046524"/>
              <a:gd name="connsiteX5" fmla="*/ 4043 w 993744"/>
              <a:gd name="connsiteY5" fmla="*/ 473702 h 1046524"/>
              <a:gd name="connsiteX6" fmla="*/ 6388 w 993744"/>
              <a:gd name="connsiteY6" fmla="*/ 450885 h 1046524"/>
              <a:gd name="connsiteX7" fmla="*/ 461891 w 993744"/>
              <a:gd name="connsiteY7" fmla="*/ 12570 h 1046524"/>
              <a:gd name="connsiteX8" fmla="*/ 496233 w 993744"/>
              <a:gd name="connsiteY8" fmla="*/ 0 h 1046524"/>
              <a:gd name="connsiteX9" fmla="*/ 533839 w 993744"/>
              <a:gd name="connsiteY9" fmla="*/ 13121 h 1046524"/>
              <a:gd name="connsiteX10" fmla="*/ 988684 w 993744"/>
              <a:gd name="connsiteY10" fmla="*/ 452723 h 1046524"/>
              <a:gd name="connsiteX11" fmla="*/ 988422 w 993744"/>
              <a:gd name="connsiteY11" fmla="*/ 476182 h 1046524"/>
              <a:gd name="connsiteX12" fmla="*/ 953696 w 993744"/>
              <a:gd name="connsiteY12" fmla="*/ 485520 h 1046524"/>
              <a:gd name="connsiteX13" fmla="*/ 743380 w 993744"/>
              <a:gd name="connsiteY13" fmla="*/ 485584 h 1046524"/>
              <a:gd name="connsiteX14" fmla="*/ 743380 w 993744"/>
              <a:gd name="connsiteY14" fmla="*/ 1009597 h 1046524"/>
              <a:gd name="connsiteX15" fmla="*/ 706453 w 993744"/>
              <a:gd name="connsiteY15" fmla="*/ 1046524 h 104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93744" h="1046524">
                <a:moveTo>
                  <a:pt x="706453" y="1046524"/>
                </a:moveTo>
                <a:lnTo>
                  <a:pt x="287291" y="1046524"/>
                </a:lnTo>
                <a:cubicBezTo>
                  <a:pt x="266897" y="1046524"/>
                  <a:pt x="250364" y="1029991"/>
                  <a:pt x="250364" y="1009597"/>
                </a:cubicBezTo>
                <a:lnTo>
                  <a:pt x="250364" y="485733"/>
                </a:lnTo>
                <a:lnTo>
                  <a:pt x="39898" y="485796"/>
                </a:lnTo>
                <a:cubicBezTo>
                  <a:pt x="24661" y="485807"/>
                  <a:pt x="11396" y="479938"/>
                  <a:pt x="4043" y="473702"/>
                </a:cubicBezTo>
                <a:cubicBezTo>
                  <a:pt x="-1746" y="466096"/>
                  <a:pt x="-1621" y="458491"/>
                  <a:pt x="6388" y="450885"/>
                </a:cubicBezTo>
                <a:lnTo>
                  <a:pt x="461891" y="12570"/>
                </a:lnTo>
                <a:cubicBezTo>
                  <a:pt x="469396" y="5900"/>
                  <a:pt x="482814" y="56"/>
                  <a:pt x="496233" y="0"/>
                </a:cubicBezTo>
                <a:cubicBezTo>
                  <a:pt x="512710" y="-36"/>
                  <a:pt x="526724" y="6543"/>
                  <a:pt x="533839" y="13121"/>
                </a:cubicBezTo>
                <a:lnTo>
                  <a:pt x="988684" y="452723"/>
                </a:lnTo>
                <a:cubicBezTo>
                  <a:pt x="994510" y="460818"/>
                  <a:pt x="996394" y="470016"/>
                  <a:pt x="988422" y="476182"/>
                </a:cubicBezTo>
                <a:cubicBezTo>
                  <a:pt x="981775" y="482051"/>
                  <a:pt x="967243" y="485991"/>
                  <a:pt x="953696" y="485520"/>
                </a:cubicBezTo>
                <a:lnTo>
                  <a:pt x="743380" y="485584"/>
                </a:lnTo>
                <a:lnTo>
                  <a:pt x="743380" y="1009597"/>
                </a:lnTo>
                <a:cubicBezTo>
                  <a:pt x="743380" y="1029991"/>
                  <a:pt x="726847" y="1046524"/>
                  <a:pt x="706453" y="1046524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9600" b="1" dirty="0">
              <a:solidFill>
                <a:schemeClr val="bg1"/>
              </a:solidFill>
              <a:latin typeface="Angsana New" panose="02020603050405020304" pitchFamily="18" charset="-34"/>
              <a:ea typeface="Verdana" panose="020B0604030504040204" pitchFamily="34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0451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43</Words>
  <Application>Microsoft Office PowerPoint</Application>
  <PresentationFormat>ワイド画面</PresentationFormat>
  <Paragraphs>33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4" baseType="lpstr">
      <vt:lpstr>Arial Unicode MS</vt:lpstr>
      <vt:lpstr>Meiryo UI</vt:lpstr>
      <vt:lpstr>ＭＳ Ｐゴシック</vt:lpstr>
      <vt:lpstr>Angsana New</vt:lpstr>
      <vt:lpstr>Arial</vt:lpstr>
      <vt:lpstr>Calibri</vt:lpstr>
      <vt:lpstr>Calibri Light</vt:lpstr>
      <vt:lpstr>Verdana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xjine.andorelseif@gmail.com</dc:creator>
  <cp:lastModifiedBy>xjine.andorelseif@gmail.com</cp:lastModifiedBy>
  <cp:revision>20</cp:revision>
  <dcterms:created xsi:type="dcterms:W3CDTF">2014-08-05T16:50:13Z</dcterms:created>
  <dcterms:modified xsi:type="dcterms:W3CDTF">2014-08-11T23:51:58Z</dcterms:modified>
</cp:coreProperties>
</file>