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B03B-2CE4-45F2-921C-F0779CCFC4C7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318D-E182-46B1-9853-72D021DAB37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B03B-2CE4-45F2-921C-F0779CCFC4C7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318D-E182-46B1-9853-72D021DAB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B03B-2CE4-45F2-921C-F0779CCFC4C7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318D-E182-46B1-9853-72D021DAB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B03B-2CE4-45F2-921C-F0779CCFC4C7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318D-E182-46B1-9853-72D021DAB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B03B-2CE4-45F2-921C-F0779CCFC4C7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318D-E182-46B1-9853-72D021DAB37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B03B-2CE4-45F2-921C-F0779CCFC4C7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318D-E182-46B1-9853-72D021DAB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B03B-2CE4-45F2-921C-F0779CCFC4C7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318D-E182-46B1-9853-72D021DAB37C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B03B-2CE4-45F2-921C-F0779CCFC4C7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318D-E182-46B1-9853-72D021DAB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B03B-2CE4-45F2-921C-F0779CCFC4C7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318D-E182-46B1-9853-72D021DAB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B03B-2CE4-45F2-921C-F0779CCFC4C7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318D-E182-46B1-9853-72D021DAB37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B03B-2CE4-45F2-921C-F0779CCFC4C7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318D-E182-46B1-9853-72D021DAB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A75B03B-2CE4-45F2-921C-F0779CCFC4C7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91F318D-E182-46B1-9853-72D021DAB37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908720"/>
            <a:ext cx="8892480" cy="1524000"/>
          </a:xfrm>
        </p:spPr>
        <p:txBody>
          <a:bodyPr/>
          <a:lstStyle/>
          <a:p>
            <a:r>
              <a:rPr lang="ru-RU" sz="5400" dirty="0" smtClean="0"/>
              <a:t>ЦП и его устройства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7984" y="5678760"/>
            <a:ext cx="6858000" cy="990600"/>
          </a:xfrm>
        </p:spPr>
        <p:txBody>
          <a:bodyPr/>
          <a:lstStyle/>
          <a:p>
            <a:r>
              <a:rPr lang="ru-RU" dirty="0" smtClean="0"/>
              <a:t>Громыко Никиты 207-п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23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7543800" cy="3886200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 smtClean="0"/>
              <a:t>Процессор состоит из: </a:t>
            </a:r>
          </a:p>
          <a:p>
            <a:r>
              <a:rPr lang="ru-RU" dirty="0" smtClean="0"/>
              <a:t>АЛУ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УУ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Регистры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Шины данных и адресов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C:\Users\Никита\Desktop\1449827656_process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87" y="1412776"/>
            <a:ext cx="4479078" cy="320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51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757883"/>
            <a:ext cx="813690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200" b="1" dirty="0" smtClean="0"/>
              <a:t>Арифметико-логическое </a:t>
            </a:r>
            <a:r>
              <a:rPr lang="ru-RU" sz="2200" b="1" dirty="0"/>
              <a:t>устройство (АЛУ), </a:t>
            </a:r>
            <a:r>
              <a:rPr lang="ru-RU" sz="2200" dirty="0"/>
              <a:t>в </a:t>
            </a:r>
            <a:r>
              <a:rPr lang="ru-RU" sz="2200" dirty="0" smtClean="0"/>
              <a:t>котором, </a:t>
            </a:r>
            <a:r>
              <a:rPr lang="ru-RU" sz="2200" dirty="0"/>
              <a:t>и производится преобразование </a:t>
            </a:r>
            <a:r>
              <a:rPr lang="ru-RU" sz="2200" dirty="0" smtClean="0"/>
              <a:t>информации</a:t>
            </a:r>
            <a:r>
              <a:rPr lang="en-US" sz="2200" dirty="0" smtClean="0"/>
              <a:t>;</a:t>
            </a:r>
          </a:p>
          <a:p>
            <a:pPr fontAlgn="base"/>
            <a:endParaRPr lang="ru-RU" sz="2200" dirty="0"/>
          </a:p>
          <a:p>
            <a:pPr fontAlgn="base"/>
            <a:r>
              <a:rPr lang="ru-RU" sz="2200" b="1" dirty="0" smtClean="0"/>
              <a:t>Устройство </a:t>
            </a:r>
            <a:r>
              <a:rPr lang="ru-RU" sz="2200" b="1" dirty="0"/>
              <a:t>управления (УУ), </a:t>
            </a:r>
            <a:r>
              <a:rPr lang="ru-RU" sz="2200" dirty="0"/>
              <a:t>которое предназначено для управления арифметико-логическим </a:t>
            </a:r>
            <a:r>
              <a:rPr lang="ru-RU" sz="2200" dirty="0" smtClean="0"/>
              <a:t>устройством</a:t>
            </a:r>
            <a:endParaRPr lang="ru-RU" sz="2200" dirty="0"/>
          </a:p>
        </p:txBody>
      </p:sp>
      <p:pic>
        <p:nvPicPr>
          <p:cNvPr id="2050" name="Picture 2" descr="C:\Users\Никита\Desktop\устройство-процессор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18" y="2636912"/>
            <a:ext cx="4581500" cy="321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40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068960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400" b="1" dirty="0"/>
              <a:t>АЛУ</a:t>
            </a:r>
            <a:r>
              <a:rPr lang="ru-RU" sz="2400" dirty="0"/>
              <a:t> в соответствии с полученными из </a:t>
            </a:r>
            <a:r>
              <a:rPr lang="ru-RU" sz="2400" b="1" dirty="0"/>
              <a:t>УУ</a:t>
            </a:r>
            <a:r>
              <a:rPr lang="ru-RU" sz="2400" dirty="0"/>
              <a:t> командами, осуществляет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sz="2400" dirty="0"/>
              <a:t>ввод информации из </a:t>
            </a:r>
            <a:r>
              <a:rPr lang="ru-RU" sz="2400" dirty="0" smtClean="0"/>
              <a:t>регистров</a:t>
            </a:r>
            <a:r>
              <a:rPr lang="en-US" sz="2400" dirty="0" smtClean="0"/>
              <a:t>;</a:t>
            </a:r>
            <a:endParaRPr lang="ru-RU" sz="24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sz="2400" dirty="0"/>
              <a:t>обработку </a:t>
            </a:r>
            <a:r>
              <a:rPr lang="ru-RU" sz="2400" dirty="0" smtClean="0"/>
              <a:t>информации</a:t>
            </a:r>
            <a:r>
              <a:rPr lang="en-US" sz="2400" dirty="0" smtClean="0"/>
              <a:t>;</a:t>
            </a:r>
            <a:endParaRPr lang="ru-RU" sz="24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sz="2400" dirty="0"/>
              <a:t>запись обработанной информации в регистры.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659304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Команды, предназначенные для управления работой процессора, попадают из оперативной памяти в </a:t>
            </a:r>
            <a:r>
              <a:rPr lang="ru-RU" sz="2400" b="1" i="1" dirty="0"/>
              <a:t>устройство управления</a:t>
            </a:r>
            <a:r>
              <a:rPr lang="ru-RU" sz="2400" dirty="0"/>
              <a:t>. Это устройство управляет работой арифметико-логического устройства в соответствии с полученными командами.</a:t>
            </a:r>
          </a:p>
        </p:txBody>
      </p:sp>
    </p:spTree>
    <p:extLst>
      <p:ext uri="{BB962C8B-B14F-4D97-AF65-F5344CB8AC3E}">
        <p14:creationId xmlns:p14="http://schemas.microsoft.com/office/powerpoint/2010/main" val="349615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764704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Р</a:t>
            </a:r>
            <a:r>
              <a:rPr lang="ru-RU" sz="2400" b="1" i="1" dirty="0" smtClean="0"/>
              <a:t>егистры памяти</a:t>
            </a:r>
            <a:r>
              <a:rPr lang="ru-RU" sz="2400" dirty="0"/>
              <a:t>, в которых хранятся входные данные, промежуточные данные и результирующие данные</a:t>
            </a:r>
            <a:r>
              <a:rPr lang="ru-RU" sz="2400" dirty="0" smtClean="0"/>
              <a:t>. Так же их еще называют СОЗУ – сверхбыстрая ОЗУ внутри процессора.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8499" y="213285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Шина данных</a:t>
            </a:r>
            <a:r>
              <a:rPr lang="ru-RU" sz="2400" dirty="0"/>
              <a:t> — часть системной шины, предназначенная для передачи данных между компонентами </a:t>
            </a:r>
            <a:r>
              <a:rPr lang="ru-RU" sz="2400" dirty="0" smtClean="0"/>
              <a:t>компьютера.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8498" y="3284984"/>
            <a:ext cx="83799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Шина адреса</a:t>
            </a:r>
            <a:r>
              <a:rPr lang="ru-RU" sz="2400" dirty="0"/>
              <a:t> — </a:t>
            </a:r>
            <a:r>
              <a:rPr lang="ru-RU" sz="2400" dirty="0" smtClean="0"/>
              <a:t>шина</a:t>
            </a:r>
            <a:r>
              <a:rPr lang="ru-RU" sz="2400" dirty="0"/>
              <a:t>, используемая центральным процессором или устройствами, </a:t>
            </a:r>
            <a:r>
              <a:rPr lang="ru-RU" sz="2400" dirty="0" smtClean="0"/>
              <a:t>для </a:t>
            </a:r>
            <a:r>
              <a:rPr lang="ru-RU" sz="2400" dirty="0"/>
              <a:t>указания физического адреса </a:t>
            </a:r>
            <a:r>
              <a:rPr lang="ru-RU" sz="2400" dirty="0" smtClean="0"/>
              <a:t>в</a:t>
            </a:r>
            <a:r>
              <a:rPr lang="ru-RU" sz="2400" dirty="0"/>
              <a:t> </a:t>
            </a:r>
            <a:r>
              <a:rPr lang="ru-RU" sz="2400" dirty="0" smtClean="0"/>
              <a:t>ОЗУ,</a:t>
            </a:r>
            <a:r>
              <a:rPr lang="ru-RU" sz="2400" dirty="0"/>
              <a:t> </a:t>
            </a:r>
            <a:r>
              <a:rPr lang="ru-RU" sz="2400" dirty="0" smtClean="0"/>
              <a:t>к </a:t>
            </a:r>
            <a:r>
              <a:rPr lang="ru-RU" sz="2400" dirty="0"/>
              <a:t>которому устройство может обратиться для проведения операции чтения или записи.</a:t>
            </a:r>
          </a:p>
        </p:txBody>
      </p:sp>
    </p:spTree>
    <p:extLst>
      <p:ext uri="{BB962C8B-B14F-4D97-AF65-F5344CB8AC3E}">
        <p14:creationId xmlns:p14="http://schemas.microsoft.com/office/powerpoint/2010/main" val="423226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Никита\Desktop\process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458075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085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52</TotalTime>
  <Words>129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NewsPrint</vt:lpstr>
      <vt:lpstr>ЦП и его устройства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Nick</dc:creator>
  <cp:lastModifiedBy>Nick</cp:lastModifiedBy>
  <cp:revision>5</cp:revision>
  <dcterms:created xsi:type="dcterms:W3CDTF">2018-09-30T17:30:28Z</dcterms:created>
  <dcterms:modified xsi:type="dcterms:W3CDTF">2018-09-30T18:22:50Z</dcterms:modified>
</cp:coreProperties>
</file>