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bmp" ContentType="image/bmp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59" r:id="rId4"/>
    <p:sldId id="306" r:id="rId5"/>
    <p:sldId id="265" r:id="rId7"/>
    <p:sldId id="269" r:id="rId8"/>
    <p:sldId id="291" r:id="rId9"/>
    <p:sldId id="303" r:id="rId10"/>
    <p:sldId id="283" r:id="rId11"/>
    <p:sldId id="309" r:id="rId12"/>
    <p:sldId id="308" r:id="rId13"/>
    <p:sldId id="304" r:id="rId14"/>
    <p:sldId id="292" r:id="rId15"/>
    <p:sldId id="312" r:id="rId16"/>
    <p:sldId id="294" r:id="rId17"/>
    <p:sldId id="310" r:id="rId18"/>
    <p:sldId id="311" r:id="rId19"/>
    <p:sldId id="305" r:id="rId20"/>
    <p:sldId id="319" r:id="rId21"/>
    <p:sldId id="273" r:id="rId22"/>
    <p:sldId id="321" r:id="rId23"/>
    <p:sldId id="328" r:id="rId24"/>
    <p:sldId id="322" r:id="rId25"/>
    <p:sldId id="329" r:id="rId26"/>
    <p:sldId id="323" r:id="rId27"/>
    <p:sldId id="324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E5002-362F-4E0F-88B2-4FC4F76E85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955CFF-B9E5-4EED-B4F4-F155118CDFC7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芯片功能</a:t>
          </a:r>
          <a:endParaRPr lang="zh-CN" altLang="en-US" sz="3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CFADB5-43A1-4EAE-AC3E-52D44862907A}" cxnId="{A2985C5D-4C96-4B80-96A9-CC968FF41B46}" type="par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A2170A-73CE-464F-9469-F5479F14901C}" cxnId="{A2985C5D-4C96-4B80-96A9-CC968FF41B46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CE8661-5BD8-4722-85CE-947B790E40A2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加法器、</a:t>
          </a:r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乘法器、计数器、移位器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6CFFC-2C38-4028-B2B8-74C02B737A83}" cxnId="{6B20A805-46D0-444D-B4CA-918D3743E71C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7116C2-9BCB-4F6A-8748-4252C2BDC610}" cxnId="{6B20A805-46D0-444D-B4CA-918D3743E71C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2B276-9065-4FF4-AC7C-45A00253A46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存储元件</a:t>
          </a:r>
          <a:endParaRPr lang="zh-CN" altLang="en-US" sz="20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66639-7AB9-44EA-9C33-EB704BA0B2B3}" cxnId="{B241A3B2-0DD2-4979-812D-5AE42BA5DA22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2A4655-EB60-49DA-8969-62848D7BA2BD}" cxnId="{B241A3B2-0DD2-4979-812D-5AE42BA5DA22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A26B1-E573-4F9D-81BB-8BC5E3C343D3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随机存取、顺序存取、按内容寻址存取存储器</a:t>
          </a:r>
          <a:endParaRPr lang="en-US" altLang="zh-CN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38590-4B58-4C91-AC56-86A8BEA01FAC}" cxnId="{22197505-BA4B-4F4B-8E19-0B302D70CD8E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FEB04C-56B4-4E15-9550-85E3D5FA7109}" cxnId="{22197505-BA4B-4F4B-8E19-0B302D70CD8E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B124E-88F3-4F7B-ACB7-68853A865172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</a:t>
          </a:r>
          <a:endParaRPr lang="zh-CN" altLang="en-US" sz="2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D1590-8B9E-4FFE-BFD4-598F7493C294}" cxnId="{471DB9A8-C8A4-454D-B607-7F35CD8B84F7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62C9C-6DD5-4F88-950F-CFC5D29F503E}" cxnId="{471DB9A8-C8A4-454D-B607-7F35CD8B84F7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F93677-F397-495C-98C7-7E24C420BE01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专用单元</a:t>
          </a:r>
          <a:endParaRPr lang="zh-CN" altLang="en-US" sz="20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44134C-8C20-4262-81EC-E96C3BD5D2A7}" cxnId="{C13B4E2E-1339-44C8-8368-EC3A9B49F50D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8AF05-E451-4B26-B433-8BA172777C6F}" cxnId="{C13B4E2E-1339-44C8-8368-EC3A9B49F50D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CB519-AE6E-4E74-9AD0-561A1F52AF1C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1D0E0-FF74-4CCA-BC13-A12E2D3558A8}" cxnId="{16DF863D-08E6-4F34-A162-C9E1020BF854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78CB5B-5205-46BE-925C-DA807A9633D2}" cxnId="{16DF863D-08E6-4F34-A162-C9E1020BF854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3C5AA1-176F-40CE-934A-039294BA1C87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电源分布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B559A4-6DD4-4013-9FC7-E1EFE9B52BD2}" cxnId="{177D4B65-4C2C-4FFE-81D6-9BE01533115B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FCB204-0C59-41B2-A528-8B7D999E974A}" cxnId="{177D4B65-4C2C-4FFE-81D6-9BE01533115B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F00ABE-383D-428D-AE39-E195FD93BE4C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时钟生成和分布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25F047-662C-4247-B549-70516649A6CB}" cxnId="{BDC4EADC-819E-436E-92A3-147ECBE5CA46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4195B-5FED-4015-87CA-C1686897AAC8}" cxnId="{BDC4EADC-819E-436E-92A3-147ECBE5CA46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B09E7D-0500-4E64-9A4B-3D46E5D946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模拟和射频电路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D4067-D4C2-4CEE-8F84-3FBB1890429D}" cxnId="{F2674881-965B-48C8-8F67-0679204C2307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21DB9D-BA9F-4C53-93A2-D4A0C31B6B33}" cxnId="{F2674881-965B-48C8-8F67-0679204C2307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B37F9-F195-4D74-ABC2-4D7F5A161F56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数据通路运算器</a:t>
          </a:r>
          <a:endParaRPr lang="zh-CN" altLang="en-US" sz="20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913633-C404-4725-9F3E-90BD1411927E}" cxnId="{8EDD67E8-A8DA-4EB2-9822-E753F7EC322F}" type="parTrans">
      <dgm:prSet/>
      <dgm:spPr>
        <a:solidFill>
          <a:schemeClr val="bg2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504575-2159-4E55-BB32-C415E4E149C0}" cxnId="{8EDD67E8-A8DA-4EB2-9822-E753F7EC322F}" type="sibTrans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754090-2B14-44ED-BD43-2EC9EDBD9912}" type="pres">
      <dgm:prSet presAssocID="{6ECE5002-362F-4E0F-88B2-4FC4F76E85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05E34C-2592-4B93-92EA-5085C510CF72}" type="pres">
      <dgm:prSet presAssocID="{8F955CFF-B9E5-4EED-B4F4-F155118CDFC7}" presName="hierRoot1" presStyleCnt="0">
        <dgm:presLayoutVars>
          <dgm:hierBranch val="init"/>
        </dgm:presLayoutVars>
      </dgm:prSet>
      <dgm:spPr/>
    </dgm:pt>
    <dgm:pt modelId="{61F226BF-B90B-4F7E-8787-1CEC8E4B96B0}" type="pres">
      <dgm:prSet presAssocID="{8F955CFF-B9E5-4EED-B4F4-F155118CDFC7}" presName="rootComposite1" presStyleCnt="0"/>
      <dgm:spPr/>
    </dgm:pt>
    <dgm:pt modelId="{9106F00A-D6D3-4D9A-92A5-7931454F7CBE}" type="pres">
      <dgm:prSet presAssocID="{8F955CFF-B9E5-4EED-B4F4-F155118CDF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F51E27-A114-409D-AAF3-2E35E30112D5}" type="pres">
      <dgm:prSet presAssocID="{8F955CFF-B9E5-4EED-B4F4-F155118CDFC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296F698-D46D-46AA-AD18-E01C3533B662}" type="pres">
      <dgm:prSet presAssocID="{8F955CFF-B9E5-4EED-B4F4-F155118CDFC7}" presName="hierChild2" presStyleCnt="0"/>
      <dgm:spPr/>
    </dgm:pt>
    <dgm:pt modelId="{CDD1C5E4-95B4-4FE0-B0C6-4F70E3BD24DB}" type="pres">
      <dgm:prSet presAssocID="{CC913633-C404-4725-9F3E-90BD1411927E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DC8D04F4-FA48-447C-8D33-D55E910CDD15}" type="pres">
      <dgm:prSet presAssocID="{BB8B37F9-F195-4D74-ABC2-4D7F5A161F56}" presName="hierRoot2" presStyleCnt="0">
        <dgm:presLayoutVars>
          <dgm:hierBranch val="init"/>
        </dgm:presLayoutVars>
      </dgm:prSet>
      <dgm:spPr/>
    </dgm:pt>
    <dgm:pt modelId="{702AAFFF-CE26-41E7-B68F-067BFBF0AD8A}" type="pres">
      <dgm:prSet presAssocID="{BB8B37F9-F195-4D74-ABC2-4D7F5A161F56}" presName="rootComposite" presStyleCnt="0"/>
      <dgm:spPr/>
    </dgm:pt>
    <dgm:pt modelId="{2D53E7B1-05B1-4FCD-86E4-017F78923E3A}" type="pres">
      <dgm:prSet presAssocID="{BB8B37F9-F195-4D74-ABC2-4D7F5A161F5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EEB4F8-6971-4FF9-AA34-0EE869755201}" type="pres">
      <dgm:prSet presAssocID="{BB8B37F9-F195-4D74-ABC2-4D7F5A161F56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C5C3956F-C284-464F-9D27-90F3F0A09926}" type="pres">
      <dgm:prSet presAssocID="{BB8B37F9-F195-4D74-ABC2-4D7F5A161F56}" presName="hierChild4" presStyleCnt="0"/>
      <dgm:spPr/>
    </dgm:pt>
    <dgm:pt modelId="{6A33B11A-4E89-48D6-BDF2-961589D9589D}" type="pres">
      <dgm:prSet presAssocID="{F346CFFC-2C38-4028-B2B8-74C02B737A83}" presName="Name64" presStyleLbl="parChTrans1D3" presStyleIdx="0" presStyleCnt="6"/>
      <dgm:spPr/>
      <dgm:t>
        <a:bodyPr/>
        <a:lstStyle/>
        <a:p>
          <a:endParaRPr lang="zh-CN" altLang="en-US"/>
        </a:p>
      </dgm:t>
    </dgm:pt>
    <dgm:pt modelId="{1E109419-8BCD-4E06-A6D6-71A537C704E8}" type="pres">
      <dgm:prSet presAssocID="{26CE8661-5BD8-4722-85CE-947B790E40A2}" presName="hierRoot2" presStyleCnt="0">
        <dgm:presLayoutVars>
          <dgm:hierBranch val="init"/>
        </dgm:presLayoutVars>
      </dgm:prSet>
      <dgm:spPr/>
    </dgm:pt>
    <dgm:pt modelId="{56E9A8DD-1965-4EF1-98C4-04E0B35F045B}" type="pres">
      <dgm:prSet presAssocID="{26CE8661-5BD8-4722-85CE-947B790E40A2}" presName="rootComposite" presStyleCnt="0"/>
      <dgm:spPr/>
    </dgm:pt>
    <dgm:pt modelId="{EDE3DD5E-8046-4426-B285-15DA18A0C109}" type="pres">
      <dgm:prSet presAssocID="{26CE8661-5BD8-4722-85CE-947B790E40A2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BF652B-45EB-42BD-B074-1883FCD401B2}" type="pres">
      <dgm:prSet presAssocID="{26CE8661-5BD8-4722-85CE-947B790E40A2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5357C741-5911-4EEA-928F-747598C71839}" type="pres">
      <dgm:prSet presAssocID="{26CE8661-5BD8-4722-85CE-947B790E40A2}" presName="hierChild4" presStyleCnt="0"/>
      <dgm:spPr/>
    </dgm:pt>
    <dgm:pt modelId="{FC7D3636-3BB9-44A3-94C0-89B8BC6A7439}" type="pres">
      <dgm:prSet presAssocID="{26CE8661-5BD8-4722-85CE-947B790E40A2}" presName="hierChild5" presStyleCnt="0"/>
      <dgm:spPr/>
    </dgm:pt>
    <dgm:pt modelId="{A68BC51C-25B2-4AF4-B8F5-F85A5EB1D153}" type="pres">
      <dgm:prSet presAssocID="{BB8B37F9-F195-4D74-ABC2-4D7F5A161F56}" presName="hierChild5" presStyleCnt="0"/>
      <dgm:spPr/>
    </dgm:pt>
    <dgm:pt modelId="{B7133255-2AD2-49A3-B3E4-95BCE2CF9D06}" type="pres">
      <dgm:prSet presAssocID="{92366639-7AB9-44EA-9C33-EB704BA0B2B3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16291F50-2784-4E0A-B20E-94BE41445E90}" type="pres">
      <dgm:prSet presAssocID="{6CC2B276-9065-4FF4-AC7C-45A00253A464}" presName="hierRoot2" presStyleCnt="0">
        <dgm:presLayoutVars>
          <dgm:hierBranch val="init"/>
        </dgm:presLayoutVars>
      </dgm:prSet>
      <dgm:spPr/>
    </dgm:pt>
    <dgm:pt modelId="{31E2BFF8-253D-4E10-BC71-4AB86370D562}" type="pres">
      <dgm:prSet presAssocID="{6CC2B276-9065-4FF4-AC7C-45A00253A464}" presName="rootComposite" presStyleCnt="0"/>
      <dgm:spPr/>
    </dgm:pt>
    <dgm:pt modelId="{556ACF4C-4A9E-458C-B6B5-D78A026D94AA}" type="pres">
      <dgm:prSet presAssocID="{6CC2B276-9065-4FF4-AC7C-45A00253A46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F86561-CDAA-4DAE-8704-51789D1C87F2}" type="pres">
      <dgm:prSet presAssocID="{6CC2B276-9065-4FF4-AC7C-45A00253A464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0C88A0F7-5260-4FBC-A11D-FF4CD3CA230E}" type="pres">
      <dgm:prSet presAssocID="{6CC2B276-9065-4FF4-AC7C-45A00253A464}" presName="hierChild4" presStyleCnt="0"/>
      <dgm:spPr/>
    </dgm:pt>
    <dgm:pt modelId="{F7E9AFC9-910A-4C56-BE4E-FA3EB514CB8B}" type="pres">
      <dgm:prSet presAssocID="{DBD38590-4B58-4C91-AC56-86A8BEA01FAC}" presName="Name64" presStyleLbl="parChTrans1D3" presStyleIdx="1" presStyleCnt="6"/>
      <dgm:spPr/>
      <dgm:t>
        <a:bodyPr/>
        <a:lstStyle/>
        <a:p>
          <a:endParaRPr lang="zh-CN" altLang="en-US"/>
        </a:p>
      </dgm:t>
    </dgm:pt>
    <dgm:pt modelId="{4F8D21E1-43CD-4B17-B107-094BA2E1D6E6}" type="pres">
      <dgm:prSet presAssocID="{49DA26B1-E573-4F9D-81BB-8BC5E3C343D3}" presName="hierRoot2" presStyleCnt="0">
        <dgm:presLayoutVars>
          <dgm:hierBranch val="init"/>
        </dgm:presLayoutVars>
      </dgm:prSet>
      <dgm:spPr/>
    </dgm:pt>
    <dgm:pt modelId="{32AA5421-1E85-46C6-92F8-045B6DBA8C06}" type="pres">
      <dgm:prSet presAssocID="{49DA26B1-E573-4F9D-81BB-8BC5E3C343D3}" presName="rootComposite" presStyleCnt="0"/>
      <dgm:spPr/>
    </dgm:pt>
    <dgm:pt modelId="{9E164905-4F4C-4EC7-B49A-CCD391B179D2}" type="pres">
      <dgm:prSet presAssocID="{49DA26B1-E573-4F9D-81BB-8BC5E3C343D3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C8B978-409C-403D-AA52-DC9BDE3D573E}" type="pres">
      <dgm:prSet presAssocID="{49DA26B1-E573-4F9D-81BB-8BC5E3C343D3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4D7B23A3-FB70-417B-9378-6F89BCEE52FA}" type="pres">
      <dgm:prSet presAssocID="{49DA26B1-E573-4F9D-81BB-8BC5E3C343D3}" presName="hierChild4" presStyleCnt="0"/>
      <dgm:spPr/>
    </dgm:pt>
    <dgm:pt modelId="{3AC3D28E-F0EC-43F7-B650-3AE6B1F7D174}" type="pres">
      <dgm:prSet presAssocID="{49DA26B1-E573-4F9D-81BB-8BC5E3C343D3}" presName="hierChild5" presStyleCnt="0"/>
      <dgm:spPr/>
    </dgm:pt>
    <dgm:pt modelId="{64C2102A-693D-4BEE-9A0B-5B9F5F5E948F}" type="pres">
      <dgm:prSet presAssocID="{6CC2B276-9065-4FF4-AC7C-45A00253A464}" presName="hierChild5" presStyleCnt="0"/>
      <dgm:spPr/>
    </dgm:pt>
    <dgm:pt modelId="{4051E76B-7000-457C-B5EF-3C57B2642475}" type="pres">
      <dgm:prSet presAssocID="{724D1590-8B9E-4FFE-BFD4-598F7493C294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43BB0096-B66B-449A-9550-5194C9576818}" type="pres">
      <dgm:prSet presAssocID="{095B124E-88F3-4F7B-ACB7-68853A865172}" presName="hierRoot2" presStyleCnt="0">
        <dgm:presLayoutVars>
          <dgm:hierBranch val="init"/>
        </dgm:presLayoutVars>
      </dgm:prSet>
      <dgm:spPr/>
    </dgm:pt>
    <dgm:pt modelId="{CF7DBCEF-4CC3-4125-870E-B1108266E916}" type="pres">
      <dgm:prSet presAssocID="{095B124E-88F3-4F7B-ACB7-68853A865172}" presName="rootComposite" presStyleCnt="0"/>
      <dgm:spPr/>
    </dgm:pt>
    <dgm:pt modelId="{E9F41A02-45B8-446C-B866-65F9AD836F78}" type="pres">
      <dgm:prSet presAssocID="{095B124E-88F3-4F7B-ACB7-68853A86517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4D3A62-3628-4D43-ABEB-4C1A034A3293}" type="pres">
      <dgm:prSet presAssocID="{095B124E-88F3-4F7B-ACB7-68853A865172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3D7EFB2E-4132-460F-88A0-53FDD0601DBF}" type="pres">
      <dgm:prSet presAssocID="{095B124E-88F3-4F7B-ACB7-68853A865172}" presName="hierChild4" presStyleCnt="0"/>
      <dgm:spPr/>
    </dgm:pt>
    <dgm:pt modelId="{EE34BA37-FAAC-4533-A443-1892336A82A1}" type="pres">
      <dgm:prSet presAssocID="{095B124E-88F3-4F7B-ACB7-68853A865172}" presName="hierChild5" presStyleCnt="0"/>
      <dgm:spPr/>
    </dgm:pt>
    <dgm:pt modelId="{1598AC69-E912-467B-9D65-71CE70B4BAD8}" type="pres">
      <dgm:prSet presAssocID="{0A44134C-8C20-4262-81EC-E96C3BD5D2A7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455567D8-61E4-43BA-9483-5E68134CE7F4}" type="pres">
      <dgm:prSet presAssocID="{D5F93677-F397-495C-98C7-7E24C420BE01}" presName="hierRoot2" presStyleCnt="0">
        <dgm:presLayoutVars>
          <dgm:hierBranch val="init"/>
        </dgm:presLayoutVars>
      </dgm:prSet>
      <dgm:spPr/>
    </dgm:pt>
    <dgm:pt modelId="{E134DEE2-12C7-42BD-A155-F8141B2A273E}" type="pres">
      <dgm:prSet presAssocID="{D5F93677-F397-495C-98C7-7E24C420BE01}" presName="rootComposite" presStyleCnt="0"/>
      <dgm:spPr/>
    </dgm:pt>
    <dgm:pt modelId="{35088C1A-9FEF-41AE-934B-89D84E9BAB86}" type="pres">
      <dgm:prSet presAssocID="{D5F93677-F397-495C-98C7-7E24C420BE0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077CF5-F056-45CF-BC44-8BA531185AF1}" type="pres">
      <dgm:prSet presAssocID="{D5F93677-F397-495C-98C7-7E24C420BE01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EA3DFDA2-1D3B-42CB-9794-F6CE12F5A75B}" type="pres">
      <dgm:prSet presAssocID="{D5F93677-F397-495C-98C7-7E24C420BE01}" presName="hierChild4" presStyleCnt="0"/>
      <dgm:spPr/>
    </dgm:pt>
    <dgm:pt modelId="{51CA6976-018B-4E65-ADEA-699686FB0417}" type="pres">
      <dgm:prSet presAssocID="{A6E1D0E0-FF74-4CCA-BC13-A12E2D3558A8}" presName="Name64" presStyleLbl="parChTrans1D3" presStyleIdx="2" presStyleCnt="6"/>
      <dgm:spPr/>
      <dgm:t>
        <a:bodyPr/>
        <a:lstStyle/>
        <a:p>
          <a:endParaRPr lang="zh-CN" altLang="en-US"/>
        </a:p>
      </dgm:t>
    </dgm:pt>
    <dgm:pt modelId="{5BFE2E5C-C24A-40D3-A24E-C1B58F7E8376}" type="pres">
      <dgm:prSet presAssocID="{9C5CB519-AE6E-4E74-9AD0-561A1F52AF1C}" presName="hierRoot2" presStyleCnt="0">
        <dgm:presLayoutVars>
          <dgm:hierBranch val="init"/>
        </dgm:presLayoutVars>
      </dgm:prSet>
      <dgm:spPr/>
    </dgm:pt>
    <dgm:pt modelId="{CA551B36-C91E-443D-8A2D-99F66809B000}" type="pres">
      <dgm:prSet presAssocID="{9C5CB519-AE6E-4E74-9AD0-561A1F52AF1C}" presName="rootComposite" presStyleCnt="0"/>
      <dgm:spPr/>
    </dgm:pt>
    <dgm:pt modelId="{7F547843-C85D-4CB8-98CD-59E177214325}" type="pres">
      <dgm:prSet presAssocID="{9C5CB519-AE6E-4E74-9AD0-561A1F52AF1C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9F4C8D-DE6A-41C4-9DE9-90FF8D9EAFC1}" type="pres">
      <dgm:prSet presAssocID="{9C5CB519-AE6E-4E74-9AD0-561A1F52AF1C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6780A514-6ECA-4DC2-BEDD-3EC72632DF15}" type="pres">
      <dgm:prSet presAssocID="{9C5CB519-AE6E-4E74-9AD0-561A1F52AF1C}" presName="hierChild4" presStyleCnt="0"/>
      <dgm:spPr/>
    </dgm:pt>
    <dgm:pt modelId="{9F0CA468-A73E-4A03-B854-328A28FB4C8C}" type="pres">
      <dgm:prSet presAssocID="{9C5CB519-AE6E-4E74-9AD0-561A1F52AF1C}" presName="hierChild5" presStyleCnt="0"/>
      <dgm:spPr/>
    </dgm:pt>
    <dgm:pt modelId="{A0871622-C478-474F-AB41-2E8FD186140D}" type="pres">
      <dgm:prSet presAssocID="{E6B559A4-6DD4-4013-9FC7-E1EFE9B52BD2}" presName="Name64" presStyleLbl="parChTrans1D3" presStyleIdx="3" presStyleCnt="6"/>
      <dgm:spPr/>
      <dgm:t>
        <a:bodyPr/>
        <a:lstStyle/>
        <a:p>
          <a:endParaRPr lang="zh-CN" altLang="en-US"/>
        </a:p>
      </dgm:t>
    </dgm:pt>
    <dgm:pt modelId="{C11CC793-0031-4A84-A421-16DD45DAC4AC}" type="pres">
      <dgm:prSet presAssocID="{B43C5AA1-176F-40CE-934A-039294BA1C87}" presName="hierRoot2" presStyleCnt="0">
        <dgm:presLayoutVars>
          <dgm:hierBranch val="init"/>
        </dgm:presLayoutVars>
      </dgm:prSet>
      <dgm:spPr/>
    </dgm:pt>
    <dgm:pt modelId="{3050747A-1389-49C3-9356-B5F68327B914}" type="pres">
      <dgm:prSet presAssocID="{B43C5AA1-176F-40CE-934A-039294BA1C87}" presName="rootComposite" presStyleCnt="0"/>
      <dgm:spPr/>
    </dgm:pt>
    <dgm:pt modelId="{926455CE-13A4-464A-BECF-7F4B25A48A96}" type="pres">
      <dgm:prSet presAssocID="{B43C5AA1-176F-40CE-934A-039294BA1C8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911106-563D-43EF-BD0F-EE6F2D130ADE}" type="pres">
      <dgm:prSet presAssocID="{B43C5AA1-176F-40CE-934A-039294BA1C87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5D673830-9E8C-4647-B49D-34C4163C5BCC}" type="pres">
      <dgm:prSet presAssocID="{B43C5AA1-176F-40CE-934A-039294BA1C87}" presName="hierChild4" presStyleCnt="0"/>
      <dgm:spPr/>
    </dgm:pt>
    <dgm:pt modelId="{5B07F756-CA62-402C-AE29-BF97969DD177}" type="pres">
      <dgm:prSet presAssocID="{B43C5AA1-176F-40CE-934A-039294BA1C87}" presName="hierChild5" presStyleCnt="0"/>
      <dgm:spPr/>
    </dgm:pt>
    <dgm:pt modelId="{CEAB4394-E476-461F-B2E9-2E4AE67A32D8}" type="pres">
      <dgm:prSet presAssocID="{2A25F047-662C-4247-B549-70516649A6CB}" presName="Name64" presStyleLbl="parChTrans1D3" presStyleIdx="4" presStyleCnt="6"/>
      <dgm:spPr/>
      <dgm:t>
        <a:bodyPr/>
        <a:lstStyle/>
        <a:p>
          <a:endParaRPr lang="zh-CN" altLang="en-US"/>
        </a:p>
      </dgm:t>
    </dgm:pt>
    <dgm:pt modelId="{7623CD35-246E-4448-A455-FF123D7A234D}" type="pres">
      <dgm:prSet presAssocID="{46F00ABE-383D-428D-AE39-E195FD93BE4C}" presName="hierRoot2" presStyleCnt="0">
        <dgm:presLayoutVars>
          <dgm:hierBranch val="init"/>
        </dgm:presLayoutVars>
      </dgm:prSet>
      <dgm:spPr/>
    </dgm:pt>
    <dgm:pt modelId="{2B34AF50-47C8-4AD9-A920-F5877CCAE2C2}" type="pres">
      <dgm:prSet presAssocID="{46F00ABE-383D-428D-AE39-E195FD93BE4C}" presName="rootComposite" presStyleCnt="0"/>
      <dgm:spPr/>
    </dgm:pt>
    <dgm:pt modelId="{32DF544F-C6BE-4283-9373-4B0ABB13C107}" type="pres">
      <dgm:prSet presAssocID="{46F00ABE-383D-428D-AE39-E195FD93BE4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494955-2D95-41BD-9F34-0CE95BF10C22}" type="pres">
      <dgm:prSet presAssocID="{46F00ABE-383D-428D-AE39-E195FD93BE4C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B73196EE-5BB0-46B0-9417-DE4638EC6D25}" type="pres">
      <dgm:prSet presAssocID="{46F00ABE-383D-428D-AE39-E195FD93BE4C}" presName="hierChild4" presStyleCnt="0"/>
      <dgm:spPr/>
    </dgm:pt>
    <dgm:pt modelId="{0DC9E95C-8429-4C99-99E4-51613E48475A}" type="pres">
      <dgm:prSet presAssocID="{46F00ABE-383D-428D-AE39-E195FD93BE4C}" presName="hierChild5" presStyleCnt="0"/>
      <dgm:spPr/>
    </dgm:pt>
    <dgm:pt modelId="{6C5AA4E2-CB18-4044-8C03-5D81BD7BD3EB}" type="pres">
      <dgm:prSet presAssocID="{279D4067-D4C2-4CEE-8F84-3FBB1890429D}" presName="Name64" presStyleLbl="parChTrans1D3" presStyleIdx="5" presStyleCnt="6"/>
      <dgm:spPr/>
      <dgm:t>
        <a:bodyPr/>
        <a:lstStyle/>
        <a:p>
          <a:endParaRPr lang="zh-CN" altLang="en-US"/>
        </a:p>
      </dgm:t>
    </dgm:pt>
    <dgm:pt modelId="{351AA468-965B-4E85-8A1E-B893E99B3965}" type="pres">
      <dgm:prSet presAssocID="{B1B09E7D-0500-4E64-9A4B-3D46E5D946A6}" presName="hierRoot2" presStyleCnt="0">
        <dgm:presLayoutVars>
          <dgm:hierBranch val="init"/>
        </dgm:presLayoutVars>
      </dgm:prSet>
      <dgm:spPr/>
    </dgm:pt>
    <dgm:pt modelId="{BAD57AC4-4605-49DD-8AFD-7DC343B330EB}" type="pres">
      <dgm:prSet presAssocID="{B1B09E7D-0500-4E64-9A4B-3D46E5D946A6}" presName="rootComposite" presStyleCnt="0"/>
      <dgm:spPr/>
    </dgm:pt>
    <dgm:pt modelId="{B1EEFF48-307B-4B26-827F-347F583CAF7C}" type="pres">
      <dgm:prSet presAssocID="{B1B09E7D-0500-4E64-9A4B-3D46E5D946A6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E65034-F36C-4F6A-A78F-C530FDE3B4CD}" type="pres">
      <dgm:prSet presAssocID="{B1B09E7D-0500-4E64-9A4B-3D46E5D946A6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B6A8B8C9-CE5C-4D5F-858C-4C22B0704462}" type="pres">
      <dgm:prSet presAssocID="{B1B09E7D-0500-4E64-9A4B-3D46E5D946A6}" presName="hierChild4" presStyleCnt="0"/>
      <dgm:spPr/>
    </dgm:pt>
    <dgm:pt modelId="{C2A8CB8E-08E1-4C61-B3D5-2EDC626B4C94}" type="pres">
      <dgm:prSet presAssocID="{B1B09E7D-0500-4E64-9A4B-3D46E5D946A6}" presName="hierChild5" presStyleCnt="0"/>
      <dgm:spPr/>
    </dgm:pt>
    <dgm:pt modelId="{0A29F28E-8425-48DC-8F72-93A55CB8F9C4}" type="pres">
      <dgm:prSet presAssocID="{D5F93677-F397-495C-98C7-7E24C420BE01}" presName="hierChild5" presStyleCnt="0"/>
      <dgm:spPr/>
    </dgm:pt>
    <dgm:pt modelId="{8FA3FEB0-8190-4BA5-934D-65E545D3CD08}" type="pres">
      <dgm:prSet presAssocID="{8F955CFF-B9E5-4EED-B4F4-F155118CDFC7}" presName="hierChild3" presStyleCnt="0"/>
      <dgm:spPr/>
    </dgm:pt>
  </dgm:ptLst>
  <dgm:cxnLst>
    <dgm:cxn modelId="{22197505-BA4B-4F4B-8E19-0B302D70CD8E}" srcId="{6CC2B276-9065-4FF4-AC7C-45A00253A464}" destId="{49DA26B1-E573-4F9D-81BB-8BC5E3C343D3}" srcOrd="0" destOrd="0" parTransId="{DBD38590-4B58-4C91-AC56-86A8BEA01FAC}" sibTransId="{62FEB04C-56B4-4E15-9550-85E3D5FA7109}"/>
    <dgm:cxn modelId="{9B60267A-8340-4EB2-B87B-9617AE0B999D}" type="presOf" srcId="{0A44134C-8C20-4262-81EC-E96C3BD5D2A7}" destId="{1598AC69-E912-467B-9D65-71CE70B4BAD8}" srcOrd="0" destOrd="0" presId="urn:microsoft.com/office/officeart/2009/3/layout/HorizontalOrganizationChart"/>
    <dgm:cxn modelId="{6B20A805-46D0-444D-B4CA-918D3743E71C}" srcId="{BB8B37F9-F195-4D74-ABC2-4D7F5A161F56}" destId="{26CE8661-5BD8-4722-85CE-947B790E40A2}" srcOrd="0" destOrd="0" parTransId="{F346CFFC-2C38-4028-B2B8-74C02B737A83}" sibTransId="{D17116C2-9BCB-4F6A-8748-4252C2BDC610}"/>
    <dgm:cxn modelId="{F154B3CD-D977-4748-96E3-2295616EC138}" type="presOf" srcId="{9C5CB519-AE6E-4E74-9AD0-561A1F52AF1C}" destId="{7F547843-C85D-4CB8-98CD-59E177214325}" srcOrd="0" destOrd="0" presId="urn:microsoft.com/office/officeart/2009/3/layout/HorizontalOrganizationChart"/>
    <dgm:cxn modelId="{E89617E1-765E-460B-965B-5756047F4882}" type="presOf" srcId="{D5F93677-F397-495C-98C7-7E24C420BE01}" destId="{35088C1A-9FEF-41AE-934B-89D84E9BAB86}" srcOrd="0" destOrd="0" presId="urn:microsoft.com/office/officeart/2009/3/layout/HorizontalOrganizationChart"/>
    <dgm:cxn modelId="{4D3B60E3-482C-46A1-B667-23658C94DA37}" type="presOf" srcId="{46F00ABE-383D-428D-AE39-E195FD93BE4C}" destId="{32DF544F-C6BE-4283-9373-4B0ABB13C107}" srcOrd="0" destOrd="0" presId="urn:microsoft.com/office/officeart/2009/3/layout/HorizontalOrganizationChart"/>
    <dgm:cxn modelId="{9E285023-F27F-47F3-807B-C30AC711F8F6}" type="presOf" srcId="{2A25F047-662C-4247-B549-70516649A6CB}" destId="{CEAB4394-E476-461F-B2E9-2E4AE67A32D8}" srcOrd="0" destOrd="0" presId="urn:microsoft.com/office/officeart/2009/3/layout/HorizontalOrganizationChart"/>
    <dgm:cxn modelId="{16DF863D-08E6-4F34-A162-C9E1020BF854}" srcId="{D5F93677-F397-495C-98C7-7E24C420BE01}" destId="{9C5CB519-AE6E-4E74-9AD0-561A1F52AF1C}" srcOrd="0" destOrd="0" parTransId="{A6E1D0E0-FF74-4CCA-BC13-A12E2D3558A8}" sibTransId="{C578CB5B-5205-46BE-925C-DA807A9633D2}"/>
    <dgm:cxn modelId="{28D8104F-4B3A-44DD-8023-D6889AE7DA82}" type="presOf" srcId="{B1B09E7D-0500-4E64-9A4B-3D46E5D946A6}" destId="{17E65034-F36C-4F6A-A78F-C530FDE3B4CD}" srcOrd="1" destOrd="0" presId="urn:microsoft.com/office/officeart/2009/3/layout/HorizontalOrganizationChart"/>
    <dgm:cxn modelId="{09B4186A-B554-4721-90E1-419798FFBEA5}" type="presOf" srcId="{D5F93677-F397-495C-98C7-7E24C420BE01}" destId="{E4077CF5-F056-45CF-BC44-8BA531185AF1}" srcOrd="1" destOrd="0" presId="urn:microsoft.com/office/officeart/2009/3/layout/HorizontalOrganizationChart"/>
    <dgm:cxn modelId="{9F2F14FB-E91F-46D0-8F45-BD5CEF1665FE}" type="presOf" srcId="{92366639-7AB9-44EA-9C33-EB704BA0B2B3}" destId="{B7133255-2AD2-49A3-B3E4-95BCE2CF9D06}" srcOrd="0" destOrd="0" presId="urn:microsoft.com/office/officeart/2009/3/layout/HorizontalOrganizationChart"/>
    <dgm:cxn modelId="{1DD6BD6F-431C-4EEE-B97E-B178EC70105E}" type="presOf" srcId="{B43C5AA1-176F-40CE-934A-039294BA1C87}" destId="{FC911106-563D-43EF-BD0F-EE6F2D130ADE}" srcOrd="1" destOrd="0" presId="urn:microsoft.com/office/officeart/2009/3/layout/HorizontalOrganizationChart"/>
    <dgm:cxn modelId="{095AA910-4701-4C7C-958F-F7FB982C435D}" type="presOf" srcId="{724D1590-8B9E-4FFE-BFD4-598F7493C294}" destId="{4051E76B-7000-457C-B5EF-3C57B2642475}" srcOrd="0" destOrd="0" presId="urn:microsoft.com/office/officeart/2009/3/layout/HorizontalOrganizationChart"/>
    <dgm:cxn modelId="{486DFEAC-FFE7-42F7-8F52-BA78A6373E58}" type="presOf" srcId="{6CC2B276-9065-4FF4-AC7C-45A00253A464}" destId="{556ACF4C-4A9E-458C-B6B5-D78A026D94AA}" srcOrd="0" destOrd="0" presId="urn:microsoft.com/office/officeart/2009/3/layout/HorizontalOrganizationChart"/>
    <dgm:cxn modelId="{1064180D-D773-447E-B279-38F184916590}" type="presOf" srcId="{9C5CB519-AE6E-4E74-9AD0-561A1F52AF1C}" destId="{C39F4C8D-DE6A-41C4-9DE9-90FF8D9EAFC1}" srcOrd="1" destOrd="0" presId="urn:microsoft.com/office/officeart/2009/3/layout/HorizontalOrganizationChart"/>
    <dgm:cxn modelId="{A360424D-91DC-47CD-9662-5E65CB2AACA7}" type="presOf" srcId="{BB8B37F9-F195-4D74-ABC2-4D7F5A161F56}" destId="{4EEEB4F8-6971-4FF9-AA34-0EE869755201}" srcOrd="1" destOrd="0" presId="urn:microsoft.com/office/officeart/2009/3/layout/HorizontalOrganizationChart"/>
    <dgm:cxn modelId="{47FCB8CD-1774-4CEE-9952-EE078A18191F}" type="presOf" srcId="{CC913633-C404-4725-9F3E-90BD1411927E}" destId="{CDD1C5E4-95B4-4FE0-B0C6-4F70E3BD24DB}" srcOrd="0" destOrd="0" presId="urn:microsoft.com/office/officeart/2009/3/layout/HorizontalOrganizationChart"/>
    <dgm:cxn modelId="{DA5225D7-D15C-441A-BCFF-70579F760ED7}" type="presOf" srcId="{26CE8661-5BD8-4722-85CE-947B790E40A2}" destId="{65BF652B-45EB-42BD-B074-1883FCD401B2}" srcOrd="1" destOrd="0" presId="urn:microsoft.com/office/officeart/2009/3/layout/HorizontalOrganizationChart"/>
    <dgm:cxn modelId="{BE632B98-ABEA-477F-BA42-8ED13ACA5E9F}" type="presOf" srcId="{A6E1D0E0-FF74-4CCA-BC13-A12E2D3558A8}" destId="{51CA6976-018B-4E65-ADEA-699686FB0417}" srcOrd="0" destOrd="0" presId="urn:microsoft.com/office/officeart/2009/3/layout/HorizontalOrganizationChart"/>
    <dgm:cxn modelId="{A3BDAC64-8ABB-4C8C-8001-4686FE6F4FBD}" type="presOf" srcId="{095B124E-88F3-4F7B-ACB7-68853A865172}" destId="{E9F41A02-45B8-446C-B866-65F9AD836F78}" srcOrd="0" destOrd="0" presId="urn:microsoft.com/office/officeart/2009/3/layout/HorizontalOrganizationChart"/>
    <dgm:cxn modelId="{177D4B65-4C2C-4FFE-81D6-9BE01533115B}" srcId="{D5F93677-F397-495C-98C7-7E24C420BE01}" destId="{B43C5AA1-176F-40CE-934A-039294BA1C87}" srcOrd="1" destOrd="0" parTransId="{E6B559A4-6DD4-4013-9FC7-E1EFE9B52BD2}" sibTransId="{E1FCB204-0C59-41B2-A528-8B7D999E974A}"/>
    <dgm:cxn modelId="{4A52E651-6F54-4DAB-8D69-215F0672E3EC}" type="presOf" srcId="{095B124E-88F3-4F7B-ACB7-68853A865172}" destId="{154D3A62-3628-4D43-ABEB-4C1A034A3293}" srcOrd="1" destOrd="0" presId="urn:microsoft.com/office/officeart/2009/3/layout/HorizontalOrganizationChart"/>
    <dgm:cxn modelId="{6559FFE7-0C38-4DDC-AA50-FA75CB02D658}" type="presOf" srcId="{B1B09E7D-0500-4E64-9A4B-3D46E5D946A6}" destId="{B1EEFF48-307B-4B26-827F-347F583CAF7C}" srcOrd="0" destOrd="0" presId="urn:microsoft.com/office/officeart/2009/3/layout/HorizontalOrganizationChart"/>
    <dgm:cxn modelId="{7F5ACD13-9F69-4E62-A49F-863384C20717}" type="presOf" srcId="{E6B559A4-6DD4-4013-9FC7-E1EFE9B52BD2}" destId="{A0871622-C478-474F-AB41-2E8FD186140D}" srcOrd="0" destOrd="0" presId="urn:microsoft.com/office/officeart/2009/3/layout/HorizontalOrganizationChart"/>
    <dgm:cxn modelId="{8EDD67E8-A8DA-4EB2-9822-E753F7EC322F}" srcId="{8F955CFF-B9E5-4EED-B4F4-F155118CDFC7}" destId="{BB8B37F9-F195-4D74-ABC2-4D7F5A161F56}" srcOrd="0" destOrd="0" parTransId="{CC913633-C404-4725-9F3E-90BD1411927E}" sibTransId="{DF504575-2159-4E55-BB32-C415E4E149C0}"/>
    <dgm:cxn modelId="{9C72D6CB-63F9-48C5-B600-585408C832EC}" type="presOf" srcId="{49DA26B1-E573-4F9D-81BB-8BC5E3C343D3}" destId="{48C8B978-409C-403D-AA52-DC9BDE3D573E}" srcOrd="1" destOrd="0" presId="urn:microsoft.com/office/officeart/2009/3/layout/HorizontalOrganizationChart"/>
    <dgm:cxn modelId="{BDC4EADC-819E-436E-92A3-147ECBE5CA46}" srcId="{D5F93677-F397-495C-98C7-7E24C420BE01}" destId="{46F00ABE-383D-428D-AE39-E195FD93BE4C}" srcOrd="2" destOrd="0" parTransId="{2A25F047-662C-4247-B549-70516649A6CB}" sibTransId="{EBD4195B-5FED-4015-87CA-C1686897AAC8}"/>
    <dgm:cxn modelId="{E7B67BD6-E9DD-4542-9E17-4ECD32396DA1}" type="presOf" srcId="{6CC2B276-9065-4FF4-AC7C-45A00253A464}" destId="{42F86561-CDAA-4DAE-8704-51789D1C87F2}" srcOrd="1" destOrd="0" presId="urn:microsoft.com/office/officeart/2009/3/layout/HorizontalOrganizationChart"/>
    <dgm:cxn modelId="{0ADECAC6-DD8C-4CA8-B634-6330FC0E01C3}" type="presOf" srcId="{B43C5AA1-176F-40CE-934A-039294BA1C87}" destId="{926455CE-13A4-464A-BECF-7F4B25A48A96}" srcOrd="0" destOrd="0" presId="urn:microsoft.com/office/officeart/2009/3/layout/HorizontalOrganizationChart"/>
    <dgm:cxn modelId="{7588295B-CEA7-46D1-9F42-D43E28DBACC8}" type="presOf" srcId="{49DA26B1-E573-4F9D-81BB-8BC5E3C343D3}" destId="{9E164905-4F4C-4EC7-B49A-CCD391B179D2}" srcOrd="0" destOrd="0" presId="urn:microsoft.com/office/officeart/2009/3/layout/HorizontalOrganizationChart"/>
    <dgm:cxn modelId="{FB7F99E6-6D41-417D-A63A-AF4DA3C2772E}" type="presOf" srcId="{8F955CFF-B9E5-4EED-B4F4-F155118CDFC7}" destId="{C4F51E27-A114-409D-AAF3-2E35E30112D5}" srcOrd="1" destOrd="0" presId="urn:microsoft.com/office/officeart/2009/3/layout/HorizontalOrganizationChart"/>
    <dgm:cxn modelId="{058DDF7A-7CA2-41F9-9550-D325BD7680F0}" type="presOf" srcId="{DBD38590-4B58-4C91-AC56-86A8BEA01FAC}" destId="{F7E9AFC9-910A-4C56-BE4E-FA3EB514CB8B}" srcOrd="0" destOrd="0" presId="urn:microsoft.com/office/officeart/2009/3/layout/HorizontalOrganizationChart"/>
    <dgm:cxn modelId="{C13B4E2E-1339-44C8-8368-EC3A9B49F50D}" srcId="{8F955CFF-B9E5-4EED-B4F4-F155118CDFC7}" destId="{D5F93677-F397-495C-98C7-7E24C420BE01}" srcOrd="3" destOrd="0" parTransId="{0A44134C-8C20-4262-81EC-E96C3BD5D2A7}" sibTransId="{0D18AF05-E451-4B26-B433-8BA172777C6F}"/>
    <dgm:cxn modelId="{32DF9014-C5C9-4CDC-B4B6-DD1AB4475B11}" type="presOf" srcId="{279D4067-D4C2-4CEE-8F84-3FBB1890429D}" destId="{6C5AA4E2-CB18-4044-8C03-5D81BD7BD3EB}" srcOrd="0" destOrd="0" presId="urn:microsoft.com/office/officeart/2009/3/layout/HorizontalOrganizationChart"/>
    <dgm:cxn modelId="{28A4C927-2973-4164-8205-2FD466A2DB29}" type="presOf" srcId="{46F00ABE-383D-428D-AE39-E195FD93BE4C}" destId="{33494955-2D95-41BD-9F34-0CE95BF10C22}" srcOrd="1" destOrd="0" presId="urn:microsoft.com/office/officeart/2009/3/layout/HorizontalOrganizationChart"/>
    <dgm:cxn modelId="{F2674881-965B-48C8-8F67-0679204C2307}" srcId="{D5F93677-F397-495C-98C7-7E24C420BE01}" destId="{B1B09E7D-0500-4E64-9A4B-3D46E5D946A6}" srcOrd="3" destOrd="0" parTransId="{279D4067-D4C2-4CEE-8F84-3FBB1890429D}" sibTransId="{8A21DB9D-BA9F-4C53-93A2-D4A0C31B6B33}"/>
    <dgm:cxn modelId="{17D21BC8-A047-47F0-AF83-6B1E2FD17564}" type="presOf" srcId="{26CE8661-5BD8-4722-85CE-947B790E40A2}" destId="{EDE3DD5E-8046-4426-B285-15DA18A0C109}" srcOrd="0" destOrd="0" presId="urn:microsoft.com/office/officeart/2009/3/layout/HorizontalOrganizationChart"/>
    <dgm:cxn modelId="{471DB9A8-C8A4-454D-B607-7F35CD8B84F7}" srcId="{8F955CFF-B9E5-4EED-B4F4-F155118CDFC7}" destId="{095B124E-88F3-4F7B-ACB7-68853A865172}" srcOrd="2" destOrd="0" parTransId="{724D1590-8B9E-4FFE-BFD4-598F7493C294}" sibTransId="{04662C9C-6DD5-4F88-950F-CFC5D29F503E}"/>
    <dgm:cxn modelId="{B053E86A-11F9-460A-8C18-DF27D2EBF4DF}" type="presOf" srcId="{8F955CFF-B9E5-4EED-B4F4-F155118CDFC7}" destId="{9106F00A-D6D3-4D9A-92A5-7931454F7CBE}" srcOrd="0" destOrd="0" presId="urn:microsoft.com/office/officeart/2009/3/layout/HorizontalOrganizationChart"/>
    <dgm:cxn modelId="{A3F6BAF3-3DCB-447E-96A7-6049B519392D}" type="presOf" srcId="{BB8B37F9-F195-4D74-ABC2-4D7F5A161F56}" destId="{2D53E7B1-05B1-4FCD-86E4-017F78923E3A}" srcOrd="0" destOrd="0" presId="urn:microsoft.com/office/officeart/2009/3/layout/HorizontalOrganizationChart"/>
    <dgm:cxn modelId="{A2985C5D-4C96-4B80-96A9-CC968FF41B46}" srcId="{6ECE5002-362F-4E0F-88B2-4FC4F76E8578}" destId="{8F955CFF-B9E5-4EED-B4F4-F155118CDFC7}" srcOrd="0" destOrd="0" parTransId="{1DCFADB5-43A1-4EAE-AC3E-52D44862907A}" sibTransId="{8CA2170A-73CE-464F-9469-F5479F14901C}"/>
    <dgm:cxn modelId="{224A0353-5FCF-4196-9A70-40E8C5565BCF}" type="presOf" srcId="{6ECE5002-362F-4E0F-88B2-4FC4F76E8578}" destId="{59754090-2B14-44ED-BD43-2EC9EDBD9912}" srcOrd="0" destOrd="0" presId="urn:microsoft.com/office/officeart/2009/3/layout/HorizontalOrganizationChart"/>
    <dgm:cxn modelId="{B241A3B2-0DD2-4979-812D-5AE42BA5DA22}" srcId="{8F955CFF-B9E5-4EED-B4F4-F155118CDFC7}" destId="{6CC2B276-9065-4FF4-AC7C-45A00253A464}" srcOrd="1" destOrd="0" parTransId="{92366639-7AB9-44EA-9C33-EB704BA0B2B3}" sibTransId="{D42A4655-EB60-49DA-8969-62848D7BA2BD}"/>
    <dgm:cxn modelId="{2617F4AC-8295-4719-8712-A961D19DCC44}" type="presOf" srcId="{F346CFFC-2C38-4028-B2B8-74C02B737A83}" destId="{6A33B11A-4E89-48D6-BDF2-961589D9589D}" srcOrd="0" destOrd="0" presId="urn:microsoft.com/office/officeart/2009/3/layout/HorizontalOrganizationChart"/>
    <dgm:cxn modelId="{4C8E643B-4EB4-4151-9C86-EE144154F547}" type="presParOf" srcId="{59754090-2B14-44ED-BD43-2EC9EDBD9912}" destId="{3905E34C-2592-4B93-92EA-5085C510CF72}" srcOrd="0" destOrd="0" presId="urn:microsoft.com/office/officeart/2009/3/layout/HorizontalOrganizationChart"/>
    <dgm:cxn modelId="{21DB9998-FD92-455E-88B0-D0998114B5EC}" type="presParOf" srcId="{3905E34C-2592-4B93-92EA-5085C510CF72}" destId="{61F226BF-B90B-4F7E-8787-1CEC8E4B96B0}" srcOrd="0" destOrd="0" presId="urn:microsoft.com/office/officeart/2009/3/layout/HorizontalOrganizationChart"/>
    <dgm:cxn modelId="{3104CF6C-D7D1-49C7-B0E3-BDF9712346C0}" type="presParOf" srcId="{61F226BF-B90B-4F7E-8787-1CEC8E4B96B0}" destId="{9106F00A-D6D3-4D9A-92A5-7931454F7CBE}" srcOrd="0" destOrd="0" presId="urn:microsoft.com/office/officeart/2009/3/layout/HorizontalOrganizationChart"/>
    <dgm:cxn modelId="{ABD395CE-8430-468B-A7DB-D0AC2035C071}" type="presParOf" srcId="{61F226BF-B90B-4F7E-8787-1CEC8E4B96B0}" destId="{C4F51E27-A114-409D-AAF3-2E35E30112D5}" srcOrd="1" destOrd="0" presId="urn:microsoft.com/office/officeart/2009/3/layout/HorizontalOrganizationChart"/>
    <dgm:cxn modelId="{B9675E0B-DBE0-4E50-97CB-44D2ED6C4931}" type="presParOf" srcId="{3905E34C-2592-4B93-92EA-5085C510CF72}" destId="{F296F698-D46D-46AA-AD18-E01C3533B662}" srcOrd="1" destOrd="0" presId="urn:microsoft.com/office/officeart/2009/3/layout/HorizontalOrganizationChart"/>
    <dgm:cxn modelId="{270DD708-4401-4F25-97AA-53AF60D38622}" type="presParOf" srcId="{F296F698-D46D-46AA-AD18-E01C3533B662}" destId="{CDD1C5E4-95B4-4FE0-B0C6-4F70E3BD24DB}" srcOrd="0" destOrd="0" presId="urn:microsoft.com/office/officeart/2009/3/layout/HorizontalOrganizationChart"/>
    <dgm:cxn modelId="{72276682-1A55-4310-867E-2E7F6FC74D80}" type="presParOf" srcId="{F296F698-D46D-46AA-AD18-E01C3533B662}" destId="{DC8D04F4-FA48-447C-8D33-D55E910CDD15}" srcOrd="1" destOrd="0" presId="urn:microsoft.com/office/officeart/2009/3/layout/HorizontalOrganizationChart"/>
    <dgm:cxn modelId="{30A7D756-D57D-44A1-B9B2-7EF7C99B8B6B}" type="presParOf" srcId="{DC8D04F4-FA48-447C-8D33-D55E910CDD15}" destId="{702AAFFF-CE26-41E7-B68F-067BFBF0AD8A}" srcOrd="0" destOrd="0" presId="urn:microsoft.com/office/officeart/2009/3/layout/HorizontalOrganizationChart"/>
    <dgm:cxn modelId="{6F0AF882-BE96-48E7-9699-205429609BDD}" type="presParOf" srcId="{702AAFFF-CE26-41E7-B68F-067BFBF0AD8A}" destId="{2D53E7B1-05B1-4FCD-86E4-017F78923E3A}" srcOrd="0" destOrd="0" presId="urn:microsoft.com/office/officeart/2009/3/layout/HorizontalOrganizationChart"/>
    <dgm:cxn modelId="{3362E9BF-22E4-4CF1-9944-040442F8C54A}" type="presParOf" srcId="{702AAFFF-CE26-41E7-B68F-067BFBF0AD8A}" destId="{4EEEB4F8-6971-4FF9-AA34-0EE869755201}" srcOrd="1" destOrd="0" presId="urn:microsoft.com/office/officeart/2009/3/layout/HorizontalOrganizationChart"/>
    <dgm:cxn modelId="{2DD83B4F-8EF2-4A7F-A6F9-D0744CDF4336}" type="presParOf" srcId="{DC8D04F4-FA48-447C-8D33-D55E910CDD15}" destId="{C5C3956F-C284-464F-9D27-90F3F0A09926}" srcOrd="1" destOrd="0" presId="urn:microsoft.com/office/officeart/2009/3/layout/HorizontalOrganizationChart"/>
    <dgm:cxn modelId="{6B7DDA3E-75F0-4874-B279-B2F0A1EFCF0D}" type="presParOf" srcId="{C5C3956F-C284-464F-9D27-90F3F0A09926}" destId="{6A33B11A-4E89-48D6-BDF2-961589D9589D}" srcOrd="0" destOrd="0" presId="urn:microsoft.com/office/officeart/2009/3/layout/HorizontalOrganizationChart"/>
    <dgm:cxn modelId="{1ADD0229-EDA0-4EB0-B6FA-44B69AF893FA}" type="presParOf" srcId="{C5C3956F-C284-464F-9D27-90F3F0A09926}" destId="{1E109419-8BCD-4E06-A6D6-71A537C704E8}" srcOrd="1" destOrd="0" presId="urn:microsoft.com/office/officeart/2009/3/layout/HorizontalOrganizationChart"/>
    <dgm:cxn modelId="{B5797F84-ACE5-4EB3-BBA0-A0700A0A6361}" type="presParOf" srcId="{1E109419-8BCD-4E06-A6D6-71A537C704E8}" destId="{56E9A8DD-1965-4EF1-98C4-04E0B35F045B}" srcOrd="0" destOrd="0" presId="urn:microsoft.com/office/officeart/2009/3/layout/HorizontalOrganizationChart"/>
    <dgm:cxn modelId="{3675B471-FA11-4861-9172-FD8CB3A6D795}" type="presParOf" srcId="{56E9A8DD-1965-4EF1-98C4-04E0B35F045B}" destId="{EDE3DD5E-8046-4426-B285-15DA18A0C109}" srcOrd="0" destOrd="0" presId="urn:microsoft.com/office/officeart/2009/3/layout/HorizontalOrganizationChart"/>
    <dgm:cxn modelId="{1C613F3C-9593-4E78-996C-56461ACF0E8C}" type="presParOf" srcId="{56E9A8DD-1965-4EF1-98C4-04E0B35F045B}" destId="{65BF652B-45EB-42BD-B074-1883FCD401B2}" srcOrd="1" destOrd="0" presId="urn:microsoft.com/office/officeart/2009/3/layout/HorizontalOrganizationChart"/>
    <dgm:cxn modelId="{25922B20-16C4-44BB-A870-96E8F9C3BC3B}" type="presParOf" srcId="{1E109419-8BCD-4E06-A6D6-71A537C704E8}" destId="{5357C741-5911-4EEA-928F-747598C71839}" srcOrd="1" destOrd="0" presId="urn:microsoft.com/office/officeart/2009/3/layout/HorizontalOrganizationChart"/>
    <dgm:cxn modelId="{E91609FC-D62A-44BF-B04E-79FD664BB61E}" type="presParOf" srcId="{1E109419-8BCD-4E06-A6D6-71A537C704E8}" destId="{FC7D3636-3BB9-44A3-94C0-89B8BC6A7439}" srcOrd="2" destOrd="0" presId="urn:microsoft.com/office/officeart/2009/3/layout/HorizontalOrganizationChart"/>
    <dgm:cxn modelId="{73D49DE9-2D61-4857-A7AE-D08FC9BCD0BE}" type="presParOf" srcId="{DC8D04F4-FA48-447C-8D33-D55E910CDD15}" destId="{A68BC51C-25B2-4AF4-B8F5-F85A5EB1D153}" srcOrd="2" destOrd="0" presId="urn:microsoft.com/office/officeart/2009/3/layout/HorizontalOrganizationChart"/>
    <dgm:cxn modelId="{CD81425C-0AF2-4948-A363-7DEBA190B7D1}" type="presParOf" srcId="{F296F698-D46D-46AA-AD18-E01C3533B662}" destId="{B7133255-2AD2-49A3-B3E4-95BCE2CF9D06}" srcOrd="2" destOrd="0" presId="urn:microsoft.com/office/officeart/2009/3/layout/HorizontalOrganizationChart"/>
    <dgm:cxn modelId="{C577902E-6074-41AF-B6A0-E2897370B60B}" type="presParOf" srcId="{F296F698-D46D-46AA-AD18-E01C3533B662}" destId="{16291F50-2784-4E0A-B20E-94BE41445E90}" srcOrd="3" destOrd="0" presId="urn:microsoft.com/office/officeart/2009/3/layout/HorizontalOrganizationChart"/>
    <dgm:cxn modelId="{47AABF62-720F-4736-9D86-C50A0270EC04}" type="presParOf" srcId="{16291F50-2784-4E0A-B20E-94BE41445E90}" destId="{31E2BFF8-253D-4E10-BC71-4AB86370D562}" srcOrd="0" destOrd="0" presId="urn:microsoft.com/office/officeart/2009/3/layout/HorizontalOrganizationChart"/>
    <dgm:cxn modelId="{E8621DA0-4258-43AD-B9F3-ED29238C9E0B}" type="presParOf" srcId="{31E2BFF8-253D-4E10-BC71-4AB86370D562}" destId="{556ACF4C-4A9E-458C-B6B5-D78A026D94AA}" srcOrd="0" destOrd="0" presId="urn:microsoft.com/office/officeart/2009/3/layout/HorizontalOrganizationChart"/>
    <dgm:cxn modelId="{CACD9186-93BF-4E18-8EA5-E0BDD5033D26}" type="presParOf" srcId="{31E2BFF8-253D-4E10-BC71-4AB86370D562}" destId="{42F86561-CDAA-4DAE-8704-51789D1C87F2}" srcOrd="1" destOrd="0" presId="urn:microsoft.com/office/officeart/2009/3/layout/HorizontalOrganizationChart"/>
    <dgm:cxn modelId="{5773D13E-9AEE-4B30-8CEF-5FB070976630}" type="presParOf" srcId="{16291F50-2784-4E0A-B20E-94BE41445E90}" destId="{0C88A0F7-5260-4FBC-A11D-FF4CD3CA230E}" srcOrd="1" destOrd="0" presId="urn:microsoft.com/office/officeart/2009/3/layout/HorizontalOrganizationChart"/>
    <dgm:cxn modelId="{71DEEAEB-7B14-4EF1-A891-FFB56CC4B0D4}" type="presParOf" srcId="{0C88A0F7-5260-4FBC-A11D-FF4CD3CA230E}" destId="{F7E9AFC9-910A-4C56-BE4E-FA3EB514CB8B}" srcOrd="0" destOrd="0" presId="urn:microsoft.com/office/officeart/2009/3/layout/HorizontalOrganizationChart"/>
    <dgm:cxn modelId="{BACDD363-5166-4842-BA0A-C4E6D47EE6D3}" type="presParOf" srcId="{0C88A0F7-5260-4FBC-A11D-FF4CD3CA230E}" destId="{4F8D21E1-43CD-4B17-B107-094BA2E1D6E6}" srcOrd="1" destOrd="0" presId="urn:microsoft.com/office/officeart/2009/3/layout/HorizontalOrganizationChart"/>
    <dgm:cxn modelId="{6C33FE97-E296-41CE-9E92-BBE76B24747A}" type="presParOf" srcId="{4F8D21E1-43CD-4B17-B107-094BA2E1D6E6}" destId="{32AA5421-1E85-46C6-92F8-045B6DBA8C06}" srcOrd="0" destOrd="0" presId="urn:microsoft.com/office/officeart/2009/3/layout/HorizontalOrganizationChart"/>
    <dgm:cxn modelId="{7DA346B9-8E97-4F5D-B7DF-2734D1AF6A07}" type="presParOf" srcId="{32AA5421-1E85-46C6-92F8-045B6DBA8C06}" destId="{9E164905-4F4C-4EC7-B49A-CCD391B179D2}" srcOrd="0" destOrd="0" presId="urn:microsoft.com/office/officeart/2009/3/layout/HorizontalOrganizationChart"/>
    <dgm:cxn modelId="{B5672910-A1E3-48C9-A223-FD77CDBC7008}" type="presParOf" srcId="{32AA5421-1E85-46C6-92F8-045B6DBA8C06}" destId="{48C8B978-409C-403D-AA52-DC9BDE3D573E}" srcOrd="1" destOrd="0" presId="urn:microsoft.com/office/officeart/2009/3/layout/HorizontalOrganizationChart"/>
    <dgm:cxn modelId="{A7E648C3-2CDF-4922-B701-FCACFECB8E10}" type="presParOf" srcId="{4F8D21E1-43CD-4B17-B107-094BA2E1D6E6}" destId="{4D7B23A3-FB70-417B-9378-6F89BCEE52FA}" srcOrd="1" destOrd="0" presId="urn:microsoft.com/office/officeart/2009/3/layout/HorizontalOrganizationChart"/>
    <dgm:cxn modelId="{8F4185B6-7001-448E-8207-2C99DBB56CD1}" type="presParOf" srcId="{4F8D21E1-43CD-4B17-B107-094BA2E1D6E6}" destId="{3AC3D28E-F0EC-43F7-B650-3AE6B1F7D174}" srcOrd="2" destOrd="0" presId="urn:microsoft.com/office/officeart/2009/3/layout/HorizontalOrganizationChart"/>
    <dgm:cxn modelId="{7C33FA9C-B984-4C7F-92AA-0BF0F9A3EF5A}" type="presParOf" srcId="{16291F50-2784-4E0A-B20E-94BE41445E90}" destId="{64C2102A-693D-4BEE-9A0B-5B9F5F5E948F}" srcOrd="2" destOrd="0" presId="urn:microsoft.com/office/officeart/2009/3/layout/HorizontalOrganizationChart"/>
    <dgm:cxn modelId="{233742DB-DC08-4239-BB1E-65F980F81A7A}" type="presParOf" srcId="{F296F698-D46D-46AA-AD18-E01C3533B662}" destId="{4051E76B-7000-457C-B5EF-3C57B2642475}" srcOrd="4" destOrd="0" presId="urn:microsoft.com/office/officeart/2009/3/layout/HorizontalOrganizationChart"/>
    <dgm:cxn modelId="{E14E8415-547C-461E-ADB2-590980BFF412}" type="presParOf" srcId="{F296F698-D46D-46AA-AD18-E01C3533B662}" destId="{43BB0096-B66B-449A-9550-5194C9576818}" srcOrd="5" destOrd="0" presId="urn:microsoft.com/office/officeart/2009/3/layout/HorizontalOrganizationChart"/>
    <dgm:cxn modelId="{1A20E147-DEE2-48E7-BBFB-DE4685056DA0}" type="presParOf" srcId="{43BB0096-B66B-449A-9550-5194C9576818}" destId="{CF7DBCEF-4CC3-4125-870E-B1108266E916}" srcOrd="0" destOrd="0" presId="urn:microsoft.com/office/officeart/2009/3/layout/HorizontalOrganizationChart"/>
    <dgm:cxn modelId="{3389F4F8-E4E8-4509-94CD-63330AA7D029}" type="presParOf" srcId="{CF7DBCEF-4CC3-4125-870E-B1108266E916}" destId="{E9F41A02-45B8-446C-B866-65F9AD836F78}" srcOrd="0" destOrd="0" presId="urn:microsoft.com/office/officeart/2009/3/layout/HorizontalOrganizationChart"/>
    <dgm:cxn modelId="{B9A85059-2AA4-4642-A325-65C4987F531E}" type="presParOf" srcId="{CF7DBCEF-4CC3-4125-870E-B1108266E916}" destId="{154D3A62-3628-4D43-ABEB-4C1A034A3293}" srcOrd="1" destOrd="0" presId="urn:microsoft.com/office/officeart/2009/3/layout/HorizontalOrganizationChart"/>
    <dgm:cxn modelId="{95403905-46BB-4606-B977-63A8A3E2C549}" type="presParOf" srcId="{43BB0096-B66B-449A-9550-5194C9576818}" destId="{3D7EFB2E-4132-460F-88A0-53FDD0601DBF}" srcOrd="1" destOrd="0" presId="urn:microsoft.com/office/officeart/2009/3/layout/HorizontalOrganizationChart"/>
    <dgm:cxn modelId="{A862C62E-897F-4CD6-8391-C4BBC98C34E9}" type="presParOf" srcId="{43BB0096-B66B-449A-9550-5194C9576818}" destId="{EE34BA37-FAAC-4533-A443-1892336A82A1}" srcOrd="2" destOrd="0" presId="urn:microsoft.com/office/officeart/2009/3/layout/HorizontalOrganizationChart"/>
    <dgm:cxn modelId="{89C70DFE-41D7-40B2-8C98-F4025141FCFD}" type="presParOf" srcId="{F296F698-D46D-46AA-AD18-E01C3533B662}" destId="{1598AC69-E912-467B-9D65-71CE70B4BAD8}" srcOrd="6" destOrd="0" presId="urn:microsoft.com/office/officeart/2009/3/layout/HorizontalOrganizationChart"/>
    <dgm:cxn modelId="{0F48F894-C04D-42BD-A25D-AA0BD15E65B7}" type="presParOf" srcId="{F296F698-D46D-46AA-AD18-E01C3533B662}" destId="{455567D8-61E4-43BA-9483-5E68134CE7F4}" srcOrd="7" destOrd="0" presId="urn:microsoft.com/office/officeart/2009/3/layout/HorizontalOrganizationChart"/>
    <dgm:cxn modelId="{944BFDCA-8991-457D-B32B-C5793C38326C}" type="presParOf" srcId="{455567D8-61E4-43BA-9483-5E68134CE7F4}" destId="{E134DEE2-12C7-42BD-A155-F8141B2A273E}" srcOrd="0" destOrd="0" presId="urn:microsoft.com/office/officeart/2009/3/layout/HorizontalOrganizationChart"/>
    <dgm:cxn modelId="{E7C2A05C-105A-4374-8CE3-E1AF0DCB27DF}" type="presParOf" srcId="{E134DEE2-12C7-42BD-A155-F8141B2A273E}" destId="{35088C1A-9FEF-41AE-934B-89D84E9BAB86}" srcOrd="0" destOrd="0" presId="urn:microsoft.com/office/officeart/2009/3/layout/HorizontalOrganizationChart"/>
    <dgm:cxn modelId="{72C3C0A2-B7E9-446D-8235-919B0FE72AAB}" type="presParOf" srcId="{E134DEE2-12C7-42BD-A155-F8141B2A273E}" destId="{E4077CF5-F056-45CF-BC44-8BA531185AF1}" srcOrd="1" destOrd="0" presId="urn:microsoft.com/office/officeart/2009/3/layout/HorizontalOrganizationChart"/>
    <dgm:cxn modelId="{9119713B-7186-4375-A016-17A64A1765B5}" type="presParOf" srcId="{455567D8-61E4-43BA-9483-5E68134CE7F4}" destId="{EA3DFDA2-1D3B-42CB-9794-F6CE12F5A75B}" srcOrd="1" destOrd="0" presId="urn:microsoft.com/office/officeart/2009/3/layout/HorizontalOrganizationChart"/>
    <dgm:cxn modelId="{BE0873A6-2707-496A-ABE9-BC047589A3F3}" type="presParOf" srcId="{EA3DFDA2-1D3B-42CB-9794-F6CE12F5A75B}" destId="{51CA6976-018B-4E65-ADEA-699686FB0417}" srcOrd="0" destOrd="0" presId="urn:microsoft.com/office/officeart/2009/3/layout/HorizontalOrganizationChart"/>
    <dgm:cxn modelId="{5D9EC71B-6875-4FE6-993C-E2906423743A}" type="presParOf" srcId="{EA3DFDA2-1D3B-42CB-9794-F6CE12F5A75B}" destId="{5BFE2E5C-C24A-40D3-A24E-C1B58F7E8376}" srcOrd="1" destOrd="0" presId="urn:microsoft.com/office/officeart/2009/3/layout/HorizontalOrganizationChart"/>
    <dgm:cxn modelId="{872BA0EE-D124-4C94-A87F-437A0A8A9A13}" type="presParOf" srcId="{5BFE2E5C-C24A-40D3-A24E-C1B58F7E8376}" destId="{CA551B36-C91E-443D-8A2D-99F66809B000}" srcOrd="0" destOrd="0" presId="urn:microsoft.com/office/officeart/2009/3/layout/HorizontalOrganizationChart"/>
    <dgm:cxn modelId="{7E17D2E5-C5DC-4D08-A7F7-1954CB2524EB}" type="presParOf" srcId="{CA551B36-C91E-443D-8A2D-99F66809B000}" destId="{7F547843-C85D-4CB8-98CD-59E177214325}" srcOrd="0" destOrd="0" presId="urn:microsoft.com/office/officeart/2009/3/layout/HorizontalOrganizationChart"/>
    <dgm:cxn modelId="{DAE8DB25-4731-453A-BF01-542F01BC03C1}" type="presParOf" srcId="{CA551B36-C91E-443D-8A2D-99F66809B000}" destId="{C39F4C8D-DE6A-41C4-9DE9-90FF8D9EAFC1}" srcOrd="1" destOrd="0" presId="urn:microsoft.com/office/officeart/2009/3/layout/HorizontalOrganizationChart"/>
    <dgm:cxn modelId="{4DDC0F90-FE04-45D8-B5F3-D9BEDEB1799D}" type="presParOf" srcId="{5BFE2E5C-C24A-40D3-A24E-C1B58F7E8376}" destId="{6780A514-6ECA-4DC2-BEDD-3EC72632DF15}" srcOrd="1" destOrd="0" presId="urn:microsoft.com/office/officeart/2009/3/layout/HorizontalOrganizationChart"/>
    <dgm:cxn modelId="{3E0C31AE-C3C1-4500-8630-A1E00824CD08}" type="presParOf" srcId="{5BFE2E5C-C24A-40D3-A24E-C1B58F7E8376}" destId="{9F0CA468-A73E-4A03-B854-328A28FB4C8C}" srcOrd="2" destOrd="0" presId="urn:microsoft.com/office/officeart/2009/3/layout/HorizontalOrganizationChart"/>
    <dgm:cxn modelId="{C54E71BB-1293-447E-9EB6-2BE80E10486C}" type="presParOf" srcId="{EA3DFDA2-1D3B-42CB-9794-F6CE12F5A75B}" destId="{A0871622-C478-474F-AB41-2E8FD186140D}" srcOrd="2" destOrd="0" presId="urn:microsoft.com/office/officeart/2009/3/layout/HorizontalOrganizationChart"/>
    <dgm:cxn modelId="{3D1C4977-9C97-49EB-8369-900F326D5505}" type="presParOf" srcId="{EA3DFDA2-1D3B-42CB-9794-F6CE12F5A75B}" destId="{C11CC793-0031-4A84-A421-16DD45DAC4AC}" srcOrd="3" destOrd="0" presId="urn:microsoft.com/office/officeart/2009/3/layout/HorizontalOrganizationChart"/>
    <dgm:cxn modelId="{E5F883E3-8247-45C9-9C4C-88DE1DE66CCE}" type="presParOf" srcId="{C11CC793-0031-4A84-A421-16DD45DAC4AC}" destId="{3050747A-1389-49C3-9356-B5F68327B914}" srcOrd="0" destOrd="0" presId="urn:microsoft.com/office/officeart/2009/3/layout/HorizontalOrganizationChart"/>
    <dgm:cxn modelId="{794E0C7D-54CC-4CC5-917B-1D1CCFDE9F14}" type="presParOf" srcId="{3050747A-1389-49C3-9356-B5F68327B914}" destId="{926455CE-13A4-464A-BECF-7F4B25A48A96}" srcOrd="0" destOrd="0" presId="urn:microsoft.com/office/officeart/2009/3/layout/HorizontalOrganizationChart"/>
    <dgm:cxn modelId="{0E64533E-4E5E-4035-A234-24CB8335D1DD}" type="presParOf" srcId="{3050747A-1389-49C3-9356-B5F68327B914}" destId="{FC911106-563D-43EF-BD0F-EE6F2D130ADE}" srcOrd="1" destOrd="0" presId="urn:microsoft.com/office/officeart/2009/3/layout/HorizontalOrganizationChart"/>
    <dgm:cxn modelId="{902E2210-0498-4F7E-A618-7FAB347F5DD5}" type="presParOf" srcId="{C11CC793-0031-4A84-A421-16DD45DAC4AC}" destId="{5D673830-9E8C-4647-B49D-34C4163C5BCC}" srcOrd="1" destOrd="0" presId="urn:microsoft.com/office/officeart/2009/3/layout/HorizontalOrganizationChart"/>
    <dgm:cxn modelId="{61E6FB2C-EC5F-45FE-871D-F3C8C0523469}" type="presParOf" srcId="{C11CC793-0031-4A84-A421-16DD45DAC4AC}" destId="{5B07F756-CA62-402C-AE29-BF97969DD177}" srcOrd="2" destOrd="0" presId="urn:microsoft.com/office/officeart/2009/3/layout/HorizontalOrganizationChart"/>
    <dgm:cxn modelId="{B2754413-CB2A-4AB8-AF45-3192E771546E}" type="presParOf" srcId="{EA3DFDA2-1D3B-42CB-9794-F6CE12F5A75B}" destId="{CEAB4394-E476-461F-B2E9-2E4AE67A32D8}" srcOrd="4" destOrd="0" presId="urn:microsoft.com/office/officeart/2009/3/layout/HorizontalOrganizationChart"/>
    <dgm:cxn modelId="{41A2A414-20ED-4889-86CC-92A9A426B24E}" type="presParOf" srcId="{EA3DFDA2-1D3B-42CB-9794-F6CE12F5A75B}" destId="{7623CD35-246E-4448-A455-FF123D7A234D}" srcOrd="5" destOrd="0" presId="urn:microsoft.com/office/officeart/2009/3/layout/HorizontalOrganizationChart"/>
    <dgm:cxn modelId="{5F9B7072-A748-4FD4-8374-5034608324BB}" type="presParOf" srcId="{7623CD35-246E-4448-A455-FF123D7A234D}" destId="{2B34AF50-47C8-4AD9-A920-F5877CCAE2C2}" srcOrd="0" destOrd="0" presId="urn:microsoft.com/office/officeart/2009/3/layout/HorizontalOrganizationChart"/>
    <dgm:cxn modelId="{C0256D61-64CD-4603-A64D-8708B61D595C}" type="presParOf" srcId="{2B34AF50-47C8-4AD9-A920-F5877CCAE2C2}" destId="{32DF544F-C6BE-4283-9373-4B0ABB13C107}" srcOrd="0" destOrd="0" presId="urn:microsoft.com/office/officeart/2009/3/layout/HorizontalOrganizationChart"/>
    <dgm:cxn modelId="{CEBAEA37-0614-43A8-A258-CD4A68D5E8B0}" type="presParOf" srcId="{2B34AF50-47C8-4AD9-A920-F5877CCAE2C2}" destId="{33494955-2D95-41BD-9F34-0CE95BF10C22}" srcOrd="1" destOrd="0" presId="urn:microsoft.com/office/officeart/2009/3/layout/HorizontalOrganizationChart"/>
    <dgm:cxn modelId="{0CE7875A-09DF-4042-A7F2-E7771EB6185B}" type="presParOf" srcId="{7623CD35-246E-4448-A455-FF123D7A234D}" destId="{B73196EE-5BB0-46B0-9417-DE4638EC6D25}" srcOrd="1" destOrd="0" presId="urn:microsoft.com/office/officeart/2009/3/layout/HorizontalOrganizationChart"/>
    <dgm:cxn modelId="{A23E4DE8-2F36-48C4-B0CD-436FFD5ED130}" type="presParOf" srcId="{7623CD35-246E-4448-A455-FF123D7A234D}" destId="{0DC9E95C-8429-4C99-99E4-51613E48475A}" srcOrd="2" destOrd="0" presId="urn:microsoft.com/office/officeart/2009/3/layout/HorizontalOrganizationChart"/>
    <dgm:cxn modelId="{767063AF-27E1-45CA-9D16-3A50751CE6A9}" type="presParOf" srcId="{EA3DFDA2-1D3B-42CB-9794-F6CE12F5A75B}" destId="{6C5AA4E2-CB18-4044-8C03-5D81BD7BD3EB}" srcOrd="6" destOrd="0" presId="urn:microsoft.com/office/officeart/2009/3/layout/HorizontalOrganizationChart"/>
    <dgm:cxn modelId="{04921640-322A-4145-8BCA-21337F34862E}" type="presParOf" srcId="{EA3DFDA2-1D3B-42CB-9794-F6CE12F5A75B}" destId="{351AA468-965B-4E85-8A1E-B893E99B3965}" srcOrd="7" destOrd="0" presId="urn:microsoft.com/office/officeart/2009/3/layout/HorizontalOrganizationChart"/>
    <dgm:cxn modelId="{987422A5-43DC-431B-A6C0-5731A68F2F7A}" type="presParOf" srcId="{351AA468-965B-4E85-8A1E-B893E99B3965}" destId="{BAD57AC4-4605-49DD-8AFD-7DC343B330EB}" srcOrd="0" destOrd="0" presId="urn:microsoft.com/office/officeart/2009/3/layout/HorizontalOrganizationChart"/>
    <dgm:cxn modelId="{91B179FE-252A-494B-80A7-C7E9102E1354}" type="presParOf" srcId="{BAD57AC4-4605-49DD-8AFD-7DC343B330EB}" destId="{B1EEFF48-307B-4B26-827F-347F583CAF7C}" srcOrd="0" destOrd="0" presId="urn:microsoft.com/office/officeart/2009/3/layout/HorizontalOrganizationChart"/>
    <dgm:cxn modelId="{6B0AFD8E-0A59-46BA-A175-30CA6525EA53}" type="presParOf" srcId="{BAD57AC4-4605-49DD-8AFD-7DC343B330EB}" destId="{17E65034-F36C-4F6A-A78F-C530FDE3B4CD}" srcOrd="1" destOrd="0" presId="urn:microsoft.com/office/officeart/2009/3/layout/HorizontalOrganizationChart"/>
    <dgm:cxn modelId="{2B2B3A9D-016D-446E-9D56-285C436439CE}" type="presParOf" srcId="{351AA468-965B-4E85-8A1E-B893E99B3965}" destId="{B6A8B8C9-CE5C-4D5F-858C-4C22B0704462}" srcOrd="1" destOrd="0" presId="urn:microsoft.com/office/officeart/2009/3/layout/HorizontalOrganizationChart"/>
    <dgm:cxn modelId="{FFA64680-C315-44DF-87F6-53B5A3A252E5}" type="presParOf" srcId="{351AA468-965B-4E85-8A1E-B893E99B3965}" destId="{C2A8CB8E-08E1-4C61-B3D5-2EDC626B4C94}" srcOrd="2" destOrd="0" presId="urn:microsoft.com/office/officeart/2009/3/layout/HorizontalOrganizationChart"/>
    <dgm:cxn modelId="{689E2352-ADBF-4364-9EE1-74582972A924}" type="presParOf" srcId="{455567D8-61E4-43BA-9483-5E68134CE7F4}" destId="{0A29F28E-8425-48DC-8F72-93A55CB8F9C4}" srcOrd="2" destOrd="0" presId="urn:microsoft.com/office/officeart/2009/3/layout/HorizontalOrganizationChart"/>
    <dgm:cxn modelId="{8693F9CF-5899-41D3-89D8-2C04489D8F32}" type="presParOf" srcId="{3905E34C-2592-4B93-92EA-5085C510CF72}" destId="{8FA3FEB0-8190-4BA5-934D-65E545D3CD0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AA4E2-CB18-4044-8C03-5D81BD7BD3EB}">
      <dsp:nvSpPr>
        <dsp:cNvPr id="0" name=""/>
        <dsp:cNvSpPr/>
      </dsp:nvSpPr>
      <dsp:spPr>
        <a:xfrm>
          <a:off x="5166568" y="3657542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1422313"/>
              </a:lnTo>
              <a:lnTo>
                <a:pt x="441027" y="1422313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B4394-E476-461F-B2E9-2E4AE67A32D8}">
      <dsp:nvSpPr>
        <dsp:cNvPr id="0" name=""/>
        <dsp:cNvSpPr/>
      </dsp:nvSpPr>
      <dsp:spPr>
        <a:xfrm>
          <a:off x="5166568" y="3657542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474104"/>
              </a:lnTo>
              <a:lnTo>
                <a:pt x="441027" y="474104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71622-C478-474F-AB41-2E8FD186140D}">
      <dsp:nvSpPr>
        <dsp:cNvPr id="0" name=""/>
        <dsp:cNvSpPr/>
      </dsp:nvSpPr>
      <dsp:spPr>
        <a:xfrm>
          <a:off x="5166568" y="3183437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474104"/>
              </a:moveTo>
              <a:lnTo>
                <a:pt x="220513" y="474104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A6976-018B-4E65-ADEA-699686FB0417}">
      <dsp:nvSpPr>
        <dsp:cNvPr id="0" name=""/>
        <dsp:cNvSpPr/>
      </dsp:nvSpPr>
      <dsp:spPr>
        <a:xfrm>
          <a:off x="5166568" y="2235229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1422313"/>
              </a:moveTo>
              <a:lnTo>
                <a:pt x="220513" y="1422313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8AC69-E912-467B-9D65-71CE70B4BAD8}">
      <dsp:nvSpPr>
        <dsp:cNvPr id="0" name=""/>
        <dsp:cNvSpPr/>
      </dsp:nvSpPr>
      <dsp:spPr>
        <a:xfrm>
          <a:off x="2520404" y="1998176"/>
          <a:ext cx="441027" cy="165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1659365"/>
              </a:lnTo>
              <a:lnTo>
                <a:pt x="441027" y="1659365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1E76B-7000-457C-B5EF-3C57B2642475}">
      <dsp:nvSpPr>
        <dsp:cNvPr id="0" name=""/>
        <dsp:cNvSpPr/>
      </dsp:nvSpPr>
      <dsp:spPr>
        <a:xfrm>
          <a:off x="2520404" y="1998176"/>
          <a:ext cx="441027" cy="237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237052"/>
              </a:lnTo>
              <a:lnTo>
                <a:pt x="441027" y="237052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9AFC9-910A-4C56-BE4E-FA3EB514CB8B}">
      <dsp:nvSpPr>
        <dsp:cNvPr id="0" name=""/>
        <dsp:cNvSpPr/>
      </dsp:nvSpPr>
      <dsp:spPr>
        <a:xfrm>
          <a:off x="5166568" y="1241300"/>
          <a:ext cx="441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27" y="4572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33255-2AD2-49A3-B3E4-95BCE2CF9D06}">
      <dsp:nvSpPr>
        <dsp:cNvPr id="0" name=""/>
        <dsp:cNvSpPr/>
      </dsp:nvSpPr>
      <dsp:spPr>
        <a:xfrm>
          <a:off x="2520404" y="1287020"/>
          <a:ext cx="441027" cy="711156"/>
        </a:xfrm>
        <a:custGeom>
          <a:avLst/>
          <a:gdLst/>
          <a:ahLst/>
          <a:cxnLst/>
          <a:rect l="0" t="0" r="0" b="0"/>
          <a:pathLst>
            <a:path>
              <a:moveTo>
                <a:pt x="0" y="711156"/>
              </a:moveTo>
              <a:lnTo>
                <a:pt x="220513" y="711156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3B11A-4E89-48D6-BDF2-961589D9589D}">
      <dsp:nvSpPr>
        <dsp:cNvPr id="0" name=""/>
        <dsp:cNvSpPr/>
      </dsp:nvSpPr>
      <dsp:spPr>
        <a:xfrm>
          <a:off x="5166568" y="293091"/>
          <a:ext cx="441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27" y="4572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1C5E4-95B4-4FE0-B0C6-4F70E3BD24DB}">
      <dsp:nvSpPr>
        <dsp:cNvPr id="0" name=""/>
        <dsp:cNvSpPr/>
      </dsp:nvSpPr>
      <dsp:spPr>
        <a:xfrm>
          <a:off x="2520404" y="338811"/>
          <a:ext cx="441027" cy="1659365"/>
        </a:xfrm>
        <a:custGeom>
          <a:avLst/>
          <a:gdLst/>
          <a:ahLst/>
          <a:cxnLst/>
          <a:rect l="0" t="0" r="0" b="0"/>
          <a:pathLst>
            <a:path>
              <a:moveTo>
                <a:pt x="0" y="1659365"/>
              </a:moveTo>
              <a:lnTo>
                <a:pt x="220513" y="1659365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6F00A-D6D3-4D9A-92A5-7931454F7CBE}">
      <dsp:nvSpPr>
        <dsp:cNvPr id="0" name=""/>
        <dsp:cNvSpPr/>
      </dsp:nvSpPr>
      <dsp:spPr>
        <a:xfrm>
          <a:off x="315267" y="1661893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芯片功能</a:t>
          </a:r>
          <a:endParaRPr lang="zh-CN" altLang="en-US" sz="3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267" y="1661893"/>
        <a:ext cx="2205136" cy="672566"/>
      </dsp:txXfrm>
    </dsp:sp>
    <dsp:sp modelId="{2D53E7B1-05B1-4FCD-86E4-017F78923E3A}">
      <dsp:nvSpPr>
        <dsp:cNvPr id="0" name=""/>
        <dsp:cNvSpPr/>
      </dsp:nvSpPr>
      <dsp:spPr>
        <a:xfrm>
          <a:off x="2961431" y="2528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数据通路运算器</a:t>
          </a:r>
          <a:endParaRPr lang="zh-CN" altLang="en-US" sz="200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1431" y="2528"/>
        <a:ext cx="2205136" cy="672566"/>
      </dsp:txXfrm>
    </dsp:sp>
    <dsp:sp modelId="{EDE3DD5E-8046-4426-B285-15DA18A0C109}">
      <dsp:nvSpPr>
        <dsp:cNvPr id="0" name=""/>
        <dsp:cNvSpPr/>
      </dsp:nvSpPr>
      <dsp:spPr>
        <a:xfrm>
          <a:off x="5607595" y="2528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加法器、</a:t>
          </a: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乘法器、计数器、移位器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2528"/>
        <a:ext cx="2205136" cy="672566"/>
      </dsp:txXfrm>
    </dsp:sp>
    <dsp:sp modelId="{556ACF4C-4A9E-458C-B6B5-D78A026D94AA}">
      <dsp:nvSpPr>
        <dsp:cNvPr id="0" name=""/>
        <dsp:cNvSpPr/>
      </dsp:nvSpPr>
      <dsp:spPr>
        <a:xfrm>
          <a:off x="2961431" y="950736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存储元件</a:t>
          </a:r>
          <a:endParaRPr lang="zh-CN" altLang="en-US" sz="200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1431" y="950736"/>
        <a:ext cx="2205136" cy="672566"/>
      </dsp:txXfrm>
    </dsp:sp>
    <dsp:sp modelId="{9E164905-4F4C-4EC7-B49A-CCD391B179D2}">
      <dsp:nvSpPr>
        <dsp:cNvPr id="0" name=""/>
        <dsp:cNvSpPr/>
      </dsp:nvSpPr>
      <dsp:spPr>
        <a:xfrm>
          <a:off x="5607595" y="950736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随机存取、顺序存取、按内容寻址存取存储器</a:t>
          </a:r>
          <a:endParaRPr lang="en-US" altLang="zh-CN" sz="1600" kern="12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950736"/>
        <a:ext cx="2205136" cy="672566"/>
      </dsp:txXfrm>
    </dsp:sp>
    <dsp:sp modelId="{E9F41A02-45B8-446C-B866-65F9AD836F78}">
      <dsp:nvSpPr>
        <dsp:cNvPr id="0" name=""/>
        <dsp:cNvSpPr/>
      </dsp:nvSpPr>
      <dsp:spPr>
        <a:xfrm>
          <a:off x="2961431" y="1898945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</a:t>
          </a:r>
          <a:endParaRPr lang="zh-CN" altLang="en-US" sz="2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1431" y="1898945"/>
        <a:ext cx="2205136" cy="672566"/>
      </dsp:txXfrm>
    </dsp:sp>
    <dsp:sp modelId="{35088C1A-9FEF-41AE-934B-89D84E9BAB86}">
      <dsp:nvSpPr>
        <dsp:cNvPr id="0" name=""/>
        <dsp:cNvSpPr/>
      </dsp:nvSpPr>
      <dsp:spPr>
        <a:xfrm>
          <a:off x="2961431" y="3321258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专用单元</a:t>
          </a:r>
          <a:endParaRPr lang="zh-CN" altLang="en-US" sz="20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1431" y="3321258"/>
        <a:ext cx="2205136" cy="672566"/>
      </dsp:txXfrm>
    </dsp:sp>
    <dsp:sp modelId="{7F547843-C85D-4CB8-98CD-59E177214325}">
      <dsp:nvSpPr>
        <dsp:cNvPr id="0" name=""/>
        <dsp:cNvSpPr/>
      </dsp:nvSpPr>
      <dsp:spPr>
        <a:xfrm>
          <a:off x="5607595" y="1898945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I/O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1898945"/>
        <a:ext cx="2205136" cy="672566"/>
      </dsp:txXfrm>
    </dsp:sp>
    <dsp:sp modelId="{926455CE-13A4-464A-BECF-7F4B25A48A96}">
      <dsp:nvSpPr>
        <dsp:cNvPr id="0" name=""/>
        <dsp:cNvSpPr/>
      </dsp:nvSpPr>
      <dsp:spPr>
        <a:xfrm>
          <a:off x="5607595" y="2847154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电源分布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2847154"/>
        <a:ext cx="2205136" cy="672566"/>
      </dsp:txXfrm>
    </dsp:sp>
    <dsp:sp modelId="{32DF544F-C6BE-4283-9373-4B0ABB13C107}">
      <dsp:nvSpPr>
        <dsp:cNvPr id="0" name=""/>
        <dsp:cNvSpPr/>
      </dsp:nvSpPr>
      <dsp:spPr>
        <a:xfrm>
          <a:off x="5607595" y="3795363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时钟生成和分布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3795363"/>
        <a:ext cx="2205136" cy="672566"/>
      </dsp:txXfrm>
    </dsp:sp>
    <dsp:sp modelId="{B1EEFF48-307B-4B26-827F-347F583CAF7C}">
      <dsp:nvSpPr>
        <dsp:cNvPr id="0" name=""/>
        <dsp:cNvSpPr/>
      </dsp:nvSpPr>
      <dsp:spPr>
        <a:xfrm>
          <a:off x="5607595" y="4743572"/>
          <a:ext cx="2205136" cy="672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模拟和射频电路</a:t>
          </a:r>
          <a:endParaRPr lang="zh-CN" alt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7595" y="4743572"/>
        <a:ext cx="2205136" cy="672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A77A-79D1-46E9-9AE5-73BEFBF4FB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1BD5-28D1-4EFC-9BE3-5439FA9CFB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CF47CB-3076-4026-8B18-63F39C6D1F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 userDrawn="1"/>
        </p:nvSpPr>
        <p:spPr>
          <a:xfrm rot="5400000">
            <a:off x="-47062" y="263186"/>
            <a:ext cx="739101" cy="64498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1431" y="523084"/>
            <a:ext cx="739101" cy="12518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 userDrawn="1"/>
        </p:nvSpPr>
        <p:spPr>
          <a:xfrm rot="5400000">
            <a:off x="4486270" y="2200275"/>
            <a:ext cx="171450" cy="9144001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 userDrawn="1"/>
        </p:nvSpPr>
        <p:spPr>
          <a:xfrm rot="5400000" flipH="1">
            <a:off x="8184229" y="5850177"/>
            <a:ext cx="327501" cy="15920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>
            <a:fillRect/>
          </a:stretch>
        </p:blipFill>
        <p:spPr>
          <a:xfrm>
            <a:off x="7829550" y="6523381"/>
            <a:ext cx="1154166" cy="31105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  <a:endParaRPr lang="zh-CN" altLang="en-US" sz="104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>
            <a:fillRect/>
          </a:stretch>
        </p:blipFill>
        <p:spPr>
          <a:xfrm>
            <a:off x="-14514" y="0"/>
            <a:ext cx="9202057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1"/>
            <a:ext cx="9085943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31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6.bmp"/><Relationship Id="rId24" Type="http://schemas.openxmlformats.org/officeDocument/2006/relationships/notesSlide" Target="../notesSlides/notesSlide5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15.bmp"/><Relationship Id="rId19" Type="http://schemas.openxmlformats.org/officeDocument/2006/relationships/image" Target="../media/image24.wmf"/><Relationship Id="rId18" Type="http://schemas.openxmlformats.org/officeDocument/2006/relationships/oleObject" Target="../embeddings/oleObject8.bin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93658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9024" y="5430610"/>
            <a:ext cx="3005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人工智能与机器人研究所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0833" y="5868759"/>
            <a:ext cx="18554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kumimoji="0" lang="zh-CN" altLang="en-US" sz="1800" b="1" i="0" u="none" strike="noStrike" kern="1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004" y="2987280"/>
            <a:ext cx="8109992" cy="9220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1270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100" cap="none" spc="0" normalizeH="0" baseline="0" noProof="0" dirty="0" smtClean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IC</a:t>
            </a:r>
            <a:r>
              <a:rPr kumimoji="0" lang="zh-CN" altLang="en-US" sz="4500" b="1" i="0" u="none" strike="noStrike" kern="100" cap="none" spc="0" normalizeH="0" baseline="0" noProof="0" dirty="0" smtClean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基础知识</a:t>
            </a:r>
            <a:r>
              <a:rPr kumimoji="0" lang="zh-CN" altLang="en-US" sz="4500" b="1" i="0" u="none" strike="noStrike" kern="100" cap="none" spc="0" normalizeH="0" baseline="0" noProof="0" dirty="0" smtClean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分享</a:t>
            </a:r>
            <a:endParaRPr kumimoji="0" lang="zh-CN" altLang="zh-CN" sz="4500" b="1" i="0" u="none" strike="noStrike" kern="1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41"/>
            <a:ext cx="9145466" cy="1019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48834" y="5023239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樊珑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3451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2.3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半导体掺杂 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0025" y="1829435"/>
            <a:ext cx="5620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掺杂的方法：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扩散：高温，杂质气体。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优：工艺简单，表面损伤小           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缺：低浓度掺杂，无法制备浅结，无法控制精度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离子注入：杂质原子变为高能离子束，轰击硅衬底。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优：结深与掺杂浓度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可精确控制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，横向扩散小           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缺：表面损伤大，产生晶格损伤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7850" y="4741545"/>
            <a:ext cx="7450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型半导体：掺入受主杂质（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III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族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硼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(B)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，铝（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），铟（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）），增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加半导体内的空穴浓度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850" y="5475605"/>
            <a:ext cx="7617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型半导体：掺入施主杂质（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族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 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），增加半导体内的电子浓度。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7870" y="1138555"/>
            <a:ext cx="713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本征半导体：不含杂质且无晶格缺陷的半导体。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10" y="2020570"/>
            <a:ext cx="3190240" cy="25450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258" y="105966"/>
            <a:ext cx="24149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CONTENS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5730" y="1536065"/>
            <a:ext cx="563753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一、集成电路（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二、半导体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半导体器件及</a:t>
            </a:r>
            <a:r>
              <a:rPr kumimoji="0" lang="en-US" altLang="zh-CN" sz="32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32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kumimoji="0" lang="zh-CN" altLang="en-US" sz="3200" b="1" i="0" u="none" strike="noStrike" kern="120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数字集成电路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76577"/>
            <a:ext cx="2412198" cy="28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223647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 PN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675765"/>
            <a:ext cx="7974330" cy="1436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3726180"/>
            <a:ext cx="3270250" cy="2139950"/>
          </a:xfrm>
          <a:prstGeom prst="rect">
            <a:avLst/>
          </a:prstGeom>
        </p:spPr>
      </p:pic>
      <p:grpSp>
        <p:nvGrpSpPr>
          <p:cNvPr id="143422" name="组合 143421"/>
          <p:cNvGrpSpPr/>
          <p:nvPr/>
        </p:nvGrpSpPr>
        <p:grpSpPr>
          <a:xfrm>
            <a:off x="1341120" y="3877310"/>
            <a:ext cx="2916238" cy="1371600"/>
            <a:chOff x="413" y="3195"/>
            <a:chExt cx="1837" cy="864"/>
          </a:xfrm>
        </p:grpSpPr>
        <p:grpSp>
          <p:nvGrpSpPr>
            <p:cNvPr id="143395" name="组合 143394"/>
            <p:cNvGrpSpPr/>
            <p:nvPr/>
          </p:nvGrpSpPr>
          <p:grpSpPr>
            <a:xfrm>
              <a:off x="413" y="3195"/>
              <a:ext cx="1837" cy="864"/>
              <a:chOff x="1608" y="1759"/>
              <a:chExt cx="2178" cy="1052"/>
            </a:xfrm>
          </p:grpSpPr>
          <p:sp>
            <p:nvSpPr>
              <p:cNvPr id="143396" name="矩形 143395"/>
              <p:cNvSpPr/>
              <p:nvPr/>
            </p:nvSpPr>
            <p:spPr>
              <a:xfrm>
                <a:off x="1608" y="1934"/>
                <a:ext cx="2177" cy="87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397" name="矩形 143396"/>
              <p:cNvSpPr/>
              <p:nvPr/>
            </p:nvSpPr>
            <p:spPr>
              <a:xfrm>
                <a:off x="3065" y="1765"/>
                <a:ext cx="721" cy="165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398" name="矩形 143397"/>
              <p:cNvSpPr/>
              <p:nvPr/>
            </p:nvSpPr>
            <p:spPr>
              <a:xfrm>
                <a:off x="1608" y="1759"/>
                <a:ext cx="721" cy="165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3400" name="任意多边形 143399"/>
            <p:cNvSpPr/>
            <p:nvPr/>
          </p:nvSpPr>
          <p:spPr>
            <a:xfrm rot="10942792" flipH="1">
              <a:off x="1588" y="3344"/>
              <a:ext cx="231" cy="27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01" name="直接连接符 143400"/>
            <p:cNvSpPr/>
            <p:nvPr/>
          </p:nvSpPr>
          <p:spPr>
            <a:xfrm flipH="1">
              <a:off x="1049" y="3612"/>
              <a:ext cx="59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02" name="任意多边形 143401"/>
            <p:cNvSpPr/>
            <p:nvPr/>
          </p:nvSpPr>
          <p:spPr>
            <a:xfrm rot="16269053" flipH="1">
              <a:off x="813" y="3350"/>
              <a:ext cx="280" cy="240"/>
            </a:xfrm>
            <a:custGeom>
              <a:avLst/>
              <a:gdLst>
                <a:gd name="txL" fmla="*/ 0 w 21600"/>
                <a:gd name="txT" fmla="*/ 0 h 21567"/>
                <a:gd name="txR" fmla="*/ 21600 w 21600"/>
                <a:gd name="txB" fmla="*/ 21567 h 21567"/>
              </a:gdLst>
              <a:ahLst/>
              <a:cxnLst>
                <a:cxn ang="270">
                  <a:pos x="1185" y="0"/>
                </a:cxn>
                <a:cxn ang="0">
                  <a:pos x="21600" y="21567"/>
                </a:cxn>
                <a:cxn ang="180">
                  <a:pos x="0" y="21567"/>
                </a:cxn>
              </a:cxnLst>
              <a:rect l="txL" t="txT" r="txR" b="txB"/>
              <a:pathLst>
                <a:path w="21600" h="21567" fill="none">
                  <a:moveTo>
                    <a:pt x="1185" y="0"/>
                  </a:moveTo>
                  <a:arcTo wR="21600" hR="21600" stAng="-5211303" swAng="5211303"/>
                </a:path>
                <a:path w="21600" h="21567" stroke="0">
                  <a:moveTo>
                    <a:pt x="1185" y="0"/>
                  </a:moveTo>
                  <a:arcTo wR="21600" hR="21600" stAng="-5211303" swAng="5211303"/>
                  <a:lnTo>
                    <a:pt x="0" y="21567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03" name="直接连接符 143402"/>
            <p:cNvSpPr/>
            <p:nvPr/>
          </p:nvSpPr>
          <p:spPr>
            <a:xfrm flipH="1">
              <a:off x="1354" y="3361"/>
              <a:ext cx="3" cy="241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43405" name="对象 143404"/>
            <p:cNvGraphicFramePr/>
            <p:nvPr/>
          </p:nvGraphicFramePr>
          <p:xfrm>
            <a:off x="1382" y="3372"/>
            <a:ext cx="15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4" imgW="190500" imgH="241300" progId="Equation.3">
                    <p:embed/>
                  </p:oleObj>
                </mc:Choice>
                <mc:Fallback>
                  <p:oleObj name="" r:id="rId4" imgW="190500" imgH="2413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82" y="3372"/>
                          <a:ext cx="153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6" name="对象 143405"/>
            <p:cNvGraphicFramePr/>
            <p:nvPr/>
          </p:nvGraphicFramePr>
          <p:xfrm>
            <a:off x="1038" y="3398"/>
            <a:ext cx="17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6" imgW="152400" imgH="165100" progId="Equation.3">
                    <p:embed/>
                  </p:oleObj>
                </mc:Choice>
                <mc:Fallback>
                  <p:oleObj name="" r:id="rId6" imgW="1524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38" y="3398"/>
                          <a:ext cx="177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7" name="对象 143406"/>
            <p:cNvGraphicFramePr/>
            <p:nvPr/>
          </p:nvGraphicFramePr>
          <p:xfrm>
            <a:off x="861" y="3777"/>
            <a:ext cx="105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8" imgW="824230" imgH="177800" progId="Equation.3">
                    <p:embed/>
                  </p:oleObj>
                </mc:Choice>
                <mc:Fallback>
                  <p:oleObj name="" r:id="rId8" imgW="824230" imgH="177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61" y="3777"/>
                          <a:ext cx="1059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299466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 </a:t>
            </a: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MOSFET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4163695"/>
            <a:ext cx="4004310" cy="20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4084320"/>
            <a:ext cx="3831590" cy="1986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5850" y="1219835"/>
            <a:ext cx="503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MOS</a:t>
            </a:r>
            <a:r>
              <a:rPr lang="zh-CN" altLang="en-US" sz="2400"/>
              <a:t>：金属</a:t>
            </a:r>
            <a:r>
              <a:rPr lang="en-US" altLang="zh-CN" sz="2400"/>
              <a:t>——</a:t>
            </a:r>
            <a:r>
              <a:rPr lang="zh-CN" altLang="en-US" sz="2400"/>
              <a:t>氧化物</a:t>
            </a:r>
            <a:r>
              <a:rPr lang="en-US" altLang="zh-CN" sz="2400"/>
              <a:t>——</a:t>
            </a:r>
            <a:r>
              <a:rPr lang="zh-CN" altLang="en-US" sz="2400"/>
              <a:t>半导体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" y="2846070"/>
            <a:ext cx="5095240" cy="1238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435" y="1834515"/>
            <a:ext cx="7205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内容：静电特性，电容</a:t>
            </a:r>
            <a:r>
              <a:rPr lang="en-US" altLang="zh-CN" sz="2000"/>
              <a:t>—</a:t>
            </a:r>
            <a:r>
              <a:rPr lang="zh-CN" altLang="en-US" sz="2000"/>
              <a:t>电压特性，</a:t>
            </a:r>
            <a:r>
              <a:rPr lang="zh-CN" altLang="en-US" sz="2000">
                <a:solidFill>
                  <a:srgbClr val="FF0000"/>
                </a:solidFill>
              </a:rPr>
              <a:t>开关特性</a:t>
            </a:r>
            <a:r>
              <a:rPr lang="zh-CN" altLang="en-US" sz="2000"/>
              <a:t>，非理想</a:t>
            </a:r>
            <a:r>
              <a:rPr lang="en-US" altLang="zh-CN" sz="2000"/>
              <a:t>I-V</a:t>
            </a:r>
            <a:r>
              <a:rPr lang="zh-CN" altLang="en-US" sz="2000"/>
              <a:t>效应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813435" y="2426970"/>
            <a:ext cx="505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工作区：</a:t>
            </a:r>
            <a:r>
              <a:rPr lang="zh-CN" altLang="en-US">
                <a:solidFill>
                  <a:srgbClr val="FF0000"/>
                </a:solidFill>
              </a:rPr>
              <a:t>截止区</a:t>
            </a:r>
            <a:r>
              <a:rPr lang="zh-CN" altLang="en-US"/>
              <a:t>，线性区（模拟），</a:t>
            </a:r>
            <a:r>
              <a:rPr lang="zh-CN" altLang="en-US">
                <a:solidFill>
                  <a:srgbClr val="FF0000"/>
                </a:solidFill>
              </a:rPr>
              <a:t>饱和区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1775"/>
            <a:ext cx="7961630" cy="340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060" y="1133475"/>
            <a:ext cx="243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晶体管开关：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207635"/>
            <a:ext cx="8724900" cy="87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399155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 </a:t>
            </a: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CMOS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工艺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033780"/>
            <a:ext cx="7810500" cy="50628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035" y="934085"/>
            <a:ext cx="7927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举例：全透明</a:t>
            </a:r>
            <a:r>
              <a:rPr lang="en-US" altLang="zh-CN" sz="2400"/>
              <a:t>ZnO</a:t>
            </a:r>
            <a:r>
              <a:rPr lang="zh-CN" altLang="en-US" sz="2400"/>
              <a:t>半导体紫外图像传感器的单个像素单元</a:t>
            </a:r>
            <a:endParaRPr lang="zh-CN" altLang="en-US" sz="2400"/>
          </a:p>
        </p:txBody>
      </p:sp>
      <p:pic>
        <p:nvPicPr>
          <p:cNvPr id="4" name="内容占位符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" y="2567712"/>
            <a:ext cx="5109845" cy="1722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5" y="1853565"/>
            <a:ext cx="3673475" cy="30251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258" y="105966"/>
            <a:ext cx="24149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CONTENS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5730" y="1536065"/>
            <a:ext cx="563753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一、集成电路（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二、半导体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半导体器件及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3200" b="1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数字集成电路</a:t>
            </a:r>
            <a:endParaRPr kumimoji="0" lang="zh-CN" altLang="en-US" sz="3200" b="1" i="0" u="none" strike="noStrike" kern="120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76577"/>
            <a:ext cx="2412198" cy="28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4370" y="2562225"/>
            <a:ext cx="3369945" cy="17335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7896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4.1 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组合逻辑单元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" y="1783715"/>
            <a:ext cx="2404745" cy="3464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65" y="1783715"/>
            <a:ext cx="2237105" cy="39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30" y="2273300"/>
            <a:ext cx="2847340" cy="3406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6555" y="1081405"/>
            <a:ext cx="254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</a:t>
            </a:r>
            <a:r>
              <a:rPr lang="zh-CN" altLang="en-US" sz="2800" b="1"/>
              <a:t>静态</a:t>
            </a:r>
            <a:r>
              <a:rPr lang="en-US" altLang="zh-CN" sz="2800" b="1"/>
              <a:t>CMOS</a:t>
            </a:r>
            <a:r>
              <a:rPr lang="zh-CN" altLang="en-US" sz="2800" b="1"/>
              <a:t>：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6189345" y="1750695"/>
            <a:ext cx="249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FO4</a:t>
            </a:r>
            <a:r>
              <a:rPr lang="zh-CN" altLang="en-US" sz="2400"/>
              <a:t>反相器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071495"/>
            <a:ext cx="3373120" cy="30416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5762625"/>
            <a:ext cx="2590165" cy="6953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080" y="1081405"/>
            <a:ext cx="254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</a:t>
            </a:r>
            <a:r>
              <a:rPr lang="zh-CN" sz="2800" b="1"/>
              <a:t>传输门</a:t>
            </a:r>
            <a:r>
              <a:rPr lang="zh-CN" altLang="en-US" sz="2800" b="1"/>
              <a:t>：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185" y="836295"/>
            <a:ext cx="1562100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5" y="955675"/>
            <a:ext cx="1543050" cy="133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880" y="2703195"/>
            <a:ext cx="295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同或逻辑：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8675" y="2703195"/>
            <a:ext cx="274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多路选择器</a:t>
            </a:r>
            <a:r>
              <a:rPr lang="en-US" altLang="zh-CN"/>
              <a:t>MUX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015" y="3359150"/>
            <a:ext cx="4796790" cy="22142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258" y="105966"/>
            <a:ext cx="24149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CONTENS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5730" y="1536065"/>
            <a:ext cx="563753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二、半导体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半导体器件及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数字集成电路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76577"/>
            <a:ext cx="2412198" cy="2814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5730" y="1943100"/>
            <a:ext cx="384429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一、集成电路（</a:t>
            </a:r>
            <a:r>
              <a:rPr lang="en-US" altLang="zh-CN" sz="3200" b="1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</a:t>
            </a:r>
            <a:r>
              <a:rPr lang="zh-CN" altLang="en-US" sz="3200" b="1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7896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4.2 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时序逻辑单元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1238885"/>
            <a:ext cx="6019165" cy="183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55" y="1354455"/>
            <a:ext cx="1333500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2147570"/>
            <a:ext cx="1771650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140" y="3837940"/>
            <a:ext cx="4476115" cy="2628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60" y="4295140"/>
            <a:ext cx="2390775" cy="12954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688715" y="4601845"/>
            <a:ext cx="1082040" cy="68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6110" y="3566795"/>
            <a:ext cx="173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D</a:t>
            </a:r>
            <a:r>
              <a:rPr lang="zh-CN" altLang="en-US" sz="2400"/>
              <a:t>锁存器：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6460" y="5084445"/>
            <a:ext cx="575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最大延时约束 </a:t>
            </a:r>
            <a:r>
              <a:rPr lang="zh-CN" altLang="en-US">
                <a:solidFill>
                  <a:srgbClr val="FF0000"/>
                </a:solidFill>
              </a:rPr>
              <a:t>（限制了时钟的最小周期）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780790"/>
            <a:ext cx="6047740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6460" y="5546090"/>
            <a:ext cx="192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最小延时约束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02170" y="4145280"/>
            <a:ext cx="483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+mj-lt"/>
              </a:rPr>
              <a:t>Q2</a:t>
            </a:r>
            <a:endParaRPr lang="en-US" altLang="zh-CN" sz="160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5" y="1235075"/>
            <a:ext cx="5428615" cy="2618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02005" y="908685"/>
            <a:ext cx="200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 D</a:t>
            </a:r>
            <a:r>
              <a:rPr lang="zh-CN" altLang="en-US" sz="2400"/>
              <a:t>触发</a:t>
            </a:r>
            <a:r>
              <a:rPr lang="zh-CN" altLang="en-US" sz="2400"/>
              <a:t>器：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42341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4.3 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数据通路运算器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581809" y="9835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2325" y="1028700"/>
            <a:ext cx="2310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乘法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20" y="807720"/>
            <a:ext cx="6590665" cy="2247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45" y="3307080"/>
            <a:ext cx="5066665" cy="318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6600"/>
            <a:ext cx="4284980" cy="1058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8825" y="3990340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阵列乘法器：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3451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阵列子系统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1644650"/>
            <a:ext cx="7704455" cy="4304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9455" y="1184275"/>
            <a:ext cx="3266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存储阵列分类：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05630"/>
            <a:ext cx="482854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5" y="1780540"/>
            <a:ext cx="4454525" cy="16624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4075" y="1091565"/>
            <a:ext cx="3422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 6T SRAM</a:t>
            </a:r>
            <a:r>
              <a:rPr lang="zh-CN" altLang="en-US" sz="3200"/>
              <a:t>单元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20" y="1549400"/>
            <a:ext cx="3437890" cy="212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54075" y="3822065"/>
            <a:ext cx="375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 1T DRAM</a:t>
            </a:r>
            <a:r>
              <a:rPr lang="zh-CN" altLang="en-US" sz="3200"/>
              <a:t>单元</a:t>
            </a:r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5737225" y="4204335"/>
            <a:ext cx="307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特点：单元必须被周期性的读出并刷新；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优：</a:t>
            </a:r>
            <a:r>
              <a:rPr lang="zh-CN" altLang="en-US"/>
              <a:t>集成度远高于</a:t>
            </a:r>
            <a:r>
              <a:rPr lang="en-US" altLang="zh-CN"/>
              <a:t>SRAM</a:t>
            </a:r>
            <a:r>
              <a:rPr lang="zh-CN" altLang="en-US"/>
              <a:t>；占用的资源少，功耗低。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劣：</a:t>
            </a:r>
            <a:r>
              <a:rPr lang="zh-CN" altLang="en-US"/>
              <a:t>速度较慢；外围电路复杂。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93658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9024" y="5430610"/>
            <a:ext cx="3005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人工智能与机器人研究所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0833" y="586875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41"/>
            <a:ext cx="9145466" cy="1019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7004" y="2588269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 smtClean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886749" y="280100"/>
            <a:ext cx="410210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1.1 </a:t>
            </a:r>
            <a:r>
              <a:rPr kumimoji="0" 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集成电路的产生</a:t>
            </a:r>
            <a:endParaRPr kumimoji="0" lang="zh-CN" sz="3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4670" y="3145790"/>
            <a:ext cx="8074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产生的原因：</a:t>
            </a:r>
            <a:r>
              <a:rPr lang="zh-CN" altLang="en-US" sz="2400">
                <a:solidFill>
                  <a:srgbClr val="FF0000"/>
                </a:solidFill>
              </a:rPr>
              <a:t>电子管</a:t>
            </a:r>
            <a:r>
              <a:rPr lang="zh-CN" altLang="en-US" sz="2400"/>
              <a:t>的缺点，晶体管的出现</a:t>
            </a:r>
            <a:endParaRPr lang="zh-CN" altLang="en-US" sz="2400"/>
          </a:p>
          <a:p>
            <a:r>
              <a:rPr lang="zh-CN" altLang="en-US" sz="2400"/>
              <a:t>        </a:t>
            </a:r>
            <a:r>
              <a:rPr lang="zh-CN" altLang="en-US">
                <a:solidFill>
                  <a:srgbClr val="FF0000"/>
                </a:solidFill>
              </a:rPr>
              <a:t>（体积大、功耗大、发热厉害、寿命短、电源利用效率低、结              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构脆弱）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1157605"/>
            <a:ext cx="79971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定义：</a:t>
            </a:r>
            <a:endParaRPr lang="zh-CN" altLang="en-US" sz="2400"/>
          </a:p>
          <a:p>
            <a:r>
              <a:rPr lang="zh-CN" altLang="en-US" sz="2400"/>
              <a:t>    通过一系列特定的加工工艺，将晶体管等</a:t>
            </a:r>
            <a:r>
              <a:rPr lang="zh-CN" altLang="en-US" sz="2400">
                <a:solidFill>
                  <a:srgbClr val="FF0000"/>
                </a:solidFill>
              </a:rPr>
              <a:t>有源器件</a:t>
            </a:r>
            <a:r>
              <a:rPr lang="zh-CN" altLang="en-US" sz="2400"/>
              <a:t>以及电阻电容等</a:t>
            </a:r>
            <a:r>
              <a:rPr lang="zh-CN" altLang="en-US" sz="2400">
                <a:solidFill>
                  <a:srgbClr val="FF0000"/>
                </a:solidFill>
              </a:rPr>
              <a:t>无源器件</a:t>
            </a:r>
            <a:r>
              <a:rPr lang="zh-CN" altLang="en-US" sz="2400"/>
              <a:t>，按照一定的电路互联关系，</a:t>
            </a:r>
            <a:r>
              <a:rPr lang="en-US" altLang="zh-CN" sz="2400"/>
              <a:t>“</a:t>
            </a:r>
            <a:r>
              <a:rPr lang="zh-CN" altLang="en-US" sz="2400">
                <a:solidFill>
                  <a:srgbClr val="FF0000"/>
                </a:solidFill>
              </a:rPr>
              <a:t>集成</a:t>
            </a:r>
            <a:r>
              <a:rPr lang="en-US" altLang="zh-CN" sz="2400"/>
              <a:t>”</a:t>
            </a:r>
            <a:r>
              <a:rPr lang="zh-CN" altLang="en-US" sz="2400"/>
              <a:t>在一块半导体晶片上，封装在一个外壳内，执行特定的电路或系统功能。通常，芯片即集成电路。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4252595"/>
            <a:ext cx="2976245" cy="2259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252595"/>
            <a:ext cx="4403090" cy="22599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886749" y="280100"/>
            <a:ext cx="410210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 </a:t>
            </a:r>
            <a:r>
              <a:rPr kumimoji="0" 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集成电路的分类</a:t>
            </a:r>
            <a:endParaRPr kumimoji="0" lang="zh-CN" sz="3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909955"/>
            <a:ext cx="6483350" cy="5577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886749" y="280100"/>
            <a:ext cx="410210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集成电路的发展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3405" y="2614295"/>
            <a:ext cx="80746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特征尺寸：</a:t>
            </a:r>
            <a:r>
              <a:rPr lang="en-US" altLang="zh-CN" sz="2400">
                <a:solidFill>
                  <a:schemeClr val="tx1"/>
                </a:solidFill>
              </a:rPr>
              <a:t>IC</a:t>
            </a:r>
            <a:r>
              <a:rPr lang="zh-CN" altLang="en-US" sz="2400">
                <a:solidFill>
                  <a:schemeClr val="tx1"/>
                </a:solidFill>
              </a:rPr>
              <a:t>中半导体器件的最小尺寸。</a:t>
            </a:r>
            <a:r>
              <a:rPr lang="zh-CN" altLang="en-US">
                <a:solidFill>
                  <a:schemeClr val="tx1"/>
                </a:solidFill>
              </a:rPr>
              <a:t>（取决于</a:t>
            </a:r>
            <a:r>
              <a:rPr lang="zh-CN" altLang="en-US">
                <a:solidFill>
                  <a:srgbClr val="FF0000"/>
                </a:solidFill>
              </a:rPr>
              <a:t>光刻技术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    </a:t>
            </a:r>
            <a:r>
              <a:rPr lang="en-US" altLang="zh-CN">
                <a:solidFill>
                  <a:srgbClr val="FF0000"/>
                </a:solidFill>
              </a:rPr>
              <a:t>7nm</a:t>
            </a:r>
            <a:r>
              <a:rPr lang="zh-CN" altLang="en-US">
                <a:solidFill>
                  <a:srgbClr val="FF0000"/>
                </a:solidFill>
              </a:rPr>
              <a:t>的瓶颈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405" y="2061845"/>
            <a:ext cx="7997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集成度：单芯片上所容纳的</a:t>
            </a:r>
            <a:r>
              <a:rPr lang="zh-CN" sz="2400">
                <a:solidFill>
                  <a:srgbClr val="FF0000"/>
                </a:solidFill>
              </a:rPr>
              <a:t>元器件</a:t>
            </a:r>
            <a:r>
              <a:rPr lang="zh-CN" sz="2400"/>
              <a:t>的数目</a:t>
            </a:r>
            <a:endParaRPr lang="zh-CN" sz="2400"/>
          </a:p>
          <a:p>
            <a:endParaRPr 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73405" y="1231900"/>
            <a:ext cx="7907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摩尔定律：</a:t>
            </a:r>
            <a:r>
              <a:rPr lang="en-US" altLang="zh-CN" sz="2400"/>
              <a:t>IC</a:t>
            </a:r>
            <a:r>
              <a:rPr lang="zh-CN" altLang="en-US" sz="2400"/>
              <a:t>上可容纳的</a:t>
            </a:r>
            <a:r>
              <a:rPr lang="zh-CN" altLang="en-US" sz="2400">
                <a:solidFill>
                  <a:srgbClr val="FF0000"/>
                </a:solidFill>
              </a:rPr>
              <a:t>晶体管</a:t>
            </a:r>
            <a:r>
              <a:rPr lang="zh-CN" altLang="en-US" sz="2400"/>
              <a:t>数目，约每隔</a:t>
            </a:r>
            <a:r>
              <a:rPr lang="en-US" altLang="zh-CN" sz="2400"/>
              <a:t>18</a:t>
            </a:r>
            <a:r>
              <a:rPr lang="zh-CN" altLang="en-US" sz="2400"/>
              <a:t>个月就会</a:t>
            </a:r>
            <a:endParaRPr lang="zh-CN" altLang="en-US" sz="2400"/>
          </a:p>
          <a:p>
            <a:r>
              <a:rPr lang="zh-CN" altLang="en-US" sz="2400"/>
              <a:t>          翻一倍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404235"/>
            <a:ext cx="7017385" cy="31095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66141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kern="1200" cap="none" spc="0" normalizeH="0" baseline="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1.4 IC</a:t>
            </a:r>
            <a:r>
              <a:rPr kumimoji="0" lang="zh-CN" altLang="en-US" sz="3500" b="1" i="0" kern="1200" cap="none" spc="0" normalizeH="0" baseline="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的设计流程</a:t>
            </a:r>
            <a:endParaRPr kumimoji="0" lang="zh-CN" altLang="en-US" sz="3500" b="1" i="0" kern="1200" cap="none" spc="0" normalizeH="0" baseline="0" noProof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3" y="1240790"/>
            <a:ext cx="5271135" cy="5026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81050" y="1240790"/>
            <a:ext cx="168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数字</a:t>
            </a:r>
            <a:r>
              <a:rPr lang="en-US" altLang="zh-CN" sz="2400"/>
              <a:t>IC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cxnSp>
        <p:nvCxnSpPr>
          <p:cNvPr id="4" name="直接连接符 3"/>
          <p:cNvCxnSpPr/>
          <p:nvPr/>
        </p:nvCxnSpPr>
        <p:spPr>
          <a:xfrm>
            <a:off x="7065010" y="1701165"/>
            <a:ext cx="944880" cy="787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065010" y="2667000"/>
            <a:ext cx="956310" cy="788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65010" y="3542665"/>
            <a:ext cx="944880" cy="787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053580" y="4468495"/>
            <a:ext cx="969645" cy="790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23225" y="2372995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前端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023225" y="4222750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后端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1592047" y="120448"/>
            <a:ext cx="5904127" cy="111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2577" y="306941"/>
            <a:ext cx="23388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0" y="1"/>
            <a:ext cx="9144000" cy="1241919"/>
          </a:xfrm>
          <a:custGeom>
            <a:avLst/>
            <a:gdLst>
              <a:gd name="connsiteX0" fmla="*/ 9144000 w 9144000"/>
              <a:gd name="connsiteY0" fmla="*/ 1241919 h 1241919"/>
              <a:gd name="connsiteX1" fmla="*/ 0 w 9144000"/>
              <a:gd name="connsiteY1" fmla="*/ 1241919 h 1241919"/>
              <a:gd name="connsiteX2" fmla="*/ 0 w 9144000"/>
              <a:gd name="connsiteY2" fmla="*/ 1061919 h 1241919"/>
              <a:gd name="connsiteX3" fmla="*/ 1762992 w 9144000"/>
              <a:gd name="connsiteY3" fmla="*/ 1061919 h 1241919"/>
              <a:gd name="connsiteX4" fmla="*/ 4572000 w 9144000"/>
              <a:gd name="connsiteY4" fmla="*/ 0 h 1241919"/>
              <a:gd name="connsiteX5" fmla="*/ 7381007 w 9144000"/>
              <a:gd name="connsiteY5" fmla="*/ 1061919 h 1241919"/>
              <a:gd name="connsiteX6" fmla="*/ 9144000 w 9144000"/>
              <a:gd name="connsiteY6" fmla="*/ 1061919 h 124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1241919">
                <a:moveTo>
                  <a:pt x="9144000" y="1241919"/>
                </a:moveTo>
                <a:lnTo>
                  <a:pt x="0" y="1241919"/>
                </a:lnTo>
                <a:lnTo>
                  <a:pt x="0" y="1061919"/>
                </a:lnTo>
                <a:lnTo>
                  <a:pt x="1762992" y="1061919"/>
                </a:lnTo>
                <a:lnTo>
                  <a:pt x="4572000" y="0"/>
                </a:lnTo>
                <a:lnTo>
                  <a:pt x="7381007" y="1061919"/>
                </a:lnTo>
                <a:lnTo>
                  <a:pt x="9144000" y="1061919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258" y="105966"/>
            <a:ext cx="24149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CONTENS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85774" y="5147786"/>
            <a:ext cx="1334873" cy="124372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5730" y="1536065"/>
            <a:ext cx="563753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一、集成电路（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二、半导体</a:t>
            </a:r>
            <a:endParaRPr kumimoji="0" lang="zh-CN" altLang="en-US" sz="3200" b="1" i="0" u="none" strike="noStrike" kern="120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半导体器件及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3200" b="1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数字集成电路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76577"/>
            <a:ext cx="2412198" cy="28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21310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2.1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半导体模型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240" y="3937000"/>
            <a:ext cx="6829425" cy="2498725"/>
            <a:chOff x="1994" y="5509"/>
            <a:chExt cx="10755" cy="3935"/>
          </a:xfrm>
        </p:grpSpPr>
        <p:sp>
          <p:nvSpPr>
            <p:cNvPr id="5137" name="Rectangle 12"/>
            <p:cNvSpPr/>
            <p:nvPr/>
          </p:nvSpPr>
          <p:spPr>
            <a:xfrm>
              <a:off x="1994" y="7196"/>
              <a:ext cx="17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38" name="Rectangle 14"/>
            <p:cNvSpPr/>
            <p:nvPr/>
          </p:nvSpPr>
          <p:spPr>
            <a:xfrm>
              <a:off x="2011" y="7196"/>
              <a:ext cx="2855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39" name="Rectangle 15"/>
            <p:cNvSpPr/>
            <p:nvPr/>
          </p:nvSpPr>
          <p:spPr>
            <a:xfrm>
              <a:off x="1994" y="7966"/>
              <a:ext cx="17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0" name="Rectangle 17"/>
            <p:cNvSpPr/>
            <p:nvPr/>
          </p:nvSpPr>
          <p:spPr>
            <a:xfrm>
              <a:off x="2011" y="7966"/>
              <a:ext cx="2855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1" name="Rectangle 39"/>
            <p:cNvSpPr/>
            <p:nvPr/>
          </p:nvSpPr>
          <p:spPr>
            <a:xfrm>
              <a:off x="6049" y="5654"/>
              <a:ext cx="2872" cy="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2" name="Rectangle 41"/>
            <p:cNvSpPr/>
            <p:nvPr/>
          </p:nvSpPr>
          <p:spPr>
            <a:xfrm>
              <a:off x="8884" y="7949"/>
              <a:ext cx="17" cy="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3" name="Rectangle 42"/>
            <p:cNvSpPr/>
            <p:nvPr/>
          </p:nvSpPr>
          <p:spPr>
            <a:xfrm>
              <a:off x="6029" y="7949"/>
              <a:ext cx="2855" cy="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4" name="Rectangle 60"/>
            <p:cNvSpPr/>
            <p:nvPr/>
          </p:nvSpPr>
          <p:spPr>
            <a:xfrm>
              <a:off x="12244" y="7966"/>
              <a:ext cx="17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5" name="Rectangle 61"/>
            <p:cNvSpPr/>
            <p:nvPr/>
          </p:nvSpPr>
          <p:spPr>
            <a:xfrm>
              <a:off x="10104" y="7966"/>
              <a:ext cx="2140" cy="3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6" name="Rectangle 63"/>
            <p:cNvSpPr/>
            <p:nvPr/>
          </p:nvSpPr>
          <p:spPr>
            <a:xfrm>
              <a:off x="12244" y="6744"/>
              <a:ext cx="17" cy="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7" name="Rectangle 64"/>
            <p:cNvSpPr/>
            <p:nvPr/>
          </p:nvSpPr>
          <p:spPr>
            <a:xfrm>
              <a:off x="10104" y="6744"/>
              <a:ext cx="2140" cy="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8" name="Rectangle 65"/>
            <p:cNvSpPr/>
            <p:nvPr/>
          </p:nvSpPr>
          <p:spPr>
            <a:xfrm>
              <a:off x="10629" y="6819"/>
              <a:ext cx="977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empty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49" name="Rectangle 66"/>
            <p:cNvSpPr/>
            <p:nvPr/>
          </p:nvSpPr>
          <p:spPr>
            <a:xfrm>
              <a:off x="2364" y="8924"/>
              <a:ext cx="2337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Si (Semiconductor)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0" name="Rectangle 67"/>
            <p:cNvSpPr/>
            <p:nvPr/>
          </p:nvSpPr>
          <p:spPr>
            <a:xfrm>
              <a:off x="6554" y="8906"/>
              <a:ext cx="542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zh-TW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SiO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1" name="Rectangle 68"/>
            <p:cNvSpPr/>
            <p:nvPr/>
          </p:nvSpPr>
          <p:spPr>
            <a:xfrm>
              <a:off x="7096" y="9156"/>
              <a:ext cx="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2" name="Rectangle 69"/>
            <p:cNvSpPr/>
            <p:nvPr/>
          </p:nvSpPr>
          <p:spPr>
            <a:xfrm>
              <a:off x="7306" y="8906"/>
              <a:ext cx="126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(Insulator)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3" name="Rectangle 70"/>
            <p:cNvSpPr/>
            <p:nvPr/>
          </p:nvSpPr>
          <p:spPr>
            <a:xfrm>
              <a:off x="10556" y="8869"/>
              <a:ext cx="1340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zh-TW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Conductor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4" name="Rectangle 73"/>
            <p:cNvSpPr/>
            <p:nvPr/>
          </p:nvSpPr>
          <p:spPr>
            <a:xfrm>
              <a:off x="10084" y="7326"/>
              <a:ext cx="2215" cy="660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5" name="Rectangle 95"/>
            <p:cNvSpPr/>
            <p:nvPr/>
          </p:nvSpPr>
          <p:spPr>
            <a:xfrm>
              <a:off x="10629" y="7479"/>
              <a:ext cx="787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en-US" altLang="zh-TW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filled</a:t>
              </a:r>
              <a:endPara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6" name="Rectangle 97"/>
            <p:cNvSpPr/>
            <p:nvPr/>
          </p:nvSpPr>
          <p:spPr>
            <a:xfrm>
              <a:off x="11266" y="5936"/>
              <a:ext cx="225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/>
              <a:r>
                <a:rPr lang="zh-TW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 </a:t>
              </a:r>
              <a:endPara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7" name="Rectangle 101"/>
            <p:cNvSpPr/>
            <p:nvPr/>
          </p:nvSpPr>
          <p:spPr>
            <a:xfrm>
              <a:off x="1994" y="7979"/>
              <a:ext cx="2890" cy="657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58" name="Rectangle 102"/>
            <p:cNvSpPr/>
            <p:nvPr/>
          </p:nvSpPr>
          <p:spPr>
            <a:xfrm>
              <a:off x="6029" y="7986"/>
              <a:ext cx="2855" cy="695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167" name="Line 131"/>
            <p:cNvSpPr/>
            <p:nvPr/>
          </p:nvSpPr>
          <p:spPr>
            <a:xfrm>
              <a:off x="10086" y="7321"/>
              <a:ext cx="2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122" name="Object 132"/>
            <p:cNvGraphicFramePr/>
            <p:nvPr/>
          </p:nvGraphicFramePr>
          <p:xfrm>
            <a:off x="12341" y="7781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4" imgW="215900" imgH="228600" progId="Equation.3">
                    <p:embed/>
                  </p:oleObj>
                </mc:Choice>
                <mc:Fallback>
                  <p:oleObj name="" r:id="rId4" imgW="215900" imgH="2286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41" y="7781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33"/>
            <p:cNvGraphicFramePr/>
            <p:nvPr/>
          </p:nvGraphicFramePr>
          <p:xfrm>
            <a:off x="12249" y="6581"/>
            <a:ext cx="5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6" imgW="317500" imgH="228600" progId="Equation.3">
                    <p:embed/>
                  </p:oleObj>
                </mc:Choice>
                <mc:Fallback>
                  <p:oleObj name="" r:id="rId6" imgW="317500" imgH="2286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249" y="6581"/>
                          <a:ext cx="50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34"/>
            <p:cNvGraphicFramePr/>
            <p:nvPr/>
          </p:nvGraphicFramePr>
          <p:xfrm>
            <a:off x="8951" y="7799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8" imgW="215900" imgH="228600" progId="Equation.3">
                    <p:embed/>
                  </p:oleObj>
                </mc:Choice>
                <mc:Fallback>
                  <p:oleObj name="" r:id="rId8" imgW="215900" imgH="2286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51" y="7799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35"/>
            <p:cNvGraphicFramePr/>
            <p:nvPr/>
          </p:nvGraphicFramePr>
          <p:xfrm>
            <a:off x="8966" y="5509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0" imgW="215900" imgH="228600" progId="Equation.3">
                    <p:embed/>
                  </p:oleObj>
                </mc:Choice>
                <mc:Fallback>
                  <p:oleObj name="" r:id="rId10" imgW="215900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66" y="5509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36"/>
            <p:cNvGraphicFramePr/>
            <p:nvPr/>
          </p:nvGraphicFramePr>
          <p:xfrm>
            <a:off x="4929" y="7846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2" imgW="215900" imgH="228600" progId="Equation.3">
                    <p:embed/>
                  </p:oleObj>
                </mc:Choice>
                <mc:Fallback>
                  <p:oleObj name="" r:id="rId12" imgW="215900" imgH="2286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29" y="7846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137"/>
            <p:cNvGraphicFramePr/>
            <p:nvPr/>
          </p:nvGraphicFramePr>
          <p:xfrm>
            <a:off x="4916" y="7041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4" imgW="215900" imgH="228600" progId="Equation.3">
                    <p:embed/>
                  </p:oleObj>
                </mc:Choice>
                <mc:Fallback>
                  <p:oleObj name="" r:id="rId14" imgW="215900" imgH="228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16" y="7041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Line 138"/>
            <p:cNvSpPr/>
            <p:nvPr/>
          </p:nvSpPr>
          <p:spPr>
            <a:xfrm flipV="1">
              <a:off x="2416" y="7219"/>
              <a:ext cx="0" cy="7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69" name="Line 139"/>
            <p:cNvSpPr/>
            <p:nvPr/>
          </p:nvSpPr>
          <p:spPr>
            <a:xfrm flipV="1">
              <a:off x="6456" y="5646"/>
              <a:ext cx="0" cy="23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5128" name="Object 140"/>
            <p:cNvGraphicFramePr/>
            <p:nvPr/>
          </p:nvGraphicFramePr>
          <p:xfrm>
            <a:off x="6584" y="6594"/>
            <a:ext cx="117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6" imgW="622300" imgH="241300" progId="Equation.3">
                    <p:embed/>
                  </p:oleObj>
                </mc:Choice>
                <mc:Fallback>
                  <p:oleObj name="" r:id="rId16" imgW="622300" imgH="2413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584" y="6594"/>
                          <a:ext cx="1172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41"/>
            <p:cNvGraphicFramePr/>
            <p:nvPr/>
          </p:nvGraphicFramePr>
          <p:xfrm>
            <a:off x="2509" y="7349"/>
            <a:ext cx="1507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8" imgW="799465" imgH="241300" progId="Equation.3">
                    <p:embed/>
                  </p:oleObj>
                </mc:Choice>
                <mc:Fallback>
                  <p:oleObj name="" r:id="rId18" imgW="799465" imgH="2413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09" y="7349"/>
                          <a:ext cx="1507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797" name="Picture 62" descr="2-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6010" y="1834515"/>
            <a:ext cx="4322445" cy="2010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332865" y="909955"/>
            <a:ext cx="687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集成电路的基础是晶体管，晶体管的基础是</a:t>
            </a:r>
            <a:r>
              <a:rPr lang="zh-CN" altLang="en-US">
                <a:solidFill>
                  <a:srgbClr val="FF0000"/>
                </a:solidFill>
              </a:rPr>
              <a:t>半导体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13450" y="1820545"/>
            <a:ext cx="2198370" cy="2024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83565" y="1374140"/>
            <a:ext cx="301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硅原子价键模型：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3420" y="4023995"/>
            <a:ext cx="2310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能带模型：</a:t>
            </a:r>
            <a:endParaRPr lang="zh-CN" altLang="en-US" sz="24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07555" y="1648460"/>
            <a:ext cx="294005" cy="66167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75830" y="130175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载流子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3181"/>
            <a:ext cx="1581150" cy="17481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86749" y="280100"/>
            <a:ext cx="321310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2.2 </a:t>
            </a:r>
            <a:r>
              <a:rPr kumimoji="0" lang="zh-CN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半导体材料</a:t>
            </a:r>
            <a:endParaRPr kumimoji="0" lang="zh-CN" altLang="en-US" sz="35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98525" y="909955"/>
          <a:ext cx="7346950" cy="538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060"/>
                <a:gridCol w="1778635"/>
                <a:gridCol w="2493010"/>
                <a:gridCol w="1706245"/>
              </a:tblGrid>
              <a:tr h="61912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半导体分类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应用领域</a:t>
                      </a:r>
                      <a:endParaRPr lang="zh-CN" altLang="en-US"/>
                    </a:p>
                  </a:txBody>
                  <a:tcPr/>
                </a:tc>
              </a:tr>
              <a:tr h="146177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第一代半导体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硅（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Si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sym typeface="+mn-ea"/>
                        </a:rPr>
                        <a:t>，锗（</a:t>
                      </a:r>
                      <a:r>
                        <a:rPr lang="en-US" altLang="zh-CN" sz="1800">
                          <a:sym typeface="+mn-ea"/>
                        </a:rPr>
                        <a:t>Ge)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原料丰富</a:t>
                      </a:r>
                      <a:r>
                        <a:rPr lang="zh-CN" altLang="en-US"/>
                        <a:t>，容易提纯与结晶，成本低；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易掺杂</a:t>
                      </a:r>
                      <a:r>
                        <a:rPr lang="zh-CN" altLang="en-US"/>
                        <a:t>；氧化后形成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SiO</a:t>
                      </a:r>
                      <a:r>
                        <a:rPr lang="en-US" altLang="zh-CN" baseline="-250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绝缘膜</a:t>
                      </a:r>
                      <a:r>
                        <a:rPr lang="zh-CN" altLang="en-US"/>
                        <a:t>，保护器件；工艺上，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易操作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，方便集成。</a:t>
                      </a:r>
                      <a:endParaRPr lang="zh-CN" altLang="en-US" baseline="-25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99%</a:t>
                      </a:r>
                      <a:r>
                        <a:rPr lang="zh-CN" altLang="en-US"/>
                        <a:t>的集成电路都由硅半导体材料制造。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37414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第二代半导体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砷化镓(GaAs)、</a:t>
                      </a:r>
                      <a:r>
                        <a:rPr lang="zh-CN" altLang="en-US" sz="1800">
                          <a:sym typeface="+mn-ea"/>
                        </a:rPr>
                        <a:t>锑化铟（InSb）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适用于制作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高速、高频、大功率</a:t>
                      </a:r>
                      <a:r>
                        <a:rPr lang="zh-CN" altLang="en-US"/>
                        <a:t>以及发光电子器件，是制作高性能微波、毫米波器件的优良材料。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/>
                        <a:t>卫星通讯，移动通讯，</a:t>
                      </a:r>
                      <a:r>
                        <a:rPr lang="en-US" altLang="zh-CN"/>
                        <a:t>GPS</a:t>
                      </a:r>
                      <a:r>
                        <a:rPr lang="zh-CN" altLang="en-US"/>
                        <a:t>导航，光通信。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93167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第三代半导体（宽禁带半导体）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碳化硅(SiC)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氮化镓( GaN)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zh-CN" altLang="en-US" sz="1800">
                          <a:solidFill>
                            <a:srgbClr val="00B0F0"/>
                          </a:solidFill>
                          <a:sym typeface="+mn-ea"/>
                        </a:rPr>
                        <a:t>氧化锌(ZnO)</a:t>
                      </a:r>
                      <a:r>
                        <a:rPr lang="zh-CN" altLang="en-US" sz="1800">
                          <a:sym typeface="+mn-ea"/>
                        </a:rPr>
                        <a:t>、金刚石、氮化铝（AlN）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/>
                        <a:t>高击穿电场、高饱和电子速度、高热导率、高电子密度、高迁移率等特点，可实现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高压、高温、高频、高抗辐射能力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光电器件，抗辐射器件。发光二极管，紫外探测器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1680</Words>
  <Application>WPS 演示</Application>
  <PresentationFormat>全屏显示(4:3)</PresentationFormat>
  <Paragraphs>219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26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PMingLiU</vt:lpstr>
      <vt:lpstr>Arial Unicode MS</vt:lpstr>
      <vt:lpstr>等线</vt:lpstr>
      <vt:lpstr>隶书</vt:lpstr>
      <vt:lpstr>仿宋</vt:lpstr>
      <vt:lpstr>华文中宋</vt:lpstr>
      <vt:lpstr>华文仿宋</vt:lpstr>
      <vt:lpstr>华文隶书</vt:lpstr>
      <vt:lpstr>华文细黑</vt:lpstr>
      <vt:lpstr>华文琥珀</vt:lpstr>
      <vt:lpstr>华文楷体</vt:lpstr>
      <vt:lpstr>华文新魏</vt:lpstr>
      <vt:lpstr>华文彩云</vt:lpstr>
      <vt:lpstr>华文宋体</vt:lpstr>
      <vt:lpstr>华文行楷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MSYQ</dc:creator>
  <cp:lastModifiedBy>danny</cp:lastModifiedBy>
  <cp:revision>26</cp:revision>
  <dcterms:created xsi:type="dcterms:W3CDTF">2017-06-19T13:14:00Z</dcterms:created>
  <dcterms:modified xsi:type="dcterms:W3CDTF">2017-07-10T08:27:51Z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2052-10.1.0.6638</vt:lpwstr>
  </property>
</Properties>
</file>