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 autoAdjust="0"/>
    <p:restoredTop sz="94660"/>
  </p:normalViewPr>
  <p:slideViewPr>
    <p:cSldViewPr snapToGrid="0">
      <p:cViewPr>
        <p:scale>
          <a:sx n="33" d="100"/>
          <a:sy n="33" d="100"/>
        </p:scale>
        <p:origin x="32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9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784E-C5E5-4689-AF80-BEE7A20AE35D}" type="datetimeFigureOut">
              <a:rPr lang="zh-CN" altLang="en-US" smtClean="0"/>
              <a:t>2018-6-11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73B4-4B36-47FF-B2F6-22968FCCC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45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36328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3957078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299978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19053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/>
          <p:cNvSpPr/>
          <p:nvPr/>
        </p:nvSpPr>
        <p:spPr>
          <a:xfrm>
            <a:off x="3309143" y="4623828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3"/>
            <a:endCxn id="136" idx="2"/>
          </p:cNvCxnSpPr>
          <p:nvPr/>
        </p:nvCxnSpPr>
        <p:spPr>
          <a:xfrm rot="16200000" flipH="1">
            <a:off x="3682935" y="4293168"/>
            <a:ext cx="237098" cy="227636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939668" y="3846828"/>
            <a:ext cx="348554" cy="793750"/>
          </a:xfrm>
          <a:prstGeom prst="cube">
            <a:avLst>
              <a:gd name="adj" fmla="val 8219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曲线连接符 26"/>
          <p:cNvCxnSpPr>
            <a:stCxn id="137" idx="5"/>
            <a:endCxn id="25" idx="2"/>
          </p:cNvCxnSpPr>
          <p:nvPr/>
        </p:nvCxnSpPr>
        <p:spPr>
          <a:xfrm>
            <a:off x="5935206" y="4634938"/>
            <a:ext cx="596450" cy="193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8407776" y="3485375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7814100" y="4791607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9" idx="5"/>
            <a:endCxn id="12" idx="2"/>
          </p:cNvCxnSpPr>
          <p:nvPr/>
        </p:nvCxnSpPr>
        <p:spPr>
          <a:xfrm flipV="1">
            <a:off x="3695700" y="4386953"/>
            <a:ext cx="1243968" cy="428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3885359" y="3397113"/>
            <a:ext cx="509305" cy="4778834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4080232" y="2361984"/>
            <a:ext cx="793722" cy="7819310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10835637" y="2022072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4367376" y="1144457"/>
            <a:ext cx="817190" cy="1211933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10189710" y="4841280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立方体 135"/>
          <p:cNvSpPr/>
          <p:nvPr/>
        </p:nvSpPr>
        <p:spPr>
          <a:xfrm>
            <a:off x="4939668" y="5009776"/>
            <a:ext cx="348554" cy="793750"/>
          </a:xfrm>
          <a:prstGeom prst="cube">
            <a:avLst>
              <a:gd name="adj" fmla="val 821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立方体 136"/>
          <p:cNvSpPr/>
          <p:nvPr/>
        </p:nvSpPr>
        <p:spPr>
          <a:xfrm>
            <a:off x="5586652" y="4381313"/>
            <a:ext cx="348554" cy="793750"/>
          </a:xfrm>
          <a:prstGeom prst="cube">
            <a:avLst>
              <a:gd name="adj" fmla="val 8219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立方体 141"/>
          <p:cNvSpPr/>
          <p:nvPr/>
        </p:nvSpPr>
        <p:spPr>
          <a:xfrm>
            <a:off x="6529428" y="5197166"/>
            <a:ext cx="520797" cy="1231900"/>
          </a:xfrm>
          <a:prstGeom prst="cube">
            <a:avLst>
              <a:gd name="adj" fmla="val 8758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7293303" y="4403724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8386748" y="5356385"/>
            <a:ext cx="762934" cy="1917700"/>
          </a:xfrm>
          <a:prstGeom prst="cube">
            <a:avLst>
              <a:gd name="adj" fmla="val 9260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9426776" y="4239183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10835637" y="5003060"/>
            <a:ext cx="1527175" cy="3759200"/>
          </a:xfrm>
          <a:prstGeom prst="cube">
            <a:avLst>
              <a:gd name="adj" fmla="val 9560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3321631" y="2884359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260379" y="7701545"/>
            <a:ext cx="8480342" cy="595597"/>
            <a:chOff x="-1820627" y="7069156"/>
            <a:chExt cx="8480342" cy="595597"/>
          </a:xfrm>
        </p:grpSpPr>
        <p:sp>
          <p:nvSpPr>
            <p:cNvPr id="157" name="立方体 156"/>
            <p:cNvSpPr/>
            <p:nvPr/>
          </p:nvSpPr>
          <p:spPr>
            <a:xfrm>
              <a:off x="100804" y="7086903"/>
              <a:ext cx="386557" cy="577850"/>
            </a:xfrm>
            <a:prstGeom prst="cube">
              <a:avLst>
                <a:gd name="adj" fmla="val 50459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立方体 157"/>
            <p:cNvSpPr/>
            <p:nvPr/>
          </p:nvSpPr>
          <p:spPr>
            <a:xfrm>
              <a:off x="2000053" y="7082249"/>
              <a:ext cx="386557" cy="577850"/>
            </a:xfrm>
            <a:prstGeom prst="cube">
              <a:avLst>
                <a:gd name="adj" fmla="val 5045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立方体 158"/>
            <p:cNvSpPr/>
            <p:nvPr/>
          </p:nvSpPr>
          <p:spPr>
            <a:xfrm>
              <a:off x="-1820627" y="7084434"/>
              <a:ext cx="386557" cy="577850"/>
            </a:xfrm>
            <a:prstGeom prst="cube">
              <a:avLst>
                <a:gd name="adj" fmla="val 50459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512757" y="7094266"/>
              <a:ext cx="1357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卷积层</a:t>
              </a:r>
              <a:endParaRPr lang="zh-CN" altLang="en-US" sz="2800" b="1" dirty="0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412006" y="7069156"/>
              <a:ext cx="4247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反卷积层</a:t>
              </a:r>
              <a:endParaRPr lang="zh-CN" altLang="en-US" sz="2800" b="1" dirty="0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-1408672" y="7080547"/>
              <a:ext cx="1815500" cy="536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融合层</a:t>
              </a:r>
              <a:endParaRPr lang="zh-CN" altLang="en-US" sz="2800" b="1" dirty="0"/>
            </a:p>
          </p:txBody>
        </p:sp>
      </p:grpSp>
      <p:sp>
        <p:nvSpPr>
          <p:cNvPr id="74" name="右箭头标注 73"/>
          <p:cNvSpPr/>
          <p:nvPr/>
        </p:nvSpPr>
        <p:spPr>
          <a:xfrm>
            <a:off x="5154710" y="4540517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77" name="右箭头标注 76"/>
          <p:cNvSpPr/>
          <p:nvPr/>
        </p:nvSpPr>
        <p:spPr>
          <a:xfrm>
            <a:off x="12268209" y="4511332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6858013" y="4807532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8981603" y="4944961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6531656" y="3792857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4906959" y="290187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4872291" y="383703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3425270" y="5233218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4197377" y="573658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2572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16088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557069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06043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784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-1314450"/>
            <a:ext cx="4762500" cy="476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-1314450"/>
            <a:ext cx="4762500" cy="476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4457700"/>
            <a:ext cx="4762500" cy="4762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457700"/>
            <a:ext cx="4762500" cy="4762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5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IR1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6119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IR2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85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IR3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9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IR4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0229847" y="4476750"/>
            <a:ext cx="4762502" cy="4762500"/>
            <a:chOff x="4318489" y="458108"/>
            <a:chExt cx="4762502" cy="47625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491" y="458108"/>
              <a:ext cx="4762500" cy="4762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文本框 13"/>
            <p:cNvSpPr txBox="1"/>
            <p:nvPr/>
          </p:nvSpPr>
          <p:spPr>
            <a:xfrm>
              <a:off x="4318489" y="492371"/>
              <a:ext cx="47625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Clear Oceans</a:t>
              </a:r>
              <a:endParaRPr lang="zh-CN" altLang="en-US" sz="28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18489" y="1095749"/>
              <a:ext cx="476249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Clear Lands</a:t>
              </a:r>
              <a:endParaRPr lang="zh-CN" altLang="en-US" sz="28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30208" y="1691837"/>
              <a:ext cx="475078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Mixed Pixels</a:t>
              </a:r>
              <a:endParaRPr lang="zh-CN" altLang="en-US" sz="28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119533" y="2274496"/>
              <a:ext cx="3172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Altostratus</a:t>
              </a:r>
              <a:endParaRPr lang="zh-CN" altLang="en-US" sz="28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27855" y="2883948"/>
              <a:ext cx="233979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Cirrostratus</a:t>
              </a:r>
              <a:endParaRPr lang="zh-CN" altLang="en-US" sz="28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18489" y="4058168"/>
              <a:ext cx="47625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Cumulonimbus</a:t>
              </a:r>
              <a:endParaRPr lang="zh-CN" altLang="en-US" sz="28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1597" y="4666073"/>
              <a:ext cx="29962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/>
                <a:t>S</a:t>
              </a:r>
              <a:r>
                <a:rPr lang="en-US" altLang="zh-CN" sz="2800" b="1" dirty="0" smtClean="0"/>
                <a:t>tratocumulus</a:t>
              </a:r>
              <a:endParaRPr lang="zh-CN" altLang="en-US" sz="28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30206" y="3443832"/>
              <a:ext cx="47507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Cirrus </a:t>
              </a:r>
              <a:r>
                <a:rPr lang="en-US" altLang="zh-CN" sz="2800" b="1" dirty="0"/>
                <a:t>dens</a:t>
              </a:r>
              <a:endParaRPr lang="zh-CN" altLang="en-US" sz="2800" b="1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1425311" y="3450495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Labels</a:t>
            </a:r>
            <a:endParaRPr lang="zh-CN" altLang="en-US" sz="28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11420323" y="9238303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Categories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47" y="-13144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7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4674789" y="3322078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3957078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299978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19053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67" idx="2"/>
          </p:cNvCxnSpPr>
          <p:nvPr/>
        </p:nvCxnSpPr>
        <p:spPr>
          <a:xfrm flipV="1">
            <a:off x="3022600" y="2633828"/>
            <a:ext cx="1770742" cy="2153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47" idx="2"/>
          </p:cNvCxnSpPr>
          <p:nvPr/>
        </p:nvCxnSpPr>
        <p:spPr>
          <a:xfrm rot="16200000" flipH="1">
            <a:off x="3217609" y="4064862"/>
            <a:ext cx="74048" cy="300807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48" idx="2"/>
          </p:cNvCxnSpPr>
          <p:nvPr/>
        </p:nvCxnSpPr>
        <p:spPr>
          <a:xfrm rot="16200000" flipH="1">
            <a:off x="1310526" y="5131690"/>
            <a:ext cx="2670390" cy="4156566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4793342" y="24170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7972171" y="2979178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9557499" y="2996698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9522831" y="3931849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8075810" y="5328037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8847917" y="5831407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-3095291" y="351147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-3131996" y="437426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4375353" y="5842819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3804873" y="634618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-3804872" y="547336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3804872" y="1953249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-3804873" y="1254212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3392919" y="554699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3392919" y="1940156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-3392919" y="1250325"/>
            <a:ext cx="346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</a:t>
            </a:r>
            <a:r>
              <a:rPr lang="en-US" altLang="zh-CN" sz="2800" b="1" dirty="0" smtClean="0"/>
              <a:t>ombination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7" name="立方体 46"/>
          <p:cNvSpPr/>
          <p:nvPr/>
        </p:nvSpPr>
        <p:spPr>
          <a:xfrm>
            <a:off x="4758673" y="2996268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4724004" y="5935510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6380359" y="1436128"/>
            <a:ext cx="1194858" cy="5764772"/>
          </a:xfrm>
          <a:prstGeom prst="rightBrac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-1028947" y="3846519"/>
            <a:ext cx="1201556" cy="2569592"/>
          </a:xfrm>
          <a:prstGeom prst="cube">
            <a:avLst>
              <a:gd name="adj" fmla="val 7377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-2765020" y="3529572"/>
            <a:ext cx="1482171" cy="3328428"/>
          </a:xfrm>
          <a:prstGeom prst="cube">
            <a:avLst>
              <a:gd name="adj" fmla="val 7752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71500"/>
            <a:ext cx="4762500" cy="476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2112" y="53276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HA-FCN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021512" y="53276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W/OA-FCN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49" y="5651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94384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4015134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358034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77109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94930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543431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849663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68711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733582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80128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516055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99336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255222"/>
            <a:ext cx="520797" cy="1231900"/>
          </a:xfrm>
          <a:prstGeom prst="cube">
            <a:avLst>
              <a:gd name="adj" fmla="val 8758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61780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414441"/>
            <a:ext cx="762934" cy="1917700"/>
          </a:xfrm>
          <a:prstGeom prst="cube">
            <a:avLst>
              <a:gd name="adj" fmla="val 9260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97239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61116"/>
            <a:ext cx="1527175" cy="3759200"/>
          </a:xfrm>
          <a:prstGeom prst="cube">
            <a:avLst>
              <a:gd name="adj" fmla="val 956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942415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69388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65588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5003017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850913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5993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9508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91274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9464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8378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21893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615125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11849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742912" y="745660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15083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639674" y="814163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54865" y="7463970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137744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1628" y="8137744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-1403211" y="7460810"/>
            <a:ext cx="386557" cy="577850"/>
          </a:xfrm>
          <a:prstGeom prst="cube">
            <a:avLst>
              <a:gd name="adj" fmla="val 504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-991258" y="7447717"/>
            <a:ext cx="25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Attention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10978358" y="106151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标注 47"/>
          <p:cNvSpPr/>
          <p:nvPr/>
        </p:nvSpPr>
        <p:spPr>
          <a:xfrm rot="5400000">
            <a:off x="10055627" y="6940716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标注 55"/>
          <p:cNvSpPr/>
          <p:nvPr/>
        </p:nvSpPr>
        <p:spPr>
          <a:xfrm>
            <a:off x="4000978" y="3016136"/>
            <a:ext cx="630000" cy="63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4437" y="250096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59" name="矩形标注 58"/>
          <p:cNvSpPr/>
          <p:nvPr/>
        </p:nvSpPr>
        <p:spPr>
          <a:xfrm rot="10800000" flipV="1">
            <a:off x="6534221" y="114288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567345" y="2565956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50793" y="943820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978093" y="2577644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82" y="3016320"/>
            <a:ext cx="630000" cy="6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75" y="6940716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8" y="136059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206" y="120811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5451" y="10117569"/>
            <a:ext cx="5040000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0" y="10117569"/>
            <a:ext cx="5040000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88" y="10117569"/>
            <a:ext cx="5040000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文本框 60"/>
          <p:cNvSpPr txBox="1"/>
          <p:nvPr/>
        </p:nvSpPr>
        <p:spPr>
          <a:xfrm>
            <a:off x="-386952" y="15157569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0386954" y="15157569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4913336" y="15157569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94384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4015134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358034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77109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94930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543431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849663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68711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733582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80128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516055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99336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255222"/>
            <a:ext cx="520797" cy="1231900"/>
          </a:xfrm>
          <a:prstGeom prst="cube">
            <a:avLst>
              <a:gd name="adj" fmla="val 8758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61780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414441"/>
            <a:ext cx="762934" cy="1917700"/>
          </a:xfrm>
          <a:prstGeom prst="cube">
            <a:avLst>
              <a:gd name="adj" fmla="val 9260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97239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61116"/>
            <a:ext cx="1527175" cy="3759200"/>
          </a:xfrm>
          <a:prstGeom prst="cube">
            <a:avLst>
              <a:gd name="adj" fmla="val 956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942415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69388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65588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5003017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850913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5993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9508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91274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9464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8378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21893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615125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11849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742912" y="745660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15083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639674" y="814163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54865" y="7463970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137744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1628" y="8137744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-1403211" y="7460810"/>
            <a:ext cx="386557" cy="577850"/>
          </a:xfrm>
          <a:prstGeom prst="cube">
            <a:avLst>
              <a:gd name="adj" fmla="val 504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-991258" y="7447717"/>
            <a:ext cx="25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Attention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9945969" y="106151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标注 47"/>
          <p:cNvSpPr/>
          <p:nvPr/>
        </p:nvSpPr>
        <p:spPr>
          <a:xfrm rot="5400000">
            <a:off x="10055627" y="6940716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标注 55"/>
          <p:cNvSpPr/>
          <p:nvPr/>
        </p:nvSpPr>
        <p:spPr>
          <a:xfrm>
            <a:off x="4000978" y="3016136"/>
            <a:ext cx="630000" cy="63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4437" y="250096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59" name="矩形标注 58"/>
          <p:cNvSpPr/>
          <p:nvPr/>
        </p:nvSpPr>
        <p:spPr>
          <a:xfrm rot="10800000" flipV="1">
            <a:off x="6534221" y="114288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567345" y="2565956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50793" y="943820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715265" y="2576864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82" y="3016320"/>
            <a:ext cx="630000" cy="6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75" y="6940716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8" y="136059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17" y="120811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32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179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518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文本框 60"/>
          <p:cNvSpPr txBox="1"/>
          <p:nvPr/>
        </p:nvSpPr>
        <p:spPr>
          <a:xfrm>
            <a:off x="16037328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1812914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3969575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6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94384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4015134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358034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77109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94930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543431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849663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68711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733582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80128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516055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99336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255222"/>
            <a:ext cx="520797" cy="1231900"/>
          </a:xfrm>
          <a:prstGeom prst="cube">
            <a:avLst>
              <a:gd name="adj" fmla="val 8758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61780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414441"/>
            <a:ext cx="762934" cy="1917700"/>
          </a:xfrm>
          <a:prstGeom prst="cube">
            <a:avLst>
              <a:gd name="adj" fmla="val 9260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97239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61116"/>
            <a:ext cx="1527175" cy="3759200"/>
          </a:xfrm>
          <a:prstGeom prst="cube">
            <a:avLst>
              <a:gd name="adj" fmla="val 956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942415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69388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65588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5003017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850913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5993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9508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91274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9464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83785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218936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615125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118494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742912" y="745660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150837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639674" y="814163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54865" y="7463970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137744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1628" y="8137744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-1403211" y="7460810"/>
            <a:ext cx="386557" cy="577850"/>
          </a:xfrm>
          <a:prstGeom prst="cube">
            <a:avLst>
              <a:gd name="adj" fmla="val 504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-991258" y="7447717"/>
            <a:ext cx="25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Attention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6" name="矩形标注 5"/>
          <p:cNvSpPr/>
          <p:nvPr/>
        </p:nvSpPr>
        <p:spPr>
          <a:xfrm>
            <a:off x="9945969" y="106151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标注 47"/>
          <p:cNvSpPr/>
          <p:nvPr/>
        </p:nvSpPr>
        <p:spPr>
          <a:xfrm rot="5400000">
            <a:off x="10055627" y="6940716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标注 55"/>
          <p:cNvSpPr/>
          <p:nvPr/>
        </p:nvSpPr>
        <p:spPr>
          <a:xfrm>
            <a:off x="4000978" y="3016136"/>
            <a:ext cx="630000" cy="63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4437" y="250096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59" name="矩形标注 58"/>
          <p:cNvSpPr/>
          <p:nvPr/>
        </p:nvSpPr>
        <p:spPr>
          <a:xfrm rot="10800000" flipV="1">
            <a:off x="6534221" y="114288"/>
            <a:ext cx="2520000" cy="2520000"/>
          </a:xfrm>
          <a:prstGeom prst="wedgeRect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567345" y="2565956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50793" y="9438207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715265" y="2576864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82" y="3016320"/>
            <a:ext cx="630000" cy="63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75" y="6940716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8" y="136059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817" y="120811"/>
            <a:ext cx="252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32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179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518" y="1307113"/>
            <a:ext cx="7200000" cy="72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1" name="文本框 60"/>
          <p:cNvSpPr txBox="1"/>
          <p:nvPr/>
        </p:nvSpPr>
        <p:spPr>
          <a:xfrm>
            <a:off x="16037328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1812914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23969575" y="8507113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9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36328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3957078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299978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19053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36874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485375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791607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10655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675526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22072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457999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41280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197166"/>
            <a:ext cx="520797" cy="1231900"/>
          </a:xfrm>
          <a:prstGeom prst="cube">
            <a:avLst>
              <a:gd name="adj" fmla="val 87584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03724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356385"/>
            <a:ext cx="762934" cy="1917700"/>
          </a:xfrm>
          <a:prstGeom prst="cube">
            <a:avLst>
              <a:gd name="adj" fmla="val 9260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39183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03060"/>
            <a:ext cx="1527175" cy="3759200"/>
          </a:xfrm>
          <a:prstGeom prst="cube">
            <a:avLst>
              <a:gd name="adj" fmla="val 9560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884359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11332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07532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4944961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792857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0187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3703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33218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3658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2572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16088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557069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06043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338641" y="737258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09278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-1417239" y="7370954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50594" y="7379944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079688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-1005285" y="7367067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045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19050" y="-855785"/>
            <a:ext cx="1769242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Input,4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08245" y="270285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64(3x3)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 flipH="1">
            <a:off x="2894889" y="-477785"/>
            <a:ext cx="8782" cy="196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012680" y="800938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02063" y="9216902"/>
            <a:ext cx="1804940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2903253" y="96304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95633" y="649172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895633" y="1181162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88078" y="9036957"/>
            <a:ext cx="3392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998276" y="-27313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64(3x3)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08245" y="190911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128(3x3)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12680" y="2439772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895633" y="1735138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2"/>
          </p:cNvCxnSpPr>
          <p:nvPr/>
        </p:nvCxnSpPr>
        <p:spPr>
          <a:xfrm>
            <a:off x="2903253" y="2288006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900068" y="2819996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1998276" y="1365695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128(3x3)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019050" y="354578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256(3x3)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023485" y="4076434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906438" y="3371800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2"/>
          </p:cNvCxnSpPr>
          <p:nvPr/>
        </p:nvCxnSpPr>
        <p:spPr>
          <a:xfrm>
            <a:off x="2914058" y="3924668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910873" y="4456658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009081" y="3002357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256(3x3)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19050" y="463544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04533" y="5014328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014585" y="516720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900068" y="5546087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1" idx="3"/>
            <a:endCxn id="74" idx="0"/>
          </p:cNvCxnSpPr>
          <p:nvPr/>
        </p:nvCxnSpPr>
        <p:spPr>
          <a:xfrm>
            <a:off x="3813501" y="4266546"/>
            <a:ext cx="1047260" cy="3688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965753" y="463543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肘形连接符 75"/>
          <p:cNvCxnSpPr>
            <a:stCxn id="74" idx="2"/>
            <a:endCxn id="71" idx="3"/>
          </p:cNvCxnSpPr>
          <p:nvPr/>
        </p:nvCxnSpPr>
        <p:spPr>
          <a:xfrm rot="5400000">
            <a:off x="3550430" y="4542261"/>
            <a:ext cx="838267" cy="17823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2900069" y="6014548"/>
            <a:ext cx="2740" cy="1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2008245" y="6146148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893728" y="6525035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2021448" y="669829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889263" y="7066319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2716448" y="7172770"/>
            <a:ext cx="351112" cy="400110"/>
            <a:chOff x="2741243" y="5092204"/>
            <a:chExt cx="351112" cy="400110"/>
          </a:xfrm>
        </p:grpSpPr>
        <p:sp>
          <p:nvSpPr>
            <p:cNvPr id="91" name="椭圆 90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  <p:cxnSp>
        <p:nvCxnSpPr>
          <p:cNvPr id="95" name="肘形连接符 94"/>
          <p:cNvCxnSpPr>
            <a:stCxn id="35" idx="3"/>
            <a:endCxn id="96" idx="0"/>
          </p:cNvCxnSpPr>
          <p:nvPr/>
        </p:nvCxnSpPr>
        <p:spPr>
          <a:xfrm>
            <a:off x="3802696" y="2629884"/>
            <a:ext cx="2041729" cy="3899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949417" y="301984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肘形连接符 96"/>
          <p:cNvCxnSpPr>
            <a:stCxn id="96" idx="2"/>
            <a:endCxn id="92" idx="3"/>
          </p:cNvCxnSpPr>
          <p:nvPr/>
        </p:nvCxnSpPr>
        <p:spPr>
          <a:xfrm rot="5400000">
            <a:off x="2468945" y="3997344"/>
            <a:ext cx="3974097" cy="27768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2890100" y="7540400"/>
            <a:ext cx="2740" cy="1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1998276" y="7681525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2883759" y="8060412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2011479" y="8233667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2891681" y="8601380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2719031" y="8698165"/>
            <a:ext cx="351112" cy="400110"/>
            <a:chOff x="2741243" y="5092204"/>
            <a:chExt cx="351112" cy="400110"/>
          </a:xfrm>
        </p:grpSpPr>
        <p:sp>
          <p:nvSpPr>
            <p:cNvPr id="106" name="椭圆 105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  <p:cxnSp>
        <p:nvCxnSpPr>
          <p:cNvPr id="108" name="肘形连接符 107"/>
          <p:cNvCxnSpPr>
            <a:stCxn id="9" idx="3"/>
            <a:endCxn id="109" idx="0"/>
          </p:cNvCxnSpPr>
          <p:nvPr/>
        </p:nvCxnSpPr>
        <p:spPr>
          <a:xfrm>
            <a:off x="3802696" y="991050"/>
            <a:ext cx="3038547" cy="3658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946235" y="135693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肘形连接符 109"/>
          <p:cNvCxnSpPr>
            <a:stCxn id="109" idx="2"/>
            <a:endCxn id="107" idx="3"/>
          </p:cNvCxnSpPr>
          <p:nvPr/>
        </p:nvCxnSpPr>
        <p:spPr>
          <a:xfrm rot="5400000">
            <a:off x="1374492" y="3431468"/>
            <a:ext cx="7162403" cy="37711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2716448" y="5648770"/>
            <a:ext cx="351112" cy="400110"/>
            <a:chOff x="2741243" y="5092204"/>
            <a:chExt cx="351112" cy="400110"/>
          </a:xfrm>
        </p:grpSpPr>
        <p:sp>
          <p:nvSpPr>
            <p:cNvPr id="136" name="椭圆 135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6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-1314450"/>
            <a:ext cx="4762500" cy="476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-1314450"/>
            <a:ext cx="4762500" cy="476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4457700"/>
            <a:ext cx="4762500" cy="476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457700"/>
            <a:ext cx="4762500" cy="4762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5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119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85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19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807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36328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3957078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299978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19053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36874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485375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791607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10655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675526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22072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457999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41280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197166"/>
            <a:ext cx="520797" cy="1231900"/>
          </a:xfrm>
          <a:prstGeom prst="cube">
            <a:avLst>
              <a:gd name="adj" fmla="val 8758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03724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356385"/>
            <a:ext cx="762934" cy="1917700"/>
          </a:xfrm>
          <a:prstGeom prst="cube">
            <a:avLst>
              <a:gd name="adj" fmla="val 9260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39183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03060"/>
            <a:ext cx="1527175" cy="3759200"/>
          </a:xfrm>
          <a:prstGeom prst="cube">
            <a:avLst>
              <a:gd name="adj" fmla="val 956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884359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11332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07532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4944961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792857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0187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3703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33218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3658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2572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16088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557069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06043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742912" y="739855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09278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639674" y="8083575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54865" y="7405914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079688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1628" y="8079688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-1403211" y="7402754"/>
            <a:ext cx="386557" cy="577850"/>
          </a:xfrm>
          <a:prstGeom prst="cube">
            <a:avLst>
              <a:gd name="adj" fmla="val 504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-991258" y="7389661"/>
            <a:ext cx="25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Attention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0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1998276" y="-855785"/>
            <a:ext cx="5737975" cy="11694122"/>
            <a:chOff x="1998276" y="-855785"/>
            <a:chExt cx="5737975" cy="11694122"/>
          </a:xfrm>
        </p:grpSpPr>
        <p:sp>
          <p:nvSpPr>
            <p:cNvPr id="4" name="圆角矩形 3"/>
            <p:cNvSpPr/>
            <p:nvPr/>
          </p:nvSpPr>
          <p:spPr>
            <a:xfrm>
              <a:off x="2019050" y="-855785"/>
              <a:ext cx="1769242" cy="378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Input,4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008245" y="270285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64(3x3)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" name="直接箭头连接符 7"/>
            <p:cNvCxnSpPr>
              <a:stCxn id="4" idx="2"/>
            </p:cNvCxnSpPr>
            <p:nvPr/>
          </p:nvCxnSpPr>
          <p:spPr>
            <a:xfrm flipH="1">
              <a:off x="2894889" y="-477785"/>
              <a:ext cx="8782" cy="1967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2012680" y="800938"/>
              <a:ext cx="1790016" cy="380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MaxPool,(2x2)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023572" y="10478337"/>
              <a:ext cx="1804940" cy="36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Softmax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" name="直接箭头连接符 19"/>
            <p:cNvCxnSpPr>
              <a:endCxn id="7" idx="0"/>
            </p:cNvCxnSpPr>
            <p:nvPr/>
          </p:nvCxnSpPr>
          <p:spPr>
            <a:xfrm flipH="1">
              <a:off x="2903253" y="96304"/>
              <a:ext cx="737" cy="1739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895633" y="649172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895633" y="1181162"/>
              <a:ext cx="0" cy="194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1998276" y="-273139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64(3x3)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008245" y="1909119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128(3x3)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12680" y="2439772"/>
              <a:ext cx="1790016" cy="380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MaxPool,(2x2)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>
              <a:off x="2895633" y="1735138"/>
              <a:ext cx="737" cy="1739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4" idx="2"/>
            </p:cNvCxnSpPr>
            <p:nvPr/>
          </p:nvCxnSpPr>
          <p:spPr>
            <a:xfrm>
              <a:off x="2903253" y="2288006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2900068" y="2819996"/>
              <a:ext cx="0" cy="194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1998276" y="1365695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128(3x3)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019050" y="3545781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256(3x3)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2023485" y="4076434"/>
              <a:ext cx="1790016" cy="3802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MaxPool,(2x2)</a:t>
              </a:r>
              <a:endParaRPr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>
              <a:off x="2906438" y="3371800"/>
              <a:ext cx="737" cy="1739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40" idx="2"/>
            </p:cNvCxnSpPr>
            <p:nvPr/>
          </p:nvCxnSpPr>
          <p:spPr>
            <a:xfrm>
              <a:off x="2914058" y="3924668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2910873" y="4456658"/>
              <a:ext cx="0" cy="194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2009081" y="3002357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256(3x3)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019050" y="4635441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2904533" y="5014328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圆角矩形 66"/>
            <p:cNvSpPr/>
            <p:nvPr/>
          </p:nvSpPr>
          <p:spPr>
            <a:xfrm>
              <a:off x="2014585" y="5167200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589787" y="5946972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41" idx="3"/>
              <a:endCxn id="74" idx="0"/>
            </p:cNvCxnSpPr>
            <p:nvPr/>
          </p:nvCxnSpPr>
          <p:spPr>
            <a:xfrm>
              <a:off x="3813501" y="4266546"/>
              <a:ext cx="1047260" cy="36889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圆角矩形 73"/>
            <p:cNvSpPr/>
            <p:nvPr/>
          </p:nvSpPr>
          <p:spPr>
            <a:xfrm>
              <a:off x="3965753" y="4635439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Attention,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肘形连接符 75"/>
            <p:cNvCxnSpPr>
              <a:stCxn id="74" idx="2"/>
              <a:endCxn id="58" idx="3"/>
            </p:cNvCxnSpPr>
            <p:nvPr/>
          </p:nvCxnSpPr>
          <p:spPr>
            <a:xfrm rot="5400000">
              <a:off x="3934078" y="4850027"/>
              <a:ext cx="762385" cy="109098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3587047" y="6380981"/>
              <a:ext cx="2740" cy="147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圆角矩形 85"/>
            <p:cNvSpPr/>
            <p:nvPr/>
          </p:nvSpPr>
          <p:spPr>
            <a:xfrm>
              <a:off x="2699575" y="6539094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3585058" y="6917981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圆角矩形 87"/>
            <p:cNvSpPr/>
            <p:nvPr/>
          </p:nvSpPr>
          <p:spPr>
            <a:xfrm>
              <a:off x="2712778" y="7091236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5" name="肘形连接符 94"/>
            <p:cNvCxnSpPr>
              <a:stCxn id="35" idx="3"/>
              <a:endCxn id="96" idx="0"/>
            </p:cNvCxnSpPr>
            <p:nvPr/>
          </p:nvCxnSpPr>
          <p:spPr>
            <a:xfrm>
              <a:off x="3802696" y="2629884"/>
              <a:ext cx="2041729" cy="3899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圆角矩形 95"/>
            <p:cNvSpPr/>
            <p:nvPr/>
          </p:nvSpPr>
          <p:spPr>
            <a:xfrm>
              <a:off x="4949417" y="3019841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Attention, 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7" name="肘形连接符 96"/>
            <p:cNvCxnSpPr>
              <a:stCxn id="96" idx="2"/>
              <a:endCxn id="83" idx="3"/>
            </p:cNvCxnSpPr>
            <p:nvPr/>
          </p:nvCxnSpPr>
          <p:spPr>
            <a:xfrm rot="5400000">
              <a:off x="2983016" y="4851635"/>
              <a:ext cx="4314316" cy="14085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圆角矩形 100"/>
            <p:cNvSpPr/>
            <p:nvPr/>
          </p:nvSpPr>
          <p:spPr>
            <a:xfrm>
              <a:off x="3383260" y="8505320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4268743" y="8891827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圆角矩形 102"/>
            <p:cNvSpPr/>
            <p:nvPr/>
          </p:nvSpPr>
          <p:spPr>
            <a:xfrm>
              <a:off x="3396463" y="9057462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DConv, 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8" name="肘形连接符 107"/>
            <p:cNvCxnSpPr>
              <a:stCxn id="9" idx="3"/>
              <a:endCxn id="109" idx="0"/>
            </p:cNvCxnSpPr>
            <p:nvPr/>
          </p:nvCxnSpPr>
          <p:spPr>
            <a:xfrm>
              <a:off x="3802696" y="991050"/>
              <a:ext cx="3038547" cy="36588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圆角矩形 108"/>
            <p:cNvSpPr/>
            <p:nvPr/>
          </p:nvSpPr>
          <p:spPr>
            <a:xfrm>
              <a:off x="5946235" y="1356930"/>
              <a:ext cx="1790016" cy="3788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Attention, </a:t>
              </a:r>
              <a:r>
                <a:rPr lang="en-US" altLang="zh-CN" sz="1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8(3x3)</a:t>
              </a:r>
              <a:endPara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肘形连接符 109"/>
            <p:cNvCxnSpPr>
              <a:stCxn id="109" idx="2"/>
              <a:endCxn id="116" idx="3"/>
            </p:cNvCxnSpPr>
            <p:nvPr/>
          </p:nvCxnSpPr>
          <p:spPr>
            <a:xfrm rot="5400000">
              <a:off x="1986770" y="4843184"/>
              <a:ext cx="7961841" cy="17471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3421407" y="6034415"/>
              <a:ext cx="351112" cy="400110"/>
              <a:chOff x="2741243" y="5092204"/>
              <a:chExt cx="351112" cy="400110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/>
                  <a:t>+</a:t>
                </a:r>
                <a:endParaRPr lang="zh-CN" altLang="en-US" sz="2000" b="1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3418666" y="5576656"/>
              <a:ext cx="351112" cy="400110"/>
              <a:chOff x="2741243" y="5092204"/>
              <a:chExt cx="351112" cy="40011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×</a:t>
                </a:r>
                <a:endParaRPr lang="zh-CN" altLang="en-US" sz="2000" b="1" dirty="0"/>
              </a:p>
            </p:txBody>
          </p:sp>
        </p:grpSp>
        <p:cxnSp>
          <p:nvCxnSpPr>
            <p:cNvPr id="66" name="肘形连接符 65"/>
            <p:cNvCxnSpPr>
              <a:stCxn id="67" idx="2"/>
              <a:endCxn id="58" idx="1"/>
            </p:cNvCxnSpPr>
            <p:nvPr/>
          </p:nvCxnSpPr>
          <p:spPr>
            <a:xfrm rot="16200000" flipH="1">
              <a:off x="3048817" y="5406862"/>
              <a:ext cx="230624" cy="5090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67" idx="2"/>
              <a:endCxn id="137" idx="1"/>
            </p:cNvCxnSpPr>
            <p:nvPr/>
          </p:nvCxnSpPr>
          <p:spPr>
            <a:xfrm rot="16200000" flipH="1">
              <a:off x="2821309" y="5634371"/>
              <a:ext cx="688383" cy="51181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4255931" y="7875685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4087551" y="7970748"/>
              <a:ext cx="351112" cy="400110"/>
              <a:chOff x="2741243" y="5092204"/>
              <a:chExt cx="351112" cy="40011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/>
                  <a:t>+</a:t>
                </a:r>
                <a:endParaRPr lang="zh-CN" altLang="en-US" sz="2000" b="1" dirty="0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084810" y="7512989"/>
              <a:ext cx="351112" cy="400110"/>
              <a:chOff x="2741243" y="5092204"/>
              <a:chExt cx="351112" cy="400110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×</a:t>
                </a:r>
                <a:endParaRPr lang="zh-CN" altLang="en-US" sz="2000" b="1" dirty="0"/>
              </a:p>
            </p:txBody>
          </p:sp>
        </p:grpSp>
        <p:cxnSp>
          <p:nvCxnSpPr>
            <p:cNvPr id="93" name="肘形连接符 92"/>
            <p:cNvCxnSpPr>
              <a:stCxn id="88" idx="2"/>
              <a:endCxn id="83" idx="1"/>
            </p:cNvCxnSpPr>
            <p:nvPr/>
          </p:nvCxnSpPr>
          <p:spPr>
            <a:xfrm rot="16200000" flipH="1">
              <a:off x="3724838" y="7353071"/>
              <a:ext cx="242921" cy="47702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肘形连接符 93"/>
            <p:cNvCxnSpPr>
              <a:stCxn id="88" idx="2"/>
              <a:endCxn id="80" idx="1"/>
            </p:cNvCxnSpPr>
            <p:nvPr/>
          </p:nvCxnSpPr>
          <p:spPr>
            <a:xfrm rot="16200000" flipH="1">
              <a:off x="3497328" y="7580580"/>
              <a:ext cx="700680" cy="47976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4263377" y="8330464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4914145" y="9860299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4745765" y="9955362"/>
              <a:ext cx="351112" cy="400110"/>
              <a:chOff x="2741243" y="5092204"/>
              <a:chExt cx="351112" cy="400110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/>
                  <a:t>+</a:t>
                </a:r>
                <a:endParaRPr lang="zh-CN" altLang="en-US" sz="2000" b="1" dirty="0"/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4743024" y="9497603"/>
              <a:ext cx="351112" cy="400110"/>
              <a:chOff x="2741243" y="5092204"/>
              <a:chExt cx="351112" cy="4001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2773088" y="5167431"/>
                <a:ext cx="281940" cy="2667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2741243" y="5092204"/>
                <a:ext cx="351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×</a:t>
                </a:r>
                <a:endParaRPr lang="zh-CN" altLang="en-US" sz="2000" b="1" dirty="0"/>
              </a:p>
            </p:txBody>
          </p:sp>
        </p:grpSp>
        <p:cxnSp>
          <p:nvCxnSpPr>
            <p:cNvPr id="117" name="肘形连接符 116"/>
            <p:cNvCxnSpPr>
              <a:stCxn id="103" idx="2"/>
              <a:endCxn id="116" idx="1"/>
            </p:cNvCxnSpPr>
            <p:nvPr/>
          </p:nvCxnSpPr>
          <p:spPr>
            <a:xfrm rot="16200000" flipH="1">
              <a:off x="4386593" y="9341226"/>
              <a:ext cx="261309" cy="45155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>
              <a:off x="4909349" y="10306030"/>
              <a:ext cx="4796" cy="157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/>
            <p:cNvCxnSpPr>
              <a:stCxn id="103" idx="2"/>
              <a:endCxn id="113" idx="1"/>
            </p:cNvCxnSpPr>
            <p:nvPr/>
          </p:nvCxnSpPr>
          <p:spPr>
            <a:xfrm rot="16200000" flipH="1">
              <a:off x="4159084" y="9568736"/>
              <a:ext cx="719068" cy="4542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-1417239" y="3036328"/>
            <a:ext cx="1527175" cy="3759200"/>
          </a:xfrm>
          <a:prstGeom prst="cube">
            <a:avLst>
              <a:gd name="adj" fmla="val 825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400050" y="3957078"/>
            <a:ext cx="920750" cy="1917700"/>
          </a:xfrm>
          <a:prstGeom prst="cube">
            <a:avLst>
              <a:gd name="adj" fmla="val 6364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1607343" y="4299978"/>
            <a:ext cx="666750" cy="1231900"/>
          </a:xfrm>
          <a:prstGeom prst="cube">
            <a:avLst>
              <a:gd name="adj" fmla="val 5703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2560636" y="4519053"/>
            <a:ext cx="461964" cy="793750"/>
          </a:xfrm>
          <a:prstGeom prst="cube">
            <a:avLst>
              <a:gd name="adj" fmla="val 5555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曲线连接符 2"/>
          <p:cNvCxnSpPr>
            <a:stCxn id="8" idx="5"/>
            <a:endCxn id="25" idx="2"/>
          </p:cNvCxnSpPr>
          <p:nvPr/>
        </p:nvCxnSpPr>
        <p:spPr>
          <a:xfrm flipV="1">
            <a:off x="3022600" y="4636874"/>
            <a:ext cx="881971" cy="15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立方体 29"/>
          <p:cNvSpPr/>
          <p:nvPr/>
        </p:nvSpPr>
        <p:spPr>
          <a:xfrm>
            <a:off x="5780691" y="3485375"/>
            <a:ext cx="762934" cy="1917700"/>
          </a:xfrm>
          <a:prstGeom prst="cube">
            <a:avLst>
              <a:gd name="adj" fmla="val 9260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曲线连接符 37"/>
          <p:cNvCxnSpPr>
            <a:stCxn id="143" idx="5"/>
            <a:endCxn id="30" idx="2"/>
          </p:cNvCxnSpPr>
          <p:nvPr/>
        </p:nvCxnSpPr>
        <p:spPr>
          <a:xfrm>
            <a:off x="5187015" y="4791607"/>
            <a:ext cx="593676" cy="58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7" idx="3"/>
            <a:endCxn id="142" idx="2"/>
          </p:cNvCxnSpPr>
          <p:nvPr/>
        </p:nvCxnSpPr>
        <p:spPr>
          <a:xfrm rot="16200000" flipH="1">
            <a:off x="2571816" y="4710655"/>
            <a:ext cx="509305" cy="215174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5" idx="3"/>
            <a:endCxn id="145" idx="2"/>
          </p:cNvCxnSpPr>
          <p:nvPr/>
        </p:nvCxnSpPr>
        <p:spPr>
          <a:xfrm rot="16200000" flipH="1">
            <a:off x="2766689" y="3675526"/>
            <a:ext cx="793722" cy="519222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立方体 66"/>
          <p:cNvSpPr/>
          <p:nvPr/>
        </p:nvSpPr>
        <p:spPr>
          <a:xfrm>
            <a:off x="8208552" y="2022072"/>
            <a:ext cx="1527175" cy="3759200"/>
          </a:xfrm>
          <a:prstGeom prst="cube">
            <a:avLst>
              <a:gd name="adj" fmla="val 95609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4" idx="3"/>
            <a:endCxn id="151" idx="2"/>
          </p:cNvCxnSpPr>
          <p:nvPr/>
        </p:nvCxnSpPr>
        <p:spPr>
          <a:xfrm rot="16200000" flipH="1">
            <a:off x="3053833" y="2457999"/>
            <a:ext cx="817190" cy="949224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46" idx="5"/>
          </p:cNvCxnSpPr>
          <p:nvPr/>
        </p:nvCxnSpPr>
        <p:spPr>
          <a:xfrm flipV="1">
            <a:off x="7562625" y="4841280"/>
            <a:ext cx="645927" cy="348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立方体 141"/>
          <p:cNvSpPr/>
          <p:nvPr/>
        </p:nvSpPr>
        <p:spPr>
          <a:xfrm>
            <a:off x="3902343" y="5197166"/>
            <a:ext cx="520797" cy="1231900"/>
          </a:xfrm>
          <a:prstGeom prst="cube">
            <a:avLst>
              <a:gd name="adj" fmla="val 8758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立方体 142"/>
          <p:cNvSpPr/>
          <p:nvPr/>
        </p:nvSpPr>
        <p:spPr>
          <a:xfrm>
            <a:off x="4666218" y="4403724"/>
            <a:ext cx="520797" cy="1231900"/>
          </a:xfrm>
          <a:prstGeom prst="cube">
            <a:avLst>
              <a:gd name="adj" fmla="val 8758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立方体 144"/>
          <p:cNvSpPr/>
          <p:nvPr/>
        </p:nvSpPr>
        <p:spPr>
          <a:xfrm>
            <a:off x="5759663" y="5356385"/>
            <a:ext cx="762934" cy="1917700"/>
          </a:xfrm>
          <a:prstGeom prst="cube">
            <a:avLst>
              <a:gd name="adj" fmla="val 9260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立方体 145"/>
          <p:cNvSpPr/>
          <p:nvPr/>
        </p:nvSpPr>
        <p:spPr>
          <a:xfrm>
            <a:off x="6799691" y="4239183"/>
            <a:ext cx="762934" cy="1917700"/>
          </a:xfrm>
          <a:prstGeom prst="cube">
            <a:avLst>
              <a:gd name="adj" fmla="val 9260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立方体 150"/>
          <p:cNvSpPr/>
          <p:nvPr/>
        </p:nvSpPr>
        <p:spPr>
          <a:xfrm>
            <a:off x="8208552" y="5003060"/>
            <a:ext cx="1527175" cy="3759200"/>
          </a:xfrm>
          <a:prstGeom prst="cube">
            <a:avLst>
              <a:gd name="adj" fmla="val 9560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立方体 151"/>
          <p:cNvSpPr/>
          <p:nvPr/>
        </p:nvSpPr>
        <p:spPr>
          <a:xfrm>
            <a:off x="10694546" y="2884359"/>
            <a:ext cx="1527175" cy="3759200"/>
          </a:xfrm>
          <a:prstGeom prst="cube">
            <a:avLst>
              <a:gd name="adj" fmla="val 95609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标注 76"/>
          <p:cNvSpPr/>
          <p:nvPr/>
        </p:nvSpPr>
        <p:spPr>
          <a:xfrm>
            <a:off x="9641124" y="4511332"/>
            <a:ext cx="920032" cy="433629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37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标注 79"/>
          <p:cNvSpPr/>
          <p:nvPr/>
        </p:nvSpPr>
        <p:spPr>
          <a:xfrm>
            <a:off x="4230928" y="4807532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标注 77"/>
          <p:cNvSpPr/>
          <p:nvPr/>
        </p:nvSpPr>
        <p:spPr>
          <a:xfrm>
            <a:off x="6354518" y="4944961"/>
            <a:ext cx="400050" cy="462543"/>
          </a:xfrm>
          <a:prstGeom prst="rightArrowCallout">
            <a:avLst>
              <a:gd name="adj1" fmla="val 10666"/>
              <a:gd name="adj2" fmla="val 12211"/>
              <a:gd name="adj3" fmla="val 25000"/>
              <a:gd name="adj4" fmla="val 79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3904571" y="3792857"/>
            <a:ext cx="520797" cy="1231900"/>
          </a:xfrm>
          <a:prstGeom prst="cube">
            <a:avLst>
              <a:gd name="adj" fmla="val 8758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/>
          <p:nvPr/>
        </p:nvCxnSpPr>
        <p:spPr>
          <a:xfrm flipH="1" flipV="1">
            <a:off x="12279874" y="290187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2245206" y="383703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10798185" y="5233218"/>
            <a:ext cx="1447021" cy="14396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1570292" y="573658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162259" y="3225729"/>
            <a:ext cx="0" cy="21600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27591" y="4160880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endParaRPr lang="zh-CN" altLang="en-US" sz="24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-1117803" y="5557069"/>
            <a:ext cx="1245394" cy="130093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-547323" y="6060438"/>
            <a:ext cx="407801" cy="45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</a:t>
            </a:r>
            <a:endParaRPr lang="zh-CN" altLang="en-US" sz="2400" b="1" dirty="0"/>
          </a:p>
        </p:txBody>
      </p:sp>
      <p:sp>
        <p:nvSpPr>
          <p:cNvPr id="40" name="立方体 39"/>
          <p:cNvSpPr/>
          <p:nvPr/>
        </p:nvSpPr>
        <p:spPr>
          <a:xfrm>
            <a:off x="1742912" y="739855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-1417238" y="8092781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2639674" y="8083575"/>
            <a:ext cx="386557" cy="577850"/>
          </a:xfrm>
          <a:prstGeom prst="cube">
            <a:avLst>
              <a:gd name="adj" fmla="val 5045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154865" y="7405914"/>
            <a:ext cx="3133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-1005285" y="8079688"/>
            <a:ext cx="42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Deconvolution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051628" y="8079688"/>
            <a:ext cx="286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Fusion layer</a:t>
            </a:r>
            <a:endParaRPr lang="zh-CN" altLang="en-US" sz="2800" b="1" dirty="0"/>
          </a:p>
        </p:txBody>
      </p:sp>
      <p:sp>
        <p:nvSpPr>
          <p:cNvPr id="39" name="立方体 38"/>
          <p:cNvSpPr/>
          <p:nvPr/>
        </p:nvSpPr>
        <p:spPr>
          <a:xfrm>
            <a:off x="-1403211" y="7402754"/>
            <a:ext cx="386557" cy="577850"/>
          </a:xfrm>
          <a:prstGeom prst="cube">
            <a:avLst>
              <a:gd name="adj" fmla="val 5045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-991258" y="7389661"/>
            <a:ext cx="25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Attention</a:t>
            </a:r>
            <a:r>
              <a:rPr lang="en-US" altLang="zh-CN" sz="2800" dirty="0" smtClean="0"/>
              <a:t> </a:t>
            </a:r>
            <a:r>
              <a:rPr lang="en-US" altLang="zh-CN" sz="2800" b="1" dirty="0"/>
              <a:t>layer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0978358" y="48095"/>
            <a:ext cx="2603032" cy="2584579"/>
            <a:chOff x="10851639" y="380121"/>
            <a:chExt cx="2603032" cy="2584579"/>
          </a:xfrm>
        </p:grpSpPr>
        <p:sp>
          <p:nvSpPr>
            <p:cNvPr id="6" name="矩形标注 5"/>
            <p:cNvSpPr/>
            <p:nvPr/>
          </p:nvSpPr>
          <p:spPr>
            <a:xfrm>
              <a:off x="10851639" y="380121"/>
              <a:ext cx="2603032" cy="2584579"/>
            </a:xfrm>
            <a:prstGeom prst="wedgeRectCallo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093" y="380122"/>
              <a:ext cx="2584578" cy="25845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47" name="组合 46"/>
          <p:cNvGrpSpPr/>
          <p:nvPr/>
        </p:nvGrpSpPr>
        <p:grpSpPr>
          <a:xfrm rot="5400000">
            <a:off x="9981822" y="6891887"/>
            <a:ext cx="2603032" cy="2584579"/>
            <a:chOff x="10851639" y="380121"/>
            <a:chExt cx="2603032" cy="2584579"/>
          </a:xfrm>
        </p:grpSpPr>
        <p:sp>
          <p:nvSpPr>
            <p:cNvPr id="48" name="矩形标注 47"/>
            <p:cNvSpPr/>
            <p:nvPr/>
          </p:nvSpPr>
          <p:spPr>
            <a:xfrm>
              <a:off x="10851639" y="380121"/>
              <a:ext cx="2603032" cy="2584579"/>
            </a:xfrm>
            <a:prstGeom prst="wedgeRectCallo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093" y="380122"/>
              <a:ext cx="2584578" cy="25845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55" name="组合 54"/>
          <p:cNvGrpSpPr/>
          <p:nvPr/>
        </p:nvGrpSpPr>
        <p:grpSpPr>
          <a:xfrm>
            <a:off x="3338191" y="828534"/>
            <a:ext cx="2603032" cy="2584579"/>
            <a:chOff x="10851639" y="380121"/>
            <a:chExt cx="2603032" cy="2584579"/>
          </a:xfrm>
        </p:grpSpPr>
        <p:sp>
          <p:nvSpPr>
            <p:cNvPr id="56" name="矩形标注 55"/>
            <p:cNvSpPr/>
            <p:nvPr/>
          </p:nvSpPr>
          <p:spPr>
            <a:xfrm>
              <a:off x="10851639" y="380121"/>
              <a:ext cx="2603032" cy="2584579"/>
            </a:xfrm>
            <a:prstGeom prst="wedgeRectCallo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093" y="380122"/>
              <a:ext cx="2584578" cy="25845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文本框 9"/>
          <p:cNvSpPr txBox="1"/>
          <p:nvPr/>
        </p:nvSpPr>
        <p:spPr>
          <a:xfrm>
            <a:off x="3765414" y="269639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 rot="10800000" flipV="1">
            <a:off x="6711399" y="-333911"/>
            <a:ext cx="2603032" cy="2584579"/>
            <a:chOff x="10851639" y="380121"/>
            <a:chExt cx="2603032" cy="2584579"/>
          </a:xfrm>
        </p:grpSpPr>
        <p:sp>
          <p:nvSpPr>
            <p:cNvPr id="59" name="矩形标注 58"/>
            <p:cNvSpPr/>
            <p:nvPr/>
          </p:nvSpPr>
          <p:spPr>
            <a:xfrm>
              <a:off x="10851639" y="380121"/>
              <a:ext cx="2603032" cy="2584579"/>
            </a:xfrm>
            <a:prstGeom prst="wedgeRectCallou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093" y="380122"/>
              <a:ext cx="2584578" cy="258457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62" name="文本框 61"/>
          <p:cNvSpPr txBox="1"/>
          <p:nvPr/>
        </p:nvSpPr>
        <p:spPr>
          <a:xfrm>
            <a:off x="7181158" y="2253436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0580514" y="9433864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1468497" y="-452616"/>
            <a:ext cx="164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 b="1"/>
            </a:lvl1pPr>
          </a:lstStyle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3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019050" y="-855785"/>
            <a:ext cx="1769242" cy="37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Input,4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08245" y="270285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64(3x3)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 flipH="1">
            <a:off x="2894889" y="-477785"/>
            <a:ext cx="8782" cy="196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012680" y="800938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23572" y="10478337"/>
            <a:ext cx="1804940" cy="3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2903253" y="96304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95633" y="649172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895633" y="1181162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998276" y="-27313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64(3x3)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008245" y="190911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128(3x3)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012680" y="2439772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2895633" y="1735138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4" idx="2"/>
          </p:cNvCxnSpPr>
          <p:nvPr/>
        </p:nvCxnSpPr>
        <p:spPr>
          <a:xfrm>
            <a:off x="2903253" y="2288006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900068" y="2819996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1998276" y="1365695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128(3x3)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019050" y="354578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256(3x3)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023485" y="4076434"/>
            <a:ext cx="1790016" cy="3802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MaxPool,(2x2)</a:t>
            </a:r>
            <a:endParaRPr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906438" y="3371800"/>
            <a:ext cx="737" cy="17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0" idx="2"/>
          </p:cNvCxnSpPr>
          <p:nvPr/>
        </p:nvCxnSpPr>
        <p:spPr>
          <a:xfrm>
            <a:off x="2914058" y="3924668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910873" y="4456658"/>
            <a:ext cx="0" cy="194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2009081" y="3002357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256(3x3)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019050" y="463544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04533" y="5014328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2014585" y="516720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589787" y="5946972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1" idx="3"/>
            <a:endCxn id="74" idx="0"/>
          </p:cNvCxnSpPr>
          <p:nvPr/>
        </p:nvCxnSpPr>
        <p:spPr>
          <a:xfrm>
            <a:off x="3813501" y="4266546"/>
            <a:ext cx="1047260" cy="3688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3965753" y="4635439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肘形连接符 75"/>
          <p:cNvCxnSpPr>
            <a:stCxn id="74" idx="2"/>
            <a:endCxn id="58" idx="3"/>
          </p:cNvCxnSpPr>
          <p:nvPr/>
        </p:nvCxnSpPr>
        <p:spPr>
          <a:xfrm rot="5400000">
            <a:off x="3934078" y="4850027"/>
            <a:ext cx="762385" cy="10909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3587047" y="6380981"/>
            <a:ext cx="2740" cy="147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2699575" y="6539094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3585058" y="6917981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2712778" y="7091236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5" name="肘形连接符 94"/>
          <p:cNvCxnSpPr>
            <a:stCxn id="35" idx="3"/>
            <a:endCxn id="96" idx="0"/>
          </p:cNvCxnSpPr>
          <p:nvPr/>
        </p:nvCxnSpPr>
        <p:spPr>
          <a:xfrm>
            <a:off x="3802696" y="2629884"/>
            <a:ext cx="2041729" cy="3899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949417" y="3019841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Attention, </a:t>
            </a: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肘形连接符 96"/>
          <p:cNvCxnSpPr>
            <a:stCxn id="96" idx="2"/>
            <a:endCxn id="83" idx="3"/>
          </p:cNvCxnSpPr>
          <p:nvPr/>
        </p:nvCxnSpPr>
        <p:spPr>
          <a:xfrm rot="5400000">
            <a:off x="2983016" y="4851635"/>
            <a:ext cx="4314316" cy="14085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3383260" y="850532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4268743" y="8891827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3396463" y="9057462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DConv, 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8" name="肘形连接符 107"/>
          <p:cNvCxnSpPr>
            <a:stCxn id="9" idx="3"/>
            <a:endCxn id="109" idx="0"/>
          </p:cNvCxnSpPr>
          <p:nvPr/>
        </p:nvCxnSpPr>
        <p:spPr>
          <a:xfrm>
            <a:off x="3802696" y="991050"/>
            <a:ext cx="3038547" cy="36588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946235" y="1356930"/>
            <a:ext cx="1790016" cy="3788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Attention, </a:t>
            </a:r>
            <a:r>
              <a:rPr lang="en-US" altLang="zh-C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8(3x3)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肘形连接符 109"/>
          <p:cNvCxnSpPr>
            <a:stCxn id="109" idx="2"/>
            <a:endCxn id="116" idx="3"/>
          </p:cNvCxnSpPr>
          <p:nvPr/>
        </p:nvCxnSpPr>
        <p:spPr>
          <a:xfrm rot="5400000">
            <a:off x="1986770" y="4843184"/>
            <a:ext cx="7961841" cy="17471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3421407" y="6034415"/>
            <a:ext cx="351112" cy="400110"/>
            <a:chOff x="2741243" y="5092204"/>
            <a:chExt cx="351112" cy="400110"/>
          </a:xfrm>
        </p:grpSpPr>
        <p:sp>
          <p:nvSpPr>
            <p:cNvPr id="136" name="椭圆 135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418666" y="5576656"/>
            <a:ext cx="351112" cy="400110"/>
            <a:chOff x="2741243" y="5092204"/>
            <a:chExt cx="351112" cy="400110"/>
          </a:xfrm>
        </p:grpSpPr>
        <p:sp>
          <p:nvSpPr>
            <p:cNvPr id="57" name="椭圆 56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×</a:t>
              </a:r>
              <a:endParaRPr lang="zh-CN" altLang="en-US" sz="2000" b="1" dirty="0"/>
            </a:p>
          </p:txBody>
        </p:sp>
      </p:grpSp>
      <p:cxnSp>
        <p:nvCxnSpPr>
          <p:cNvPr id="66" name="肘形连接符 65"/>
          <p:cNvCxnSpPr>
            <a:stCxn id="67" idx="2"/>
            <a:endCxn id="58" idx="1"/>
          </p:cNvCxnSpPr>
          <p:nvPr/>
        </p:nvCxnSpPr>
        <p:spPr>
          <a:xfrm rot="16200000" flipH="1">
            <a:off x="3048817" y="5406862"/>
            <a:ext cx="230624" cy="5090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67" idx="2"/>
            <a:endCxn id="137" idx="1"/>
          </p:cNvCxnSpPr>
          <p:nvPr/>
        </p:nvCxnSpPr>
        <p:spPr>
          <a:xfrm rot="16200000" flipH="1">
            <a:off x="2821309" y="5634371"/>
            <a:ext cx="688383" cy="5118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5931" y="7875685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4087551" y="7970748"/>
            <a:ext cx="351112" cy="400110"/>
            <a:chOff x="2741243" y="5092204"/>
            <a:chExt cx="351112" cy="400110"/>
          </a:xfrm>
        </p:grpSpPr>
        <p:sp>
          <p:nvSpPr>
            <p:cNvPr id="79" name="椭圆 78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084810" y="7512989"/>
            <a:ext cx="351112" cy="400110"/>
            <a:chOff x="2741243" y="5092204"/>
            <a:chExt cx="351112" cy="400110"/>
          </a:xfrm>
        </p:grpSpPr>
        <p:sp>
          <p:nvSpPr>
            <p:cNvPr id="82" name="椭圆 81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×</a:t>
              </a:r>
              <a:endParaRPr lang="zh-CN" altLang="en-US" sz="2000" b="1" dirty="0"/>
            </a:p>
          </p:txBody>
        </p:sp>
      </p:grpSp>
      <p:cxnSp>
        <p:nvCxnSpPr>
          <p:cNvPr id="93" name="肘形连接符 92"/>
          <p:cNvCxnSpPr>
            <a:stCxn id="88" idx="2"/>
            <a:endCxn id="83" idx="1"/>
          </p:cNvCxnSpPr>
          <p:nvPr/>
        </p:nvCxnSpPr>
        <p:spPr>
          <a:xfrm rot="16200000" flipH="1">
            <a:off x="3724838" y="7353071"/>
            <a:ext cx="242921" cy="4770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88" idx="2"/>
            <a:endCxn id="80" idx="1"/>
          </p:cNvCxnSpPr>
          <p:nvPr/>
        </p:nvCxnSpPr>
        <p:spPr>
          <a:xfrm rot="16200000" flipH="1">
            <a:off x="3497328" y="7580580"/>
            <a:ext cx="700680" cy="4797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263377" y="8330464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4914145" y="9860299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4745765" y="9955362"/>
            <a:ext cx="351112" cy="400110"/>
            <a:chOff x="2741243" y="5092204"/>
            <a:chExt cx="351112" cy="400110"/>
          </a:xfrm>
        </p:grpSpPr>
        <p:sp>
          <p:nvSpPr>
            <p:cNvPr id="112" name="椭圆 111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743024" y="9497603"/>
            <a:ext cx="351112" cy="400110"/>
            <a:chOff x="2741243" y="5092204"/>
            <a:chExt cx="351112" cy="400110"/>
          </a:xfrm>
        </p:grpSpPr>
        <p:sp>
          <p:nvSpPr>
            <p:cNvPr id="115" name="椭圆 114"/>
            <p:cNvSpPr/>
            <p:nvPr/>
          </p:nvSpPr>
          <p:spPr>
            <a:xfrm>
              <a:off x="2773088" y="5167431"/>
              <a:ext cx="28194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2741243" y="5092204"/>
              <a:ext cx="351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×</a:t>
              </a:r>
              <a:endParaRPr lang="zh-CN" altLang="en-US" sz="2000" b="1" dirty="0"/>
            </a:p>
          </p:txBody>
        </p:sp>
      </p:grpSp>
      <p:cxnSp>
        <p:nvCxnSpPr>
          <p:cNvPr id="117" name="肘形连接符 116"/>
          <p:cNvCxnSpPr>
            <a:stCxn id="103" idx="2"/>
            <a:endCxn id="116" idx="1"/>
          </p:cNvCxnSpPr>
          <p:nvPr/>
        </p:nvCxnSpPr>
        <p:spPr>
          <a:xfrm rot="16200000" flipH="1">
            <a:off x="4386593" y="9341226"/>
            <a:ext cx="261309" cy="4515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4909349" y="10306030"/>
            <a:ext cx="4796" cy="157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03" idx="2"/>
            <a:endCxn id="113" idx="1"/>
          </p:cNvCxnSpPr>
          <p:nvPr/>
        </p:nvCxnSpPr>
        <p:spPr>
          <a:xfrm rot="16200000" flipH="1">
            <a:off x="4159084" y="9568736"/>
            <a:ext cx="719068" cy="4542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2706194" y="5628446"/>
            <a:ext cx="1790016" cy="77052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3907" y="6067868"/>
            <a:ext cx="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Fusion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371551" y="7553889"/>
            <a:ext cx="1790016" cy="77052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49264" y="7993311"/>
            <a:ext cx="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Fusion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4014602" y="9535086"/>
            <a:ext cx="1790016" cy="77052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092315" y="9974508"/>
            <a:ext cx="696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Fusion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-1314450"/>
            <a:ext cx="4762500" cy="476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-1314450"/>
            <a:ext cx="4762500" cy="476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4457700"/>
            <a:ext cx="4762500" cy="476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4457700"/>
            <a:ext cx="4762500" cy="4762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5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119812" y="344805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85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119812" y="9220200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红外通道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757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451</Words>
  <Application>Microsoft Office PowerPoint</Application>
  <PresentationFormat>宽屏</PresentationFormat>
  <Paragraphs>189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健</dc:creator>
  <cp:lastModifiedBy>徐 健</cp:lastModifiedBy>
  <cp:revision>99</cp:revision>
  <dcterms:created xsi:type="dcterms:W3CDTF">2018-05-29T08:29:44Z</dcterms:created>
  <dcterms:modified xsi:type="dcterms:W3CDTF">2018-06-11T02:06:21Z</dcterms:modified>
</cp:coreProperties>
</file>