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Easy-Hiring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How does Easy-Hiring work?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Applicant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View companies location in the career fair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QR code for other people to access resume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zh-CN"/>
              <a:t>View and apply posted jobs which match applicant’s skills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10342" l="767" r="855" t="7771"/>
          <a:stretch/>
        </p:blipFill>
        <p:spPr>
          <a:xfrm>
            <a:off x="5278575" y="1704250"/>
            <a:ext cx="4131525" cy="34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338" y="2126950"/>
            <a:ext cx="1458300" cy="2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we’ve learned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How to use React-Native framework to build application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How to use Firebase reatlime databsee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Explore device indenpendent mobile app development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zh-CN"/>
              <a:t>How to ensure correctness of execution order in asychronous conditions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Future Work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User Interface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Virtual Career Fair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Advanced job filter for applicants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zh-CN"/>
              <a:t>Content analysis on resumes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061" y="0"/>
            <a:ext cx="9221061" cy="61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60950" y="113575"/>
            <a:ext cx="7765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3000"/>
              <a:t>Way Too O</a:t>
            </a:r>
            <a:r>
              <a:rPr b="1" lang="zh-CN" sz="3000"/>
              <a:t>verwhelming and Exhausting!!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113" y="1715387"/>
            <a:ext cx="1712724" cy="17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What is Easy-Hiring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Applicant: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Matching 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Generating electronic resume for career fair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Recruiter/Company: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Collecting electronic resumes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zh-CN"/>
              <a:t>Reviewing resumes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Why Easy-Hring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</a:t>
            </a:r>
            <a:r>
              <a:rPr lang="zh-CN"/>
              <a:t>areer Fair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zh-CN"/>
              <a:t>Applicants need to bring tons of resumes. Also, they may wait in a long line without knowing if they are a good match for the company.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zh-CN"/>
              <a:t>Recruiters need to upload applicants’ resume by hands and read contents to decide whether their skills meet job requirements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How does Easy-Hiring work?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React-Native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Firebase Real-time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System Architecture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13" y="1729400"/>
            <a:ext cx="5820674" cy="4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How does Easy-Hiring work?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One single mobile application in two modes: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Recruiter/Company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Applicant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Authentication is required to access career fair data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zh-CN"/>
              <a:t>Map to display locations of attended companies.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How does Easy-Hiring work?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Applicant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Generate QRcode for applicant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Get jobs matched applicants’ skills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Submit job application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Recruiter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Scan QR code to get resume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Post job information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zh-CN"/>
              <a:t>Get applicants’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How does Easy-Hiring work?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Recruiter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Create new 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Scan applicants resume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Check posted jobs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Overview applied candidates for each job. 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■"/>
            </a:pPr>
            <a:r>
              <a:rPr lang="zh-CN"/>
              <a:t>Download the selected candidate’s resume on device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zh-CN"/>
              <a:t>Paper resume is no longer needed  :D!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475" y="1622550"/>
            <a:ext cx="1980523" cy="35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