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DE5E-A369-472A-956C-789B26062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DC door controller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A8ED0-A1B9-4962-BBCC-2A5E11E9A9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76ABD-BBA4-46A4-B000-5085E522756A}"/>
              </a:ext>
            </a:extLst>
          </p:cNvPr>
          <p:cNvSpPr txBox="1"/>
          <p:nvPr/>
        </p:nvSpPr>
        <p:spPr>
          <a:xfrm>
            <a:off x="7256477" y="5584646"/>
            <a:ext cx="1384184" cy="37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By Kevin</a:t>
            </a:r>
          </a:p>
        </p:txBody>
      </p:sp>
    </p:spTree>
    <p:extLst>
      <p:ext uri="{BB962C8B-B14F-4D97-AF65-F5344CB8AC3E}">
        <p14:creationId xmlns:p14="http://schemas.microsoft.com/office/powerpoint/2010/main" val="324440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A8D7-CEA8-4537-B23E-536BCBDD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Block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5E43-12B7-4AD3-BEAA-3A21FE3B6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CFEE6-16B5-4DE1-B4CB-23AB9FF706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94" y="610743"/>
            <a:ext cx="5274310" cy="5374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012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EC89-B692-420D-A1B5-9F3BE3BE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components</a:t>
            </a:r>
          </a:p>
        </p:txBody>
      </p:sp>
      <p:pic>
        <p:nvPicPr>
          <p:cNvPr id="4" name="Picture 3" descr="Image result for lm7805">
            <a:extLst>
              <a:ext uri="{FF2B5EF4-FFF2-40B4-BE49-F238E27FC236}">
                <a16:creationId xmlns:a16="http://schemas.microsoft.com/office/drawing/2014/main" id="{98E183BF-1C6A-4572-BF30-3DD9A6E19D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4" y="1085953"/>
            <a:ext cx="1799590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mage result for an At mega 328P">
            <a:extLst>
              <a:ext uri="{FF2B5EF4-FFF2-40B4-BE49-F238E27FC236}">
                <a16:creationId xmlns:a16="http://schemas.microsoft.com/office/drawing/2014/main" id="{3E1C198E-6495-4332-BEAA-ED0BA299AFC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763" y="932801"/>
            <a:ext cx="2700020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mage result for DS1307 ic">
            <a:extLst>
              <a:ext uri="{FF2B5EF4-FFF2-40B4-BE49-F238E27FC236}">
                <a16:creationId xmlns:a16="http://schemas.microsoft.com/office/drawing/2014/main" id="{1A74CD33-2154-41DD-A744-D2868FC4D65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436" y="4014152"/>
            <a:ext cx="3539490" cy="143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 descr="Image result for 24LC256">
            <a:extLst>
              <a:ext uri="{FF2B5EF4-FFF2-40B4-BE49-F238E27FC236}">
                <a16:creationId xmlns:a16="http://schemas.microsoft.com/office/drawing/2014/main" id="{2E407359-FACF-49FC-A9CA-C99EDE41396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127" y="4050157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844B05-3FF2-4838-9654-53BAE245B164}"/>
              </a:ext>
            </a:extLst>
          </p:cNvPr>
          <p:cNvSpPr txBox="1"/>
          <p:nvPr/>
        </p:nvSpPr>
        <p:spPr>
          <a:xfrm>
            <a:off x="5535613" y="3010116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PSU LM7805</a:t>
            </a:r>
            <a:endParaRPr lang="en-NZ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F1FF1-BCA3-4CD6-AD4F-9F50629615D4}"/>
              </a:ext>
            </a:extLst>
          </p:cNvPr>
          <p:cNvSpPr txBox="1"/>
          <p:nvPr/>
        </p:nvSpPr>
        <p:spPr>
          <a:xfrm>
            <a:off x="8431212" y="2885543"/>
            <a:ext cx="197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Microcontroller At mega 328P  </a:t>
            </a:r>
            <a:endParaRPr lang="en-NZ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94BA63-223D-4A61-9A15-099F02AA4CC8}"/>
              </a:ext>
            </a:extLst>
          </p:cNvPr>
          <p:cNvSpPr txBox="1"/>
          <p:nvPr/>
        </p:nvSpPr>
        <p:spPr>
          <a:xfrm>
            <a:off x="4033118" y="5490157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latin typeface="+mj-ea"/>
                <a:ea typeface="+mj-ea"/>
              </a:rPr>
              <a:t>RTC DS1307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2AE08-0AF1-4290-BDB7-AAEB0A2D35C3}"/>
              </a:ext>
            </a:extLst>
          </p:cNvPr>
          <p:cNvSpPr txBox="1"/>
          <p:nvPr/>
        </p:nvSpPr>
        <p:spPr>
          <a:xfrm>
            <a:off x="7019926" y="5595434"/>
            <a:ext cx="197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latin typeface="+mj-ea"/>
                <a:ea typeface="+mj-ea"/>
              </a:rPr>
              <a:t>EEPROM 24LC256 </a:t>
            </a:r>
          </a:p>
        </p:txBody>
      </p:sp>
      <p:pic>
        <p:nvPicPr>
          <p:cNvPr id="13" name="Picture 12" descr="Image result for Photoresistor">
            <a:extLst>
              <a:ext uri="{FF2B5EF4-FFF2-40B4-BE49-F238E27FC236}">
                <a16:creationId xmlns:a16="http://schemas.microsoft.com/office/drawing/2014/main" id="{E2458A52-DA7A-45F1-84DE-A90703B6B86A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029" y="3899852"/>
            <a:ext cx="1439545" cy="143954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FF6BADB-7FC3-451B-8251-5022F38DB060}"/>
              </a:ext>
            </a:extLst>
          </p:cNvPr>
          <p:cNvSpPr/>
          <p:nvPr/>
        </p:nvSpPr>
        <p:spPr>
          <a:xfrm>
            <a:off x="9892029" y="5566315"/>
            <a:ext cx="1596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latin typeface="+mj-ea"/>
                <a:ea typeface="+mj-ea"/>
              </a:rPr>
              <a:t>Photoresistor</a:t>
            </a:r>
            <a:r>
              <a:rPr lang="en-NZ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2430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4E94-A98B-4AAD-B72E-4C76051E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E1FAD-9756-4C43-8092-D5198C39806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687" y="1076212"/>
            <a:ext cx="2555875" cy="143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 descr="Image result for L298N">
            <a:extLst>
              <a:ext uri="{FF2B5EF4-FFF2-40B4-BE49-F238E27FC236}">
                <a16:creationId xmlns:a16="http://schemas.microsoft.com/office/drawing/2014/main" id="{E96E5683-663E-4A3A-89EF-2294FD60323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613" y="690562"/>
            <a:ext cx="2000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Image result for lcd 1602">
            <a:extLst>
              <a:ext uri="{FF2B5EF4-FFF2-40B4-BE49-F238E27FC236}">
                <a16:creationId xmlns:a16="http://schemas.microsoft.com/office/drawing/2014/main" id="{68D1B561-6295-48D8-B953-E2C1E3CE888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629" y="4125044"/>
            <a:ext cx="3207385" cy="14395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2C1814-EFBD-4B19-BBD1-1E952AFFDA2B}"/>
              </a:ext>
            </a:extLst>
          </p:cNvPr>
          <p:cNvSpPr/>
          <p:nvPr/>
        </p:nvSpPr>
        <p:spPr>
          <a:xfrm>
            <a:off x="4743452" y="2938485"/>
            <a:ext cx="301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DC Motor with 500:1 gearbox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B757B4-F0CB-4566-8B68-9D3A90866046}"/>
              </a:ext>
            </a:extLst>
          </p:cNvPr>
          <p:cNvSpPr/>
          <p:nvPr/>
        </p:nvSpPr>
        <p:spPr>
          <a:xfrm>
            <a:off x="8684014" y="3239762"/>
            <a:ext cx="1346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Motor drive </a:t>
            </a:r>
          </a:p>
          <a:p>
            <a:r>
              <a:rPr lang="en-NZ" dirty="0"/>
              <a:t>L298N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908F1-6ECF-4701-A100-01DFBD6E3D15}"/>
              </a:ext>
            </a:extLst>
          </p:cNvPr>
          <p:cNvSpPr/>
          <p:nvPr/>
        </p:nvSpPr>
        <p:spPr>
          <a:xfrm>
            <a:off x="6427375" y="5702541"/>
            <a:ext cx="1092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1602 LCD</a:t>
            </a:r>
          </a:p>
        </p:txBody>
      </p:sp>
    </p:spTree>
    <p:extLst>
      <p:ext uri="{BB962C8B-B14F-4D97-AF65-F5344CB8AC3E}">
        <p14:creationId xmlns:p14="http://schemas.microsoft.com/office/powerpoint/2010/main" val="368043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00B2-3F29-42CA-90CC-75FC1C21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PCB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EFF6-D5E5-4CB4-8025-A615FA27A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369D7-A4B8-45C6-9E86-29DDE77804C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155" y="1454676"/>
            <a:ext cx="7592699" cy="4270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317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0630F-0B4C-4CBB-A9BF-B542F51C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>
            <a:normAutofit/>
          </a:bodyPr>
          <a:lstStyle/>
          <a:p>
            <a:r>
              <a:rPr lang="en-NZ" dirty="0"/>
              <a:t>interior</a:t>
            </a:r>
            <a:endParaRPr lang="en-NZ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20026-18E4-4B2A-B5FB-7AE7935DC5A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2111500" y="-397987"/>
            <a:ext cx="2694372" cy="4789994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6DD6E1-4D36-4186-AAD1-930CB88E284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8316" y="649824"/>
            <a:ext cx="4789992" cy="2694371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139A-6D08-45D3-8278-BED3AE43F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4049485"/>
            <a:ext cx="4846151" cy="1883229"/>
          </a:xfrm>
        </p:spPr>
        <p:txBody>
          <a:bodyPr>
            <a:normAutofit/>
          </a:bodyPr>
          <a:lstStyle/>
          <a:p>
            <a:endParaRPr lang="en-NZ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1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60392B-F6BE-47CC-B434-A2312D7F76C3}"/>
              </a:ext>
            </a:extLst>
          </p:cNvPr>
          <p:cNvSpPr txBox="1"/>
          <p:nvPr/>
        </p:nvSpPr>
        <p:spPr>
          <a:xfrm>
            <a:off x="1977005" y="1320733"/>
            <a:ext cx="8237989" cy="421653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NZ" sz="3200" dirty="0">
              <a:solidFill>
                <a:schemeClr val="bg1"/>
              </a:solidFill>
            </a:endParaRPr>
          </a:p>
          <a:p>
            <a:pPr algn="ctr"/>
            <a:endParaRPr lang="en-NZ" sz="3200" dirty="0">
              <a:solidFill>
                <a:schemeClr val="bg1"/>
              </a:solidFill>
            </a:endParaRPr>
          </a:p>
          <a:p>
            <a:pPr algn="ctr"/>
            <a:endParaRPr lang="en-NZ" sz="3200" dirty="0">
              <a:solidFill>
                <a:schemeClr val="bg1"/>
              </a:solidFill>
            </a:endParaRPr>
          </a:p>
          <a:p>
            <a:pPr algn="ctr"/>
            <a:r>
              <a:rPr lang="en-NZ" sz="4400" dirty="0">
                <a:solidFill>
                  <a:schemeClr val="bg1"/>
                </a:solidFill>
              </a:rPr>
              <a:t>Thank you</a:t>
            </a:r>
          </a:p>
          <a:p>
            <a:pPr algn="ctr"/>
            <a:endParaRPr lang="en-NZ" sz="3200" dirty="0">
              <a:solidFill>
                <a:schemeClr val="bg1"/>
              </a:solidFill>
            </a:endParaRPr>
          </a:p>
          <a:p>
            <a:pPr algn="ctr"/>
            <a:endParaRPr lang="en-NZ" sz="3200" dirty="0">
              <a:solidFill>
                <a:schemeClr val="bg1"/>
              </a:solidFill>
            </a:endParaRPr>
          </a:p>
          <a:p>
            <a:pPr algn="ctr"/>
            <a:endParaRPr lang="en-NZ" sz="3200" dirty="0">
              <a:solidFill>
                <a:schemeClr val="bg1"/>
              </a:solidFill>
            </a:endParaRPr>
          </a:p>
          <a:p>
            <a:pPr algn="ctr"/>
            <a:endParaRPr lang="en-NZ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78970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幼圆</vt:lpstr>
      <vt:lpstr>Calibri</vt:lpstr>
      <vt:lpstr>Corbel</vt:lpstr>
      <vt:lpstr>Wingdings 2</vt:lpstr>
      <vt:lpstr>Frame</vt:lpstr>
      <vt:lpstr>DC door controller</vt:lpstr>
      <vt:lpstr>Block diagram </vt:lpstr>
      <vt:lpstr>components</vt:lpstr>
      <vt:lpstr>components</vt:lpstr>
      <vt:lpstr>PCB</vt:lpstr>
      <vt:lpstr>interior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door controller</dc:title>
  <dc:creator>贤康 余</dc:creator>
  <cp:lastModifiedBy>贤康 余</cp:lastModifiedBy>
  <cp:revision>7</cp:revision>
  <dcterms:created xsi:type="dcterms:W3CDTF">2019-11-21T03:38:22Z</dcterms:created>
  <dcterms:modified xsi:type="dcterms:W3CDTF">2019-11-21T03:40:52Z</dcterms:modified>
</cp:coreProperties>
</file>