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9" autoAdjust="0"/>
    <p:restoredTop sz="94660"/>
  </p:normalViewPr>
  <p:slideViewPr>
    <p:cSldViewPr snapToGrid="0">
      <p:cViewPr varScale="1">
        <p:scale>
          <a:sx n="53" d="100"/>
          <a:sy n="53" d="100"/>
        </p:scale>
        <p:origin x="1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8B39EF-DD94-4F3B-8342-75C174DB52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433105C-4C01-419F-A75F-4648EB913E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64B329-76BE-4C10-A964-A007BFC9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5186-52EC-4E4F-A731-B19E19600251}" type="datetimeFigureOut">
              <a:rPr lang="fr-FR" smtClean="0"/>
              <a:t>20/06/2025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D03024-3B80-431E-8CE2-C0A36B9C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50DB29-155E-4134-B59E-4175FD480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2F76-E9BB-4BBD-912C-295990801D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5332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614148-1528-4C6B-B57B-38DE586EF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ADA7756-ACE6-404D-82C3-8B4150F9A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45D5BD-40F3-4A18-991F-E08F3E690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5186-52EC-4E4F-A731-B19E19600251}" type="datetimeFigureOut">
              <a:rPr lang="fr-FR" smtClean="0"/>
              <a:t>20/06/2025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2A13BD-05F6-4AE2-BB8E-4D158675A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EF79B0-EFAE-43CD-BB4F-799324046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2F76-E9BB-4BBD-912C-295990801D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3269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927519F-EB0A-4EFE-AE35-E4B7E85CA4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E3BD6CF-66DB-4FC1-BBD1-E50786132C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92F062-0041-4F07-8B95-BA265E1A0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5186-52EC-4E4F-A731-B19E19600251}" type="datetimeFigureOut">
              <a:rPr lang="fr-FR" smtClean="0"/>
              <a:t>20/06/2025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FFE083-076C-4274-B7DB-3F9FC0768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FE088A-27D8-4146-A61A-568500776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2F76-E9BB-4BBD-912C-295990801D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151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8118A1-2D3A-4758-BFF4-D42AB56B7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167B7C-C89C-4196-AAB2-12C6C944C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674A9B-B8DC-4EF8-9173-6B95954A2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5186-52EC-4E4F-A731-B19E19600251}" type="datetimeFigureOut">
              <a:rPr lang="fr-FR" smtClean="0"/>
              <a:t>20/06/2025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93320C-A2EF-4E9C-AD93-0DADADE66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0EC56B-6D24-44A6-9996-48E2AE6AD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2F76-E9BB-4BBD-912C-295990801D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0167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5F459B-802C-4C45-BAB6-88D81FBA0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58BD217-FA81-43CD-BCAB-CCAACBB2E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935553-3436-42A8-8DF8-E94A50259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5186-52EC-4E4F-A731-B19E19600251}" type="datetimeFigureOut">
              <a:rPr lang="fr-FR" smtClean="0"/>
              <a:t>20/06/2025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7EC027-3501-4DA3-8D31-B2C93DC4D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F7AF5D-F4D9-447D-915A-F076E0561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2F76-E9BB-4BBD-912C-295990801D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7504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E86206-99B8-4DCC-8FD9-5304DD2AE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82F44C-8F47-41C3-A64C-F36AD52AE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326DD27-BE59-4D19-9AAC-11243BD5E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50209AE-408D-4984-ADA9-5D84D2D2F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5186-52EC-4E4F-A731-B19E19600251}" type="datetimeFigureOut">
              <a:rPr lang="fr-FR" smtClean="0"/>
              <a:t>20/06/2025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58A169-6B3C-4290-8CC6-DB090223C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D7DF0AE-9BE9-4BE6-8BBF-A8F894459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2F76-E9BB-4BBD-912C-295990801D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6464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DC443C-5B4C-40B6-9595-5CB46CB7D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285EFF7-C8A4-4726-93D1-C925DC0A9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072A6FF-01EF-4C30-B08A-0D0F5023A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A664AE0-E139-4006-AD3F-A0F1EDC68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56CF2AF-A0F3-4F7E-8A88-988D01F206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D29EADB-4D4A-4EAF-8FC7-BAB36C01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5186-52EC-4E4F-A731-B19E19600251}" type="datetimeFigureOut">
              <a:rPr lang="fr-FR" smtClean="0"/>
              <a:t>20/06/2025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CAF0F8D-7EFB-4023-98E0-7C55CD6AE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5FE8C02-EE41-40A8-A1C1-DBFC353BB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2F76-E9BB-4BBD-912C-295990801D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1126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5427F9-D2E0-4EC0-8AF6-18E45AFA5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166C569-5E7C-43E8-B461-27D07554A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5186-52EC-4E4F-A731-B19E19600251}" type="datetimeFigureOut">
              <a:rPr lang="fr-FR" smtClean="0"/>
              <a:t>20/06/2025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E0EE7C6-042C-4F0C-871F-5EA08C85F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6A75073-393E-405C-83FD-AFA8E7AC7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2F76-E9BB-4BBD-912C-295990801D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8347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DF6A472-D0EA-4D3B-A405-38EFEF3F5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5186-52EC-4E4F-A731-B19E19600251}" type="datetimeFigureOut">
              <a:rPr lang="fr-FR" smtClean="0"/>
              <a:t>20/06/2025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2CCCF59-29CA-413A-BBF9-E12E945EF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5297FE-86D2-4818-81C8-FCBB5CC6B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2F76-E9BB-4BBD-912C-295990801D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4635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E45ADB-750D-4779-8554-48B7DB358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521EF7-0414-4FFD-AB02-E5D4A2745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72F5159-8518-4611-BD35-FBD7B8E92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2C4E6BD-23C5-4074-B563-B9BC9C4D2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5186-52EC-4E4F-A731-B19E19600251}" type="datetimeFigureOut">
              <a:rPr lang="fr-FR" smtClean="0"/>
              <a:t>20/06/2025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25C8CE5-9715-4E9D-B28D-CEE50BF73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2609BB-3AB1-457E-98A8-C4FBDBF5D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2F76-E9BB-4BBD-912C-295990801D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159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1CCF6-D71A-46B0-94DC-F5EDE1DB9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5FA0E67-AA4E-4A6A-B54E-AD9C24B74A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CC02992-C090-4EC8-B90B-6EB889EC8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CAA3C84-56C9-48FF-9C60-9A7831094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5186-52EC-4E4F-A731-B19E19600251}" type="datetimeFigureOut">
              <a:rPr lang="fr-FR" smtClean="0"/>
              <a:t>20/06/2025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C1187C6-BA8A-4511-A928-CF7FB4DD1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1AF4633-49FB-4F3A-B779-FFDD95492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C2F76-E9BB-4BBD-912C-295990801D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9275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99F67B5-753B-4357-B407-9829F5A8C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ADBB9A-30EC-4D09-9EA1-DDDBC4EF3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8A19D4-0152-4B16-A739-42AB132D83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D5186-52EC-4E4F-A731-B19E19600251}" type="datetimeFigureOut">
              <a:rPr lang="fr-FR" smtClean="0"/>
              <a:t>20/06/2025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10C8D8-C159-4E51-ADAA-CB896B1689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160CA7-F5D2-4772-A29C-BF38EF9A79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C2F76-E9BB-4BBD-912C-295990801D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9414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5F63E0-195F-4EDF-B4C7-F334F668C5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MongoDB &amp; SQL</a:t>
            </a:r>
          </a:p>
        </p:txBody>
      </p:sp>
    </p:spTree>
    <p:extLst>
      <p:ext uri="{BB962C8B-B14F-4D97-AF65-F5344CB8AC3E}">
        <p14:creationId xmlns:p14="http://schemas.microsoft.com/office/powerpoint/2010/main" val="4232200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E2D086-4C65-4274-B192-8B5CA4F55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 à MongoDB et SQL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0CD739-E2CD-49C2-B051-5097F8B46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Qu’est-ce que MongoDB ? Qu’est-ce que SQL ?</a:t>
            </a:r>
          </a:p>
          <a:p>
            <a:pPr marL="0" indent="0">
              <a:buNone/>
            </a:pPr>
            <a:endParaRPr lang="fr-FR" dirty="0"/>
          </a:p>
          <a:p>
            <a:pPr>
              <a:buFontTx/>
              <a:buChar char="-"/>
            </a:pPr>
            <a:r>
              <a:rPr lang="fr-FR" dirty="0"/>
              <a:t>MongoDB est une base NoSQL, orientée documents (format BSON).</a:t>
            </a:r>
          </a:p>
          <a:p>
            <a:pPr marL="0" indent="0">
              <a:buNone/>
            </a:pPr>
            <a:r>
              <a:rPr lang="fr-FR" dirty="0"/>
              <a:t>- Les bases SQL (comme MySQL/PostgreSQL) utilisent des tables structurées.</a:t>
            </a:r>
          </a:p>
          <a:p>
            <a:pPr marL="0" indent="0">
              <a:buNone/>
            </a:pPr>
            <a:r>
              <a:rPr lang="fr-FR" dirty="0"/>
              <a:t>- MongoDB est souple, SQL est structuré et rigide.</a:t>
            </a:r>
          </a:p>
          <a:p>
            <a:pPr>
              <a:buFontTx/>
              <a:buChar char="-"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3733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763492-378D-4F02-B986-122913375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Modélisation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724E35-DA9F-4B5C-9274-00B3615A9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Comment les données sont-elles organisées ?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- MongoDB : Utilise des collections (comme des tables) et des documents (comme du JSON).</a:t>
            </a:r>
          </a:p>
          <a:p>
            <a:pPr marL="0" indent="0">
              <a:buNone/>
            </a:pPr>
            <a:r>
              <a:rPr lang="fr-FR" dirty="0"/>
              <a:t>- SQL : Utilise des tables avec colonnes et lignes, schéma fixe.</a:t>
            </a:r>
          </a:p>
          <a:p>
            <a:pPr marL="0" indent="0">
              <a:buNone/>
            </a:pPr>
            <a:r>
              <a:rPr lang="fr-FR" dirty="0"/>
              <a:t>- MongoDB accepte les objets imbriqués ; SQL utilise des clés étrangères.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7156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51C647-0729-46D7-97DF-4D4C8CA0A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Langage de requête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45C441-8DDC-40E8-BF8B-7F9D51685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Comment interroger les données ?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- MongoDB : Langage de requête de type JSON, intuitif.</a:t>
            </a:r>
          </a:p>
          <a:p>
            <a:pPr marL="0" indent="0">
              <a:buNone/>
            </a:pPr>
            <a:r>
              <a:rPr lang="fr-FR" dirty="0"/>
              <a:t>- SQL : Utilise le langage structuré SQL (SELECT, JOIN, WHERE…).</a:t>
            </a:r>
          </a:p>
          <a:p>
            <a:pPr marL="0" indent="0">
              <a:buNone/>
            </a:pPr>
            <a:r>
              <a:rPr lang="fr-FR" dirty="0"/>
              <a:t>- SQL gère mieux les relations complexes, MongoDB excelle en agrégation.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8088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8561A7-DA4D-4631-9E0F-0B0B624FA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Performance et scalabilité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F21DFE-469A-4B82-B9F4-64B8173F7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Comment évoluent-ils avec le temps ?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- MongoDB : Scalabilité horizontale (</a:t>
            </a:r>
            <a:r>
              <a:rPr lang="fr-FR" dirty="0" err="1"/>
              <a:t>sharding</a:t>
            </a:r>
            <a:r>
              <a:rPr lang="fr-FR" dirty="0"/>
              <a:t>), très performant en écriture.</a:t>
            </a:r>
          </a:p>
          <a:p>
            <a:pPr marL="0" indent="0">
              <a:buNone/>
            </a:pPr>
            <a:r>
              <a:rPr lang="fr-FR" dirty="0"/>
              <a:t>- SQL : Scalabilité verticale, forte cohérence avec les propriétés ACID.</a:t>
            </a:r>
          </a:p>
          <a:p>
            <a:pPr marL="0" indent="0">
              <a:buNone/>
            </a:pPr>
            <a:r>
              <a:rPr lang="fr-FR" dirty="0"/>
              <a:t>- MongoDB est adapté aux systèmes distribués.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0890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126DFA-F73D-43C2-A684-B7562A9AE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Cas d’usage et 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5A0C77-37BF-4977-B914-A1A16C9CC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Quel outil choisir ?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- MongoDB : Idéal pour l’IoT, les apps temps réel, la gestion de contenu.</a:t>
            </a:r>
          </a:p>
          <a:p>
            <a:pPr marL="0" indent="0">
              <a:buNone/>
            </a:pPr>
            <a:r>
              <a:rPr lang="fr-FR" dirty="0"/>
              <a:t>- SQL : Parfait pour les banques, ERP, gestion logistique.</a:t>
            </a:r>
          </a:p>
          <a:p>
            <a:pPr marL="0" indent="0">
              <a:buNone/>
            </a:pPr>
            <a:r>
              <a:rPr lang="fr-FR" dirty="0"/>
              <a:t>- Le choix dépend du projet, du besoin en structure ou en rapidité.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486877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</Words>
  <Application>Microsoft Office PowerPoint</Application>
  <PresentationFormat>Grand écran</PresentationFormat>
  <Paragraphs>31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MongoDB &amp; SQL</vt:lpstr>
      <vt:lpstr>Introduction à MongoDB et SQL</vt:lpstr>
      <vt:lpstr>Modélisation des données</vt:lpstr>
      <vt:lpstr>Langage de requête</vt:lpstr>
      <vt:lpstr>Performance et scalabilité</vt:lpstr>
      <vt:lpstr>Cas d’usage et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&amp; SQL</dc:title>
  <dc:creator>Junior Kim</dc:creator>
  <cp:lastModifiedBy>Junior Kim</cp:lastModifiedBy>
  <cp:revision>1</cp:revision>
  <dcterms:created xsi:type="dcterms:W3CDTF">2025-06-19T22:35:54Z</dcterms:created>
  <dcterms:modified xsi:type="dcterms:W3CDTF">2025-06-19T22:35:54Z</dcterms:modified>
</cp:coreProperties>
</file>