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gfDKfFHoLE?feature=oembed" TargetMode="Externa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120676"/>
            <a:ext cx="5266135" cy="2308324"/>
          </a:xfrm>
        </p:spPr>
        <p:txBody>
          <a:bodyPr>
            <a:normAutofit/>
          </a:bodyPr>
          <a:lstStyle/>
          <a:p>
            <a:pPr algn="l"/>
            <a:r>
              <a:rPr lang="nl-NL" sz="6300" dirty="0" err="1">
                <a:solidFill>
                  <a:srgbClr val="FFFF00"/>
                </a:solidFill>
              </a:rPr>
              <a:t>Introduction</a:t>
            </a:r>
            <a:r>
              <a:rPr lang="nl-NL" sz="6300" dirty="0">
                <a:solidFill>
                  <a:srgbClr val="FFFF00"/>
                </a:solidFill>
              </a:rPr>
              <a:t> </a:t>
            </a:r>
            <a:r>
              <a:rPr lang="nl-NL" sz="6300" dirty="0" err="1">
                <a:solidFill>
                  <a:srgbClr val="FFFF00"/>
                </a:solidFill>
              </a:rPr>
              <a:t>to</a:t>
            </a:r>
            <a:r>
              <a:rPr lang="nl-NL" sz="6300" dirty="0">
                <a:solidFill>
                  <a:srgbClr val="FFFF00"/>
                </a:solidFill>
              </a:rPr>
              <a:t> p5.js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67" y="3809999"/>
            <a:ext cx="6599285" cy="101277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A Beginner's Guide to Creative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6" y="1498602"/>
            <a:ext cx="3302509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95" y="2023558"/>
            <a:ext cx="2640949" cy="2491292"/>
          </a:xfrm>
        </p:spPr>
        <p:txBody>
          <a:bodyPr anchor="t">
            <a:normAutofit/>
          </a:bodyPr>
          <a:lstStyle/>
          <a:p>
            <a:r>
              <a:rPr lang="nl-NL" sz="3500"/>
              <a:t>What is p5.js?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316" y="4258080"/>
            <a:ext cx="330250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316" y="4258080"/>
            <a:ext cx="330250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381" y="1498602"/>
            <a:ext cx="3957637" cy="4139747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00">
                    <a:alpha val="80000"/>
                  </a:srgbClr>
                </a:solidFill>
              </a:rPr>
              <a:t>p5.js is a JavaScript library for creative coding.</a:t>
            </a:r>
          </a:p>
          <a:p>
            <a:r>
              <a:rPr lang="en-US" sz="2100" dirty="0">
                <a:solidFill>
                  <a:srgbClr val="FFFF00">
                    <a:alpha val="80000"/>
                  </a:srgbClr>
                </a:solidFill>
              </a:rPr>
              <a:t>It simplifies drawing, animation, and interactivity.</a:t>
            </a:r>
          </a:p>
          <a:p>
            <a:r>
              <a:rPr lang="en-US" sz="2100" dirty="0">
                <a:solidFill>
                  <a:srgbClr val="FFFF00">
                    <a:alpha val="80000"/>
                  </a:srgbClr>
                </a:solidFill>
              </a:rPr>
              <a:t>Built for artists, designers, and beginners in programming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3436144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16" y="1641752"/>
            <a:ext cx="1991915" cy="3213277"/>
          </a:xfrm>
        </p:spPr>
        <p:txBody>
          <a:bodyPr anchor="t">
            <a:normAutofit/>
          </a:bodyPr>
          <a:lstStyle/>
          <a:p>
            <a:r>
              <a:rPr lang="nl-NL" sz="3500"/>
              <a:t>Why Use p5.js?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4300" y="1721579"/>
            <a:ext cx="4605337" cy="3952648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00">
                    <a:alpha val="80000"/>
                  </a:srgbClr>
                </a:solidFill>
              </a:rPr>
              <a:t>Open-source and beginner-friendly.</a:t>
            </a:r>
          </a:p>
          <a:p>
            <a:r>
              <a:rPr lang="en-US" sz="2100" dirty="0">
                <a:solidFill>
                  <a:srgbClr val="FFFF00">
                    <a:alpha val="80000"/>
                  </a:srgbClr>
                </a:solidFill>
              </a:rPr>
              <a:t>Works directly in web browsers.</a:t>
            </a:r>
          </a:p>
          <a:p>
            <a:r>
              <a:rPr lang="en-US" sz="2100" dirty="0">
                <a:solidFill>
                  <a:srgbClr val="FFFF00">
                    <a:alpha val="80000"/>
                  </a:srgbClr>
                </a:solidFill>
              </a:rPr>
              <a:t>Large community and many learning resources.</a:t>
            </a:r>
          </a:p>
          <a:p>
            <a:r>
              <a:rPr lang="en-US" sz="2100" dirty="0">
                <a:solidFill>
                  <a:srgbClr val="FFFF00">
                    <a:alpha val="80000"/>
                  </a:srgbClr>
                </a:solidFill>
              </a:rPr>
              <a:t>Ideal for interactive art and generative design.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381" y="1354819"/>
            <a:ext cx="3930661" cy="24110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5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Basic Syntax &amp; Example</a:t>
            </a:r>
          </a:p>
        </p:txBody>
      </p:sp>
      <p:pic>
        <p:nvPicPr>
          <p:cNvPr id="4" name="Online Media 3" title="2-minute Intro to Creative Coding with p5.js">
            <a:hlinkClick r:id="" action="ppaction://media"/>
            <a:extLst>
              <a:ext uri="{FF2B5EF4-FFF2-40B4-BE49-F238E27FC236}">
                <a16:creationId xmlns:a16="http://schemas.microsoft.com/office/drawing/2014/main" id="{EA61A1BD-60D7-EB21-388F-5316CC2B6D9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26268" y="2141621"/>
            <a:ext cx="3298032" cy="1863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16" y="1641752"/>
            <a:ext cx="2645568" cy="4366936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rgbClr val="FFFF00"/>
                </a:solidFill>
              </a:rPr>
              <a:t>Common Uses of p5.js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6560" y="1641752"/>
            <a:ext cx="3945732" cy="3960000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00">
                    <a:alpha val="80000"/>
                  </a:srgbClr>
                </a:solidFill>
              </a:rPr>
              <a:t>Interactive art and visualizations.</a:t>
            </a:r>
          </a:p>
          <a:p>
            <a:r>
              <a:rPr lang="en-US" sz="2100" dirty="0">
                <a:solidFill>
                  <a:srgbClr val="FFFF00">
                    <a:alpha val="80000"/>
                  </a:srgbClr>
                </a:solidFill>
              </a:rPr>
              <a:t>Generative design and animations.</a:t>
            </a:r>
          </a:p>
          <a:p>
            <a:r>
              <a:rPr lang="en-US" sz="2100" dirty="0">
                <a:solidFill>
                  <a:srgbClr val="FFFF00">
                    <a:alpha val="80000"/>
                  </a:srgbClr>
                </a:solidFill>
              </a:rPr>
              <a:t>Web-based games and simulations.</a:t>
            </a:r>
          </a:p>
          <a:p>
            <a:r>
              <a:rPr lang="en-US" sz="2100" dirty="0">
                <a:solidFill>
                  <a:srgbClr val="FFFF00">
                    <a:alpha val="80000"/>
                  </a:srgbClr>
                </a:solidFill>
              </a:rPr>
              <a:t>Data visualization and creative experiments.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09261" y="0"/>
            <a:ext cx="534739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2561771"/>
            <a:chOff x="0" y="0"/>
            <a:chExt cx="12192000" cy="256177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86" y="1040400"/>
            <a:ext cx="5899545" cy="707886"/>
          </a:xfrm>
        </p:spPr>
        <p:txBody>
          <a:bodyPr anchor="b">
            <a:normAutofit/>
          </a:bodyPr>
          <a:lstStyle/>
          <a:p>
            <a:r>
              <a:rPr lang="en-US" sz="3500"/>
              <a:t>Getting Started with p5.js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9144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85" y="3070719"/>
            <a:ext cx="5899546" cy="2937969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FF00">
                    <a:alpha val="80000"/>
                  </a:srgbClr>
                </a:solidFill>
              </a:rPr>
              <a:t>Visit p5js.org to explore documentation.</a:t>
            </a:r>
          </a:p>
          <a:p>
            <a:r>
              <a:rPr lang="en-US" sz="2100" dirty="0">
                <a:solidFill>
                  <a:srgbClr val="FFFF00">
                    <a:alpha val="80000"/>
                  </a:srgbClr>
                </a:solidFill>
              </a:rPr>
              <a:t>Try the p5.js web editor for quick coding.</a:t>
            </a:r>
          </a:p>
          <a:p>
            <a:r>
              <a:rPr lang="en-US" sz="2100" dirty="0">
                <a:solidFill>
                  <a:srgbClr val="FFFF00">
                    <a:alpha val="80000"/>
                  </a:srgbClr>
                </a:solidFill>
              </a:rPr>
              <a:t>Download and set up a local development environment.</a:t>
            </a:r>
          </a:p>
          <a:p>
            <a:r>
              <a:rPr lang="en-US" sz="2100" dirty="0">
                <a:solidFill>
                  <a:srgbClr val="FFFF00">
                    <a:alpha val="80000"/>
                  </a:srgbClr>
                </a:solidFill>
              </a:rPr>
              <a:t>Join the community for learning and collaboration.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152</Words>
  <Application>Microsoft Office PowerPoint</Application>
  <PresentationFormat>On-screen Show (4:3)</PresentationFormat>
  <Paragraphs>22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Cambria</vt:lpstr>
      <vt:lpstr>Office Theme</vt:lpstr>
      <vt:lpstr>Introduction to p5.js</vt:lpstr>
      <vt:lpstr>What is p5.js?</vt:lpstr>
      <vt:lpstr>Why Use p5.js?</vt:lpstr>
      <vt:lpstr>Basic Syntax &amp; Example</vt:lpstr>
      <vt:lpstr>Common Uses of p5.js</vt:lpstr>
      <vt:lpstr>Getting Started with p5.js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Ricardo Creemers</cp:lastModifiedBy>
  <cp:revision>3</cp:revision>
  <dcterms:created xsi:type="dcterms:W3CDTF">2013-01-27T09:14:16Z</dcterms:created>
  <dcterms:modified xsi:type="dcterms:W3CDTF">2025-02-02T21:51:40Z</dcterms:modified>
  <cp:category/>
</cp:coreProperties>
</file>