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238375" y="2757805"/>
            <a:ext cx="4931410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31870" y="1985645"/>
            <a:ext cx="2372995" cy="287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客户端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(browser)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71040" y="3422650"/>
            <a:ext cx="2194560" cy="948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web_server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393565" y="5145405"/>
            <a:ext cx="827405" cy="11696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3068320" y="2272665"/>
            <a:ext cx="1650365" cy="1149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4"/>
            <a:endCxn id="7" idx="1"/>
          </p:cNvCxnSpPr>
          <p:nvPr/>
        </p:nvCxnSpPr>
        <p:spPr>
          <a:xfrm>
            <a:off x="3068320" y="4370705"/>
            <a:ext cx="1739265" cy="774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5306695" y="3556635"/>
            <a:ext cx="27736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game_server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cxnSp>
        <p:nvCxnSpPr>
          <p:cNvPr id="3" name="直接箭头连接符 2"/>
          <p:cNvCxnSpPr>
            <a:stCxn id="5" idx="2"/>
            <a:endCxn id="2" idx="0"/>
          </p:cNvCxnSpPr>
          <p:nvPr/>
        </p:nvCxnSpPr>
        <p:spPr>
          <a:xfrm>
            <a:off x="4718685" y="2272665"/>
            <a:ext cx="1974850" cy="1283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4"/>
            <a:endCxn id="7" idx="1"/>
          </p:cNvCxnSpPr>
          <p:nvPr/>
        </p:nvCxnSpPr>
        <p:spPr>
          <a:xfrm flipH="1">
            <a:off x="4807585" y="4237355"/>
            <a:ext cx="1885950" cy="908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华文楷体</vt:lpstr>
      <vt:lpstr>微软雅黑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maxiaolong</dc:creator>
  <cp:lastModifiedBy>maxiaolong</cp:lastModifiedBy>
  <cp:revision>7</cp:revision>
  <dcterms:created xsi:type="dcterms:W3CDTF">2017-03-10T11:25:00Z</dcterms:created>
  <dcterms:modified xsi:type="dcterms:W3CDTF">2017-03-10T11:54:23Z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