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2238375" y="2757805"/>
            <a:ext cx="4931410" cy="1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31870" y="1985645"/>
            <a:ext cx="2372995" cy="287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客户端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(browser)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971040" y="3422650"/>
            <a:ext cx="2194560" cy="9480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web_server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4393565" y="5145405"/>
            <a:ext cx="827405" cy="116967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</a:rPr>
              <a:t>DB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flipH="1">
            <a:off x="3068320" y="2272665"/>
            <a:ext cx="1650365" cy="11499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4"/>
            <a:endCxn id="7" idx="1"/>
          </p:cNvCxnSpPr>
          <p:nvPr/>
        </p:nvCxnSpPr>
        <p:spPr>
          <a:xfrm>
            <a:off x="3068320" y="4370705"/>
            <a:ext cx="1739265" cy="774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5306695" y="3556635"/>
            <a:ext cx="2773680" cy="6807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game_server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  <p:cxnSp>
        <p:nvCxnSpPr>
          <p:cNvPr id="3" name="直接箭头连接符 2"/>
          <p:cNvCxnSpPr>
            <a:stCxn id="5" idx="2"/>
            <a:endCxn id="2" idx="0"/>
          </p:cNvCxnSpPr>
          <p:nvPr/>
        </p:nvCxnSpPr>
        <p:spPr>
          <a:xfrm>
            <a:off x="4718685" y="2272665"/>
            <a:ext cx="1974850" cy="12839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4"/>
            <a:endCxn id="7" idx="1"/>
          </p:cNvCxnSpPr>
          <p:nvPr/>
        </p:nvCxnSpPr>
        <p:spPr>
          <a:xfrm flipH="1">
            <a:off x="4807585" y="4237355"/>
            <a:ext cx="1885950" cy="908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zh-CN" altLang="en-US"/>
              <a:t>游戏管理流程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AutoNum type="arabicPeriod"/>
            </a:pPr>
            <a:r>
              <a:rPr lang="zh-CN" altLang="zh-CN">
                <a:sym typeface="+mn-ea"/>
              </a:rPr>
              <a:t>大厅内展示游戏桌</a:t>
            </a:r>
            <a:endParaRPr lang="zh-CN" altLang="zh-CN"/>
          </a:p>
          <a:p>
            <a:pPr marL="342900" indent="-342900">
              <a:buAutoNum type="arabicPeriod"/>
            </a:pPr>
            <a:r>
              <a:rPr lang="zh-CN" altLang="zh-CN">
                <a:sym typeface="+mn-ea"/>
              </a:rPr>
              <a:t>选择桌子后，点击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准备</a:t>
            </a:r>
            <a:r>
              <a:rPr lang="en-US" altLang="zh-CN">
                <a:sym typeface="+mn-ea"/>
              </a:rPr>
              <a:t>”</a:t>
            </a:r>
            <a:r>
              <a:rPr lang="zh-CN" altLang="zh-CN">
                <a:sym typeface="+mn-ea"/>
              </a:rPr>
              <a:t>按钮（可重复点击切换状态）准备开始游戏</a:t>
            </a:r>
            <a:endParaRPr lang="zh-CN" altLang="zh-CN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所有人全部确认后，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秒后创建游戏，确认玩家列表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游戏开始，玩家按照游戏规则玩耍游戏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游戏结束后，展示准备按钮和退出按钮，可选择继续游戏或者退回至大厅内</a:t>
            </a:r>
            <a:endParaRPr lang="zh-CN" altLang="en-US"/>
          </a:p>
          <a:p>
            <a:pPr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游戏玩法流程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同步玩家姓名等信息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洗牌，发牌。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每轮随机一位玩家开始叫分可选择 </a:t>
            </a:r>
            <a:r>
              <a:rPr lang="en-US" altLang="zh-CN"/>
              <a:t>1 2 3</a:t>
            </a:r>
            <a:r>
              <a:rPr lang="zh-CN" altLang="en-US"/>
              <a:t>或者不叫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由叫分最高者当地主，获得地主牌。（</a:t>
            </a:r>
            <a:r>
              <a:rPr lang="en-US" altLang="zh-CN"/>
              <a:t>3</a:t>
            </a:r>
            <a:r>
              <a:rPr lang="zh-CN" altLang="en-US"/>
              <a:t>分直接当地主，无人叫分结束）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地主玩家获取地主牌，并开始出牌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依次出牌，直到某一玩家手牌出完，游戏结束。</a:t>
            </a:r>
            <a:endParaRPr lang="zh-CN" altLang="en-US"/>
          </a:p>
          <a:p>
            <a:pPr marL="514350" indent="-514350">
              <a:buAutoNum type="arabicPeriod"/>
            </a:pP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WPS 演示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华文楷体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maxiaolong</dc:creator>
  <cp:lastModifiedBy>maxiaolong</cp:lastModifiedBy>
  <cp:revision>14</cp:revision>
  <dcterms:created xsi:type="dcterms:W3CDTF">2017-03-10T11:25:00Z</dcterms:created>
  <dcterms:modified xsi:type="dcterms:W3CDTF">2017-03-17T09:40:14Z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