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7" r:id="rId4"/>
    <p:sldId id="256" r:id="rId5"/>
  </p:sldIdLst>
  <p:sldSz cx="7775575" cy="100437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002" y="1643778"/>
            <a:ext cx="5832009" cy="3496805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2" y="5275433"/>
            <a:ext cx="5832009" cy="242497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875" indent="0" algn="ctr">
              <a:buNone/>
              <a:defRPr sz="1530"/>
            </a:lvl3pPr>
            <a:lvl4pPr marL="1166495" indent="0" algn="ctr">
              <a:buNone/>
              <a:defRPr sz="1360"/>
            </a:lvl4pPr>
            <a:lvl5pPr marL="1555115" indent="0" algn="ctr">
              <a:buNone/>
              <a:defRPr sz="1360"/>
            </a:lvl5pPr>
            <a:lvl6pPr marL="1943735" indent="0" algn="ctr">
              <a:buNone/>
              <a:defRPr sz="1360"/>
            </a:lvl6pPr>
            <a:lvl7pPr marL="2332990" indent="0" algn="ctr">
              <a:buNone/>
              <a:defRPr sz="1360"/>
            </a:lvl7pPr>
            <a:lvl8pPr marL="2721610" indent="0" algn="ctr">
              <a:buNone/>
              <a:defRPr sz="1360"/>
            </a:lvl8pPr>
            <a:lvl9pPr marL="311023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4709" y="534751"/>
            <a:ext cx="1676703" cy="85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01" y="534751"/>
            <a:ext cx="4932908" cy="85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601" y="534751"/>
            <a:ext cx="6706811" cy="85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551" y="2504029"/>
            <a:ext cx="6706811" cy="4178030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551" y="6721585"/>
            <a:ext cx="6706811" cy="2197127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875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649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11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3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99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61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23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01" y="2673754"/>
            <a:ext cx="3304805" cy="6372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6606" y="2673754"/>
            <a:ext cx="3304805" cy="6372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614" y="534751"/>
            <a:ext cx="6706811" cy="19413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614" y="2462179"/>
            <a:ext cx="3289617" cy="120667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875" indent="0">
              <a:buNone/>
              <a:defRPr sz="1530" b="1"/>
            </a:lvl3pPr>
            <a:lvl4pPr marL="1166495" indent="0">
              <a:buNone/>
              <a:defRPr sz="1360" b="1"/>
            </a:lvl4pPr>
            <a:lvl5pPr marL="1555115" indent="0">
              <a:buNone/>
              <a:defRPr sz="1360" b="1"/>
            </a:lvl5pPr>
            <a:lvl6pPr marL="1943735" indent="0">
              <a:buNone/>
              <a:defRPr sz="1360" b="1"/>
            </a:lvl6pPr>
            <a:lvl7pPr marL="2332990" indent="0">
              <a:buNone/>
              <a:defRPr sz="1360" b="1"/>
            </a:lvl7pPr>
            <a:lvl8pPr marL="2721610" indent="0">
              <a:buNone/>
              <a:defRPr sz="1360" b="1"/>
            </a:lvl8pPr>
            <a:lvl9pPr marL="311023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614" y="3668855"/>
            <a:ext cx="3289617" cy="53963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6606" y="2462179"/>
            <a:ext cx="3305818" cy="120667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875" indent="0">
              <a:buNone/>
              <a:defRPr sz="1530" b="1"/>
            </a:lvl3pPr>
            <a:lvl4pPr marL="1166495" indent="0">
              <a:buNone/>
              <a:defRPr sz="1360" b="1"/>
            </a:lvl4pPr>
            <a:lvl5pPr marL="1555115" indent="0">
              <a:buNone/>
              <a:defRPr sz="1360" b="1"/>
            </a:lvl5pPr>
            <a:lvl6pPr marL="1943735" indent="0">
              <a:buNone/>
              <a:defRPr sz="1360" b="1"/>
            </a:lvl6pPr>
            <a:lvl7pPr marL="2332990" indent="0">
              <a:buNone/>
              <a:defRPr sz="1360" b="1"/>
            </a:lvl7pPr>
            <a:lvl8pPr marL="2721610" indent="0">
              <a:buNone/>
              <a:defRPr sz="1360" b="1"/>
            </a:lvl8pPr>
            <a:lvl9pPr marL="311023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6606" y="3668855"/>
            <a:ext cx="3305818" cy="53963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614" y="669601"/>
            <a:ext cx="2507966" cy="2343603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5818" y="1446152"/>
            <a:ext cx="3936606" cy="713776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614" y="3013204"/>
            <a:ext cx="2507966" cy="558233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875" indent="0">
              <a:buNone/>
              <a:defRPr sz="1020"/>
            </a:lvl3pPr>
            <a:lvl4pPr marL="1166495" indent="0">
              <a:buNone/>
              <a:defRPr sz="850"/>
            </a:lvl4pPr>
            <a:lvl5pPr marL="1555115" indent="0">
              <a:buNone/>
              <a:defRPr sz="850"/>
            </a:lvl5pPr>
            <a:lvl6pPr marL="1943735" indent="0">
              <a:buNone/>
              <a:defRPr sz="850"/>
            </a:lvl6pPr>
            <a:lvl7pPr marL="2332990" indent="0">
              <a:buNone/>
              <a:defRPr sz="850"/>
            </a:lvl7pPr>
            <a:lvl8pPr marL="2721610" indent="0">
              <a:buNone/>
              <a:defRPr sz="850"/>
            </a:lvl8pPr>
            <a:lvl9pPr marL="311023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614" y="669601"/>
            <a:ext cx="2507966" cy="2343603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5818" y="1446152"/>
            <a:ext cx="3936606" cy="7137760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875" indent="0">
              <a:buNone/>
              <a:defRPr sz="2040"/>
            </a:lvl3pPr>
            <a:lvl4pPr marL="1166495" indent="0">
              <a:buNone/>
              <a:defRPr sz="1700"/>
            </a:lvl4pPr>
            <a:lvl5pPr marL="1555115" indent="0">
              <a:buNone/>
              <a:defRPr sz="1700"/>
            </a:lvl5pPr>
            <a:lvl6pPr marL="1943735" indent="0">
              <a:buNone/>
              <a:defRPr sz="1700"/>
            </a:lvl6pPr>
            <a:lvl7pPr marL="2332990" indent="0">
              <a:buNone/>
              <a:defRPr sz="1700"/>
            </a:lvl7pPr>
            <a:lvl8pPr marL="2721610" indent="0">
              <a:buNone/>
              <a:defRPr sz="1700"/>
            </a:lvl8pPr>
            <a:lvl9pPr marL="311023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614" y="3013204"/>
            <a:ext cx="2507966" cy="558233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875" indent="0">
              <a:buNone/>
              <a:defRPr sz="1020"/>
            </a:lvl3pPr>
            <a:lvl4pPr marL="1166495" indent="0">
              <a:buNone/>
              <a:defRPr sz="850"/>
            </a:lvl4pPr>
            <a:lvl5pPr marL="1555115" indent="0">
              <a:buNone/>
              <a:defRPr sz="850"/>
            </a:lvl5pPr>
            <a:lvl6pPr marL="1943735" indent="0">
              <a:buNone/>
              <a:defRPr sz="850"/>
            </a:lvl6pPr>
            <a:lvl7pPr marL="2332990" indent="0">
              <a:buNone/>
              <a:defRPr sz="850"/>
            </a:lvl7pPr>
            <a:lvl8pPr marL="2721610" indent="0">
              <a:buNone/>
              <a:defRPr sz="850"/>
            </a:lvl8pPr>
            <a:lvl9pPr marL="311023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01" y="534751"/>
            <a:ext cx="6706811" cy="194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01" y="2673754"/>
            <a:ext cx="6706811" cy="637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01" y="9309313"/>
            <a:ext cx="1749603" cy="53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5804" y="9309313"/>
            <a:ext cx="2624404" cy="53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91809" y="9309313"/>
            <a:ext cx="1749603" cy="53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77875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675" algn="l" defTabSz="777875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2185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805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9425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868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730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592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454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875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6495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5115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735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299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1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1023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308610" y="304165"/>
            <a:ext cx="16982440" cy="8938260"/>
            <a:chOff x="314" y="-194"/>
            <a:chExt cx="26744" cy="14076"/>
          </a:xfrm>
        </p:grpSpPr>
        <p:sp>
          <p:nvSpPr>
            <p:cNvPr id="80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2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6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4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6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2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5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8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7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6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6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6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MH_Other_4"/>
            <p:cNvSpPr/>
            <p:nvPr/>
          </p:nvSpPr>
          <p:spPr>
            <a:xfrm flipV="1">
              <a:off x="314" y="-12"/>
              <a:ext cx="3623" cy="2518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1562" y="1483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5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34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4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7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9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0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52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62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6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70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8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7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5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8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10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10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1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12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13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6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7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9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0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1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4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5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7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17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5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90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191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3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5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7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202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3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4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3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5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7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9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0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5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6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141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142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23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23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24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25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25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6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89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89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-8935085" y="167640"/>
            <a:ext cx="16982440" cy="8938260"/>
            <a:chOff x="314" y="-194"/>
            <a:chExt cx="26744" cy="14076"/>
          </a:xfrm>
        </p:grpSpPr>
        <p:sp>
          <p:nvSpPr>
            <p:cNvPr id="80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2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6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4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6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2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5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8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7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6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6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6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MH_Other_4"/>
            <p:cNvSpPr/>
            <p:nvPr/>
          </p:nvSpPr>
          <p:spPr>
            <a:xfrm flipV="1">
              <a:off x="314" y="-12"/>
              <a:ext cx="3623" cy="2518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1562" y="1483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5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34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4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7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9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0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52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62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6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70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8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7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5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8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10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10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1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12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13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6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7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9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0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1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4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5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7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17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5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90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191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3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5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7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202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3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4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3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5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7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9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0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5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6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141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142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23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23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24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25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25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6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89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89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Kingsoft Office WPP</Application>
  <PresentationFormat>宽屏</PresentationFormat>
  <Paragraphs>210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2015-12-23T05:38:00Z</dcterms:created>
  <dcterms:modified xsi:type="dcterms:W3CDTF">2015-12-23T05:45:06Z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