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2" r:id="rId8"/>
    <p:sldId id="261" r:id="rId9"/>
    <p:sldId id="269" r:id="rId10"/>
    <p:sldId id="264" r:id="rId11"/>
    <p:sldId id="263" r:id="rId12"/>
    <p:sldId id="267" r:id="rId13"/>
    <p:sldId id="268" r:id="rId14"/>
    <p:sldId id="266" r:id="rId15"/>
    <p:sldId id="265" r:id="rId16"/>
  </p:sldIdLst>
  <p:sldSz cx="7772400" cy="10058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7F7"/>
    <a:srgbClr val="73EDF2"/>
    <a:srgbClr val="0074FF"/>
    <a:srgbClr val="00B0F0"/>
    <a:srgbClr val="C0C2CC"/>
    <a:srgbClr val="FCE400"/>
    <a:srgbClr val="ECDEBB"/>
    <a:srgbClr val="3DE8EF"/>
    <a:srgbClr val="80ECEF"/>
    <a:srgbClr val="54E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6643" y="1143000"/>
            <a:ext cx="2384714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http://newsfeed.time.com/2013/12/22/a-snapshot-of-the-cameras-history/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B52D-7344-41FC-9605-89ACC898211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568" y="1646163"/>
            <a:ext cx="5829409" cy="3501879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568" y="5283088"/>
            <a:ext cx="5829409" cy="2428496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62227" y="535527"/>
            <a:ext cx="1675955" cy="8524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362" y="535527"/>
            <a:ext cx="4930708" cy="8524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4362" y="535527"/>
            <a:ext cx="6703820" cy="8524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941" y="1646164"/>
            <a:ext cx="6606663" cy="3501878"/>
          </a:xfrm>
        </p:spPr>
        <p:txBody>
          <a:bodyPr anchor="b"/>
          <a:lstStyle>
            <a:lvl1pPr algn="ctr">
              <a:defRPr sz="29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1568" y="5283087"/>
            <a:ext cx="5829409" cy="2428496"/>
          </a:xfrm>
        </p:spPr>
        <p:txBody>
          <a:bodyPr/>
          <a:lstStyle>
            <a:lvl1pPr marL="0" indent="0" algn="ctr">
              <a:buNone/>
              <a:defRPr sz="1185"/>
            </a:lvl1pPr>
            <a:lvl2pPr marL="225425" indent="0" algn="ctr">
              <a:buNone/>
              <a:defRPr sz="985"/>
            </a:lvl2pPr>
            <a:lvl3pPr marL="450215" indent="0" algn="ctr">
              <a:buNone/>
              <a:defRPr sz="890"/>
            </a:lvl3pPr>
            <a:lvl4pPr marL="675640" indent="0" algn="ctr">
              <a:buNone/>
              <a:defRPr sz="790"/>
            </a:lvl4pPr>
            <a:lvl5pPr marL="901065" indent="0" algn="ctr">
              <a:buNone/>
              <a:defRPr sz="790"/>
            </a:lvl5pPr>
            <a:lvl6pPr marL="1126490" indent="0" algn="ctr">
              <a:buNone/>
              <a:defRPr sz="790"/>
            </a:lvl6pPr>
            <a:lvl7pPr marL="1351280" indent="0" algn="ctr">
              <a:buNone/>
              <a:defRPr sz="790"/>
            </a:lvl7pPr>
            <a:lvl8pPr marL="1576705" indent="0" algn="ctr">
              <a:buNone/>
              <a:defRPr sz="790"/>
            </a:lvl8pPr>
            <a:lvl9pPr marL="1802130" indent="0" algn="ctr">
              <a:buNone/>
              <a:defRPr sz="79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9E20-F6DA-4CC9-8F2F-5216A25877A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97212" y="9532061"/>
            <a:ext cx="353409" cy="326289"/>
          </a:xfrm>
          <a:prstGeom prst="rect">
            <a:avLst/>
          </a:prstGeom>
        </p:spPr>
        <p:txBody>
          <a:bodyPr/>
          <a:lstStyle>
            <a:lvl1pPr>
              <a:defRPr sz="875">
                <a:latin typeface="Franklin Gothic Book" pitchFamily="34" charset="0"/>
              </a:defRPr>
            </a:lvl1pPr>
          </a:lstStyle>
          <a:p>
            <a:fld id="{B188B2D9-ABC0-4A7A-AE8C-71F2C243AB4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14" y="2507662"/>
            <a:ext cx="6703820" cy="4184092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14" y="6731338"/>
            <a:ext cx="6703820" cy="2200315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362" y="2677633"/>
            <a:ext cx="3303331" cy="63820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34851" y="2677633"/>
            <a:ext cx="3303331" cy="63820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75" y="535527"/>
            <a:ext cx="6703820" cy="194419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5375" y="2465752"/>
            <a:ext cx="3288150" cy="120842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5375" y="3674178"/>
            <a:ext cx="3288150" cy="5404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34851" y="2465752"/>
            <a:ext cx="3304344" cy="1208427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934851" y="3674178"/>
            <a:ext cx="3304344" cy="5404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75" y="670573"/>
            <a:ext cx="2506848" cy="234700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4344" y="1448250"/>
            <a:ext cx="3934851" cy="71481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375" y="3017576"/>
            <a:ext cx="2506848" cy="559043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75" y="670573"/>
            <a:ext cx="2506848" cy="234700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04344" y="1448250"/>
            <a:ext cx="3934851" cy="7148117"/>
          </a:xfrm>
        </p:spPr>
        <p:txBody>
          <a:bodyPr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375" y="3017576"/>
            <a:ext cx="2506848" cy="559043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362" y="535527"/>
            <a:ext cx="6703820" cy="1944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362" y="2677633"/>
            <a:ext cx="6703820" cy="6382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362" y="9322820"/>
            <a:ext cx="1748823" cy="535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74655" y="9322820"/>
            <a:ext cx="2623234" cy="535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9360" y="9322820"/>
            <a:ext cx="1748823" cy="535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3040" algn="l" defTabSz="777240" rtl="0" eaLnBrk="1" latinLnBrk="0" hangingPunct="1">
        <a:lnSpc>
          <a:spcPct val="90000"/>
        </a:lnSpc>
        <a:spcBef>
          <a:spcPts val="850"/>
        </a:spcBef>
        <a:buFont typeface="Arial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3040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107" y="2846035"/>
            <a:ext cx="6494892" cy="225999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21B3F7"/>
                </a:solidFill>
                <a:latin typeface="Adobe Gothic Std B" pitchFamily="34" charset="-128"/>
                <a:ea typeface="Adobe Gothic Std B" pitchFamily="34" charset="-128"/>
              </a:rPr>
              <a:t>THE </a:t>
            </a:r>
            <a:br>
              <a:rPr lang="en-US" sz="3000" dirty="0" smtClean="0">
                <a:solidFill>
                  <a:srgbClr val="21B3F7"/>
                </a:solidFill>
                <a:latin typeface="Adobe Gothic Std B" pitchFamily="34" charset="-128"/>
                <a:ea typeface="Adobe Gothic Std B" pitchFamily="34" charset="-128"/>
              </a:rPr>
            </a:br>
            <a:r>
              <a:rPr lang="en-US" sz="3000" dirty="0" smtClean="0">
                <a:solidFill>
                  <a:srgbClr val="21B3F7"/>
                </a:solidFill>
                <a:latin typeface="Adobe Gothic Std B" pitchFamily="34" charset="-128"/>
                <a:ea typeface="Adobe Gothic Std B" pitchFamily="34" charset="-128"/>
              </a:rPr>
              <a:t>FUTURE DEMOCRATIC COMMUNITY  </a:t>
            </a:r>
            <a:br>
              <a:rPr lang="en-US" sz="3000" dirty="0" smtClean="0">
                <a:solidFill>
                  <a:srgbClr val="21B3F7"/>
                </a:solidFill>
                <a:latin typeface="Adobe Gothic Std B" pitchFamily="34" charset="-128"/>
                <a:ea typeface="Adobe Gothic Std B" pitchFamily="34" charset="-128"/>
              </a:rPr>
            </a:br>
            <a:r>
              <a:rPr lang="en-US" sz="3000" dirty="0" smtClean="0">
                <a:solidFill>
                  <a:srgbClr val="21B3F7"/>
                </a:solidFill>
                <a:latin typeface="Adobe Gothic Std B" pitchFamily="34" charset="-128"/>
                <a:ea typeface="Adobe Gothic Std B" pitchFamily="34" charset="-128"/>
              </a:rPr>
              <a:t>EXPLORATION </a:t>
            </a:r>
            <a:br>
              <a:rPr lang="en-US" sz="3000" dirty="0">
                <a:solidFill>
                  <a:srgbClr val="A6DED5"/>
                </a:solidFill>
              </a:rPr>
            </a:br>
            <a:endParaRPr lang="en-US" sz="3000" dirty="0">
              <a:solidFill>
                <a:srgbClr val="A6DED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8334" y="4841392"/>
            <a:ext cx="4090486" cy="79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21B3F7"/>
                </a:solidFill>
                <a:latin typeface="Adobe Gothic Std B" pitchFamily="34" charset="-128"/>
                <a:ea typeface="Adobe Gothic Std B" pitchFamily="34" charset="-128"/>
              </a:rPr>
              <a:t>CLOUD  MIND</a:t>
            </a:r>
            <a:endParaRPr lang="en-US" sz="4400" dirty="0" smtClean="0">
              <a:solidFill>
                <a:srgbClr val="21B3F7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8101" y="3291275"/>
            <a:ext cx="2675301" cy="438793"/>
          </a:xfrm>
          <a:prstGeom prst="rect">
            <a:avLst/>
          </a:prstGeom>
          <a:solidFill>
            <a:srgbClr val="21B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34946" y="3318581"/>
            <a:ext cx="2643550" cy="438793"/>
          </a:xfrm>
          <a:prstGeom prst="rect">
            <a:avLst/>
          </a:prstGeom>
          <a:solidFill>
            <a:srgbClr val="21B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2861" y="4176480"/>
            <a:ext cx="1729770" cy="438793"/>
          </a:xfrm>
          <a:prstGeom prst="rect">
            <a:avLst/>
          </a:prstGeom>
          <a:solidFill>
            <a:srgbClr val="21B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31581" y="4175845"/>
            <a:ext cx="1731040" cy="438793"/>
          </a:xfrm>
          <a:prstGeom prst="rect">
            <a:avLst/>
          </a:prstGeom>
          <a:solidFill>
            <a:srgbClr val="21B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36830" y="-36195"/>
            <a:ext cx="2044700" cy="10078720"/>
          </a:xfrm>
          <a:prstGeom prst="rect">
            <a:avLst/>
          </a:prstGeom>
          <a:solidFill>
            <a:srgbClr val="D4F6F8"/>
          </a:solidFill>
          <a:ln>
            <a:solidFill>
              <a:srgbClr val="E7E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55900" y="1551940"/>
            <a:ext cx="4589145" cy="558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BCACA"/>
                </a:solidFill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</a:rPr>
              <a:t>我喜欢建筑设计，同时也对哲学、心理学、管理学很有兴趣，我渴望探寻未来，也相信自己会亲手创造未来。</a:t>
            </a:r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endParaRPr lang="zh-CN" altLang="en-US">
              <a:solidFill>
                <a:srgbClr val="CBCAC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20" y="928370"/>
            <a:ext cx="6371590" cy="151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 baseline="30000">
                <a:solidFill>
                  <a:srgbClr val="8E8E8E"/>
                </a:solidFill>
                <a:effectLst/>
              </a:rPr>
              <a:t>圣诞节啊浪费了附近的说了句法</a:t>
            </a:r>
            <a:endParaRPr lang="zh-CN" altLang="en-US" sz="7200" b="1" baseline="30000">
              <a:solidFill>
                <a:srgbClr val="8E8E8E"/>
              </a:solidFill>
              <a:effectLst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72160" y="1638300"/>
            <a:ext cx="2268855" cy="226885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9490" y="2314575"/>
            <a:ext cx="1773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区块离爱</a:t>
            </a:r>
            <a:r>
              <a:rPr lang="zh-CN" altLang="en-US" sz="2800"/>
              <a:t> </a:t>
            </a:r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36830" y="-36195"/>
            <a:ext cx="2476500" cy="10078720"/>
          </a:xfrm>
          <a:prstGeom prst="rect">
            <a:avLst/>
          </a:prstGeom>
          <a:solidFill>
            <a:srgbClr val="00B0F0"/>
          </a:solidFill>
          <a:ln>
            <a:solidFill>
              <a:srgbClr val="E7E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55900" y="1551940"/>
            <a:ext cx="4589145" cy="558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BCACA"/>
                </a:solidFill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</a:rPr>
              <a:t>我喜欢建筑设计，同时也对哲学、心理学、管理学很有兴趣，我渴望探寻未来，也相信自己会亲手创造未来。</a:t>
            </a:r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endParaRPr lang="zh-CN" altLang="en-US">
              <a:solidFill>
                <a:srgbClr val="CBCAC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890" y="892810"/>
            <a:ext cx="2406015" cy="804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 baseline="30000">
                <a:solidFill>
                  <a:schemeClr val="bg1"/>
                </a:solidFill>
                <a:effectLst/>
              </a:rPr>
              <a:t>区块链</a:t>
            </a:r>
            <a:endParaRPr lang="zh-CN" altLang="en-US" sz="7200" b="1" baseline="3000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240" y="1127125"/>
            <a:ext cx="7803515" cy="78035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03250" y="1072515"/>
            <a:ext cx="1195070" cy="1195070"/>
          </a:xfrm>
          <a:prstGeom prst="roundRect">
            <a:avLst/>
          </a:prstGeom>
          <a:solidFill>
            <a:srgbClr val="D3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60400" y="3554730"/>
            <a:ext cx="1195070" cy="1195070"/>
          </a:xfrm>
          <a:prstGeom prst="roundRect">
            <a:avLst/>
          </a:prstGeom>
          <a:solidFill>
            <a:srgbClr val="D3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78815" y="6048375"/>
            <a:ext cx="1195070" cy="1195070"/>
          </a:xfrm>
          <a:prstGeom prst="roundRect">
            <a:avLst/>
          </a:prstGeom>
          <a:solidFill>
            <a:srgbClr val="D3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61365" y="2214880"/>
            <a:ext cx="63919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一到两句吸引人注意的话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7b2b728d4aef97fdc5ce0eb717f769a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510" y="-52705"/>
            <a:ext cx="3616960" cy="10058400"/>
          </a:xfrm>
          <a:prstGeom prst="rect">
            <a:avLst/>
          </a:prstGeom>
        </p:spPr>
      </p:pic>
      <p:pic>
        <p:nvPicPr>
          <p:cNvPr id="13" name="Picture 12" descr="E:\1超越极限的认知学习\team2\125590771456434967.jpg12559077145643496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01300" y="1442510"/>
            <a:ext cx="1632585" cy="2177415"/>
          </a:xfrm>
          <a:prstGeom prst="rect">
            <a:avLst/>
          </a:prstGeom>
        </p:spPr>
      </p:pic>
      <p:pic>
        <p:nvPicPr>
          <p:cNvPr id="17" name="Picture 2" descr="E:\1超越极限的认知学习\team2\294247269285018801.jpg294247269285018801"/>
          <p:cNvPicPr>
            <a:picLocks noChangeAspect="1" noChangeArrowheads="1"/>
          </p:cNvPicPr>
          <p:nvPr/>
        </p:nvPicPr>
        <p:blipFill rotWithShape="1">
          <a:blip r:embed="rId3"/>
          <a:srcRect l="16129" t="26964" r="28324" b="32157"/>
          <a:stretch>
            <a:fillRect/>
          </a:stretch>
        </p:blipFill>
        <p:spPr bwMode="auto">
          <a:xfrm>
            <a:off x="5328920" y="4307840"/>
            <a:ext cx="1670685" cy="21882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AutoShape 2" descr="Displaying 12238419_10208523820800041_7795103881707225287_o.jpg"/>
          <p:cNvSpPr>
            <a:spLocks noChangeAspect="1" noChangeArrowheads="1"/>
          </p:cNvSpPr>
          <p:nvPr/>
        </p:nvSpPr>
        <p:spPr bwMode="auto">
          <a:xfrm>
            <a:off x="4603115" y="484473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4977" y="8145043"/>
            <a:ext cx="486257" cy="326283"/>
          </a:xfrm>
        </p:spPr>
        <p:txBody>
          <a:bodyPr/>
          <a:p>
            <a:fld id="{B188B2D9-ABC0-4A7A-AE8C-71F2C243AB42}" type="slidenum">
              <a:rPr lang="en-US" smtClean="0"/>
            </a:fld>
            <a:endParaRPr lang="en-US" dirty="0"/>
          </a:p>
        </p:txBody>
      </p:sp>
      <p:sp>
        <p:nvSpPr>
          <p:cNvPr id="15" name="TextBox 6"/>
          <p:cNvSpPr txBox="1"/>
          <p:nvPr/>
        </p:nvSpPr>
        <p:spPr>
          <a:xfrm>
            <a:off x="359159" y="4393128"/>
            <a:ext cx="4394025" cy="1341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dirty="0">
                <a:latin typeface="Arial Narrow" pitchFamily="34" charset="0"/>
              </a:rPr>
              <a:t>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</a:rPr>
              <a:t>   宁志禹 来自清华大学生命科学院，大二本科生。毕业于成都七中，自称是逐梦者。会弹钢琴，喜欢开脑洞。一般来说处世任性，但是处事严肃认真。对未来可能的Clonu Mind范式很感兴趣，并提出了不少设想。 .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0">
            <a:off x="314077" y="1464406"/>
            <a:ext cx="4473813" cy="1964384"/>
            <a:chOff x="2728982" y="4323811"/>
            <a:chExt cx="4473813" cy="1964384"/>
          </a:xfrm>
        </p:grpSpPr>
        <p:sp>
          <p:nvSpPr>
            <p:cNvPr id="7" name="TextBox 6"/>
            <p:cNvSpPr txBox="1"/>
            <p:nvPr/>
          </p:nvSpPr>
          <p:spPr>
            <a:xfrm>
              <a:off x="2745730" y="4482890"/>
              <a:ext cx="4457065" cy="1805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dirty="0">
                  <a:latin typeface="+mn-ea"/>
                </a:rPr>
                <a:t>     </a:t>
              </a:r>
              <a:r>
                <a:rPr lang="en-US" sz="1600" dirty="0">
                  <a:solidFill>
                    <a:schemeClr val="bg1"/>
                  </a:solidFill>
                  <a:latin typeface="钟齐陈伟勋硬笔行楷简" charset="0"/>
                  <a:ea typeface="钟齐陈伟勋硬笔行楷简" charset="0"/>
                </a:rPr>
                <a:t>  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华文仿宋" charset="0"/>
                  <a:ea typeface="华文仿宋" charset="0"/>
                </a:rPr>
                <a:t>张世超，清华大学法学院2014级本科在读学生，就读于清华大学法学院法律专业，外文系外语专业第二学位。清华大学“新雅书院”通识教育项目学员。渴望能够通过降低通信成本，减少信息传递的错误率以及虚拟空间法律规制实现跨越地域、种族、性别、宗教的深层次理解和关怀，推动地球村的民主化，增进人们的互信互联。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728982" y="4323811"/>
              <a:ext cx="439402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3"/>
          <p:cNvCxnSpPr/>
          <p:nvPr/>
        </p:nvCxnSpPr>
        <p:spPr>
          <a:xfrm>
            <a:off x="279152" y="4307936"/>
            <a:ext cx="439402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6"/>
          <p:cNvSpPr txBox="1"/>
          <p:nvPr/>
        </p:nvSpPr>
        <p:spPr>
          <a:xfrm>
            <a:off x="353349" y="7476550"/>
            <a:ext cx="4394025" cy="1555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600" dirty="0">
                <a:latin typeface="+mn-ea"/>
              </a:rPr>
              <a:t>     </a:t>
            </a:r>
            <a:r>
              <a:rPr lang="en-US" sz="16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</a:rPr>
              <a:t>王小珊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  <a:sym typeface="+mn-ea"/>
              </a:rPr>
              <a:t>清华大学建筑学院2014级本科在读学生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</a:rPr>
              <a:t>， 就读于建筑设计专业，新雅书院首届成员。乐观、开朗，擅长沟通。喜欢建筑设计，但同时也对哲学、心理学、管理学感兴趣。近期在探索信息时代对设计和思想的影响。渴望探索未来，并乐在其中。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  <p:cxnSp>
        <p:nvCxnSpPr>
          <p:cNvPr id="25" name="Straight Connector 13"/>
          <p:cNvCxnSpPr/>
          <p:nvPr/>
        </p:nvCxnSpPr>
        <p:spPr>
          <a:xfrm>
            <a:off x="351155" y="7241540"/>
            <a:ext cx="4369435" cy="1397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280025" y="-36195"/>
            <a:ext cx="2511425" cy="101130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36195" y="-52705"/>
            <a:ext cx="2545715" cy="1014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0" name="MH_Other_1"/>
          <p:cNvSpPr/>
          <p:nvPr/>
        </p:nvSpPr>
        <p:spPr>
          <a:xfrm rot="588331">
            <a:off x="9703332" y="1724978"/>
            <a:ext cx="2272084" cy="48972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3" name="MH_Other_5"/>
          <p:cNvSpPr/>
          <p:nvPr/>
        </p:nvSpPr>
        <p:spPr>
          <a:xfrm>
            <a:off x="8831369" y="375497"/>
            <a:ext cx="1151813" cy="454403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8" name="MH_Other_1"/>
          <p:cNvSpPr/>
          <p:nvPr/>
        </p:nvSpPr>
        <p:spPr>
          <a:xfrm rot="16200000" flipV="1">
            <a:off x="3980513" y="5317560"/>
            <a:ext cx="1073871" cy="960540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" name="MH_Other_1"/>
          <p:cNvSpPr/>
          <p:nvPr/>
        </p:nvSpPr>
        <p:spPr>
          <a:xfrm rot="6174873" flipV="1">
            <a:off x="5333556" y="8010041"/>
            <a:ext cx="1642905" cy="31506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2" name="MH_Other_1"/>
          <p:cNvSpPr/>
          <p:nvPr/>
        </p:nvSpPr>
        <p:spPr>
          <a:xfrm rot="20398759" flipV="1">
            <a:off x="13228488" y="7163094"/>
            <a:ext cx="1114674" cy="23948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1" name="MH_Other_1"/>
          <p:cNvSpPr/>
          <p:nvPr/>
        </p:nvSpPr>
        <p:spPr>
          <a:xfrm rot="19178199" flipV="1">
            <a:off x="8102184" y="7730687"/>
            <a:ext cx="674809" cy="15466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5" name="MH_Other_1"/>
          <p:cNvSpPr/>
          <p:nvPr/>
        </p:nvSpPr>
        <p:spPr>
          <a:xfrm rot="20808070" flipV="1">
            <a:off x="8264523" y="7942617"/>
            <a:ext cx="589154" cy="13873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6" name="MH_Other_1"/>
          <p:cNvSpPr/>
          <p:nvPr/>
        </p:nvSpPr>
        <p:spPr>
          <a:xfrm rot="562827" flipV="1">
            <a:off x="8265965" y="8183539"/>
            <a:ext cx="674809" cy="15466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4" name="MH_Other_1"/>
          <p:cNvSpPr/>
          <p:nvPr/>
        </p:nvSpPr>
        <p:spPr>
          <a:xfrm rot="19296625" flipV="1">
            <a:off x="11599535" y="6706951"/>
            <a:ext cx="1346109" cy="19500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6" name="MH_Other_1"/>
          <p:cNvSpPr/>
          <p:nvPr/>
        </p:nvSpPr>
        <p:spPr>
          <a:xfrm rot="19575315" flipV="1">
            <a:off x="12115636" y="6348487"/>
            <a:ext cx="661417" cy="21174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2" name="MH_Other_1"/>
          <p:cNvSpPr/>
          <p:nvPr/>
        </p:nvSpPr>
        <p:spPr>
          <a:xfrm rot="19511621" flipV="1">
            <a:off x="8163519" y="6933493"/>
            <a:ext cx="1704113" cy="18762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8" name="MH_Other_1"/>
          <p:cNvSpPr/>
          <p:nvPr/>
        </p:nvSpPr>
        <p:spPr>
          <a:xfrm rot="4023607" flipV="1">
            <a:off x="7458502" y="6788388"/>
            <a:ext cx="811256" cy="156285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5" name="MH_Other_1"/>
          <p:cNvSpPr/>
          <p:nvPr/>
        </p:nvSpPr>
        <p:spPr>
          <a:xfrm rot="3936021" flipV="1">
            <a:off x="6267571" y="7581849"/>
            <a:ext cx="539914" cy="25561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5" name="MH_Other_1"/>
          <p:cNvSpPr/>
          <p:nvPr/>
        </p:nvSpPr>
        <p:spPr>
          <a:xfrm rot="19142036" flipV="1">
            <a:off x="6968856" y="6379591"/>
            <a:ext cx="761870" cy="31653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4" name="MH_Other_1"/>
          <p:cNvSpPr/>
          <p:nvPr/>
        </p:nvSpPr>
        <p:spPr>
          <a:xfrm rot="20785285">
            <a:off x="4110167" y="6166997"/>
            <a:ext cx="4724008" cy="24385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8" name="MH_Other_1"/>
          <p:cNvSpPr/>
          <p:nvPr/>
        </p:nvSpPr>
        <p:spPr>
          <a:xfrm rot="870709" flipV="1">
            <a:off x="9080658" y="5540691"/>
            <a:ext cx="1376836" cy="214143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7" name="MH_Other_1"/>
          <p:cNvSpPr/>
          <p:nvPr/>
        </p:nvSpPr>
        <p:spPr>
          <a:xfrm>
            <a:off x="9145923" y="4788266"/>
            <a:ext cx="541827" cy="28273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6" name="MH_Other_1"/>
          <p:cNvSpPr/>
          <p:nvPr/>
        </p:nvSpPr>
        <p:spPr>
          <a:xfrm rot="21279590">
            <a:off x="9313270" y="2372744"/>
            <a:ext cx="2601168" cy="44142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6" name="MH_Other_1"/>
          <p:cNvSpPr/>
          <p:nvPr/>
        </p:nvSpPr>
        <p:spPr>
          <a:xfrm rot="2057392">
            <a:off x="13163064" y="4257299"/>
            <a:ext cx="381942" cy="41713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5" name="MH_Other_1"/>
          <p:cNvSpPr/>
          <p:nvPr/>
        </p:nvSpPr>
        <p:spPr>
          <a:xfrm rot="20613319">
            <a:off x="8938347" y="1681682"/>
            <a:ext cx="5901641" cy="39966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chemeClr val="bg2">
                <a:lumMod val="1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6" name="MH_Other_1"/>
          <p:cNvSpPr/>
          <p:nvPr/>
        </p:nvSpPr>
        <p:spPr>
          <a:xfrm rot="19601372">
            <a:off x="7591991" y="4025713"/>
            <a:ext cx="605751" cy="34131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8" name="MH_Other_1"/>
          <p:cNvSpPr/>
          <p:nvPr/>
        </p:nvSpPr>
        <p:spPr>
          <a:xfrm rot="344459">
            <a:off x="6341676" y="1535957"/>
            <a:ext cx="1346937" cy="38700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1" name="MH_Other_1"/>
          <p:cNvSpPr/>
          <p:nvPr/>
        </p:nvSpPr>
        <p:spPr>
          <a:xfrm rot="340570">
            <a:off x="5593090" y="2546078"/>
            <a:ext cx="1872633" cy="32987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MH_Other_1"/>
          <p:cNvSpPr/>
          <p:nvPr/>
        </p:nvSpPr>
        <p:spPr>
          <a:xfrm flipH="1" flipV="1">
            <a:off x="2944449" y="3867510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MH_Other_2"/>
          <p:cNvSpPr/>
          <p:nvPr/>
        </p:nvSpPr>
        <p:spPr>
          <a:xfrm flipH="1">
            <a:off x="13763961" y="2094951"/>
            <a:ext cx="1687633" cy="959509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MH_Other_3"/>
          <p:cNvSpPr/>
          <p:nvPr/>
        </p:nvSpPr>
        <p:spPr>
          <a:xfrm flipH="1" flipV="1">
            <a:off x="12150579" y="4996445"/>
            <a:ext cx="2827185" cy="931143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MH_Other_4"/>
          <p:cNvSpPr/>
          <p:nvPr/>
        </p:nvSpPr>
        <p:spPr>
          <a:xfrm flipV="1">
            <a:off x="233522" y="338557"/>
            <a:ext cx="2300289" cy="1599073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MH_Other_5"/>
          <p:cNvSpPr/>
          <p:nvPr/>
        </p:nvSpPr>
        <p:spPr>
          <a:xfrm flipV="1">
            <a:off x="3452377" y="4996445"/>
            <a:ext cx="1469439" cy="940534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MH_Other_6"/>
          <p:cNvSpPr/>
          <p:nvPr/>
        </p:nvSpPr>
        <p:spPr>
          <a:xfrm rot="5400000">
            <a:off x="16166662" y="3135900"/>
            <a:ext cx="769773" cy="1330346"/>
          </a:xfrm>
          <a:custGeom>
            <a:avLst/>
            <a:gdLst>
              <a:gd name="connsiteX0" fmla="*/ 0 w 1309689"/>
              <a:gd name="connsiteY0" fmla="*/ 1514475 h 1514475"/>
              <a:gd name="connsiteX1" fmla="*/ 0 w 1309689"/>
              <a:gd name="connsiteY1" fmla="*/ 662583 h 1514475"/>
              <a:gd name="connsiteX2" fmla="*/ 662583 w 1309689"/>
              <a:gd name="connsiteY2" fmla="*/ 0 h 1514475"/>
              <a:gd name="connsiteX3" fmla="*/ 1309689 w 1309689"/>
              <a:gd name="connsiteY3" fmla="*/ 0 h 1514475"/>
              <a:gd name="connsiteX4" fmla="*/ 1309689 w 1309689"/>
              <a:gd name="connsiteY4" fmla="*/ 378619 h 1514475"/>
              <a:gd name="connsiteX5" fmla="*/ 662583 w 1309689"/>
              <a:gd name="connsiteY5" fmla="*/ 378619 h 1514475"/>
              <a:gd name="connsiteX6" fmla="*/ 378619 w 1309689"/>
              <a:gd name="connsiteY6" fmla="*/ 662583 h 1514475"/>
              <a:gd name="connsiteX7" fmla="*/ 378619 w 1309689"/>
              <a:gd name="connsiteY7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689" h="1514475">
                <a:moveTo>
                  <a:pt x="0" y="1514475"/>
                </a:move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lnTo>
                  <a:pt x="1309689" y="0"/>
                </a:lnTo>
                <a:lnTo>
                  <a:pt x="1309689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close/>
              </a:path>
            </a:pathLst>
          </a:custGeom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MH_SubTitle_1"/>
          <p:cNvSpPr/>
          <p:nvPr/>
        </p:nvSpPr>
        <p:spPr>
          <a:xfrm>
            <a:off x="1026205" y="1287625"/>
            <a:ext cx="1091566" cy="1083213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信号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发出者</a:t>
            </a:r>
          </a:p>
        </p:txBody>
      </p:sp>
      <p:sp>
        <p:nvSpPr>
          <p:cNvPr id="11" name="MH_SubTitle_2"/>
          <p:cNvSpPr/>
          <p:nvPr/>
        </p:nvSpPr>
        <p:spPr>
          <a:xfrm>
            <a:off x="6182045" y="6692343"/>
            <a:ext cx="976312" cy="852484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block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MH_SubTitle_3"/>
          <p:cNvSpPr/>
          <p:nvPr/>
        </p:nvSpPr>
        <p:spPr>
          <a:xfrm>
            <a:off x="14150552" y="2808424"/>
            <a:ext cx="1629389" cy="1546362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" name="MH_Other_7"/>
          <p:cNvSpPr/>
          <p:nvPr/>
        </p:nvSpPr>
        <p:spPr>
          <a:xfrm>
            <a:off x="5238911" y="4353721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MH_Other_8"/>
          <p:cNvSpPr/>
          <p:nvPr/>
        </p:nvSpPr>
        <p:spPr>
          <a:xfrm>
            <a:off x="7534436" y="5096671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0" name="MH_Other_9"/>
          <p:cNvSpPr/>
          <p:nvPr/>
        </p:nvSpPr>
        <p:spPr>
          <a:xfrm>
            <a:off x="7686836" y="5096671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MH_Other_10"/>
          <p:cNvSpPr/>
          <p:nvPr/>
        </p:nvSpPr>
        <p:spPr>
          <a:xfrm>
            <a:off x="11665111" y="6230146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MH_Other_11"/>
          <p:cNvSpPr/>
          <p:nvPr/>
        </p:nvSpPr>
        <p:spPr>
          <a:xfrm>
            <a:off x="11817511" y="6230146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MH_Other_12"/>
          <p:cNvSpPr/>
          <p:nvPr/>
        </p:nvSpPr>
        <p:spPr>
          <a:xfrm>
            <a:off x="11969911" y="6230146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1" name="MH_SubTitle_4"/>
          <p:cNvSpPr/>
          <p:nvPr/>
        </p:nvSpPr>
        <p:spPr>
          <a:xfrm>
            <a:off x="14172124" y="6394099"/>
            <a:ext cx="883055" cy="1043329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Block</a:t>
            </a:r>
            <a:r>
              <a:rPr lang="zh-CN" altLang="en-US" b="1" dirty="0">
                <a:solidFill>
                  <a:schemeClr val="accent1"/>
                </a:solidFill>
              </a:rPr>
              <a:t>信息库</a:t>
            </a:r>
          </a:p>
        </p:txBody>
      </p:sp>
      <p:sp>
        <p:nvSpPr>
          <p:cNvPr id="25" name="MH_Other_13"/>
          <p:cNvSpPr/>
          <p:nvPr/>
        </p:nvSpPr>
        <p:spPr>
          <a:xfrm>
            <a:off x="10774521" y="7901781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6" name="MH_Other_14"/>
          <p:cNvSpPr/>
          <p:nvPr/>
        </p:nvSpPr>
        <p:spPr>
          <a:xfrm>
            <a:off x="10926921" y="7901781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MH_Other_15"/>
          <p:cNvSpPr/>
          <p:nvPr/>
        </p:nvSpPr>
        <p:spPr>
          <a:xfrm>
            <a:off x="11079321" y="7901781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8" name="MH_Other_16"/>
          <p:cNvSpPr/>
          <p:nvPr/>
        </p:nvSpPr>
        <p:spPr>
          <a:xfrm>
            <a:off x="11231721" y="7901781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3" name="MH_SubTitle_5"/>
          <p:cNvSpPr/>
          <p:nvPr/>
        </p:nvSpPr>
        <p:spPr>
          <a:xfrm>
            <a:off x="4031212" y="4332124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个人信息库</a:t>
            </a:r>
          </a:p>
        </p:txBody>
      </p:sp>
      <p:sp>
        <p:nvSpPr>
          <p:cNvPr id="34" name="MH_Other_17"/>
          <p:cNvSpPr/>
          <p:nvPr/>
        </p:nvSpPr>
        <p:spPr>
          <a:xfrm>
            <a:off x="8328186" y="6882606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MH_Other_18"/>
          <p:cNvSpPr/>
          <p:nvPr/>
        </p:nvSpPr>
        <p:spPr>
          <a:xfrm>
            <a:off x="8480586" y="6882606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6" name="MH_Other_19"/>
          <p:cNvSpPr/>
          <p:nvPr/>
        </p:nvSpPr>
        <p:spPr>
          <a:xfrm>
            <a:off x="8632986" y="6882606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7" name="MH_Other_20"/>
          <p:cNvSpPr/>
          <p:nvPr/>
        </p:nvSpPr>
        <p:spPr>
          <a:xfrm>
            <a:off x="8785386" y="6882606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8" name="MH_Other_21"/>
          <p:cNvSpPr/>
          <p:nvPr/>
        </p:nvSpPr>
        <p:spPr>
          <a:xfrm>
            <a:off x="8937786" y="6882606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1" name="MH_Other_22"/>
          <p:cNvSpPr/>
          <p:nvPr/>
        </p:nvSpPr>
        <p:spPr>
          <a:xfrm rot="16200000" flipH="1" flipV="1">
            <a:off x="11802145" y="214001"/>
            <a:ext cx="1152547" cy="1823162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89414" y="3677546"/>
            <a:ext cx="833438" cy="71437"/>
            <a:chOff x="3508375" y="5983289"/>
            <a:chExt cx="833438" cy="71437"/>
          </a:xfrm>
        </p:grpSpPr>
        <p:sp>
          <p:nvSpPr>
            <p:cNvPr id="40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1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2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3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4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5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46" name="MH_Other_1"/>
          <p:cNvSpPr/>
          <p:nvPr/>
        </p:nvSpPr>
        <p:spPr>
          <a:xfrm rot="3381697">
            <a:off x="3873153" y="1669558"/>
            <a:ext cx="965733" cy="29978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7" name="MH_Other_2"/>
          <p:cNvSpPr/>
          <p:nvPr/>
        </p:nvSpPr>
        <p:spPr>
          <a:xfrm rot="3369244">
            <a:off x="2094212" y="2255926"/>
            <a:ext cx="1919309" cy="50558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8" name="MH_Other_3"/>
          <p:cNvSpPr/>
          <p:nvPr/>
        </p:nvSpPr>
        <p:spPr>
          <a:xfrm rot="9643695">
            <a:off x="4618835" y="493570"/>
            <a:ext cx="431800" cy="34925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9" name="MH_Other_4"/>
          <p:cNvSpPr/>
          <p:nvPr/>
        </p:nvSpPr>
        <p:spPr>
          <a:xfrm rot="8270721">
            <a:off x="2347944" y="1184828"/>
            <a:ext cx="1103313" cy="341313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0" name="MH_Other_5"/>
          <p:cNvSpPr/>
          <p:nvPr/>
        </p:nvSpPr>
        <p:spPr>
          <a:xfrm>
            <a:off x="6155008" y="391392"/>
            <a:ext cx="1125425" cy="37281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ys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1" name="MH_Other_6"/>
          <p:cNvSpPr/>
          <p:nvPr/>
        </p:nvSpPr>
        <p:spPr>
          <a:xfrm rot="12356114">
            <a:off x="4531368" y="1017412"/>
            <a:ext cx="701493" cy="51650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rgbClr val="5B9BD5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31371" y="234946"/>
            <a:ext cx="1410777" cy="1235389"/>
            <a:chOff x="4067969" y="29015"/>
            <a:chExt cx="1038603" cy="928894"/>
          </a:xfrm>
        </p:grpSpPr>
        <p:sp>
          <p:nvSpPr>
            <p:cNvPr id="52" name="MH_SubTitle_1"/>
            <p:cNvSpPr/>
            <p:nvPr/>
          </p:nvSpPr>
          <p:spPr>
            <a:xfrm>
              <a:off x="4067969" y="29015"/>
              <a:ext cx="1038603" cy="92889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9966CC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对向请求</a:t>
              </a:r>
              <a:endParaRPr lang="en-US" altLang="zh-CN" sz="18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MH_Other_7"/>
            <p:cNvSpPr/>
            <p:nvPr/>
          </p:nvSpPr>
          <p:spPr bwMode="auto">
            <a:xfrm>
              <a:off x="4168612" y="104319"/>
              <a:ext cx="854404" cy="250458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rgbClr val="C3BED4"/>
            </a:solidFill>
            <a:ln>
              <a:solidFill>
                <a:srgbClr val="9966CC"/>
              </a:solidFill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en-US" altLang="zh-CN" sz="2800" b="1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828708" y="1490281"/>
            <a:ext cx="1937222" cy="1890094"/>
            <a:chOff x="7699375" y="1873250"/>
            <a:chExt cx="1169988" cy="1144588"/>
          </a:xfrm>
        </p:grpSpPr>
        <p:sp>
          <p:nvSpPr>
            <p:cNvPr id="62" name="MH_SubTitle_3"/>
            <p:cNvSpPr/>
            <p:nvPr/>
          </p:nvSpPr>
          <p:spPr>
            <a:xfrm>
              <a:off x="7699375" y="1873250"/>
              <a:ext cx="1169988" cy="1144588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32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自处理</a:t>
              </a:r>
              <a:endParaRPr lang="en-US" altLang="zh-CN" sz="32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MH_Other_12"/>
            <p:cNvSpPr/>
            <p:nvPr/>
          </p:nvSpPr>
          <p:spPr bwMode="auto">
            <a:xfrm>
              <a:off x="7823200" y="1936751"/>
              <a:ext cx="920750" cy="296863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rgbClr val="5B9BD5"/>
            </a:solidFill>
            <a:ln w="25400" algn="ctr">
              <a:solidFill>
                <a:srgbClr val="5B9BD5"/>
              </a:solidFill>
              <a:miter lim="800000"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FFFFFF"/>
                  </a:solidFill>
                  <a:latin typeface="Calibri" pitchFamily="34" charset="0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348028" y="2931542"/>
            <a:ext cx="1330427" cy="1187644"/>
            <a:chOff x="4067968" y="28716"/>
            <a:chExt cx="1038603" cy="928894"/>
          </a:xfrm>
        </p:grpSpPr>
        <p:sp>
          <p:nvSpPr>
            <p:cNvPr id="65" name="MH_SubTitle_1"/>
            <p:cNvSpPr/>
            <p:nvPr/>
          </p:nvSpPr>
          <p:spPr>
            <a:xfrm>
              <a:off x="4067968" y="28716"/>
              <a:ext cx="1038603" cy="92889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9966CC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8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非对向请求</a:t>
              </a:r>
              <a:endParaRPr lang="en-US" altLang="zh-CN" sz="18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MH_Other_7"/>
            <p:cNvSpPr/>
            <p:nvPr/>
          </p:nvSpPr>
          <p:spPr bwMode="auto">
            <a:xfrm rot="10800000">
              <a:off x="4160855" y="638741"/>
              <a:ext cx="854404" cy="250458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rgbClr val="C3BED4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en-US" altLang="zh-CN" sz="2800" b="1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70" name="MH_SubTitle_1"/>
          <p:cNvSpPr/>
          <p:nvPr/>
        </p:nvSpPr>
        <p:spPr>
          <a:xfrm rot="579479">
            <a:off x="5110408" y="1203085"/>
            <a:ext cx="1262217" cy="76446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法律权限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MH_SubTitle_1"/>
          <p:cNvSpPr/>
          <p:nvPr/>
        </p:nvSpPr>
        <p:spPr>
          <a:xfrm rot="1248245">
            <a:off x="4466918" y="2038618"/>
            <a:ext cx="1282144" cy="919552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转移权限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MH_SubTitle_1"/>
          <p:cNvSpPr/>
          <p:nvPr/>
        </p:nvSpPr>
        <p:spPr>
          <a:xfrm>
            <a:off x="7182992" y="234946"/>
            <a:ext cx="1762205" cy="814711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8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个人意愿</a:t>
            </a:r>
            <a:endParaRPr lang="en-US" altLang="zh-CN" sz="1800" b="1" kern="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MH_SubTitle_1"/>
          <p:cNvSpPr/>
          <p:nvPr/>
        </p:nvSpPr>
        <p:spPr>
          <a:xfrm>
            <a:off x="9878672" y="222865"/>
            <a:ext cx="1610370" cy="7442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20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风险评估</a:t>
            </a:r>
            <a:endParaRPr lang="en-US" altLang="zh-CN" sz="2000" b="1" kern="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MH_Other_1"/>
          <p:cNvSpPr/>
          <p:nvPr/>
        </p:nvSpPr>
        <p:spPr>
          <a:xfrm rot="615886">
            <a:off x="7110621" y="5133036"/>
            <a:ext cx="1563687" cy="34131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9" name="MH_Other_1"/>
          <p:cNvSpPr/>
          <p:nvPr/>
        </p:nvSpPr>
        <p:spPr>
          <a:xfrm rot="5400000">
            <a:off x="8366787" y="1892045"/>
            <a:ext cx="519004" cy="62299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4600823" y="364185"/>
            <a:ext cx="1629171" cy="1488049"/>
            <a:chOff x="4067968" y="28716"/>
            <a:chExt cx="1038603" cy="928894"/>
          </a:xfrm>
        </p:grpSpPr>
        <p:sp>
          <p:nvSpPr>
            <p:cNvPr id="85" name="MH_SubTitle_1"/>
            <p:cNvSpPr/>
            <p:nvPr/>
          </p:nvSpPr>
          <p:spPr>
            <a:xfrm>
              <a:off x="4067968" y="28716"/>
              <a:ext cx="1038603" cy="92889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Autofit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24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第三人</a:t>
              </a:r>
              <a:endParaRPr lang="en-US" altLang="zh-CN" sz="24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MH_Other_7"/>
            <p:cNvSpPr/>
            <p:nvPr/>
          </p:nvSpPr>
          <p:spPr bwMode="auto">
            <a:xfrm>
              <a:off x="4160565" y="81171"/>
              <a:ext cx="854404" cy="250458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en-US" altLang="zh-CN" sz="2800" b="1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87" name="MH_SubTitle_1"/>
          <p:cNvSpPr/>
          <p:nvPr/>
        </p:nvSpPr>
        <p:spPr>
          <a:xfrm>
            <a:off x="12879519" y="5182471"/>
            <a:ext cx="543774" cy="480868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存疑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MH_Other_1"/>
          <p:cNvSpPr/>
          <p:nvPr/>
        </p:nvSpPr>
        <p:spPr>
          <a:xfrm rot="5125767">
            <a:off x="7239028" y="4657642"/>
            <a:ext cx="459666" cy="34131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1" name="MH_Other_1"/>
          <p:cNvSpPr/>
          <p:nvPr/>
        </p:nvSpPr>
        <p:spPr>
          <a:xfrm rot="21294052">
            <a:off x="7147682" y="4875394"/>
            <a:ext cx="1492363" cy="22423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2" name="MH_Other_1"/>
          <p:cNvSpPr/>
          <p:nvPr/>
        </p:nvSpPr>
        <p:spPr>
          <a:xfrm rot="20006425">
            <a:off x="7406936" y="4536768"/>
            <a:ext cx="1257980" cy="23399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3" name="MH_Other_1"/>
          <p:cNvSpPr/>
          <p:nvPr/>
        </p:nvSpPr>
        <p:spPr>
          <a:xfrm rot="333286">
            <a:off x="6512904" y="4922572"/>
            <a:ext cx="627042" cy="21569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5" name="MH_Other_1"/>
          <p:cNvSpPr/>
          <p:nvPr/>
        </p:nvSpPr>
        <p:spPr>
          <a:xfrm rot="7431095" flipV="1">
            <a:off x="14750539" y="2895707"/>
            <a:ext cx="630756" cy="34718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4" name="MH_Other_1"/>
          <p:cNvSpPr/>
          <p:nvPr/>
        </p:nvSpPr>
        <p:spPr>
          <a:xfrm rot="5618753">
            <a:off x="12536398" y="4417835"/>
            <a:ext cx="1329529" cy="27156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8" name="MH_SubTitle_1"/>
          <p:cNvSpPr/>
          <p:nvPr/>
        </p:nvSpPr>
        <p:spPr>
          <a:xfrm>
            <a:off x="13431679" y="4462564"/>
            <a:ext cx="537144" cy="533881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550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不同意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37983" y="5689044"/>
            <a:ext cx="7274573" cy="247615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MH_SubTitle_1"/>
          <p:cNvSpPr/>
          <p:nvPr/>
        </p:nvSpPr>
        <p:spPr>
          <a:xfrm>
            <a:off x="7099602" y="4847003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权限评估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MH_SubTitle_1"/>
          <p:cNvSpPr/>
          <p:nvPr/>
        </p:nvSpPr>
        <p:spPr>
          <a:xfrm>
            <a:off x="8483721" y="4165540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MH_SubTitle_1"/>
          <p:cNvSpPr/>
          <p:nvPr/>
        </p:nvSpPr>
        <p:spPr>
          <a:xfrm>
            <a:off x="8624422" y="4685048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否定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MH_SubTitle_1"/>
          <p:cNvSpPr/>
          <p:nvPr/>
        </p:nvSpPr>
        <p:spPr>
          <a:xfrm>
            <a:off x="8644989" y="5225671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存疑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48580" y="4209851"/>
            <a:ext cx="174486" cy="7865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3882296" y="5794268"/>
            <a:ext cx="833438" cy="71437"/>
            <a:chOff x="3508375" y="5983289"/>
            <a:chExt cx="833438" cy="71437"/>
          </a:xfrm>
        </p:grpSpPr>
        <p:sp>
          <p:nvSpPr>
            <p:cNvPr id="102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3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4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5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6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7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056552" y="5806949"/>
            <a:ext cx="833438" cy="71437"/>
            <a:chOff x="3508375" y="5983289"/>
            <a:chExt cx="833438" cy="71437"/>
          </a:xfrm>
        </p:grpSpPr>
        <p:sp>
          <p:nvSpPr>
            <p:cNvPr id="109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0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1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2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3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4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166186" y="5797832"/>
            <a:ext cx="833438" cy="71437"/>
            <a:chOff x="3508375" y="5983289"/>
            <a:chExt cx="833438" cy="71437"/>
          </a:xfrm>
        </p:grpSpPr>
        <p:sp>
          <p:nvSpPr>
            <p:cNvPr id="116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7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8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9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0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1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0070485" y="5784751"/>
            <a:ext cx="833438" cy="71437"/>
            <a:chOff x="3508375" y="5983289"/>
            <a:chExt cx="833438" cy="71437"/>
          </a:xfrm>
        </p:grpSpPr>
        <p:sp>
          <p:nvSpPr>
            <p:cNvPr id="123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4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5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6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7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28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1933924" y="5795251"/>
            <a:ext cx="833438" cy="71437"/>
            <a:chOff x="3508375" y="5983289"/>
            <a:chExt cx="833438" cy="71437"/>
          </a:xfrm>
        </p:grpSpPr>
        <p:sp>
          <p:nvSpPr>
            <p:cNvPr id="130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1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2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3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4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35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39" name="MH_SubTitle_1"/>
          <p:cNvSpPr/>
          <p:nvPr/>
        </p:nvSpPr>
        <p:spPr>
          <a:xfrm>
            <a:off x="9657758" y="4664592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理由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MH_Other_1"/>
          <p:cNvSpPr/>
          <p:nvPr/>
        </p:nvSpPr>
        <p:spPr>
          <a:xfrm rot="2495462" flipV="1">
            <a:off x="9960043" y="5308033"/>
            <a:ext cx="1274543" cy="23561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6" name="MH_Other_1"/>
          <p:cNvSpPr/>
          <p:nvPr/>
        </p:nvSpPr>
        <p:spPr>
          <a:xfrm rot="21138599" flipV="1">
            <a:off x="5953710" y="7042121"/>
            <a:ext cx="231888" cy="15583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7" name="MH_Other_1"/>
          <p:cNvSpPr/>
          <p:nvPr/>
        </p:nvSpPr>
        <p:spPr>
          <a:xfrm rot="20330696" flipV="1">
            <a:off x="4849028" y="7227051"/>
            <a:ext cx="558626" cy="223061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8" name="MH_Other_1"/>
          <p:cNvSpPr/>
          <p:nvPr/>
        </p:nvSpPr>
        <p:spPr>
          <a:xfrm rot="18572433" flipV="1">
            <a:off x="4672879" y="7509770"/>
            <a:ext cx="898301" cy="20065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9" name="MH_Other_1"/>
          <p:cNvSpPr/>
          <p:nvPr/>
        </p:nvSpPr>
        <p:spPr>
          <a:xfrm rot="1458416" flipV="1">
            <a:off x="4908079" y="7043081"/>
            <a:ext cx="545613" cy="15429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0" name="MH_Other_1"/>
          <p:cNvSpPr/>
          <p:nvPr/>
        </p:nvSpPr>
        <p:spPr>
          <a:xfrm rot="3522296" flipV="1">
            <a:off x="3877688" y="7467374"/>
            <a:ext cx="900653" cy="28277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1" name="MH_Other_1"/>
          <p:cNvSpPr/>
          <p:nvPr/>
        </p:nvSpPr>
        <p:spPr>
          <a:xfrm rot="2016766" flipV="1">
            <a:off x="4103741" y="7194229"/>
            <a:ext cx="438552" cy="200013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2" name="MH_Other_1"/>
          <p:cNvSpPr/>
          <p:nvPr/>
        </p:nvSpPr>
        <p:spPr>
          <a:xfrm rot="19956366" flipV="1">
            <a:off x="4240582" y="6970221"/>
            <a:ext cx="333100" cy="21269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3" name="MH_SubTitle_1"/>
          <p:cNvSpPr/>
          <p:nvPr/>
        </p:nvSpPr>
        <p:spPr>
          <a:xfrm>
            <a:off x="11718553" y="5905956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同意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MH_SubTitle_1"/>
          <p:cNvSpPr/>
          <p:nvPr/>
        </p:nvSpPr>
        <p:spPr>
          <a:xfrm>
            <a:off x="7786006" y="7236802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级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MH_SubTitle_1"/>
          <p:cNvSpPr/>
          <p:nvPr/>
        </p:nvSpPr>
        <p:spPr>
          <a:xfrm>
            <a:off x="8249758" y="6696985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三级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MH_SubTitle_1"/>
          <p:cNvSpPr/>
          <p:nvPr/>
        </p:nvSpPr>
        <p:spPr>
          <a:xfrm>
            <a:off x="8552022" y="6325671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二级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MH_SubTitle_1"/>
          <p:cNvSpPr/>
          <p:nvPr/>
        </p:nvSpPr>
        <p:spPr>
          <a:xfrm>
            <a:off x="8628752" y="5818808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一级决策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MH_SubTitle_1"/>
          <p:cNvSpPr/>
          <p:nvPr/>
        </p:nvSpPr>
        <p:spPr>
          <a:xfrm>
            <a:off x="4425950" y="7684097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拒绝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MH_SubTitle_1"/>
          <p:cNvSpPr/>
          <p:nvPr/>
        </p:nvSpPr>
        <p:spPr>
          <a:xfrm>
            <a:off x="4461141" y="7154650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移转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MH_SubTitle_1"/>
          <p:cNvSpPr/>
          <p:nvPr/>
        </p:nvSpPr>
        <p:spPr>
          <a:xfrm>
            <a:off x="4545585" y="6692343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接受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MH_SubTitle_1"/>
          <p:cNvSpPr/>
          <p:nvPr/>
        </p:nvSpPr>
        <p:spPr>
          <a:xfrm>
            <a:off x="5359589" y="6852979"/>
            <a:ext cx="600091" cy="569951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850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认证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MH_SubTitle_1"/>
          <p:cNvSpPr/>
          <p:nvPr/>
        </p:nvSpPr>
        <p:spPr>
          <a:xfrm>
            <a:off x="6525578" y="7887503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77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他处理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MH_SubTitle_1"/>
          <p:cNvSpPr/>
          <p:nvPr/>
        </p:nvSpPr>
        <p:spPr>
          <a:xfrm>
            <a:off x="7529440" y="5936979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77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自处理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MH_Other_1"/>
          <p:cNvSpPr/>
          <p:nvPr/>
        </p:nvSpPr>
        <p:spPr>
          <a:xfrm rot="20933009" flipV="1">
            <a:off x="8203213" y="5951920"/>
            <a:ext cx="453442" cy="28749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6" name="MH_Other_1"/>
          <p:cNvSpPr/>
          <p:nvPr/>
        </p:nvSpPr>
        <p:spPr>
          <a:xfrm rot="1322527" flipV="1">
            <a:off x="8234873" y="6300144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7" name="MH_Other_1"/>
          <p:cNvSpPr/>
          <p:nvPr/>
        </p:nvSpPr>
        <p:spPr>
          <a:xfrm rot="2745621" flipV="1">
            <a:off x="7981076" y="6593799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9" name="MH_Other_1"/>
          <p:cNvSpPr/>
          <p:nvPr/>
        </p:nvSpPr>
        <p:spPr>
          <a:xfrm rot="1064245" flipV="1">
            <a:off x="9132324" y="6066471"/>
            <a:ext cx="490300" cy="26590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0" name="MH_Other_1"/>
          <p:cNvSpPr/>
          <p:nvPr/>
        </p:nvSpPr>
        <p:spPr>
          <a:xfrm rot="20564351" flipV="1">
            <a:off x="9072792" y="6368571"/>
            <a:ext cx="551925" cy="20930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1" name="MH_Other_1"/>
          <p:cNvSpPr/>
          <p:nvPr/>
        </p:nvSpPr>
        <p:spPr>
          <a:xfrm rot="19955413" flipV="1">
            <a:off x="8729139" y="6650512"/>
            <a:ext cx="987624" cy="164301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3" name="MH_Other_1"/>
          <p:cNvSpPr/>
          <p:nvPr/>
        </p:nvSpPr>
        <p:spPr>
          <a:xfrm rot="21448752" flipV="1">
            <a:off x="10342453" y="6214843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4" name="MH_Other_1"/>
          <p:cNvSpPr/>
          <p:nvPr/>
        </p:nvSpPr>
        <p:spPr>
          <a:xfrm rot="21138599" flipV="1">
            <a:off x="11374633" y="6070665"/>
            <a:ext cx="373447" cy="189651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5" name="MH_Other_1"/>
          <p:cNvSpPr/>
          <p:nvPr/>
        </p:nvSpPr>
        <p:spPr>
          <a:xfrm rot="1501129" flipV="1">
            <a:off x="11343499" y="6382451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6" name="MH_Other_1"/>
          <p:cNvSpPr/>
          <p:nvPr/>
        </p:nvSpPr>
        <p:spPr>
          <a:xfrm rot="907098" flipV="1">
            <a:off x="13166138" y="6358838"/>
            <a:ext cx="1045292" cy="162710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7" name="MH_Other_1"/>
          <p:cNvSpPr/>
          <p:nvPr/>
        </p:nvSpPr>
        <p:spPr>
          <a:xfrm rot="3055841" flipV="1">
            <a:off x="11193891" y="6632861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178" name="组合 177"/>
          <p:cNvGrpSpPr/>
          <p:nvPr/>
        </p:nvGrpSpPr>
        <p:grpSpPr>
          <a:xfrm rot="3077589">
            <a:off x="7939932" y="7067376"/>
            <a:ext cx="528638" cy="71437"/>
            <a:chOff x="3508375" y="5983289"/>
            <a:chExt cx="528638" cy="71437"/>
          </a:xfrm>
          <a:solidFill>
            <a:srgbClr val="5B9BD5"/>
          </a:solidFill>
        </p:grpSpPr>
        <p:sp>
          <p:nvSpPr>
            <p:cNvPr id="179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0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1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2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85" name="MH_SubTitle_1"/>
          <p:cNvSpPr/>
          <p:nvPr/>
        </p:nvSpPr>
        <p:spPr>
          <a:xfrm>
            <a:off x="9609731" y="5988840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权重分筛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MH_SubTitle_1"/>
          <p:cNvSpPr/>
          <p:nvPr/>
        </p:nvSpPr>
        <p:spPr>
          <a:xfrm>
            <a:off x="10684587" y="5998559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风险评估</a:t>
            </a:r>
            <a:endParaRPr lang="en-US" altLang="zh-CN" sz="1600" b="1" kern="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MH_SubTitle_1"/>
          <p:cNvSpPr/>
          <p:nvPr/>
        </p:nvSpPr>
        <p:spPr>
          <a:xfrm>
            <a:off x="11645802" y="6395093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否定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MH_SubTitle_1"/>
          <p:cNvSpPr/>
          <p:nvPr/>
        </p:nvSpPr>
        <p:spPr>
          <a:xfrm>
            <a:off x="11322247" y="6825993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存疑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MH_SubTitle_1"/>
          <p:cNvSpPr/>
          <p:nvPr/>
        </p:nvSpPr>
        <p:spPr>
          <a:xfrm>
            <a:off x="8756636" y="7676028"/>
            <a:ext cx="512082" cy="497703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邀请</a:t>
            </a:r>
            <a:r>
              <a: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90" name="MH_SubTitle_1"/>
          <p:cNvSpPr/>
          <p:nvPr/>
        </p:nvSpPr>
        <p:spPr>
          <a:xfrm>
            <a:off x="8588804" y="7255967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并合</a:t>
            </a:r>
            <a:r>
              <a: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M-B</a:t>
            </a:r>
          </a:p>
        </p:txBody>
      </p:sp>
      <p:sp>
        <p:nvSpPr>
          <p:cNvPr id="191" name="MH_SubTitle_1"/>
          <p:cNvSpPr/>
          <p:nvPr/>
        </p:nvSpPr>
        <p:spPr>
          <a:xfrm>
            <a:off x="12619448" y="6028921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认证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MH_Other_1"/>
          <p:cNvSpPr/>
          <p:nvPr/>
        </p:nvSpPr>
        <p:spPr>
          <a:xfrm rot="3454018" flipV="1">
            <a:off x="13065105" y="4091929"/>
            <a:ext cx="674809" cy="34085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3" name="MH_Other_1"/>
          <p:cNvSpPr/>
          <p:nvPr/>
        </p:nvSpPr>
        <p:spPr>
          <a:xfrm rot="21138599" flipV="1">
            <a:off x="7241752" y="8124959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5" name="MH_Other_1"/>
          <p:cNvSpPr/>
          <p:nvPr/>
        </p:nvSpPr>
        <p:spPr>
          <a:xfrm rot="586505" flipV="1">
            <a:off x="12285163" y="6111537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7" name="MH_Other_3"/>
          <p:cNvSpPr/>
          <p:nvPr/>
        </p:nvSpPr>
        <p:spPr>
          <a:xfrm flipH="1" flipV="1">
            <a:off x="13049147" y="8375082"/>
            <a:ext cx="1660434" cy="69790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14517721" y="7456537"/>
            <a:ext cx="191860" cy="918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4031213" y="8899300"/>
            <a:ext cx="9065552" cy="171359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MH_SubTitle_2"/>
          <p:cNvSpPr/>
          <p:nvPr/>
        </p:nvSpPr>
        <p:spPr>
          <a:xfrm>
            <a:off x="7602547" y="7980806"/>
            <a:ext cx="756715" cy="540184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2500" lnSpcReduction="20000"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Block</a:t>
            </a:r>
            <a:r>
              <a:rPr lang="zh-CN" altLang="en-US" b="1" dirty="0">
                <a:solidFill>
                  <a:schemeClr val="accent1"/>
                </a:solidFill>
              </a:rPr>
              <a:t>合并</a:t>
            </a:r>
          </a:p>
        </p:txBody>
      </p:sp>
      <p:sp>
        <p:nvSpPr>
          <p:cNvPr id="202" name="MH_Other_1"/>
          <p:cNvSpPr/>
          <p:nvPr/>
        </p:nvSpPr>
        <p:spPr>
          <a:xfrm rot="1462459" flipV="1">
            <a:off x="8271000" y="8489964"/>
            <a:ext cx="674809" cy="15466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3" name="MH_Other_1"/>
          <p:cNvSpPr/>
          <p:nvPr/>
        </p:nvSpPr>
        <p:spPr>
          <a:xfrm flipV="1">
            <a:off x="9254961" y="7854391"/>
            <a:ext cx="800290" cy="15591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4" name="MH_Other_1"/>
          <p:cNvSpPr/>
          <p:nvPr/>
        </p:nvSpPr>
        <p:spPr>
          <a:xfrm rot="1186453" flipV="1">
            <a:off x="9118555" y="7628930"/>
            <a:ext cx="961053" cy="16987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07" name="MH_SubTitle_1"/>
          <p:cNvSpPr/>
          <p:nvPr/>
        </p:nvSpPr>
        <p:spPr>
          <a:xfrm>
            <a:off x="8743583" y="8073193"/>
            <a:ext cx="512082" cy="497703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仲裁</a:t>
            </a:r>
            <a:r>
              <a: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08" name="MH_SubTitle_1"/>
          <p:cNvSpPr/>
          <p:nvPr/>
        </p:nvSpPr>
        <p:spPr>
          <a:xfrm>
            <a:off x="8742878" y="8438868"/>
            <a:ext cx="512082" cy="497703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相关</a:t>
            </a:r>
            <a:r>
              <a:rPr lang="en-US" altLang="zh-CN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09" name="MH_SubTitle_1"/>
          <p:cNvSpPr/>
          <p:nvPr/>
        </p:nvSpPr>
        <p:spPr>
          <a:xfrm>
            <a:off x="11950480" y="7194485"/>
            <a:ext cx="440644" cy="447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同意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MH_Other_1"/>
          <p:cNvSpPr/>
          <p:nvPr/>
        </p:nvSpPr>
        <p:spPr>
          <a:xfrm rot="20235219" flipV="1">
            <a:off x="9207175" y="7994004"/>
            <a:ext cx="810996" cy="25798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1" name="MH_Other_1"/>
          <p:cNvSpPr/>
          <p:nvPr/>
        </p:nvSpPr>
        <p:spPr>
          <a:xfrm rot="19213656" flipV="1">
            <a:off x="9124563" y="8274829"/>
            <a:ext cx="1069540" cy="15074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3" name="MH_SubTitle_1"/>
          <p:cNvSpPr/>
          <p:nvPr/>
        </p:nvSpPr>
        <p:spPr>
          <a:xfrm>
            <a:off x="9936714" y="7570131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权重分筛</a:t>
            </a:r>
            <a:endParaRPr lang="en-US" altLang="zh-CN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MH_Other_1"/>
          <p:cNvSpPr/>
          <p:nvPr/>
        </p:nvSpPr>
        <p:spPr>
          <a:xfrm rot="21448752" flipV="1">
            <a:off x="10670524" y="7772510"/>
            <a:ext cx="373447" cy="19959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5" name="MH_SubTitle_1"/>
          <p:cNvSpPr/>
          <p:nvPr/>
        </p:nvSpPr>
        <p:spPr>
          <a:xfrm>
            <a:off x="10986787" y="7582578"/>
            <a:ext cx="728824" cy="656486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rmAutofit fontScale="62500" lnSpcReduction="20000"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风险评估</a:t>
            </a:r>
            <a:endParaRPr lang="en-US" altLang="zh-CN" sz="1600" b="1" kern="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6" name="MH_Other_1"/>
          <p:cNvSpPr/>
          <p:nvPr/>
        </p:nvSpPr>
        <p:spPr>
          <a:xfrm rot="20002451" flipV="1">
            <a:off x="11616040" y="7527035"/>
            <a:ext cx="373447" cy="189651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7" name="MH_SubTitle_1"/>
          <p:cNvSpPr/>
          <p:nvPr/>
        </p:nvSpPr>
        <p:spPr>
          <a:xfrm>
            <a:off x="11968913" y="7669146"/>
            <a:ext cx="440644" cy="447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否定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8" name="MH_Other_1"/>
          <p:cNvSpPr/>
          <p:nvPr/>
        </p:nvSpPr>
        <p:spPr>
          <a:xfrm rot="21279032" flipV="1">
            <a:off x="11708535" y="7778711"/>
            <a:ext cx="316933" cy="186404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9" name="MH_Other_1"/>
          <p:cNvSpPr/>
          <p:nvPr/>
        </p:nvSpPr>
        <p:spPr>
          <a:xfrm rot="2288181">
            <a:off x="11626065" y="8052979"/>
            <a:ext cx="411691" cy="17810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0" name="MH_SubTitle_1"/>
          <p:cNvSpPr/>
          <p:nvPr/>
        </p:nvSpPr>
        <p:spPr>
          <a:xfrm>
            <a:off x="11951437" y="8175929"/>
            <a:ext cx="440644" cy="447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存疑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3" name="MH_Other_1"/>
          <p:cNvSpPr/>
          <p:nvPr/>
        </p:nvSpPr>
        <p:spPr>
          <a:xfrm rot="18341044" flipV="1">
            <a:off x="12188523" y="7876352"/>
            <a:ext cx="816744" cy="13703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4" name="MH_Other_1"/>
          <p:cNvSpPr/>
          <p:nvPr/>
        </p:nvSpPr>
        <p:spPr>
          <a:xfrm rot="19515181" flipV="1">
            <a:off x="12363086" y="7638384"/>
            <a:ext cx="486050" cy="14014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5" name="MH_Other_1"/>
          <p:cNvSpPr/>
          <p:nvPr/>
        </p:nvSpPr>
        <p:spPr>
          <a:xfrm rot="907098" flipV="1">
            <a:off x="12348925" y="7411226"/>
            <a:ext cx="467276" cy="155922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49" y="connsiteY0-150"/>
              </a:cxn>
              <a:cxn ang="0">
                <a:pos x="connsiteX1-151" y="connsiteY1-152"/>
              </a:cxn>
              <a:cxn ang="0">
                <a:pos x="connsiteX2-153" y="connsiteY2-154"/>
              </a:cxn>
              <a:cxn ang="0">
                <a:pos x="connsiteX3-155" y="connsiteY3-156"/>
              </a:cxn>
              <a:cxn ang="0">
                <a:pos x="connsiteX4-157" y="connsiteY4-158"/>
              </a:cxn>
              <a:cxn ang="0">
                <a:pos x="connsiteX5-159" y="connsiteY5-160"/>
              </a:cxn>
              <a:cxn ang="0">
                <a:pos x="connsiteX6-161" y="connsiteY6-162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6" name="MH_SubTitle_1"/>
          <p:cNvSpPr/>
          <p:nvPr/>
        </p:nvSpPr>
        <p:spPr>
          <a:xfrm>
            <a:off x="12771853" y="7306432"/>
            <a:ext cx="550587" cy="472854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认证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7" name="MH_SubTitle_1"/>
          <p:cNvSpPr/>
          <p:nvPr/>
        </p:nvSpPr>
        <p:spPr>
          <a:xfrm>
            <a:off x="9459478" y="7239222"/>
            <a:ext cx="306390" cy="1562238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5B9BD5"/>
            </a:solidFill>
            <a:prstDash val="solid"/>
          </a:ln>
          <a:effectLst/>
        </p:spPr>
        <p:txBody>
          <a:bodyPr lIns="0" tIns="0" rIns="0" bIns="144000" anchor="b">
            <a:no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105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自处理</a:t>
            </a:r>
            <a:endParaRPr lang="en-US" altLang="zh-CN" sz="105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3554737" y="6690505"/>
            <a:ext cx="764046" cy="746923"/>
            <a:chOff x="4067968" y="28716"/>
            <a:chExt cx="1038603" cy="928894"/>
          </a:xfrm>
        </p:grpSpPr>
        <p:sp>
          <p:nvSpPr>
            <p:cNvPr id="141" name="MH_SubTitle_1"/>
            <p:cNvSpPr/>
            <p:nvPr/>
          </p:nvSpPr>
          <p:spPr>
            <a:xfrm>
              <a:off x="4067968" y="28716"/>
              <a:ext cx="1038603" cy="928894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 fontScale="62500" lnSpcReduction="20000"/>
            </a:bodyPr>
            <a:lstStyle/>
            <a:p>
              <a:pPr algn="ctr">
                <a:lnSpc>
                  <a:spcPct val="140000"/>
                </a:lnSpc>
                <a:defRPr/>
              </a:pPr>
              <a:r>
                <a:rPr lang="zh-CN" altLang="en-US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移交</a:t>
              </a:r>
              <a:r>
                <a:rPr lang="en-US" altLang="zh-CN" sz="1600" b="1" kern="0" dirty="0">
                  <a:solidFill>
                    <a:srgbClr val="414141"/>
                  </a:solidFill>
                  <a:latin typeface="微软雅黑" pitchFamily="34" charset="-122"/>
                  <a:ea typeface="微软雅黑" pitchFamily="34" charset="-122"/>
                </a:rPr>
                <a:t>block</a:t>
              </a:r>
            </a:p>
          </p:txBody>
        </p:sp>
        <p:sp>
          <p:nvSpPr>
            <p:cNvPr id="142" name="MH_Other_7"/>
            <p:cNvSpPr/>
            <p:nvPr/>
          </p:nvSpPr>
          <p:spPr bwMode="auto">
            <a:xfrm rot="10800000">
              <a:off x="4175613" y="653936"/>
              <a:ext cx="854404" cy="250458"/>
            </a:xfrm>
            <a:custGeom>
              <a:avLst/>
              <a:gdLst>
                <a:gd name="T0" fmla="*/ 0 w 1403048"/>
                <a:gd name="T1" fmla="*/ 0 h 461949"/>
                <a:gd name="T2" fmla="*/ 1403048 w 1403048"/>
                <a:gd name="T3" fmla="*/ 461949 h 461949"/>
              </a:gdLst>
              <a:ahLst/>
              <a:cxnLst/>
              <a:rect l="T0" t="T1" r="T2" b="T3"/>
              <a:pathLst>
                <a:path w="1403048" h="461949">
                  <a:moveTo>
                    <a:pt x="701524" y="0"/>
                  </a:moveTo>
                  <a:cubicBezTo>
                    <a:pt x="1016136" y="0"/>
                    <a:pt x="1286342" y="190126"/>
                    <a:pt x="1403048" y="461949"/>
                  </a:cubicBezTo>
                  <a:lnTo>
                    <a:pt x="0" y="461949"/>
                  </a:lnTo>
                  <a:cubicBezTo>
                    <a:pt x="116706" y="190126"/>
                    <a:pt x="386912" y="0"/>
                    <a:pt x="70152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en-US" altLang="zh-CN" sz="2800" b="1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3292929" y="6132205"/>
            <a:ext cx="763407" cy="209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MH_Other_1"/>
          <p:cNvSpPr/>
          <p:nvPr/>
        </p:nvSpPr>
        <p:spPr>
          <a:xfrm rot="5400000" flipV="1">
            <a:off x="2895044" y="6182455"/>
            <a:ext cx="1061039" cy="960540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948060" y="7155157"/>
            <a:ext cx="232499" cy="1044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MH_SubTitle_6"/>
          <p:cNvSpPr/>
          <p:nvPr/>
        </p:nvSpPr>
        <p:spPr>
          <a:xfrm>
            <a:off x="2935579" y="7980224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Cloud-Mind</a:t>
            </a:r>
            <a:r>
              <a:rPr lang="zh-CN" altLang="en-US" b="1" dirty="0">
                <a:solidFill>
                  <a:schemeClr val="accent1"/>
                </a:solidFill>
              </a:rPr>
              <a:t>信息库</a:t>
            </a:r>
          </a:p>
        </p:txBody>
      </p:sp>
      <p:grpSp>
        <p:nvGrpSpPr>
          <p:cNvPr id="230" name="组合 229"/>
          <p:cNvGrpSpPr/>
          <p:nvPr/>
        </p:nvGrpSpPr>
        <p:grpSpPr>
          <a:xfrm>
            <a:off x="5287914" y="8945646"/>
            <a:ext cx="833438" cy="71437"/>
            <a:chOff x="3508375" y="5983289"/>
            <a:chExt cx="833438" cy="71437"/>
          </a:xfrm>
        </p:grpSpPr>
        <p:sp>
          <p:nvSpPr>
            <p:cNvPr id="231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2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3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4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5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6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7817415" y="8945646"/>
            <a:ext cx="833438" cy="71437"/>
            <a:chOff x="3508375" y="5983289"/>
            <a:chExt cx="833438" cy="71437"/>
          </a:xfrm>
        </p:grpSpPr>
        <p:sp>
          <p:nvSpPr>
            <p:cNvPr id="238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39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0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1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2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3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9950527" y="8933922"/>
            <a:ext cx="833438" cy="71437"/>
            <a:chOff x="3508375" y="5983289"/>
            <a:chExt cx="833438" cy="71437"/>
          </a:xfrm>
        </p:grpSpPr>
        <p:sp>
          <p:nvSpPr>
            <p:cNvPr id="245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6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7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8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9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0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12680399" y="8933922"/>
            <a:ext cx="833438" cy="71437"/>
            <a:chOff x="3508375" y="5983289"/>
            <a:chExt cx="833438" cy="71437"/>
          </a:xfrm>
        </p:grpSpPr>
        <p:sp>
          <p:nvSpPr>
            <p:cNvPr id="252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3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4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5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6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7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58" name="组合 257"/>
          <p:cNvGrpSpPr/>
          <p:nvPr/>
        </p:nvGrpSpPr>
        <p:grpSpPr>
          <a:xfrm rot="5400000">
            <a:off x="14194295" y="8067797"/>
            <a:ext cx="833438" cy="71437"/>
            <a:chOff x="3508375" y="5983289"/>
            <a:chExt cx="833438" cy="71437"/>
          </a:xfrm>
        </p:grpSpPr>
        <p:sp>
          <p:nvSpPr>
            <p:cNvPr id="259" name="MH_Other_23"/>
            <p:cNvSpPr/>
            <p:nvPr/>
          </p:nvSpPr>
          <p:spPr>
            <a:xfrm>
              <a:off x="3508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0" name="MH_Other_24"/>
            <p:cNvSpPr/>
            <p:nvPr/>
          </p:nvSpPr>
          <p:spPr>
            <a:xfrm>
              <a:off x="36607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1" name="MH_Other_25"/>
            <p:cNvSpPr/>
            <p:nvPr/>
          </p:nvSpPr>
          <p:spPr>
            <a:xfrm>
              <a:off x="38131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2" name="MH_Other_26"/>
            <p:cNvSpPr/>
            <p:nvPr/>
          </p:nvSpPr>
          <p:spPr>
            <a:xfrm>
              <a:off x="39655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3" name="MH_Other_27"/>
            <p:cNvSpPr/>
            <p:nvPr/>
          </p:nvSpPr>
          <p:spPr>
            <a:xfrm>
              <a:off x="41179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64" name="MH_Other_28"/>
            <p:cNvSpPr/>
            <p:nvPr/>
          </p:nvSpPr>
          <p:spPr>
            <a:xfrm>
              <a:off x="4270375" y="5983289"/>
              <a:ext cx="71438" cy="71437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266" name="MH_SubTitle_5"/>
          <p:cNvSpPr/>
          <p:nvPr/>
        </p:nvSpPr>
        <p:spPr>
          <a:xfrm>
            <a:off x="7653889" y="1492865"/>
            <a:ext cx="2128681" cy="513752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个人信息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67" name="MH_SubTitle_5"/>
          <p:cNvSpPr/>
          <p:nvPr/>
        </p:nvSpPr>
        <p:spPr>
          <a:xfrm>
            <a:off x="7349791" y="2475412"/>
            <a:ext cx="2014853" cy="557678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个人权限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1685916" y="3706913"/>
            <a:ext cx="928314" cy="837736"/>
            <a:chOff x="11651626" y="3360838"/>
            <a:chExt cx="928314" cy="837736"/>
          </a:xfrm>
        </p:grpSpPr>
        <p:sp>
          <p:nvSpPr>
            <p:cNvPr id="89" name="MH_SubTitle_1"/>
            <p:cNvSpPr/>
            <p:nvPr/>
          </p:nvSpPr>
          <p:spPr>
            <a:xfrm>
              <a:off x="11651626" y="3360838"/>
              <a:ext cx="928314" cy="837736"/>
            </a:xfrm>
            <a:prstGeom prst="ellipse">
              <a:avLst/>
            </a:prstGeom>
            <a:solidFill>
              <a:srgbClr val="FFFFFF"/>
            </a:solidFill>
            <a:ln w="76200" cap="flat" cmpd="sng" algn="ctr">
              <a:solidFill>
                <a:srgbClr val="5B9BD5"/>
              </a:solidFill>
              <a:prstDash val="solid"/>
            </a:ln>
            <a:effectLst/>
          </p:spPr>
          <p:txBody>
            <a:bodyPr lIns="0" tIns="0" rIns="0" bIns="144000" anchor="b">
              <a:normAutofit/>
            </a:bodyPr>
            <a:lstStyle/>
            <a:p>
              <a:pPr algn="ctr">
                <a:lnSpc>
                  <a:spcPct val="140000"/>
                </a:lnSpc>
                <a:defRPr/>
              </a:pPr>
              <a:endParaRPr lang="en-US" altLang="zh-CN" sz="1600" b="1" kern="0" dirty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连接符 55"/>
            <p:cNvCxnSpPr>
              <a:endCxn id="89" idx="5"/>
            </p:cNvCxnSpPr>
            <p:nvPr/>
          </p:nvCxnSpPr>
          <p:spPr>
            <a:xfrm>
              <a:off x="11815054" y="3435028"/>
              <a:ext cx="628938" cy="64086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 flipH="1">
              <a:off x="11815054" y="3473627"/>
              <a:ext cx="628938" cy="64086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21665" y="813435"/>
            <a:ext cx="1818005" cy="1645285"/>
          </a:xfrm>
          <a:prstGeom prst="rect">
            <a:avLst/>
          </a:prstGeom>
          <a:solidFill>
            <a:srgbClr val="007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56025" y="675005"/>
            <a:ext cx="2199640" cy="2146935"/>
          </a:xfrm>
          <a:prstGeom prst="rect">
            <a:avLst/>
          </a:prstGeom>
          <a:solidFill>
            <a:srgbClr val="2528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1390" y="2545080"/>
            <a:ext cx="75565" cy="104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6455" y="4536440"/>
            <a:ext cx="2355215" cy="1749425"/>
          </a:xfrm>
          <a:prstGeom prst="rect">
            <a:avLst/>
          </a:prstGeom>
          <a:solidFill>
            <a:srgbClr val="8D93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48810" y="3168650"/>
            <a:ext cx="1835785" cy="1038860"/>
          </a:xfrm>
          <a:prstGeom prst="rect">
            <a:avLst/>
          </a:prstGeom>
          <a:solidFill>
            <a:srgbClr val="E7E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44310" y="466725"/>
            <a:ext cx="450215" cy="1489710"/>
          </a:xfrm>
          <a:prstGeom prst="rect">
            <a:avLst/>
          </a:prstGeom>
          <a:solidFill>
            <a:srgbClr val="9AA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Rectangle 7"/>
          <p:cNvSpPr/>
          <p:nvPr/>
        </p:nvSpPr>
        <p:spPr>
          <a:xfrm>
            <a:off x="3629156" y="5934146"/>
            <a:ext cx="2643550" cy="438793"/>
          </a:xfrm>
          <a:prstGeom prst="rect">
            <a:avLst/>
          </a:prstGeom>
          <a:solidFill>
            <a:srgbClr val="21B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53975" y="-36195"/>
            <a:ext cx="2476500" cy="10078720"/>
          </a:xfrm>
          <a:prstGeom prst="rect">
            <a:avLst/>
          </a:prstGeom>
          <a:solidFill>
            <a:srgbClr val="0074FF"/>
          </a:solidFill>
          <a:ln>
            <a:solidFill>
              <a:srgbClr val="E7E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55900" y="1551940"/>
            <a:ext cx="4589145" cy="558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BCACA"/>
                </a:solidFill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</a:rPr>
              <a:t>我喜欢建筑设计，同时也对哲学、心理学、管理学很有兴趣，我渴望探寻未来，也相信自己会亲手创造未来。</a:t>
            </a:r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endParaRPr lang="zh-CN" altLang="en-US">
              <a:solidFill>
                <a:srgbClr val="CBCAC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685" y="928370"/>
            <a:ext cx="3619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80EDF0"/>
                </a:solidFill>
              </a:rPr>
              <a:t>圣诞节啊浪费了附近的说了句法</a:t>
            </a:r>
            <a:endParaRPr lang="zh-CN" altLang="en-US" sz="3600" b="1">
              <a:solidFill>
                <a:srgbClr val="80ED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53975" y="-36195"/>
            <a:ext cx="2476500" cy="10078720"/>
          </a:xfrm>
          <a:prstGeom prst="rect">
            <a:avLst/>
          </a:prstGeom>
          <a:solidFill>
            <a:srgbClr val="8E8E8E"/>
          </a:solidFill>
          <a:ln>
            <a:solidFill>
              <a:srgbClr val="E7E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55900" y="1551940"/>
            <a:ext cx="4589145" cy="558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BCACA"/>
                </a:solidFill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</a:rPr>
              <a:t>我喜欢建筑设计，同时也对哲学、心理学、管理学很有兴趣，我渴望探寻未来，也相信自己会亲手创造未来。</a:t>
            </a:r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endParaRPr lang="zh-CN" altLang="en-US">
              <a:solidFill>
                <a:srgbClr val="CBCAC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685" y="928370"/>
            <a:ext cx="36195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80EDF0"/>
                </a:solidFill>
              </a:rPr>
              <a:t>圣诞节啊浪费了附近的说了句法</a:t>
            </a:r>
            <a:endParaRPr lang="zh-CN" altLang="en-US" sz="3600" b="1">
              <a:solidFill>
                <a:srgbClr val="80ED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36830" y="-36195"/>
            <a:ext cx="2476500" cy="10078720"/>
          </a:xfrm>
          <a:prstGeom prst="rect">
            <a:avLst/>
          </a:prstGeom>
          <a:solidFill>
            <a:srgbClr val="80EDF0"/>
          </a:solidFill>
          <a:ln>
            <a:solidFill>
              <a:srgbClr val="E7E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55900" y="1551940"/>
            <a:ext cx="4589145" cy="558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BCACA"/>
                </a:solidFill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</a:rPr>
              <a:t>我喜欢建筑设计，同时也对哲学、心理学、管理学很有兴趣，我渴望探寻未来，也相信自己会亲手创造未来。</a:t>
            </a:r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王小珊 清华大学建筑系14级 新雅书院首届成员。</a:t>
            </a:r>
            <a:endParaRPr lang="zh-CN" altLang="en-US">
              <a:solidFill>
                <a:srgbClr val="CBCACA"/>
              </a:solidFill>
            </a:endParaRPr>
          </a:p>
          <a:p>
            <a:r>
              <a:rPr lang="zh-CN" altLang="en-US">
                <a:solidFill>
                  <a:srgbClr val="CBCACA"/>
                </a:solidFill>
                <a:sym typeface="+mn-ea"/>
              </a:rPr>
              <a:t>我喜欢建筑设计，同时也对哲学、心理学、管理学很有兴趣，我渴望探寻未来，也相信自己会亲手创造未来。</a:t>
            </a:r>
            <a:endParaRPr lang="zh-CN" altLang="en-US">
              <a:solidFill>
                <a:srgbClr val="CBCACA"/>
              </a:solidFill>
            </a:endParaRPr>
          </a:p>
          <a:p>
            <a:endParaRPr lang="zh-CN" altLang="en-US">
              <a:solidFill>
                <a:srgbClr val="CBCAC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20" y="928370"/>
            <a:ext cx="6371590" cy="151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 baseline="30000">
                <a:solidFill>
                  <a:srgbClr val="8E8E8E"/>
                </a:solidFill>
                <a:effectLst/>
              </a:rPr>
              <a:t>圣诞节啊浪费了附近的说了句法</a:t>
            </a:r>
            <a:endParaRPr lang="zh-CN" altLang="en-US" sz="7200" b="1" baseline="30000">
              <a:solidFill>
                <a:srgbClr val="8E8E8E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</Words>
  <Application>Kingsoft Office WPP</Application>
  <PresentationFormat>宽屏</PresentationFormat>
  <Paragraphs>180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THE  FUTURE DEMOCRATIC COMMUNITY   EXPLORATION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2015-12-22T13:00:07Z</dcterms:created>
  <dcterms:modified xsi:type="dcterms:W3CDTF">2015-12-23T05:45:21Z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