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3"/>
    <p:sldId id="258" r:id="rId5"/>
    <p:sldId id="259" r:id="rId6"/>
    <p:sldId id="261" r:id="rId7"/>
    <p:sldId id="260" r:id="rId8"/>
  </p:sldIdLst>
  <p:sldSz cx="7772400" cy="100584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B3F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236643" y="1143000"/>
            <a:ext cx="2384714"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http://newsfeed.time.com/2013/12/22/a-snapshot-of-the-cameras-history/</a:t>
            </a:r>
            <a:endParaRPr lang="en-US" dirty="0"/>
          </a:p>
        </p:txBody>
      </p:sp>
      <p:sp>
        <p:nvSpPr>
          <p:cNvPr id="4" name="Slide Number Placeholder 3"/>
          <p:cNvSpPr>
            <a:spLocks noGrp="1"/>
          </p:cNvSpPr>
          <p:nvPr>
            <p:ph type="sldNum" sz="quarter" idx="10"/>
          </p:nvPr>
        </p:nvSpPr>
        <p:spPr/>
        <p:txBody>
          <a:bodyPr/>
          <a:lstStyle/>
          <a:p>
            <a:fld id="{9D9CB52D-7344-41FC-9605-89ACC8982119}"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1568" y="1646163"/>
            <a:ext cx="5829409" cy="3501879"/>
          </a:xfrm>
        </p:spPr>
        <p:txBody>
          <a:bodyPr anchor="b"/>
          <a:lstStyle>
            <a:lvl1pPr algn="ctr">
              <a:defRPr sz="51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971568" y="5283088"/>
            <a:ext cx="5829409" cy="2428496"/>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562227" y="535527"/>
            <a:ext cx="1675955" cy="85241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4362" y="535527"/>
            <a:ext cx="4930708" cy="85241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34362" y="535527"/>
            <a:ext cx="6703820" cy="85241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82941" y="1646164"/>
            <a:ext cx="6606663" cy="3501878"/>
          </a:xfrm>
        </p:spPr>
        <p:txBody>
          <a:bodyPr anchor="b"/>
          <a:lstStyle>
            <a:lvl1pPr algn="ctr">
              <a:defRPr sz="2950"/>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971568" y="5283087"/>
            <a:ext cx="5829409" cy="2428496"/>
          </a:xfrm>
        </p:spPr>
        <p:txBody>
          <a:bodyPr/>
          <a:lstStyle>
            <a:lvl1pPr marL="0" indent="0" algn="ctr">
              <a:buNone/>
              <a:defRPr sz="1185"/>
            </a:lvl1pPr>
            <a:lvl2pPr marL="225425" indent="0" algn="ctr">
              <a:buNone/>
              <a:defRPr sz="985"/>
            </a:lvl2pPr>
            <a:lvl3pPr marL="450215" indent="0" algn="ctr">
              <a:buNone/>
              <a:defRPr sz="890"/>
            </a:lvl3pPr>
            <a:lvl4pPr marL="675640" indent="0" algn="ctr">
              <a:buNone/>
              <a:defRPr sz="790"/>
            </a:lvl4pPr>
            <a:lvl5pPr marL="901065" indent="0" algn="ctr">
              <a:buNone/>
              <a:defRPr sz="790"/>
            </a:lvl5pPr>
            <a:lvl6pPr marL="1126490" indent="0" algn="ctr">
              <a:buNone/>
              <a:defRPr sz="790"/>
            </a:lvl6pPr>
            <a:lvl7pPr marL="1351280" indent="0" algn="ctr">
              <a:buNone/>
              <a:defRPr sz="790"/>
            </a:lvl7pPr>
            <a:lvl8pPr marL="1576705" indent="0" algn="ctr">
              <a:buNone/>
              <a:defRPr sz="790"/>
            </a:lvl8pPr>
            <a:lvl9pPr marL="1802130" indent="0" algn="ctr">
              <a:buNone/>
              <a:defRPr sz="79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6C29E20-F6DA-4CC9-8F2F-5216A25877A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4"/>
          </p:nvPr>
        </p:nvSpPr>
        <p:spPr>
          <a:xfrm>
            <a:off x="7197212" y="9532061"/>
            <a:ext cx="353409" cy="326289"/>
          </a:xfrm>
          <a:prstGeom prst="rect">
            <a:avLst/>
          </a:prstGeom>
        </p:spPr>
        <p:txBody>
          <a:bodyPr/>
          <a:lstStyle>
            <a:lvl1pPr>
              <a:defRPr sz="875">
                <a:latin typeface="Franklin Gothic Book" pitchFamily="34" charset="0"/>
              </a:defRPr>
            </a:lvl1pPr>
          </a:lstStyle>
          <a:p>
            <a:fld id="{B188B2D9-ABC0-4A7A-AE8C-71F2C243AB42}" type="slidenum">
              <a:rPr lang="en-US" smtClean="0"/>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30314" y="2507662"/>
            <a:ext cx="6703820" cy="4184092"/>
          </a:xfrm>
        </p:spPr>
        <p:txBody>
          <a:bodyPr anchor="b"/>
          <a:lstStyle>
            <a:lvl1pPr>
              <a:defRPr sz="51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30314" y="6731338"/>
            <a:ext cx="6703820" cy="2200315"/>
          </a:xfrm>
        </p:spPr>
        <p:txBody>
          <a:bodyPr/>
          <a:lstStyle>
            <a:lvl1pPr marL="0" indent="0">
              <a:buNone/>
              <a:defRPr sz="2040">
                <a:solidFill>
                  <a:schemeClr val="tx1">
                    <a:tint val="75000"/>
                  </a:schemeClr>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4362" y="2677633"/>
            <a:ext cx="3303331" cy="638208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3934851" y="2677633"/>
            <a:ext cx="3303331" cy="638208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5375" y="535527"/>
            <a:ext cx="6703820" cy="1944195"/>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35375" y="2465752"/>
            <a:ext cx="3288150" cy="1208427"/>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zh-CN" altLang="en-US" smtClean="0"/>
              <a:t>单击此处编辑母版文本样式</a:t>
            </a:r>
          </a:p>
        </p:txBody>
      </p:sp>
      <p:sp>
        <p:nvSpPr>
          <p:cNvPr id="4" name="内容占位符 3"/>
          <p:cNvSpPr>
            <a:spLocks noGrp="1"/>
          </p:cNvSpPr>
          <p:nvPr>
            <p:ph sz="half" idx="2"/>
          </p:nvPr>
        </p:nvSpPr>
        <p:spPr>
          <a:xfrm>
            <a:off x="535375" y="3674178"/>
            <a:ext cx="3288150" cy="54041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3934851" y="2465752"/>
            <a:ext cx="3304344" cy="1208427"/>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zh-CN" altLang="en-US" smtClean="0"/>
              <a:t>单击此处编辑母版文本样式</a:t>
            </a:r>
          </a:p>
        </p:txBody>
      </p:sp>
      <p:sp>
        <p:nvSpPr>
          <p:cNvPr id="6" name="内容占位符 5"/>
          <p:cNvSpPr>
            <a:spLocks noGrp="1"/>
          </p:cNvSpPr>
          <p:nvPr>
            <p:ph sz="quarter" idx="4"/>
          </p:nvPr>
        </p:nvSpPr>
        <p:spPr>
          <a:xfrm>
            <a:off x="3934851" y="3674178"/>
            <a:ext cx="3304344" cy="54041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75" y="670573"/>
            <a:ext cx="2506848" cy="2347004"/>
          </a:xfrm>
        </p:spPr>
        <p:txBody>
          <a:bodyPr anchor="b"/>
          <a:lstStyle>
            <a:lvl1pPr>
              <a:defRPr sz="272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304344" y="1448250"/>
            <a:ext cx="3934851" cy="7148117"/>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535375" y="3017576"/>
            <a:ext cx="2506848" cy="5590433"/>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75" y="670573"/>
            <a:ext cx="2506848" cy="2347004"/>
          </a:xfrm>
        </p:spPr>
        <p:txBody>
          <a:bodyPr anchor="b"/>
          <a:lstStyle>
            <a:lvl1pPr>
              <a:defRPr sz="272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304344" y="1448250"/>
            <a:ext cx="3934851" cy="7148117"/>
          </a:xfrm>
        </p:spPr>
        <p:txBody>
          <a:bodyPr/>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endParaRPr lang="zh-CN" altLang="en-US"/>
          </a:p>
        </p:txBody>
      </p:sp>
      <p:sp>
        <p:nvSpPr>
          <p:cNvPr id="4" name="文本占位符 3"/>
          <p:cNvSpPr>
            <a:spLocks noGrp="1"/>
          </p:cNvSpPr>
          <p:nvPr>
            <p:ph type="body" sz="half" idx="2"/>
          </p:nvPr>
        </p:nvSpPr>
        <p:spPr>
          <a:xfrm>
            <a:off x="535375" y="3017576"/>
            <a:ext cx="2506848" cy="5590433"/>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34362" y="535527"/>
            <a:ext cx="6703820" cy="194419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34362" y="2677633"/>
            <a:ext cx="6703820" cy="6382081"/>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534362" y="9322820"/>
            <a:ext cx="1748823" cy="535527"/>
          </a:xfrm>
          <a:prstGeom prst="rect">
            <a:avLst/>
          </a:prstGeom>
        </p:spPr>
        <p:txBody>
          <a:bodyPr vert="horz" lIns="91440" tIns="45720" rIns="91440" bIns="45720" rtlCol="0" anchor="ctr"/>
          <a:lstStyle>
            <a:lvl1pPr algn="l">
              <a:defRPr sz="102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2574655" y="9322820"/>
            <a:ext cx="2623234" cy="53552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5489360" y="9322820"/>
            <a:ext cx="1748823" cy="535527"/>
          </a:xfrm>
          <a:prstGeom prst="rect">
            <a:avLst/>
          </a:prstGeom>
        </p:spPr>
        <p:txBody>
          <a:bodyPr vert="horz" lIns="91440" tIns="45720" rIns="91440" bIns="45720" rtlCol="0" anchor="ctr"/>
          <a:lstStyle>
            <a:lvl1pPr algn="r">
              <a:defRPr sz="102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3040" algn="l" defTabSz="777240" rtl="0" eaLnBrk="1" latinLnBrk="0" hangingPunct="1">
        <a:lnSpc>
          <a:spcPct val="90000"/>
        </a:lnSpc>
        <a:spcBef>
          <a:spcPts val="850"/>
        </a:spcBef>
        <a:buFont typeface="Arial" pitchFamily="34" charset="0"/>
        <a:buChar char="•"/>
        <a:defRPr sz="2380" kern="1200">
          <a:solidFill>
            <a:schemeClr val="tx1"/>
          </a:solidFill>
          <a:latin typeface="+mn-lt"/>
          <a:ea typeface="+mn-ea"/>
          <a:cs typeface="+mn-cs"/>
        </a:defRPr>
      </a:lvl1pPr>
      <a:lvl2pPr marL="582930" indent="-193040" algn="l" defTabSz="777240" rtl="0" eaLnBrk="1" latinLnBrk="0" hangingPunct="1">
        <a:lnSpc>
          <a:spcPct val="90000"/>
        </a:lnSpc>
        <a:spcBef>
          <a:spcPts val="425"/>
        </a:spcBef>
        <a:buFont typeface="Arial" pitchFamily="34" charset="0"/>
        <a:buChar char="•"/>
        <a:defRPr sz="2040" kern="1200">
          <a:solidFill>
            <a:schemeClr val="tx1"/>
          </a:solidFill>
          <a:latin typeface="+mn-lt"/>
          <a:ea typeface="+mn-ea"/>
          <a:cs typeface="+mn-cs"/>
        </a:defRPr>
      </a:lvl2pPr>
      <a:lvl3pPr marL="971550" indent="-193040" algn="l" defTabSz="777240" rtl="0" eaLnBrk="1" latinLnBrk="0" hangingPunct="1">
        <a:lnSpc>
          <a:spcPct val="90000"/>
        </a:lnSpc>
        <a:spcBef>
          <a:spcPts val="425"/>
        </a:spcBef>
        <a:buFont typeface="Arial" pitchFamily="34" charset="0"/>
        <a:buChar char="•"/>
        <a:defRPr sz="1700" kern="1200">
          <a:solidFill>
            <a:schemeClr val="tx1"/>
          </a:solidFill>
          <a:latin typeface="+mn-lt"/>
          <a:ea typeface="+mn-ea"/>
          <a:cs typeface="+mn-cs"/>
        </a:defRPr>
      </a:lvl3pPr>
      <a:lvl4pPr marL="1360170" indent="-193040" algn="l" defTabSz="777240" rtl="0" eaLnBrk="1" latinLnBrk="0" hangingPunct="1">
        <a:lnSpc>
          <a:spcPct val="90000"/>
        </a:lnSpc>
        <a:spcBef>
          <a:spcPts val="425"/>
        </a:spcBef>
        <a:buFont typeface="Arial" pitchFamily="34" charset="0"/>
        <a:buChar char="•"/>
        <a:defRPr sz="1530" kern="1200">
          <a:solidFill>
            <a:schemeClr val="tx1"/>
          </a:solidFill>
          <a:latin typeface="+mn-lt"/>
          <a:ea typeface="+mn-ea"/>
          <a:cs typeface="+mn-cs"/>
        </a:defRPr>
      </a:lvl4pPr>
      <a:lvl5pPr marL="1748790" indent="-193040" algn="l" defTabSz="777240" rtl="0" eaLnBrk="1" latinLnBrk="0" hangingPunct="1">
        <a:lnSpc>
          <a:spcPct val="90000"/>
        </a:lnSpc>
        <a:spcBef>
          <a:spcPts val="425"/>
        </a:spcBef>
        <a:buFont typeface="Arial" pitchFamily="34" charset="0"/>
        <a:buChar char="•"/>
        <a:defRPr sz="1530" kern="1200">
          <a:solidFill>
            <a:schemeClr val="tx1"/>
          </a:solidFill>
          <a:latin typeface="+mn-lt"/>
          <a:ea typeface="+mn-ea"/>
          <a:cs typeface="+mn-cs"/>
        </a:defRPr>
      </a:lvl5pPr>
      <a:lvl6pPr marL="2137410" indent="-193040" algn="l" defTabSz="777240" rtl="0" eaLnBrk="1" latinLnBrk="0" hangingPunct="1">
        <a:lnSpc>
          <a:spcPct val="90000"/>
        </a:lnSpc>
        <a:spcBef>
          <a:spcPts val="425"/>
        </a:spcBef>
        <a:buFont typeface="Arial" pitchFamily="34" charset="0"/>
        <a:buChar char="•"/>
        <a:defRPr sz="1530" kern="1200">
          <a:solidFill>
            <a:schemeClr val="tx1"/>
          </a:solidFill>
          <a:latin typeface="+mn-lt"/>
          <a:ea typeface="+mn-ea"/>
          <a:cs typeface="+mn-cs"/>
        </a:defRPr>
      </a:lvl6pPr>
      <a:lvl7pPr marL="2526030" indent="-193040" algn="l" defTabSz="777240" rtl="0" eaLnBrk="1" latinLnBrk="0" hangingPunct="1">
        <a:lnSpc>
          <a:spcPct val="90000"/>
        </a:lnSpc>
        <a:spcBef>
          <a:spcPts val="425"/>
        </a:spcBef>
        <a:buFont typeface="Arial" pitchFamily="34" charset="0"/>
        <a:buChar char="•"/>
        <a:defRPr sz="1530" kern="1200">
          <a:solidFill>
            <a:schemeClr val="tx1"/>
          </a:solidFill>
          <a:latin typeface="+mn-lt"/>
          <a:ea typeface="+mn-ea"/>
          <a:cs typeface="+mn-cs"/>
        </a:defRPr>
      </a:lvl7pPr>
      <a:lvl8pPr marL="2914650" indent="-193040" algn="l" defTabSz="777240" rtl="0" eaLnBrk="1" latinLnBrk="0" hangingPunct="1">
        <a:lnSpc>
          <a:spcPct val="90000"/>
        </a:lnSpc>
        <a:spcBef>
          <a:spcPts val="425"/>
        </a:spcBef>
        <a:buFont typeface="Arial" pitchFamily="34" charset="0"/>
        <a:buChar char="•"/>
        <a:defRPr sz="1530" kern="1200">
          <a:solidFill>
            <a:schemeClr val="tx1"/>
          </a:solidFill>
          <a:latin typeface="+mn-lt"/>
          <a:ea typeface="+mn-ea"/>
          <a:cs typeface="+mn-cs"/>
        </a:defRPr>
      </a:lvl8pPr>
      <a:lvl9pPr marL="3303270" indent="-193040" algn="l" defTabSz="777240" rtl="0" eaLnBrk="1" latinLnBrk="0" hangingPunct="1">
        <a:lnSpc>
          <a:spcPct val="90000"/>
        </a:lnSpc>
        <a:spcBef>
          <a:spcPts val="425"/>
        </a:spcBef>
        <a:buFont typeface="Arial" pitchFamily="34" charset="0"/>
        <a:buChar char="•"/>
        <a:defRPr sz="1530" kern="1200">
          <a:solidFill>
            <a:schemeClr val="tx1"/>
          </a:solidFill>
          <a:latin typeface="+mn-lt"/>
          <a:ea typeface="+mn-ea"/>
          <a:cs typeface="+mn-cs"/>
        </a:defRPr>
      </a:lvl9pPr>
    </p:bodyStyle>
    <p:otherStyle>
      <a:defPPr>
        <a:defRPr lang="zh-CN"/>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6107" y="2846035"/>
            <a:ext cx="6494892" cy="2259990"/>
          </a:xfrm>
        </p:spPr>
        <p:txBody>
          <a:bodyPr>
            <a:normAutofit/>
          </a:bodyPr>
          <a:lstStyle/>
          <a:p>
            <a:r>
              <a:rPr lang="en-US" sz="3000" dirty="0" smtClean="0">
                <a:solidFill>
                  <a:srgbClr val="21B3F7"/>
                </a:solidFill>
                <a:latin typeface="Adobe Gothic Std B" pitchFamily="34" charset="-128"/>
                <a:ea typeface="Adobe Gothic Std B" pitchFamily="34" charset="-128"/>
              </a:rPr>
              <a:t>THE </a:t>
            </a:r>
            <a:br>
              <a:rPr lang="en-US" sz="3000" dirty="0" smtClean="0">
                <a:solidFill>
                  <a:srgbClr val="21B3F7"/>
                </a:solidFill>
                <a:latin typeface="Adobe Gothic Std B" pitchFamily="34" charset="-128"/>
                <a:ea typeface="Adobe Gothic Std B" pitchFamily="34" charset="-128"/>
              </a:rPr>
            </a:br>
            <a:r>
              <a:rPr lang="en-US" sz="3000" dirty="0" smtClean="0">
                <a:solidFill>
                  <a:srgbClr val="21B3F7"/>
                </a:solidFill>
                <a:latin typeface="Adobe Gothic Std B" pitchFamily="34" charset="-128"/>
                <a:ea typeface="Adobe Gothic Std B" pitchFamily="34" charset="-128"/>
              </a:rPr>
              <a:t>FUTURE DEMOCRATIC COMMUNITY  </a:t>
            </a:r>
            <a:br>
              <a:rPr lang="en-US" sz="3000" dirty="0" smtClean="0">
                <a:solidFill>
                  <a:srgbClr val="21B3F7"/>
                </a:solidFill>
                <a:latin typeface="Adobe Gothic Std B" pitchFamily="34" charset="-128"/>
                <a:ea typeface="Adobe Gothic Std B" pitchFamily="34" charset="-128"/>
              </a:rPr>
            </a:br>
            <a:r>
              <a:rPr lang="en-US" sz="3000" dirty="0" smtClean="0">
                <a:solidFill>
                  <a:srgbClr val="21B3F7"/>
                </a:solidFill>
                <a:latin typeface="Adobe Gothic Std B" pitchFamily="34" charset="-128"/>
                <a:ea typeface="Adobe Gothic Std B" pitchFamily="34" charset="-128"/>
              </a:rPr>
              <a:t>EXPLORATION </a:t>
            </a:r>
            <a:br>
              <a:rPr lang="en-US" sz="3000" dirty="0">
                <a:solidFill>
                  <a:srgbClr val="A6DED5"/>
                </a:solidFill>
              </a:rPr>
            </a:br>
            <a:endParaRPr lang="en-US" sz="3000" dirty="0">
              <a:solidFill>
                <a:srgbClr val="A6DED5"/>
              </a:solidFill>
            </a:endParaRPr>
          </a:p>
        </p:txBody>
      </p:sp>
      <p:sp>
        <p:nvSpPr>
          <p:cNvPr id="6" name="TextBox 5"/>
          <p:cNvSpPr txBox="1"/>
          <p:nvPr/>
        </p:nvSpPr>
        <p:spPr>
          <a:xfrm>
            <a:off x="2118334" y="4841392"/>
            <a:ext cx="4090486" cy="791210"/>
          </a:xfrm>
          <a:prstGeom prst="rect">
            <a:avLst/>
          </a:prstGeom>
          <a:noFill/>
        </p:spPr>
        <p:txBody>
          <a:bodyPr wrap="square" rtlCol="0">
            <a:spAutoFit/>
          </a:bodyPr>
          <a:lstStyle/>
          <a:p>
            <a:r>
              <a:rPr lang="en-US" sz="4400" dirty="0" smtClean="0">
                <a:solidFill>
                  <a:srgbClr val="21B3F7"/>
                </a:solidFill>
                <a:latin typeface="Adobe Gothic Std B" pitchFamily="34" charset="-128"/>
                <a:ea typeface="Adobe Gothic Std B" pitchFamily="34" charset="-128"/>
              </a:rPr>
              <a:t>CLOUD  MIND</a:t>
            </a:r>
            <a:endParaRPr lang="en-US" sz="4400" dirty="0" smtClean="0">
              <a:solidFill>
                <a:srgbClr val="21B3F7"/>
              </a:solidFill>
              <a:latin typeface="Adobe Gothic Std B" pitchFamily="34" charset="-128"/>
              <a:ea typeface="Adobe Gothic Std B" pitchFamily="34" charset="-128"/>
            </a:endParaRPr>
          </a:p>
        </p:txBody>
      </p:sp>
      <p:sp>
        <p:nvSpPr>
          <p:cNvPr id="7" name="Rectangle 6"/>
          <p:cNvSpPr/>
          <p:nvPr/>
        </p:nvSpPr>
        <p:spPr>
          <a:xfrm>
            <a:off x="748101" y="3291275"/>
            <a:ext cx="2675301" cy="438793"/>
          </a:xfrm>
          <a:prstGeom prst="rect">
            <a:avLst/>
          </a:prstGeom>
          <a:solidFill>
            <a:srgbClr val="21B3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4234946" y="3318581"/>
            <a:ext cx="2643550" cy="438793"/>
          </a:xfrm>
          <a:prstGeom prst="rect">
            <a:avLst/>
          </a:prstGeom>
          <a:solidFill>
            <a:srgbClr val="21B3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732861" y="4176480"/>
            <a:ext cx="1729770" cy="438793"/>
          </a:xfrm>
          <a:prstGeom prst="rect">
            <a:avLst/>
          </a:prstGeom>
          <a:solidFill>
            <a:srgbClr val="21B3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5131581" y="4175845"/>
            <a:ext cx="1731040" cy="438793"/>
          </a:xfrm>
          <a:prstGeom prst="rect">
            <a:avLst/>
          </a:prstGeom>
          <a:solidFill>
            <a:srgbClr val="21B3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761365" y="2214880"/>
            <a:ext cx="6391910" cy="365760"/>
          </a:xfrm>
          <a:prstGeom prst="rect">
            <a:avLst/>
          </a:prstGeom>
          <a:noFill/>
        </p:spPr>
        <p:txBody>
          <a:bodyPr wrap="square" rtlCol="0">
            <a:spAutoFit/>
          </a:bodyPr>
          <a:p>
            <a:r>
              <a:rPr lang="zh-CN" altLang="zh-CN"/>
              <a:t>一到两句吸引人注意的话</a:t>
            </a:r>
            <a:endParaRPr lang="zh-CN"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678815" y="535305"/>
            <a:ext cx="2846705" cy="1546860"/>
          </a:xfrm>
        </p:spPr>
        <p:txBody>
          <a:bodyPr/>
          <a:p>
            <a:r>
              <a:rPr lang="zh-CN" altLang="en-US">
                <a:solidFill>
                  <a:srgbClr val="21B3F7"/>
                </a:solidFill>
                <a:latin typeface="黑体" charset="0"/>
                <a:ea typeface="黑体" charset="0"/>
              </a:rPr>
              <a:t>小组成员</a:t>
            </a:r>
            <a:endParaRPr lang="zh-CN" altLang="en-US">
              <a:solidFill>
                <a:srgbClr val="21B3F7"/>
              </a:solidFill>
              <a:latin typeface="黑体" charset="0"/>
              <a:ea typeface="黑体" charset="0"/>
            </a:endParaRPr>
          </a:p>
        </p:txBody>
      </p:sp>
      <p:sp>
        <p:nvSpPr>
          <p:cNvPr id="9" name="AutoShape 2" descr="Displaying 12238419_10208523820800041_7795103881707225287_o.jpg"/>
          <p:cNvSpPr>
            <a:spLocks noChangeAspect="1" noChangeArrowheads="1"/>
          </p:cNvSpPr>
          <p:nvPr/>
        </p:nvSpPr>
        <p:spPr bwMode="auto">
          <a:xfrm>
            <a:off x="4603115" y="4844732"/>
            <a:ext cx="304800" cy="304801"/>
          </a:xfrm>
          <a:prstGeom prst="rect">
            <a:avLst/>
          </a:prstGeom>
          <a:noFill/>
        </p:spPr>
        <p:txBody>
          <a:bodyPr vert="horz" wrap="square" lIns="91440" tIns="45720" rIns="91440" bIns="45720" numCol="1" anchor="t" anchorCtr="0" compatLnSpc="1"/>
          <a:p>
            <a:endParaRPr lang="en-US"/>
          </a:p>
        </p:txBody>
      </p:sp>
      <p:sp>
        <p:nvSpPr>
          <p:cNvPr id="6" name="Slide Number Placeholder 5"/>
          <p:cNvSpPr>
            <a:spLocks noGrp="1"/>
          </p:cNvSpPr>
          <p:nvPr>
            <p:ph type="sldNum" sz="quarter" idx="4"/>
          </p:nvPr>
        </p:nvSpPr>
        <p:spPr>
          <a:xfrm>
            <a:off x="5634977" y="8145043"/>
            <a:ext cx="486257" cy="326283"/>
          </a:xfrm>
        </p:spPr>
        <p:txBody>
          <a:bodyPr/>
          <a:p>
            <a:fld id="{B188B2D9-ABC0-4A7A-AE8C-71F2C243AB42}" type="slidenum">
              <a:rPr lang="en-US" smtClean="0"/>
            </a:fld>
            <a:endParaRPr lang="en-US" dirty="0"/>
          </a:p>
        </p:txBody>
      </p:sp>
      <p:sp>
        <p:nvSpPr>
          <p:cNvPr id="15" name="TextBox 6"/>
          <p:cNvSpPr txBox="1"/>
          <p:nvPr/>
        </p:nvSpPr>
        <p:spPr>
          <a:xfrm>
            <a:off x="2697229" y="4982408"/>
            <a:ext cx="4394025" cy="1341120"/>
          </a:xfrm>
          <a:prstGeom prst="rect">
            <a:avLst/>
          </a:prstGeom>
          <a:noFill/>
        </p:spPr>
        <p:txBody>
          <a:bodyPr wrap="square" rtlCol="0">
            <a:spAutoFit/>
          </a:bodyPr>
          <a:p>
            <a:pPr algn="just"/>
            <a:r>
              <a:rPr lang="en-US" dirty="0">
                <a:latin typeface="Arial Narrow" pitchFamily="34" charset="0"/>
              </a:rPr>
              <a:t>        </a:t>
            </a:r>
            <a:r>
              <a:rPr lang="en-US" sz="1600" dirty="0">
                <a:latin typeface="+mn-ea"/>
              </a:rPr>
              <a:t>宁志禹 来自清华大学生命科学院，大二本科生。毕业于成都七中，自称是逐梦者。会弹钢琴，喜欢开脑洞。一般来说处世任性，但是处事严肃认真。对未来可能的Clonu Mind范式很感兴趣，并提出了不少设想。 .</a:t>
            </a:r>
            <a:endParaRPr lang="en-US" sz="1600" dirty="0">
              <a:latin typeface="+mn-ea"/>
            </a:endParaRPr>
          </a:p>
        </p:txBody>
      </p:sp>
      <p:grpSp>
        <p:nvGrpSpPr>
          <p:cNvPr id="21" name="Group 20"/>
          <p:cNvGrpSpPr/>
          <p:nvPr/>
        </p:nvGrpSpPr>
        <p:grpSpPr>
          <a:xfrm rot="0">
            <a:off x="725160" y="2101005"/>
            <a:ext cx="6365875" cy="2177415"/>
            <a:chOff x="836920" y="4284770"/>
            <a:chExt cx="6365875" cy="2177415"/>
          </a:xfrm>
        </p:grpSpPr>
        <p:sp>
          <p:nvSpPr>
            <p:cNvPr id="7" name="TextBox 6"/>
            <p:cNvSpPr txBox="1"/>
            <p:nvPr/>
          </p:nvSpPr>
          <p:spPr>
            <a:xfrm>
              <a:off x="2745730" y="4482890"/>
              <a:ext cx="4457065" cy="1798320"/>
            </a:xfrm>
            <a:prstGeom prst="rect">
              <a:avLst/>
            </a:prstGeom>
            <a:noFill/>
          </p:spPr>
          <p:txBody>
            <a:bodyPr wrap="square" rtlCol="0">
              <a:spAutoFit/>
            </a:bodyPr>
            <a:p>
              <a:r>
                <a:rPr lang="en-US" sz="1600" dirty="0">
                  <a:latin typeface="+mn-ea"/>
                </a:rPr>
                <a:t>张世超，清华大学法学院2014级本科在读学生，就读于清华大学法学院法律专业，外文系外语专业第二学位。清华大学“新雅书院”通识教育项目学员。渴望能够通过降低通信成本，减少信息传递的错误率以及虚拟空间法律规制实现跨越地域、种族、性别、宗教的深层次理解和关怀，推动地球村的民主化，增进人们的互信互联。</a:t>
              </a:r>
              <a:endParaRPr lang="en-US" sz="1600" dirty="0">
                <a:latin typeface="+mn-ea"/>
              </a:endParaRPr>
            </a:p>
          </p:txBody>
        </p:sp>
        <p:pic>
          <p:nvPicPr>
            <p:cNvPr id="13" name="Picture 12" descr="E:\1超越极限的认知学习\team2\125590771456434967.jpg125590771456434967"/>
            <p:cNvPicPr>
              <a:picLocks noChangeAspect="1"/>
            </p:cNvPicPr>
            <p:nvPr/>
          </p:nvPicPr>
          <p:blipFill>
            <a:blip r:embed="rId1"/>
            <a:srcRect/>
            <a:stretch>
              <a:fillRect/>
            </a:stretch>
          </p:blipFill>
          <p:spPr>
            <a:xfrm>
              <a:off x="836920" y="4284770"/>
              <a:ext cx="1632585" cy="2177415"/>
            </a:xfrm>
            <a:prstGeom prst="rect">
              <a:avLst/>
            </a:prstGeom>
          </p:spPr>
        </p:pic>
        <p:cxnSp>
          <p:nvCxnSpPr>
            <p:cNvPr id="14" name="Straight Connector 13"/>
            <p:cNvCxnSpPr/>
            <p:nvPr/>
          </p:nvCxnSpPr>
          <p:spPr>
            <a:xfrm>
              <a:off x="2744857" y="4323811"/>
              <a:ext cx="4394025" cy="0"/>
            </a:xfrm>
            <a:prstGeom prst="line">
              <a:avLst/>
            </a:prstGeom>
            <a:ln w="38100">
              <a:solidFill>
                <a:srgbClr val="21B3F9"/>
              </a:solidFill>
            </a:ln>
          </p:spPr>
          <p:style>
            <a:lnRef idx="1">
              <a:schemeClr val="accent1"/>
            </a:lnRef>
            <a:fillRef idx="0">
              <a:schemeClr val="accent1"/>
            </a:fillRef>
            <a:effectRef idx="0">
              <a:schemeClr val="accent1"/>
            </a:effectRef>
            <a:fontRef idx="minor">
              <a:schemeClr val="tx1"/>
            </a:fontRef>
          </p:style>
        </p:cxnSp>
      </p:grpSp>
      <p:pic>
        <p:nvPicPr>
          <p:cNvPr id="17" name="Picture 2" descr="E:\1超越极限的认知学习\team2\294247269285018801.jpg294247269285018801"/>
          <p:cNvPicPr>
            <a:picLocks noChangeAspect="1" noChangeArrowheads="1"/>
          </p:cNvPicPr>
          <p:nvPr/>
        </p:nvPicPr>
        <p:blipFill rotWithShape="1">
          <a:blip r:embed="rId2"/>
          <a:srcRect l="16129" t="26964" r="28324" b="32157"/>
          <a:stretch>
            <a:fillRect/>
          </a:stretch>
        </p:blipFill>
        <p:spPr bwMode="auto">
          <a:xfrm>
            <a:off x="721995" y="4862195"/>
            <a:ext cx="1670685" cy="2188210"/>
          </a:xfrm>
          <a:prstGeom prst="rect">
            <a:avLst/>
          </a:prstGeom>
          <a:noFill/>
        </p:spPr>
      </p:pic>
      <p:sp>
        <p:nvSpPr>
          <p:cNvPr id="18" name="TextBox 6"/>
          <p:cNvSpPr txBox="1"/>
          <p:nvPr/>
        </p:nvSpPr>
        <p:spPr>
          <a:xfrm>
            <a:off x="2733964" y="8128060"/>
            <a:ext cx="4394025" cy="1015663"/>
          </a:xfrm>
          <a:prstGeom prst="rect">
            <a:avLst/>
          </a:prstGeom>
          <a:noFill/>
        </p:spPr>
        <p:txBody>
          <a:bodyPr wrap="square" rtlCol="0">
            <a:spAutoFit/>
          </a:bodyPr>
          <a:p>
            <a:pPr algn="just"/>
            <a:r>
              <a:rPr lang="en-US" altLang="zh-TW" sz="1000" dirty="0">
                <a:latin typeface="Arial Narrow" pitchFamily="34" charset="0"/>
              </a:rPr>
              <a:t>Barry Cheng study in Mechanical Engineering in NTU. He has learned about Vehicle Design, Powertrain System Design, and Green Power. During his NTU days, he also try to learn about Creative Design in the workshop between NTU and Stanford and design some new inventions to attend Taipei International Cycle Show. He has enlisted in Taiwan Army as second lieutenant as Logistics Officer. His target is to find the balance between industry and nature from designing environmentally friendly vehicle, and he is still going on</a:t>
            </a:r>
            <a:endParaRPr lang="en-US" sz="1000" dirty="0">
              <a:latin typeface="Arial Narrow" pitchFamily="34" charset="0"/>
            </a:endParaRPr>
          </a:p>
        </p:txBody>
      </p:sp>
      <p:cxnSp>
        <p:nvCxnSpPr>
          <p:cNvPr id="19" name="Straight Connector 13"/>
          <p:cNvCxnSpPr/>
          <p:nvPr/>
        </p:nvCxnSpPr>
        <p:spPr>
          <a:xfrm>
            <a:off x="2747153" y="7922078"/>
            <a:ext cx="4394025" cy="0"/>
          </a:xfrm>
          <a:prstGeom prst="line">
            <a:avLst/>
          </a:prstGeom>
          <a:ln w="31750">
            <a:solidFill>
              <a:srgbClr val="F99B69"/>
            </a:solidFill>
          </a:ln>
        </p:spPr>
        <p:style>
          <a:lnRef idx="1">
            <a:schemeClr val="accent1"/>
          </a:lnRef>
          <a:fillRef idx="0">
            <a:schemeClr val="accent1"/>
          </a:fillRef>
          <a:effectRef idx="0">
            <a:schemeClr val="accent1"/>
          </a:effectRef>
          <a:fontRef idx="minor">
            <a:schemeClr val="tx1"/>
          </a:fontRef>
        </p:style>
      </p:cxnSp>
      <p:cxnSp>
        <p:nvCxnSpPr>
          <p:cNvPr id="11" name="Straight Connector 13"/>
          <p:cNvCxnSpPr/>
          <p:nvPr/>
        </p:nvCxnSpPr>
        <p:spPr>
          <a:xfrm>
            <a:off x="2760097" y="4897216"/>
            <a:ext cx="4394025" cy="0"/>
          </a:xfrm>
          <a:prstGeom prst="line">
            <a:avLst/>
          </a:prstGeom>
          <a:ln w="38100">
            <a:solidFill>
              <a:srgbClr val="21B3F9"/>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850</Words>
  <Application>Kingsoft Office WPP</Application>
  <PresentationFormat>宽屏</PresentationFormat>
  <Paragraphs>16</Paragraphs>
  <Slides>5</Slides>
  <Notes>0</Notes>
  <HiddenSlides>0</HiddenSlides>
  <MMClips>0</MMClips>
  <ScaleCrop>false</ScaleCrop>
  <HeadingPairs>
    <vt:vector size="4" baseType="variant">
      <vt:variant>
        <vt:lpstr>主题</vt:lpstr>
      </vt:variant>
      <vt:variant>
        <vt:i4>1</vt:i4>
      </vt:variant>
      <vt:variant>
        <vt:lpstr>幻灯片标题</vt:lpstr>
      </vt:variant>
      <vt:variant>
        <vt:i4>5</vt:i4>
      </vt:variant>
    </vt:vector>
  </HeadingPairs>
  <TitlesOfParts>
    <vt:vector size="6" baseType="lpstr">
      <vt:lpstr>Office 主题</vt:lpstr>
      <vt:lpstr>THE  FUTURE DEMOCRATIC COMMUNITY   EXPLORATION </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cp:revision>
  <dcterms:created xsi:type="dcterms:W3CDTF">2015-12-22T13:00:07Z</dcterms:created>
  <dcterms:modified xsi:type="dcterms:W3CDTF">2015-12-22T14:03:17Z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