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8000663" cy="10799763"/>
  <p:notesSz cx="6858000" cy="9144000"/>
  <p:defaultTextStyle>
    <a:defPPr>
      <a:defRPr lang="zh-CN"/>
    </a:defPPr>
    <a:lvl1pPr marL="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1pPr>
    <a:lvl2pPr marL="69119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2pPr>
    <a:lvl3pPr marL="138239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3pPr>
    <a:lvl4pPr marL="207358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4pPr>
    <a:lvl5pPr marL="276478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5pPr>
    <a:lvl6pPr marL="345597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6pPr>
    <a:lvl7pPr marL="414717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7pPr>
    <a:lvl8pPr marL="483836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8pPr>
    <a:lvl9pPr marL="552956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CC"/>
    <a:srgbClr val="C3BED4"/>
    <a:srgbClr val="FEDCBD"/>
    <a:srgbClr val="2A2AAA"/>
    <a:srgbClr val="228FBD"/>
    <a:srgbClr val="426AB3"/>
    <a:srgbClr val="DDF0ED"/>
    <a:srgbClr val="495A8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CD77C-8B94-466A-AF28-BD2EF5440EFB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85D26-20AD-4DCD-BDA9-0D8E44CDD1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963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1pPr>
    <a:lvl2pPr marL="69119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2pPr>
    <a:lvl3pPr marL="138239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3pPr>
    <a:lvl4pPr marL="207358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4pPr>
    <a:lvl5pPr marL="276478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5pPr>
    <a:lvl6pPr marL="345597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6pPr>
    <a:lvl7pPr marL="414717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7pPr>
    <a:lvl8pPr marL="483836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8pPr>
    <a:lvl9pPr marL="552956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857250" y="1143000"/>
            <a:ext cx="51435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43ADC64F-0B48-4444-A10F-78767BD217B1}" type="slidenum">
              <a:rPr lang="zh-CN" altLang="en-US" smtClean="0">
                <a:latin typeface="Calibri" panose="020F0502020204030204" pitchFamily="34" charset="0"/>
              </a:rPr>
              <a:pPr/>
              <a:t>5</a:t>
            </a:fld>
            <a:endParaRPr lang="en-US" altLang="zh-CN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00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9FB8-57DF-4B78-B1BC-9CB7854B5169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BE24-CBAF-497E-9366-D4B0D60E7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42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9FB8-57DF-4B78-B1BC-9CB7854B5169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BE24-CBAF-497E-9366-D4B0D60E7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86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9FB8-57DF-4B78-B1BC-9CB7854B5169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BE24-CBAF-497E-9366-D4B0D60E7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8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9FB8-57DF-4B78-B1BC-9CB7854B5169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BE24-CBAF-497E-9366-D4B0D60E7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38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9FB8-57DF-4B78-B1BC-9CB7854B5169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BE24-CBAF-497E-9366-D4B0D60E7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5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9FB8-57DF-4B78-B1BC-9CB7854B5169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BE24-CBAF-497E-9366-D4B0D60E7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48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9FB8-57DF-4B78-B1BC-9CB7854B5169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BE24-CBAF-497E-9366-D4B0D60E7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26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9FB8-57DF-4B78-B1BC-9CB7854B5169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BE24-CBAF-497E-9366-D4B0D60E7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06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9FB8-57DF-4B78-B1BC-9CB7854B5169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BE24-CBAF-497E-9366-D4B0D60E7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14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9FB8-57DF-4B78-B1BC-9CB7854B5169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BE24-CBAF-497E-9366-D4B0D60E7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15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9FB8-57DF-4B78-B1BC-9CB7854B5169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BE24-CBAF-497E-9366-D4B0D60E7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56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19FB8-57DF-4B78-B1BC-9CB7854B5169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CBE24-CBAF-497E-9366-D4B0D60E7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96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tags" Target="../tags/tag3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tags" Target="../tags/tag33.xml"/><Relationship Id="rId2" Type="http://schemas.openxmlformats.org/officeDocument/2006/relationships/tags" Target="../tags/tag18.xml"/><Relationship Id="rId16" Type="http://schemas.openxmlformats.org/officeDocument/2006/relationships/tags" Target="../tags/tag32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19" Type="http://schemas.openxmlformats.org/officeDocument/2006/relationships/slideLayout" Target="../slideLayouts/slideLayout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tags" Target="../tags/tag153.xml"/><Relationship Id="rId21" Type="http://schemas.openxmlformats.org/officeDocument/2006/relationships/tags" Target="../tags/tag57.xml"/><Relationship Id="rId42" Type="http://schemas.openxmlformats.org/officeDocument/2006/relationships/tags" Target="../tags/tag78.xml"/><Relationship Id="rId63" Type="http://schemas.openxmlformats.org/officeDocument/2006/relationships/tags" Target="../tags/tag99.xml"/><Relationship Id="rId84" Type="http://schemas.openxmlformats.org/officeDocument/2006/relationships/tags" Target="../tags/tag120.xml"/><Relationship Id="rId138" Type="http://schemas.openxmlformats.org/officeDocument/2006/relationships/tags" Target="../tags/tag174.xml"/><Relationship Id="rId159" Type="http://schemas.openxmlformats.org/officeDocument/2006/relationships/tags" Target="../tags/tag195.xml"/><Relationship Id="rId170" Type="http://schemas.openxmlformats.org/officeDocument/2006/relationships/tags" Target="../tags/tag206.xml"/><Relationship Id="rId191" Type="http://schemas.openxmlformats.org/officeDocument/2006/relationships/tags" Target="../tags/tag227.xml"/><Relationship Id="rId205" Type="http://schemas.openxmlformats.org/officeDocument/2006/relationships/tags" Target="../tags/tag241.xml"/><Relationship Id="rId226" Type="http://schemas.openxmlformats.org/officeDocument/2006/relationships/slideLayout" Target="../slideLayouts/slideLayout6.xml"/><Relationship Id="rId107" Type="http://schemas.openxmlformats.org/officeDocument/2006/relationships/tags" Target="../tags/tag143.xml"/><Relationship Id="rId11" Type="http://schemas.openxmlformats.org/officeDocument/2006/relationships/tags" Target="../tags/tag47.xml"/><Relationship Id="rId32" Type="http://schemas.openxmlformats.org/officeDocument/2006/relationships/tags" Target="../tags/tag68.xml"/><Relationship Id="rId53" Type="http://schemas.openxmlformats.org/officeDocument/2006/relationships/tags" Target="../tags/tag89.xml"/><Relationship Id="rId74" Type="http://schemas.openxmlformats.org/officeDocument/2006/relationships/tags" Target="../tags/tag110.xml"/><Relationship Id="rId128" Type="http://schemas.openxmlformats.org/officeDocument/2006/relationships/tags" Target="../tags/tag164.xml"/><Relationship Id="rId149" Type="http://schemas.openxmlformats.org/officeDocument/2006/relationships/tags" Target="../tags/tag185.xml"/><Relationship Id="rId5" Type="http://schemas.openxmlformats.org/officeDocument/2006/relationships/tags" Target="../tags/tag41.xml"/><Relationship Id="rId95" Type="http://schemas.openxmlformats.org/officeDocument/2006/relationships/tags" Target="../tags/tag131.xml"/><Relationship Id="rId160" Type="http://schemas.openxmlformats.org/officeDocument/2006/relationships/tags" Target="../tags/tag196.xml"/><Relationship Id="rId181" Type="http://schemas.openxmlformats.org/officeDocument/2006/relationships/tags" Target="../tags/tag217.xml"/><Relationship Id="rId216" Type="http://schemas.openxmlformats.org/officeDocument/2006/relationships/tags" Target="../tags/tag252.xml"/><Relationship Id="rId22" Type="http://schemas.openxmlformats.org/officeDocument/2006/relationships/tags" Target="../tags/tag58.xml"/><Relationship Id="rId43" Type="http://schemas.openxmlformats.org/officeDocument/2006/relationships/tags" Target="../tags/tag79.xml"/><Relationship Id="rId64" Type="http://schemas.openxmlformats.org/officeDocument/2006/relationships/tags" Target="../tags/tag100.xml"/><Relationship Id="rId118" Type="http://schemas.openxmlformats.org/officeDocument/2006/relationships/tags" Target="../tags/tag154.xml"/><Relationship Id="rId139" Type="http://schemas.openxmlformats.org/officeDocument/2006/relationships/tags" Target="../tags/tag175.xml"/><Relationship Id="rId85" Type="http://schemas.openxmlformats.org/officeDocument/2006/relationships/tags" Target="../tags/tag121.xml"/><Relationship Id="rId150" Type="http://schemas.openxmlformats.org/officeDocument/2006/relationships/tags" Target="../tags/tag186.xml"/><Relationship Id="rId171" Type="http://schemas.openxmlformats.org/officeDocument/2006/relationships/tags" Target="../tags/tag207.xml"/><Relationship Id="rId192" Type="http://schemas.openxmlformats.org/officeDocument/2006/relationships/tags" Target="../tags/tag228.xml"/><Relationship Id="rId206" Type="http://schemas.openxmlformats.org/officeDocument/2006/relationships/tags" Target="../tags/tag242.xml"/><Relationship Id="rId12" Type="http://schemas.openxmlformats.org/officeDocument/2006/relationships/tags" Target="../tags/tag48.xml"/><Relationship Id="rId33" Type="http://schemas.openxmlformats.org/officeDocument/2006/relationships/tags" Target="../tags/tag69.xml"/><Relationship Id="rId108" Type="http://schemas.openxmlformats.org/officeDocument/2006/relationships/tags" Target="../tags/tag144.xml"/><Relationship Id="rId129" Type="http://schemas.openxmlformats.org/officeDocument/2006/relationships/tags" Target="../tags/tag165.xml"/><Relationship Id="rId54" Type="http://schemas.openxmlformats.org/officeDocument/2006/relationships/tags" Target="../tags/tag90.xml"/><Relationship Id="rId75" Type="http://schemas.openxmlformats.org/officeDocument/2006/relationships/tags" Target="../tags/tag111.xml"/><Relationship Id="rId96" Type="http://schemas.openxmlformats.org/officeDocument/2006/relationships/tags" Target="../tags/tag132.xml"/><Relationship Id="rId140" Type="http://schemas.openxmlformats.org/officeDocument/2006/relationships/tags" Target="../tags/tag176.xml"/><Relationship Id="rId161" Type="http://schemas.openxmlformats.org/officeDocument/2006/relationships/tags" Target="../tags/tag197.xml"/><Relationship Id="rId182" Type="http://schemas.openxmlformats.org/officeDocument/2006/relationships/tags" Target="../tags/tag218.xml"/><Relationship Id="rId217" Type="http://schemas.openxmlformats.org/officeDocument/2006/relationships/tags" Target="../tags/tag253.xml"/><Relationship Id="rId6" Type="http://schemas.openxmlformats.org/officeDocument/2006/relationships/tags" Target="../tags/tag42.xml"/><Relationship Id="rId23" Type="http://schemas.openxmlformats.org/officeDocument/2006/relationships/tags" Target="../tags/tag59.xml"/><Relationship Id="rId119" Type="http://schemas.openxmlformats.org/officeDocument/2006/relationships/tags" Target="../tags/tag155.xml"/><Relationship Id="rId44" Type="http://schemas.openxmlformats.org/officeDocument/2006/relationships/tags" Target="../tags/tag80.xml"/><Relationship Id="rId65" Type="http://schemas.openxmlformats.org/officeDocument/2006/relationships/tags" Target="../tags/tag101.xml"/><Relationship Id="rId86" Type="http://schemas.openxmlformats.org/officeDocument/2006/relationships/tags" Target="../tags/tag122.xml"/><Relationship Id="rId130" Type="http://schemas.openxmlformats.org/officeDocument/2006/relationships/tags" Target="../tags/tag166.xml"/><Relationship Id="rId151" Type="http://schemas.openxmlformats.org/officeDocument/2006/relationships/tags" Target="../tags/tag187.xml"/><Relationship Id="rId172" Type="http://schemas.openxmlformats.org/officeDocument/2006/relationships/tags" Target="../tags/tag208.xml"/><Relationship Id="rId193" Type="http://schemas.openxmlformats.org/officeDocument/2006/relationships/tags" Target="../tags/tag229.xml"/><Relationship Id="rId207" Type="http://schemas.openxmlformats.org/officeDocument/2006/relationships/tags" Target="../tags/tag243.xml"/><Relationship Id="rId13" Type="http://schemas.openxmlformats.org/officeDocument/2006/relationships/tags" Target="../tags/tag49.xml"/><Relationship Id="rId109" Type="http://schemas.openxmlformats.org/officeDocument/2006/relationships/tags" Target="../tags/tag145.xml"/><Relationship Id="rId34" Type="http://schemas.openxmlformats.org/officeDocument/2006/relationships/tags" Target="../tags/tag70.xml"/><Relationship Id="rId55" Type="http://schemas.openxmlformats.org/officeDocument/2006/relationships/tags" Target="../tags/tag91.xml"/><Relationship Id="rId76" Type="http://schemas.openxmlformats.org/officeDocument/2006/relationships/tags" Target="../tags/tag112.xml"/><Relationship Id="rId97" Type="http://schemas.openxmlformats.org/officeDocument/2006/relationships/tags" Target="../tags/tag133.xml"/><Relationship Id="rId120" Type="http://schemas.openxmlformats.org/officeDocument/2006/relationships/tags" Target="../tags/tag156.xml"/><Relationship Id="rId141" Type="http://schemas.openxmlformats.org/officeDocument/2006/relationships/tags" Target="../tags/tag177.xml"/><Relationship Id="rId7" Type="http://schemas.openxmlformats.org/officeDocument/2006/relationships/tags" Target="../tags/tag43.xml"/><Relationship Id="rId162" Type="http://schemas.openxmlformats.org/officeDocument/2006/relationships/tags" Target="../tags/tag198.xml"/><Relationship Id="rId183" Type="http://schemas.openxmlformats.org/officeDocument/2006/relationships/tags" Target="../tags/tag219.xml"/><Relationship Id="rId218" Type="http://schemas.openxmlformats.org/officeDocument/2006/relationships/tags" Target="../tags/tag254.xml"/><Relationship Id="rId24" Type="http://schemas.openxmlformats.org/officeDocument/2006/relationships/tags" Target="../tags/tag60.xml"/><Relationship Id="rId45" Type="http://schemas.openxmlformats.org/officeDocument/2006/relationships/tags" Target="../tags/tag81.xml"/><Relationship Id="rId66" Type="http://schemas.openxmlformats.org/officeDocument/2006/relationships/tags" Target="../tags/tag102.xml"/><Relationship Id="rId87" Type="http://schemas.openxmlformats.org/officeDocument/2006/relationships/tags" Target="../tags/tag123.xml"/><Relationship Id="rId110" Type="http://schemas.openxmlformats.org/officeDocument/2006/relationships/tags" Target="../tags/tag146.xml"/><Relationship Id="rId131" Type="http://schemas.openxmlformats.org/officeDocument/2006/relationships/tags" Target="../tags/tag167.xml"/><Relationship Id="rId152" Type="http://schemas.openxmlformats.org/officeDocument/2006/relationships/tags" Target="../tags/tag188.xml"/><Relationship Id="rId173" Type="http://schemas.openxmlformats.org/officeDocument/2006/relationships/tags" Target="../tags/tag209.xml"/><Relationship Id="rId194" Type="http://schemas.openxmlformats.org/officeDocument/2006/relationships/tags" Target="../tags/tag230.xml"/><Relationship Id="rId208" Type="http://schemas.openxmlformats.org/officeDocument/2006/relationships/tags" Target="../tags/tag244.xml"/><Relationship Id="rId14" Type="http://schemas.openxmlformats.org/officeDocument/2006/relationships/tags" Target="../tags/tag50.xml"/><Relationship Id="rId35" Type="http://schemas.openxmlformats.org/officeDocument/2006/relationships/tags" Target="../tags/tag71.xml"/><Relationship Id="rId56" Type="http://schemas.openxmlformats.org/officeDocument/2006/relationships/tags" Target="../tags/tag92.xml"/><Relationship Id="rId77" Type="http://schemas.openxmlformats.org/officeDocument/2006/relationships/tags" Target="../tags/tag113.xml"/><Relationship Id="rId100" Type="http://schemas.openxmlformats.org/officeDocument/2006/relationships/tags" Target="../tags/tag136.xml"/><Relationship Id="rId8" Type="http://schemas.openxmlformats.org/officeDocument/2006/relationships/tags" Target="../tags/tag44.xml"/><Relationship Id="rId98" Type="http://schemas.openxmlformats.org/officeDocument/2006/relationships/tags" Target="../tags/tag134.xml"/><Relationship Id="rId121" Type="http://schemas.openxmlformats.org/officeDocument/2006/relationships/tags" Target="../tags/tag157.xml"/><Relationship Id="rId142" Type="http://schemas.openxmlformats.org/officeDocument/2006/relationships/tags" Target="../tags/tag178.xml"/><Relationship Id="rId163" Type="http://schemas.openxmlformats.org/officeDocument/2006/relationships/tags" Target="../tags/tag199.xml"/><Relationship Id="rId184" Type="http://schemas.openxmlformats.org/officeDocument/2006/relationships/tags" Target="../tags/tag220.xml"/><Relationship Id="rId219" Type="http://schemas.openxmlformats.org/officeDocument/2006/relationships/tags" Target="../tags/tag255.xml"/><Relationship Id="rId3" Type="http://schemas.openxmlformats.org/officeDocument/2006/relationships/tags" Target="../tags/tag39.xml"/><Relationship Id="rId214" Type="http://schemas.openxmlformats.org/officeDocument/2006/relationships/tags" Target="../tags/tag250.xml"/><Relationship Id="rId25" Type="http://schemas.openxmlformats.org/officeDocument/2006/relationships/tags" Target="../tags/tag61.xml"/><Relationship Id="rId46" Type="http://schemas.openxmlformats.org/officeDocument/2006/relationships/tags" Target="../tags/tag82.xml"/><Relationship Id="rId67" Type="http://schemas.openxmlformats.org/officeDocument/2006/relationships/tags" Target="../tags/tag103.xml"/><Relationship Id="rId116" Type="http://schemas.openxmlformats.org/officeDocument/2006/relationships/tags" Target="../tags/tag152.xml"/><Relationship Id="rId137" Type="http://schemas.openxmlformats.org/officeDocument/2006/relationships/tags" Target="../tags/tag173.xml"/><Relationship Id="rId158" Type="http://schemas.openxmlformats.org/officeDocument/2006/relationships/tags" Target="../tags/tag194.xml"/><Relationship Id="rId20" Type="http://schemas.openxmlformats.org/officeDocument/2006/relationships/tags" Target="../tags/tag56.xml"/><Relationship Id="rId41" Type="http://schemas.openxmlformats.org/officeDocument/2006/relationships/tags" Target="../tags/tag77.xml"/><Relationship Id="rId62" Type="http://schemas.openxmlformats.org/officeDocument/2006/relationships/tags" Target="../tags/tag98.xml"/><Relationship Id="rId83" Type="http://schemas.openxmlformats.org/officeDocument/2006/relationships/tags" Target="../tags/tag119.xml"/><Relationship Id="rId88" Type="http://schemas.openxmlformats.org/officeDocument/2006/relationships/tags" Target="../tags/tag124.xml"/><Relationship Id="rId111" Type="http://schemas.openxmlformats.org/officeDocument/2006/relationships/tags" Target="../tags/tag147.xml"/><Relationship Id="rId132" Type="http://schemas.openxmlformats.org/officeDocument/2006/relationships/tags" Target="../tags/tag168.xml"/><Relationship Id="rId153" Type="http://schemas.openxmlformats.org/officeDocument/2006/relationships/tags" Target="../tags/tag189.xml"/><Relationship Id="rId174" Type="http://schemas.openxmlformats.org/officeDocument/2006/relationships/tags" Target="../tags/tag210.xml"/><Relationship Id="rId179" Type="http://schemas.openxmlformats.org/officeDocument/2006/relationships/tags" Target="../tags/tag215.xml"/><Relationship Id="rId195" Type="http://schemas.openxmlformats.org/officeDocument/2006/relationships/tags" Target="../tags/tag231.xml"/><Relationship Id="rId209" Type="http://schemas.openxmlformats.org/officeDocument/2006/relationships/tags" Target="../tags/tag245.xml"/><Relationship Id="rId190" Type="http://schemas.openxmlformats.org/officeDocument/2006/relationships/tags" Target="../tags/tag226.xml"/><Relationship Id="rId204" Type="http://schemas.openxmlformats.org/officeDocument/2006/relationships/tags" Target="../tags/tag240.xml"/><Relationship Id="rId220" Type="http://schemas.openxmlformats.org/officeDocument/2006/relationships/tags" Target="../tags/tag256.xml"/><Relationship Id="rId225" Type="http://schemas.openxmlformats.org/officeDocument/2006/relationships/tags" Target="../tags/tag261.xml"/><Relationship Id="rId15" Type="http://schemas.openxmlformats.org/officeDocument/2006/relationships/tags" Target="../tags/tag51.xml"/><Relationship Id="rId36" Type="http://schemas.openxmlformats.org/officeDocument/2006/relationships/tags" Target="../tags/tag72.xml"/><Relationship Id="rId57" Type="http://schemas.openxmlformats.org/officeDocument/2006/relationships/tags" Target="../tags/tag93.xml"/><Relationship Id="rId106" Type="http://schemas.openxmlformats.org/officeDocument/2006/relationships/tags" Target="../tags/tag142.xml"/><Relationship Id="rId127" Type="http://schemas.openxmlformats.org/officeDocument/2006/relationships/tags" Target="../tags/tag163.xml"/><Relationship Id="rId10" Type="http://schemas.openxmlformats.org/officeDocument/2006/relationships/tags" Target="../tags/tag46.xml"/><Relationship Id="rId31" Type="http://schemas.openxmlformats.org/officeDocument/2006/relationships/tags" Target="../tags/tag67.xml"/><Relationship Id="rId52" Type="http://schemas.openxmlformats.org/officeDocument/2006/relationships/tags" Target="../tags/tag88.xml"/><Relationship Id="rId73" Type="http://schemas.openxmlformats.org/officeDocument/2006/relationships/tags" Target="../tags/tag109.xml"/><Relationship Id="rId78" Type="http://schemas.openxmlformats.org/officeDocument/2006/relationships/tags" Target="../tags/tag114.xml"/><Relationship Id="rId94" Type="http://schemas.openxmlformats.org/officeDocument/2006/relationships/tags" Target="../tags/tag130.xml"/><Relationship Id="rId99" Type="http://schemas.openxmlformats.org/officeDocument/2006/relationships/tags" Target="../tags/tag135.xml"/><Relationship Id="rId101" Type="http://schemas.openxmlformats.org/officeDocument/2006/relationships/tags" Target="../tags/tag137.xml"/><Relationship Id="rId122" Type="http://schemas.openxmlformats.org/officeDocument/2006/relationships/tags" Target="../tags/tag158.xml"/><Relationship Id="rId143" Type="http://schemas.openxmlformats.org/officeDocument/2006/relationships/tags" Target="../tags/tag179.xml"/><Relationship Id="rId148" Type="http://schemas.openxmlformats.org/officeDocument/2006/relationships/tags" Target="../tags/tag184.xml"/><Relationship Id="rId164" Type="http://schemas.openxmlformats.org/officeDocument/2006/relationships/tags" Target="../tags/tag200.xml"/><Relationship Id="rId169" Type="http://schemas.openxmlformats.org/officeDocument/2006/relationships/tags" Target="../tags/tag205.xml"/><Relationship Id="rId185" Type="http://schemas.openxmlformats.org/officeDocument/2006/relationships/tags" Target="../tags/tag221.xml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80" Type="http://schemas.openxmlformats.org/officeDocument/2006/relationships/tags" Target="../tags/tag216.xml"/><Relationship Id="rId210" Type="http://schemas.openxmlformats.org/officeDocument/2006/relationships/tags" Target="../tags/tag246.xml"/><Relationship Id="rId215" Type="http://schemas.openxmlformats.org/officeDocument/2006/relationships/tags" Target="../tags/tag251.xml"/><Relationship Id="rId26" Type="http://schemas.openxmlformats.org/officeDocument/2006/relationships/tags" Target="../tags/tag62.xml"/><Relationship Id="rId47" Type="http://schemas.openxmlformats.org/officeDocument/2006/relationships/tags" Target="../tags/tag83.xml"/><Relationship Id="rId68" Type="http://schemas.openxmlformats.org/officeDocument/2006/relationships/tags" Target="../tags/tag104.xml"/><Relationship Id="rId89" Type="http://schemas.openxmlformats.org/officeDocument/2006/relationships/tags" Target="../tags/tag125.xml"/><Relationship Id="rId112" Type="http://schemas.openxmlformats.org/officeDocument/2006/relationships/tags" Target="../tags/tag148.xml"/><Relationship Id="rId133" Type="http://schemas.openxmlformats.org/officeDocument/2006/relationships/tags" Target="../tags/tag169.xml"/><Relationship Id="rId154" Type="http://schemas.openxmlformats.org/officeDocument/2006/relationships/tags" Target="../tags/tag190.xml"/><Relationship Id="rId175" Type="http://schemas.openxmlformats.org/officeDocument/2006/relationships/tags" Target="../tags/tag211.xml"/><Relationship Id="rId196" Type="http://schemas.openxmlformats.org/officeDocument/2006/relationships/tags" Target="../tags/tag232.xml"/><Relationship Id="rId200" Type="http://schemas.openxmlformats.org/officeDocument/2006/relationships/tags" Target="../tags/tag236.xml"/><Relationship Id="rId16" Type="http://schemas.openxmlformats.org/officeDocument/2006/relationships/tags" Target="../tags/tag52.xml"/><Relationship Id="rId221" Type="http://schemas.openxmlformats.org/officeDocument/2006/relationships/tags" Target="../tags/tag257.xml"/><Relationship Id="rId37" Type="http://schemas.openxmlformats.org/officeDocument/2006/relationships/tags" Target="../tags/tag73.xml"/><Relationship Id="rId58" Type="http://schemas.openxmlformats.org/officeDocument/2006/relationships/tags" Target="../tags/tag94.xml"/><Relationship Id="rId79" Type="http://schemas.openxmlformats.org/officeDocument/2006/relationships/tags" Target="../tags/tag115.xml"/><Relationship Id="rId102" Type="http://schemas.openxmlformats.org/officeDocument/2006/relationships/tags" Target="../tags/tag138.xml"/><Relationship Id="rId123" Type="http://schemas.openxmlformats.org/officeDocument/2006/relationships/tags" Target="../tags/tag159.xml"/><Relationship Id="rId144" Type="http://schemas.openxmlformats.org/officeDocument/2006/relationships/tags" Target="../tags/tag180.xml"/><Relationship Id="rId90" Type="http://schemas.openxmlformats.org/officeDocument/2006/relationships/tags" Target="../tags/tag126.xml"/><Relationship Id="rId165" Type="http://schemas.openxmlformats.org/officeDocument/2006/relationships/tags" Target="../tags/tag201.xml"/><Relationship Id="rId186" Type="http://schemas.openxmlformats.org/officeDocument/2006/relationships/tags" Target="../tags/tag222.xml"/><Relationship Id="rId211" Type="http://schemas.openxmlformats.org/officeDocument/2006/relationships/tags" Target="../tags/tag247.xml"/><Relationship Id="rId27" Type="http://schemas.openxmlformats.org/officeDocument/2006/relationships/tags" Target="../tags/tag63.xml"/><Relationship Id="rId48" Type="http://schemas.openxmlformats.org/officeDocument/2006/relationships/tags" Target="../tags/tag84.xml"/><Relationship Id="rId69" Type="http://schemas.openxmlformats.org/officeDocument/2006/relationships/tags" Target="../tags/tag105.xml"/><Relationship Id="rId113" Type="http://schemas.openxmlformats.org/officeDocument/2006/relationships/tags" Target="../tags/tag149.xml"/><Relationship Id="rId134" Type="http://schemas.openxmlformats.org/officeDocument/2006/relationships/tags" Target="../tags/tag170.xml"/><Relationship Id="rId80" Type="http://schemas.openxmlformats.org/officeDocument/2006/relationships/tags" Target="../tags/tag116.xml"/><Relationship Id="rId155" Type="http://schemas.openxmlformats.org/officeDocument/2006/relationships/tags" Target="../tags/tag191.xml"/><Relationship Id="rId176" Type="http://schemas.openxmlformats.org/officeDocument/2006/relationships/tags" Target="../tags/tag212.xml"/><Relationship Id="rId197" Type="http://schemas.openxmlformats.org/officeDocument/2006/relationships/tags" Target="../tags/tag233.xml"/><Relationship Id="rId201" Type="http://schemas.openxmlformats.org/officeDocument/2006/relationships/tags" Target="../tags/tag237.xml"/><Relationship Id="rId222" Type="http://schemas.openxmlformats.org/officeDocument/2006/relationships/tags" Target="../tags/tag258.xml"/><Relationship Id="rId17" Type="http://schemas.openxmlformats.org/officeDocument/2006/relationships/tags" Target="../tags/tag53.xml"/><Relationship Id="rId38" Type="http://schemas.openxmlformats.org/officeDocument/2006/relationships/tags" Target="../tags/tag74.xml"/><Relationship Id="rId59" Type="http://schemas.openxmlformats.org/officeDocument/2006/relationships/tags" Target="../tags/tag95.xml"/><Relationship Id="rId103" Type="http://schemas.openxmlformats.org/officeDocument/2006/relationships/tags" Target="../tags/tag139.xml"/><Relationship Id="rId124" Type="http://schemas.openxmlformats.org/officeDocument/2006/relationships/tags" Target="../tags/tag160.xml"/><Relationship Id="rId70" Type="http://schemas.openxmlformats.org/officeDocument/2006/relationships/tags" Target="../tags/tag106.xml"/><Relationship Id="rId91" Type="http://schemas.openxmlformats.org/officeDocument/2006/relationships/tags" Target="../tags/tag127.xml"/><Relationship Id="rId145" Type="http://schemas.openxmlformats.org/officeDocument/2006/relationships/tags" Target="../tags/tag181.xml"/><Relationship Id="rId166" Type="http://schemas.openxmlformats.org/officeDocument/2006/relationships/tags" Target="../tags/tag202.xml"/><Relationship Id="rId187" Type="http://schemas.openxmlformats.org/officeDocument/2006/relationships/tags" Target="../tags/tag223.xml"/><Relationship Id="rId1" Type="http://schemas.openxmlformats.org/officeDocument/2006/relationships/tags" Target="../tags/tag37.xml"/><Relationship Id="rId212" Type="http://schemas.openxmlformats.org/officeDocument/2006/relationships/tags" Target="../tags/tag248.xml"/><Relationship Id="rId28" Type="http://schemas.openxmlformats.org/officeDocument/2006/relationships/tags" Target="../tags/tag64.xml"/><Relationship Id="rId49" Type="http://schemas.openxmlformats.org/officeDocument/2006/relationships/tags" Target="../tags/tag85.xml"/><Relationship Id="rId114" Type="http://schemas.openxmlformats.org/officeDocument/2006/relationships/tags" Target="../tags/tag150.xml"/><Relationship Id="rId60" Type="http://schemas.openxmlformats.org/officeDocument/2006/relationships/tags" Target="../tags/tag96.xml"/><Relationship Id="rId81" Type="http://schemas.openxmlformats.org/officeDocument/2006/relationships/tags" Target="../tags/tag117.xml"/><Relationship Id="rId135" Type="http://schemas.openxmlformats.org/officeDocument/2006/relationships/tags" Target="../tags/tag171.xml"/><Relationship Id="rId156" Type="http://schemas.openxmlformats.org/officeDocument/2006/relationships/tags" Target="../tags/tag192.xml"/><Relationship Id="rId177" Type="http://schemas.openxmlformats.org/officeDocument/2006/relationships/tags" Target="../tags/tag213.xml"/><Relationship Id="rId198" Type="http://schemas.openxmlformats.org/officeDocument/2006/relationships/tags" Target="../tags/tag234.xml"/><Relationship Id="rId202" Type="http://schemas.openxmlformats.org/officeDocument/2006/relationships/tags" Target="../tags/tag238.xml"/><Relationship Id="rId223" Type="http://schemas.openxmlformats.org/officeDocument/2006/relationships/tags" Target="../tags/tag259.xml"/><Relationship Id="rId18" Type="http://schemas.openxmlformats.org/officeDocument/2006/relationships/tags" Target="../tags/tag54.xml"/><Relationship Id="rId39" Type="http://schemas.openxmlformats.org/officeDocument/2006/relationships/tags" Target="../tags/tag75.xml"/><Relationship Id="rId50" Type="http://schemas.openxmlformats.org/officeDocument/2006/relationships/tags" Target="../tags/tag86.xml"/><Relationship Id="rId104" Type="http://schemas.openxmlformats.org/officeDocument/2006/relationships/tags" Target="../tags/tag140.xml"/><Relationship Id="rId125" Type="http://schemas.openxmlformats.org/officeDocument/2006/relationships/tags" Target="../tags/tag161.xml"/><Relationship Id="rId146" Type="http://schemas.openxmlformats.org/officeDocument/2006/relationships/tags" Target="../tags/tag182.xml"/><Relationship Id="rId167" Type="http://schemas.openxmlformats.org/officeDocument/2006/relationships/tags" Target="../tags/tag203.xml"/><Relationship Id="rId188" Type="http://schemas.openxmlformats.org/officeDocument/2006/relationships/tags" Target="../tags/tag224.xml"/><Relationship Id="rId71" Type="http://schemas.openxmlformats.org/officeDocument/2006/relationships/tags" Target="../tags/tag107.xml"/><Relationship Id="rId92" Type="http://schemas.openxmlformats.org/officeDocument/2006/relationships/tags" Target="../tags/tag128.xml"/><Relationship Id="rId213" Type="http://schemas.openxmlformats.org/officeDocument/2006/relationships/tags" Target="../tags/tag249.xml"/><Relationship Id="rId2" Type="http://schemas.openxmlformats.org/officeDocument/2006/relationships/tags" Target="../tags/tag38.xml"/><Relationship Id="rId29" Type="http://schemas.openxmlformats.org/officeDocument/2006/relationships/tags" Target="../tags/tag65.xml"/><Relationship Id="rId40" Type="http://schemas.openxmlformats.org/officeDocument/2006/relationships/tags" Target="../tags/tag76.xml"/><Relationship Id="rId115" Type="http://schemas.openxmlformats.org/officeDocument/2006/relationships/tags" Target="../tags/tag151.xml"/><Relationship Id="rId136" Type="http://schemas.openxmlformats.org/officeDocument/2006/relationships/tags" Target="../tags/tag172.xml"/><Relationship Id="rId157" Type="http://schemas.openxmlformats.org/officeDocument/2006/relationships/tags" Target="../tags/tag193.xml"/><Relationship Id="rId178" Type="http://schemas.openxmlformats.org/officeDocument/2006/relationships/tags" Target="../tags/tag214.xml"/><Relationship Id="rId61" Type="http://schemas.openxmlformats.org/officeDocument/2006/relationships/tags" Target="../tags/tag97.xml"/><Relationship Id="rId82" Type="http://schemas.openxmlformats.org/officeDocument/2006/relationships/tags" Target="../tags/tag118.xml"/><Relationship Id="rId199" Type="http://schemas.openxmlformats.org/officeDocument/2006/relationships/tags" Target="../tags/tag235.xml"/><Relationship Id="rId203" Type="http://schemas.openxmlformats.org/officeDocument/2006/relationships/tags" Target="../tags/tag239.xml"/><Relationship Id="rId19" Type="http://schemas.openxmlformats.org/officeDocument/2006/relationships/tags" Target="../tags/tag55.xml"/><Relationship Id="rId224" Type="http://schemas.openxmlformats.org/officeDocument/2006/relationships/tags" Target="../tags/tag260.xml"/><Relationship Id="rId30" Type="http://schemas.openxmlformats.org/officeDocument/2006/relationships/tags" Target="../tags/tag66.xml"/><Relationship Id="rId105" Type="http://schemas.openxmlformats.org/officeDocument/2006/relationships/tags" Target="../tags/tag141.xml"/><Relationship Id="rId126" Type="http://schemas.openxmlformats.org/officeDocument/2006/relationships/tags" Target="../tags/tag162.xml"/><Relationship Id="rId147" Type="http://schemas.openxmlformats.org/officeDocument/2006/relationships/tags" Target="../tags/tag183.xml"/><Relationship Id="rId168" Type="http://schemas.openxmlformats.org/officeDocument/2006/relationships/tags" Target="../tags/tag204.xml"/><Relationship Id="rId51" Type="http://schemas.openxmlformats.org/officeDocument/2006/relationships/tags" Target="../tags/tag87.xml"/><Relationship Id="rId72" Type="http://schemas.openxmlformats.org/officeDocument/2006/relationships/tags" Target="../tags/tag108.xml"/><Relationship Id="rId93" Type="http://schemas.openxmlformats.org/officeDocument/2006/relationships/tags" Target="../tags/tag129.xml"/><Relationship Id="rId189" Type="http://schemas.openxmlformats.org/officeDocument/2006/relationships/tags" Target="../tags/tag225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274.xml"/><Relationship Id="rId18" Type="http://schemas.openxmlformats.org/officeDocument/2006/relationships/tags" Target="../tags/tag279.xml"/><Relationship Id="rId26" Type="http://schemas.openxmlformats.org/officeDocument/2006/relationships/tags" Target="../tags/tag287.xml"/><Relationship Id="rId21" Type="http://schemas.openxmlformats.org/officeDocument/2006/relationships/tags" Target="../tags/tag282.xml"/><Relationship Id="rId34" Type="http://schemas.openxmlformats.org/officeDocument/2006/relationships/tags" Target="../tags/tag295.xml"/><Relationship Id="rId7" Type="http://schemas.openxmlformats.org/officeDocument/2006/relationships/tags" Target="../tags/tag268.xml"/><Relationship Id="rId12" Type="http://schemas.openxmlformats.org/officeDocument/2006/relationships/tags" Target="../tags/tag273.xml"/><Relationship Id="rId17" Type="http://schemas.openxmlformats.org/officeDocument/2006/relationships/tags" Target="../tags/tag278.xml"/><Relationship Id="rId25" Type="http://schemas.openxmlformats.org/officeDocument/2006/relationships/tags" Target="../tags/tag286.xml"/><Relationship Id="rId33" Type="http://schemas.openxmlformats.org/officeDocument/2006/relationships/tags" Target="../tags/tag294.xml"/><Relationship Id="rId2" Type="http://schemas.openxmlformats.org/officeDocument/2006/relationships/tags" Target="../tags/tag263.xml"/><Relationship Id="rId16" Type="http://schemas.openxmlformats.org/officeDocument/2006/relationships/tags" Target="../tags/tag277.xml"/><Relationship Id="rId20" Type="http://schemas.openxmlformats.org/officeDocument/2006/relationships/tags" Target="../tags/tag281.xml"/><Relationship Id="rId29" Type="http://schemas.openxmlformats.org/officeDocument/2006/relationships/tags" Target="../tags/tag290.xml"/><Relationship Id="rId1" Type="http://schemas.openxmlformats.org/officeDocument/2006/relationships/tags" Target="../tags/tag262.xml"/><Relationship Id="rId6" Type="http://schemas.openxmlformats.org/officeDocument/2006/relationships/tags" Target="../tags/tag267.xml"/><Relationship Id="rId11" Type="http://schemas.openxmlformats.org/officeDocument/2006/relationships/tags" Target="../tags/tag272.xml"/><Relationship Id="rId24" Type="http://schemas.openxmlformats.org/officeDocument/2006/relationships/tags" Target="../tags/tag285.xml"/><Relationship Id="rId32" Type="http://schemas.openxmlformats.org/officeDocument/2006/relationships/tags" Target="../tags/tag293.xml"/><Relationship Id="rId37" Type="http://schemas.openxmlformats.org/officeDocument/2006/relationships/slideLayout" Target="../slideLayouts/slideLayout6.xml"/><Relationship Id="rId5" Type="http://schemas.openxmlformats.org/officeDocument/2006/relationships/tags" Target="../tags/tag266.xml"/><Relationship Id="rId15" Type="http://schemas.openxmlformats.org/officeDocument/2006/relationships/tags" Target="../tags/tag276.xml"/><Relationship Id="rId23" Type="http://schemas.openxmlformats.org/officeDocument/2006/relationships/tags" Target="../tags/tag284.xml"/><Relationship Id="rId28" Type="http://schemas.openxmlformats.org/officeDocument/2006/relationships/tags" Target="../tags/tag289.xml"/><Relationship Id="rId36" Type="http://schemas.openxmlformats.org/officeDocument/2006/relationships/tags" Target="../tags/tag297.xml"/><Relationship Id="rId10" Type="http://schemas.openxmlformats.org/officeDocument/2006/relationships/tags" Target="../tags/tag271.xml"/><Relationship Id="rId19" Type="http://schemas.openxmlformats.org/officeDocument/2006/relationships/tags" Target="../tags/tag280.xml"/><Relationship Id="rId31" Type="http://schemas.openxmlformats.org/officeDocument/2006/relationships/tags" Target="../tags/tag292.xml"/><Relationship Id="rId4" Type="http://schemas.openxmlformats.org/officeDocument/2006/relationships/tags" Target="../tags/tag265.xml"/><Relationship Id="rId9" Type="http://schemas.openxmlformats.org/officeDocument/2006/relationships/tags" Target="../tags/tag270.xml"/><Relationship Id="rId14" Type="http://schemas.openxmlformats.org/officeDocument/2006/relationships/tags" Target="../tags/tag275.xml"/><Relationship Id="rId22" Type="http://schemas.openxmlformats.org/officeDocument/2006/relationships/tags" Target="../tags/tag283.xml"/><Relationship Id="rId27" Type="http://schemas.openxmlformats.org/officeDocument/2006/relationships/tags" Target="../tags/tag288.xml"/><Relationship Id="rId30" Type="http://schemas.openxmlformats.org/officeDocument/2006/relationships/tags" Target="../tags/tag291.xml"/><Relationship Id="rId35" Type="http://schemas.openxmlformats.org/officeDocument/2006/relationships/tags" Target="../tags/tag296.xml"/><Relationship Id="rId8" Type="http://schemas.openxmlformats.org/officeDocument/2006/relationships/tags" Target="../tags/tag269.xml"/><Relationship Id="rId3" Type="http://schemas.openxmlformats.org/officeDocument/2006/relationships/tags" Target="../tags/tag2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72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hape"/>
          <p:cNvSpPr/>
          <p:nvPr/>
        </p:nvSpPr>
        <p:spPr>
          <a:xfrm>
            <a:off x="2938230" y="2569034"/>
            <a:ext cx="646870" cy="1195168"/>
          </a:xfrm>
          <a:custGeom>
            <a:avLst/>
            <a:gdLst/>
            <a:ahLst/>
            <a:cxnLst/>
            <a:rect l="l" t="t" r="r" b="b"/>
            <a:pathLst>
              <a:path w="987290" h="1912712">
                <a:moveTo>
                  <a:pt x="287267" y="357754"/>
                </a:moveTo>
                <a:lnTo>
                  <a:pt x="696037" y="357754"/>
                </a:lnTo>
                <a:cubicBezTo>
                  <a:pt x="751531" y="357754"/>
                  <a:pt x="799531" y="389836"/>
                  <a:pt x="821308" y="437053"/>
                </a:cubicBezTo>
                <a:cubicBezTo>
                  <a:pt x="828839" y="444251"/>
                  <a:pt x="834170" y="453657"/>
                  <a:pt x="837118" y="464360"/>
                </a:cubicBezTo>
                <a:lnTo>
                  <a:pt x="984815" y="1000638"/>
                </a:lnTo>
                <a:cubicBezTo>
                  <a:pt x="994856" y="1037095"/>
                  <a:pt x="973441" y="1074789"/>
                  <a:pt x="936984" y="1084830"/>
                </a:cubicBezTo>
                <a:lnTo>
                  <a:pt x="936986" y="1084831"/>
                </a:lnTo>
                <a:cubicBezTo>
                  <a:pt x="901976" y="1094473"/>
                  <a:pt x="865826" y="1075107"/>
                  <a:pt x="854828" y="1041024"/>
                </a:cubicBezTo>
                <a:lnTo>
                  <a:pt x="726065" y="573497"/>
                </a:lnTo>
                <a:cubicBezTo>
                  <a:pt x="721080" y="555394"/>
                  <a:pt x="702362" y="544760"/>
                  <a:pt x="684259" y="549746"/>
                </a:cubicBezTo>
                <a:cubicBezTo>
                  <a:pt x="666156" y="554732"/>
                  <a:pt x="655522" y="573449"/>
                  <a:pt x="660508" y="591552"/>
                </a:cubicBezTo>
                <a:lnTo>
                  <a:pt x="852387" y="1288247"/>
                </a:lnTo>
                <a:lnTo>
                  <a:pt x="863126" y="1336447"/>
                </a:lnTo>
                <a:lnTo>
                  <a:pt x="679772" y="1336447"/>
                </a:lnTo>
                <a:lnTo>
                  <a:pt x="679772" y="1834130"/>
                </a:lnTo>
                <a:cubicBezTo>
                  <a:pt x="679772" y="1877529"/>
                  <a:pt x="644590" y="1912711"/>
                  <a:pt x="601191" y="1912711"/>
                </a:cubicBezTo>
                <a:cubicBezTo>
                  <a:pt x="557792" y="1912711"/>
                  <a:pt x="522610" y="1877529"/>
                  <a:pt x="522610" y="1834130"/>
                </a:cubicBezTo>
                <a:lnTo>
                  <a:pt x="522610" y="1336447"/>
                </a:lnTo>
                <a:lnTo>
                  <a:pt x="467841" y="1336447"/>
                </a:lnTo>
                <a:cubicBezTo>
                  <a:pt x="467841" y="1502738"/>
                  <a:pt x="467840" y="1669030"/>
                  <a:pt x="467840" y="1835321"/>
                </a:cubicBezTo>
                <a:cubicBezTo>
                  <a:pt x="467840" y="1878063"/>
                  <a:pt x="433191" y="1912712"/>
                  <a:pt x="390449" y="1912712"/>
                </a:cubicBezTo>
                <a:lnTo>
                  <a:pt x="390450" y="1912711"/>
                </a:lnTo>
                <a:cubicBezTo>
                  <a:pt x="347708" y="1912711"/>
                  <a:pt x="313059" y="1878062"/>
                  <a:pt x="313059" y="1835320"/>
                </a:cubicBezTo>
                <a:lnTo>
                  <a:pt x="313059" y="1336447"/>
                </a:lnTo>
                <a:lnTo>
                  <a:pt x="122692" y="1336447"/>
                </a:lnTo>
                <a:lnTo>
                  <a:pt x="327846" y="591552"/>
                </a:lnTo>
                <a:cubicBezTo>
                  <a:pt x="332832" y="573449"/>
                  <a:pt x="322198" y="554732"/>
                  <a:pt x="304095" y="549746"/>
                </a:cubicBezTo>
                <a:cubicBezTo>
                  <a:pt x="285992" y="544760"/>
                  <a:pt x="267275" y="555394"/>
                  <a:pt x="262289" y="573497"/>
                </a:cubicBezTo>
                <a:lnTo>
                  <a:pt x="176423" y="885270"/>
                </a:lnTo>
                <a:lnTo>
                  <a:pt x="176320" y="885144"/>
                </a:lnTo>
                <a:cubicBezTo>
                  <a:pt x="162379" y="935763"/>
                  <a:pt x="148437" y="986382"/>
                  <a:pt x="134496" y="1037001"/>
                </a:cubicBezTo>
                <a:cubicBezTo>
                  <a:pt x="124456" y="1073457"/>
                  <a:pt x="86761" y="1094872"/>
                  <a:pt x="50304" y="1084832"/>
                </a:cubicBezTo>
                <a:lnTo>
                  <a:pt x="50306" y="1084831"/>
                </a:lnTo>
                <a:cubicBezTo>
                  <a:pt x="13849" y="1074790"/>
                  <a:pt x="-7566" y="1037096"/>
                  <a:pt x="2475" y="1000639"/>
                </a:cubicBezTo>
                <a:lnTo>
                  <a:pt x="150173" y="464361"/>
                </a:lnTo>
                <a:lnTo>
                  <a:pt x="155370" y="454078"/>
                </a:lnTo>
                <a:cubicBezTo>
                  <a:pt x="172562" y="397845"/>
                  <a:pt x="225232" y="357754"/>
                  <a:pt x="287267" y="357754"/>
                </a:cubicBezTo>
                <a:close/>
                <a:moveTo>
                  <a:pt x="494320" y="0"/>
                </a:moveTo>
                <a:cubicBezTo>
                  <a:pt x="581276" y="0"/>
                  <a:pt x="651767" y="70491"/>
                  <a:pt x="651767" y="157447"/>
                </a:cubicBezTo>
                <a:cubicBezTo>
                  <a:pt x="651767" y="244403"/>
                  <a:pt x="581276" y="314894"/>
                  <a:pt x="494320" y="314894"/>
                </a:cubicBezTo>
                <a:cubicBezTo>
                  <a:pt x="407364" y="314894"/>
                  <a:pt x="336873" y="244403"/>
                  <a:pt x="336873" y="157447"/>
                </a:cubicBezTo>
                <a:cubicBezTo>
                  <a:pt x="336873" y="70491"/>
                  <a:pt x="407364" y="0"/>
                  <a:pt x="494320" y="0"/>
                </a:cubicBezTo>
                <a:close/>
              </a:path>
            </a:pathLst>
          </a:cu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3550823" y="3064159"/>
            <a:ext cx="535194" cy="2558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274880" y="2317262"/>
            <a:ext cx="1696677" cy="499402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对向性请求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280283" y="3621540"/>
            <a:ext cx="1696676" cy="499110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4021182" y="2336472"/>
            <a:ext cx="247420" cy="1784179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550" y="1940499"/>
            <a:ext cx="1675069" cy="36576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986" y="2392395"/>
            <a:ext cx="1670449" cy="36579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170" y="2862768"/>
            <a:ext cx="1670449" cy="365792"/>
          </a:xfrm>
          <a:prstGeom prst="rect">
            <a:avLst/>
          </a:prstGeom>
        </p:spPr>
      </p:pic>
      <p:sp>
        <p:nvSpPr>
          <p:cNvPr id="16" name="右箭头 15"/>
          <p:cNvSpPr/>
          <p:nvPr/>
        </p:nvSpPr>
        <p:spPr>
          <a:xfrm>
            <a:off x="6042360" y="2485123"/>
            <a:ext cx="491355" cy="989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204170">
            <a:off x="5951885" y="2213080"/>
            <a:ext cx="642851" cy="17039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142273">
            <a:off x="5941666" y="2451680"/>
            <a:ext cx="609653" cy="548688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760013" y="1971388"/>
            <a:ext cx="1582484" cy="511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个人权限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691270" y="2401506"/>
            <a:ext cx="1582484" cy="511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法律权限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760013" y="2844324"/>
            <a:ext cx="1582484" cy="511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转移权限</a:t>
            </a:r>
          </a:p>
        </p:txBody>
      </p:sp>
      <p:sp>
        <p:nvSpPr>
          <p:cNvPr id="23" name="右箭头 22"/>
          <p:cNvSpPr/>
          <p:nvPr/>
        </p:nvSpPr>
        <p:spPr>
          <a:xfrm>
            <a:off x="8184569" y="2079205"/>
            <a:ext cx="677586" cy="1369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10955202" y="2014885"/>
            <a:ext cx="883098" cy="460377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3562" y="1985972"/>
            <a:ext cx="938865" cy="51820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8938013" y="2015003"/>
            <a:ext cx="1582484" cy="511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意思自治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0862952" y="2081123"/>
            <a:ext cx="1582484" cy="511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风险评估</a:t>
            </a: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9942426" y="2245073"/>
            <a:ext cx="911074" cy="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45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LOREM IPSUM DOLOR</a:t>
            </a:r>
            <a:endParaRPr lang="zh-CN" altLang="en-US" smtClean="0"/>
          </a:p>
        </p:txBody>
      </p:sp>
      <p:sp>
        <p:nvSpPr>
          <p:cNvPr id="20" name="MH_Other_1"/>
          <p:cNvSpPr/>
          <p:nvPr>
            <p:custDataLst>
              <p:tags r:id="rId3"/>
            </p:custDataLst>
          </p:nvPr>
        </p:nvSpPr>
        <p:spPr>
          <a:xfrm>
            <a:off x="9419433" y="5366544"/>
            <a:ext cx="942975" cy="1765300"/>
          </a:xfrm>
          <a:custGeom>
            <a:avLst/>
            <a:gdLst>
              <a:gd name="connsiteX0" fmla="*/ 221247 w 863600"/>
              <a:gd name="connsiteY0" fmla="*/ 0 h 1615441"/>
              <a:gd name="connsiteX1" fmla="*/ 863600 w 863600"/>
              <a:gd name="connsiteY1" fmla="*/ 1 h 1615441"/>
              <a:gd name="connsiteX2" fmla="*/ 863600 w 863600"/>
              <a:gd name="connsiteY2" fmla="*/ 140965 h 1615441"/>
              <a:gd name="connsiteX3" fmla="*/ 221247 w 863600"/>
              <a:gd name="connsiteY3" fmla="*/ 140965 h 1615441"/>
              <a:gd name="connsiteX4" fmla="*/ 140965 w 863600"/>
              <a:gd name="connsiteY4" fmla="*/ 221247 h 1615441"/>
              <a:gd name="connsiteX5" fmla="*/ 140964 w 863600"/>
              <a:gd name="connsiteY5" fmla="*/ 1615441 h 1615441"/>
              <a:gd name="connsiteX6" fmla="*/ 0 w 863600"/>
              <a:gd name="connsiteY6" fmla="*/ 1615441 h 1615441"/>
              <a:gd name="connsiteX7" fmla="*/ 0 w 863600"/>
              <a:gd name="connsiteY7" fmla="*/ 221247 h 1615441"/>
              <a:gd name="connsiteX8" fmla="*/ 221247 w 863600"/>
              <a:gd name="connsiteY8" fmla="*/ 0 h 1615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3600" h="1615441">
                <a:moveTo>
                  <a:pt x="221247" y="0"/>
                </a:moveTo>
                <a:lnTo>
                  <a:pt x="863600" y="1"/>
                </a:lnTo>
                <a:lnTo>
                  <a:pt x="863600" y="140965"/>
                </a:lnTo>
                <a:lnTo>
                  <a:pt x="221247" y="140965"/>
                </a:lnTo>
                <a:cubicBezTo>
                  <a:pt x="176908" y="140965"/>
                  <a:pt x="140965" y="176908"/>
                  <a:pt x="140965" y="221247"/>
                </a:cubicBezTo>
                <a:cubicBezTo>
                  <a:pt x="140965" y="685978"/>
                  <a:pt x="140964" y="1150710"/>
                  <a:pt x="140964" y="1615441"/>
                </a:cubicBezTo>
                <a:lnTo>
                  <a:pt x="0" y="1615441"/>
                </a:lnTo>
                <a:lnTo>
                  <a:pt x="0" y="221247"/>
                </a:lnTo>
                <a:cubicBezTo>
                  <a:pt x="0" y="99056"/>
                  <a:pt x="99056" y="0"/>
                  <a:pt x="221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MH_Other_2"/>
          <p:cNvSpPr/>
          <p:nvPr>
            <p:custDataLst>
              <p:tags r:id="rId4"/>
            </p:custDataLst>
          </p:nvPr>
        </p:nvSpPr>
        <p:spPr>
          <a:xfrm>
            <a:off x="9084471" y="4137821"/>
            <a:ext cx="942975" cy="2994025"/>
          </a:xfrm>
          <a:custGeom>
            <a:avLst/>
            <a:gdLst>
              <a:gd name="connsiteX0" fmla="*/ 221247 w 863600"/>
              <a:gd name="connsiteY0" fmla="*/ 0 h 2741461"/>
              <a:gd name="connsiteX1" fmla="*/ 863600 w 863600"/>
              <a:gd name="connsiteY1" fmla="*/ 1 h 2741461"/>
              <a:gd name="connsiteX2" fmla="*/ 863600 w 863600"/>
              <a:gd name="connsiteY2" fmla="*/ 140965 h 2741461"/>
              <a:gd name="connsiteX3" fmla="*/ 221247 w 863600"/>
              <a:gd name="connsiteY3" fmla="*/ 140965 h 2741461"/>
              <a:gd name="connsiteX4" fmla="*/ 140965 w 863600"/>
              <a:gd name="connsiteY4" fmla="*/ 221247 h 2741461"/>
              <a:gd name="connsiteX5" fmla="*/ 140965 w 863600"/>
              <a:gd name="connsiteY5" fmla="*/ 1013461 h 2741461"/>
              <a:gd name="connsiteX6" fmla="*/ 140965 w 863600"/>
              <a:gd name="connsiteY6" fmla="*/ 1013461 h 2741461"/>
              <a:gd name="connsiteX7" fmla="*/ 140965 w 863600"/>
              <a:gd name="connsiteY7" fmla="*/ 2741461 h 2741461"/>
              <a:gd name="connsiteX8" fmla="*/ 1 w 863600"/>
              <a:gd name="connsiteY8" fmla="*/ 2741461 h 2741461"/>
              <a:gd name="connsiteX9" fmla="*/ 0 w 863600"/>
              <a:gd name="connsiteY9" fmla="*/ 1615441 h 2741461"/>
              <a:gd name="connsiteX10" fmla="*/ 0 w 863600"/>
              <a:gd name="connsiteY10" fmla="*/ 1615441 h 2741461"/>
              <a:gd name="connsiteX11" fmla="*/ 0 w 863600"/>
              <a:gd name="connsiteY11" fmla="*/ 1013461 h 2741461"/>
              <a:gd name="connsiteX12" fmla="*/ 0 w 863600"/>
              <a:gd name="connsiteY12" fmla="*/ 221247 h 2741461"/>
              <a:gd name="connsiteX13" fmla="*/ 221247 w 863600"/>
              <a:gd name="connsiteY13" fmla="*/ 0 h 2741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3600" h="2741461">
                <a:moveTo>
                  <a:pt x="221247" y="0"/>
                </a:moveTo>
                <a:lnTo>
                  <a:pt x="863600" y="1"/>
                </a:lnTo>
                <a:lnTo>
                  <a:pt x="863600" y="140965"/>
                </a:lnTo>
                <a:lnTo>
                  <a:pt x="221247" y="140965"/>
                </a:lnTo>
                <a:cubicBezTo>
                  <a:pt x="176908" y="140965"/>
                  <a:pt x="140965" y="176908"/>
                  <a:pt x="140965" y="221247"/>
                </a:cubicBezTo>
                <a:lnTo>
                  <a:pt x="140965" y="1013461"/>
                </a:lnTo>
                <a:lnTo>
                  <a:pt x="140965" y="1013461"/>
                </a:lnTo>
                <a:lnTo>
                  <a:pt x="140965" y="2741461"/>
                </a:lnTo>
                <a:lnTo>
                  <a:pt x="1" y="2741461"/>
                </a:lnTo>
                <a:lnTo>
                  <a:pt x="0" y="1615441"/>
                </a:lnTo>
                <a:lnTo>
                  <a:pt x="0" y="1615441"/>
                </a:lnTo>
                <a:lnTo>
                  <a:pt x="0" y="1013461"/>
                </a:lnTo>
                <a:lnTo>
                  <a:pt x="0" y="221247"/>
                </a:lnTo>
                <a:cubicBezTo>
                  <a:pt x="0" y="99056"/>
                  <a:pt x="99056" y="0"/>
                  <a:pt x="221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MH_Other_3"/>
          <p:cNvSpPr/>
          <p:nvPr>
            <p:custDataLst>
              <p:tags r:id="rId5"/>
            </p:custDataLst>
          </p:nvPr>
        </p:nvSpPr>
        <p:spPr>
          <a:xfrm flipH="1">
            <a:off x="7647783" y="6315871"/>
            <a:ext cx="942975" cy="815975"/>
          </a:xfrm>
          <a:custGeom>
            <a:avLst/>
            <a:gdLst>
              <a:gd name="connsiteX0" fmla="*/ 221247 w 863600"/>
              <a:gd name="connsiteY0" fmla="*/ 0 h 746809"/>
              <a:gd name="connsiteX1" fmla="*/ 0 w 863600"/>
              <a:gd name="connsiteY1" fmla="*/ 221247 h 746809"/>
              <a:gd name="connsiteX2" fmla="*/ 0 w 863600"/>
              <a:gd name="connsiteY2" fmla="*/ 746809 h 746809"/>
              <a:gd name="connsiteX3" fmla="*/ 140965 w 863600"/>
              <a:gd name="connsiteY3" fmla="*/ 746809 h 746809"/>
              <a:gd name="connsiteX4" fmla="*/ 140965 w 863600"/>
              <a:gd name="connsiteY4" fmla="*/ 221247 h 746809"/>
              <a:gd name="connsiteX5" fmla="*/ 221247 w 863600"/>
              <a:gd name="connsiteY5" fmla="*/ 140965 h 746809"/>
              <a:gd name="connsiteX6" fmla="*/ 863600 w 863600"/>
              <a:gd name="connsiteY6" fmla="*/ 140965 h 746809"/>
              <a:gd name="connsiteX7" fmla="*/ 863600 w 863600"/>
              <a:gd name="connsiteY7" fmla="*/ 1 h 746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3600" h="746809">
                <a:moveTo>
                  <a:pt x="221247" y="0"/>
                </a:moveTo>
                <a:cubicBezTo>
                  <a:pt x="99056" y="0"/>
                  <a:pt x="0" y="99056"/>
                  <a:pt x="0" y="221247"/>
                </a:cubicBezTo>
                <a:lnTo>
                  <a:pt x="0" y="746809"/>
                </a:lnTo>
                <a:lnTo>
                  <a:pt x="140965" y="746809"/>
                </a:lnTo>
                <a:lnTo>
                  <a:pt x="140965" y="221247"/>
                </a:lnTo>
                <a:cubicBezTo>
                  <a:pt x="140965" y="176908"/>
                  <a:pt x="176908" y="140965"/>
                  <a:pt x="221247" y="140965"/>
                </a:cubicBezTo>
                <a:lnTo>
                  <a:pt x="863600" y="140965"/>
                </a:lnTo>
                <a:lnTo>
                  <a:pt x="86360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MH_Other_4"/>
          <p:cNvSpPr/>
          <p:nvPr>
            <p:custDataLst>
              <p:tags r:id="rId6"/>
            </p:custDataLst>
          </p:nvPr>
        </p:nvSpPr>
        <p:spPr>
          <a:xfrm flipH="1">
            <a:off x="7982746" y="5137944"/>
            <a:ext cx="942975" cy="1993900"/>
          </a:xfrm>
          <a:custGeom>
            <a:avLst/>
            <a:gdLst>
              <a:gd name="connsiteX0" fmla="*/ 221247 w 863600"/>
              <a:gd name="connsiteY0" fmla="*/ 0 h 1825043"/>
              <a:gd name="connsiteX1" fmla="*/ 0 w 863600"/>
              <a:gd name="connsiteY1" fmla="*/ 221247 h 1825043"/>
              <a:gd name="connsiteX2" fmla="*/ 0 w 863600"/>
              <a:gd name="connsiteY2" fmla="*/ 1013461 h 1825043"/>
              <a:gd name="connsiteX3" fmla="*/ 0 w 863600"/>
              <a:gd name="connsiteY3" fmla="*/ 1615441 h 1825043"/>
              <a:gd name="connsiteX4" fmla="*/ 0 w 863600"/>
              <a:gd name="connsiteY4" fmla="*/ 1825043 h 1825043"/>
              <a:gd name="connsiteX5" fmla="*/ 140965 w 863600"/>
              <a:gd name="connsiteY5" fmla="*/ 1825043 h 1825043"/>
              <a:gd name="connsiteX6" fmla="*/ 140965 w 863600"/>
              <a:gd name="connsiteY6" fmla="*/ 1013461 h 1825043"/>
              <a:gd name="connsiteX7" fmla="*/ 140965 w 863600"/>
              <a:gd name="connsiteY7" fmla="*/ 221247 h 1825043"/>
              <a:gd name="connsiteX8" fmla="*/ 221247 w 863600"/>
              <a:gd name="connsiteY8" fmla="*/ 140965 h 1825043"/>
              <a:gd name="connsiteX9" fmla="*/ 863600 w 863600"/>
              <a:gd name="connsiteY9" fmla="*/ 140965 h 1825043"/>
              <a:gd name="connsiteX10" fmla="*/ 863600 w 863600"/>
              <a:gd name="connsiteY10" fmla="*/ 1 h 182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3600" h="1825043">
                <a:moveTo>
                  <a:pt x="221247" y="0"/>
                </a:moveTo>
                <a:cubicBezTo>
                  <a:pt x="99056" y="0"/>
                  <a:pt x="0" y="99056"/>
                  <a:pt x="0" y="221247"/>
                </a:cubicBezTo>
                <a:lnTo>
                  <a:pt x="0" y="1013461"/>
                </a:lnTo>
                <a:lnTo>
                  <a:pt x="0" y="1615441"/>
                </a:lnTo>
                <a:lnTo>
                  <a:pt x="0" y="1825043"/>
                </a:lnTo>
                <a:lnTo>
                  <a:pt x="140965" y="1825043"/>
                </a:lnTo>
                <a:lnTo>
                  <a:pt x="140965" y="1013461"/>
                </a:lnTo>
                <a:lnTo>
                  <a:pt x="140965" y="221247"/>
                </a:lnTo>
                <a:cubicBezTo>
                  <a:pt x="140965" y="176908"/>
                  <a:pt x="176908" y="140965"/>
                  <a:pt x="221247" y="140965"/>
                </a:cubicBezTo>
                <a:lnTo>
                  <a:pt x="863600" y="140965"/>
                </a:lnTo>
                <a:lnTo>
                  <a:pt x="86360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MH_Other_5"/>
          <p:cNvSpPr/>
          <p:nvPr>
            <p:custDataLst>
              <p:tags r:id="rId7"/>
            </p:custDataLst>
          </p:nvPr>
        </p:nvSpPr>
        <p:spPr>
          <a:xfrm>
            <a:off x="10329071" y="5182396"/>
            <a:ext cx="528637" cy="5286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rgbClr val="FFFFFF"/>
                </a:solidFill>
              </a:rPr>
              <a:t>B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30" name="MH_Other_6"/>
          <p:cNvSpPr/>
          <p:nvPr>
            <p:custDataLst>
              <p:tags r:id="rId8"/>
            </p:custDataLst>
          </p:nvPr>
        </p:nvSpPr>
        <p:spPr>
          <a:xfrm>
            <a:off x="9994106" y="3952081"/>
            <a:ext cx="528638" cy="5270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rgbClr val="FFFFFF"/>
                </a:solidFill>
              </a:rPr>
              <a:t>D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31" name="MH_Other_7"/>
          <p:cNvSpPr/>
          <p:nvPr>
            <p:custDataLst>
              <p:tags r:id="rId9"/>
            </p:custDataLst>
          </p:nvPr>
        </p:nvSpPr>
        <p:spPr>
          <a:xfrm flipH="1">
            <a:off x="7150896" y="6130131"/>
            <a:ext cx="528637" cy="5286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rgbClr val="FFFFFF"/>
                </a:solidFill>
              </a:rPr>
              <a:t>A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32" name="MH_Other_8"/>
          <p:cNvSpPr/>
          <p:nvPr>
            <p:custDataLst>
              <p:tags r:id="rId10"/>
            </p:custDataLst>
          </p:nvPr>
        </p:nvSpPr>
        <p:spPr>
          <a:xfrm flipH="1">
            <a:off x="7487446" y="4952206"/>
            <a:ext cx="528637" cy="5286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rgbClr val="FFFFFF"/>
                </a:solidFill>
              </a:rPr>
              <a:t>C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33" name="MH_Desc_1"/>
          <p:cNvSpPr txBox="1"/>
          <p:nvPr>
            <p:custDataLst>
              <p:tags r:id="rId11"/>
            </p:custDataLst>
          </p:nvPr>
        </p:nvSpPr>
        <p:spPr>
          <a:xfrm>
            <a:off x="6228558" y="7138196"/>
            <a:ext cx="5776913" cy="1195387"/>
          </a:xfrm>
          <a:prstGeom prst="rect">
            <a:avLst/>
          </a:prstGeom>
          <a:noFill/>
        </p:spPr>
        <p:txBody>
          <a:bodyPr lIns="72000" tIns="72000" rIns="72000" bIns="0">
            <a:norm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EIUSMOD TEMPOR INCIDIDUNT UT LABORE ET DOLORE MAGNA ALIQUA UT ENIM AD MINIM VENIAM QUIS NOSTRUD EXERCITATION ULLAMCO LABORIS NISI UT ALIQUIP EX EA COMMODO.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4" name="MH_Other_9"/>
          <p:cNvCxnSpPr/>
          <p:nvPr>
            <p:custDataLst>
              <p:tags r:id="rId12"/>
            </p:custDataLst>
          </p:nvPr>
        </p:nvCxnSpPr>
        <p:spPr>
          <a:xfrm>
            <a:off x="6228558" y="7123906"/>
            <a:ext cx="5776913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1" name="MH_SubTitle_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941094" y="4340492"/>
            <a:ext cx="2406650" cy="1599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lang="en-US" altLang="zh-CN"/>
              <a:t>EIUSMOD TEMPOR INCIDIDUNT UT</a:t>
            </a:r>
            <a:endParaRPr lang="zh-CN" altLang="en-US"/>
          </a:p>
        </p:txBody>
      </p:sp>
      <p:sp>
        <p:nvSpPr>
          <p:cNvPr id="2062" name="MH_SubTitle_1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614069" y="5572392"/>
            <a:ext cx="2406650" cy="1599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lang="en-US" altLang="zh-CN"/>
              <a:t>EIUSMOD TEMPOR INCIDIDUNT UT</a:t>
            </a:r>
            <a:endParaRPr lang="zh-CN" altLang="en-US"/>
          </a:p>
        </p:txBody>
      </p:sp>
      <p:sp>
        <p:nvSpPr>
          <p:cNvPr id="2063" name="MH_SubTitle_4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0638631" y="3378467"/>
            <a:ext cx="2406650" cy="1599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/>
              <a:t>EIUSMOD TEMPOR INCIDIDUNT UT</a:t>
            </a:r>
            <a:endParaRPr lang="zh-CN" altLang="en-US"/>
          </a:p>
        </p:txBody>
      </p:sp>
      <p:sp>
        <p:nvSpPr>
          <p:cNvPr id="2064" name="MH_SubTitle_2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0973594" y="4641323"/>
            <a:ext cx="2406650" cy="1599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/>
              <a:t>EIUSMOD TEMPOR INCIDIDUNT UT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391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LOREM IPSUM DOLOR</a:t>
            </a:r>
            <a:endParaRPr lang="zh-CN" altLang="en-US" smtClean="0"/>
          </a:p>
        </p:txBody>
      </p:sp>
      <p:sp>
        <p:nvSpPr>
          <p:cNvPr id="97" name="MH_Other_1"/>
          <p:cNvSpPr/>
          <p:nvPr>
            <p:custDataLst>
              <p:tags r:id="rId3"/>
            </p:custDataLst>
          </p:nvPr>
        </p:nvSpPr>
        <p:spPr>
          <a:xfrm flipH="1" flipV="1">
            <a:off x="7697703" y="4040981"/>
            <a:ext cx="2682875" cy="4481512"/>
          </a:xfrm>
          <a:custGeom>
            <a:avLst/>
            <a:gdLst>
              <a:gd name="connsiteX0" fmla="*/ 855969 w 2252069"/>
              <a:gd name="connsiteY0" fmla="*/ 3761192 h 3761192"/>
              <a:gd name="connsiteX1" fmla="*/ 760672 w 2252069"/>
              <a:gd name="connsiteY1" fmla="*/ 3665895 h 3761192"/>
              <a:gd name="connsiteX2" fmla="*/ 760671 w 2252069"/>
              <a:gd name="connsiteY2" fmla="*/ 2923480 h 3761192"/>
              <a:gd name="connsiteX3" fmla="*/ 614745 w 2252069"/>
              <a:gd name="connsiteY3" fmla="*/ 2837210 h 3761192"/>
              <a:gd name="connsiteX4" fmla="*/ 614013 w 2252069"/>
              <a:gd name="connsiteY4" fmla="*/ 2840836 h 3761192"/>
              <a:gd name="connsiteX5" fmla="*/ 526205 w 2252069"/>
              <a:gd name="connsiteY5" fmla="*/ 2899039 h 3761192"/>
              <a:gd name="connsiteX6" fmla="*/ 526206 w 2252069"/>
              <a:gd name="connsiteY6" fmla="*/ 2899040 h 3761192"/>
              <a:gd name="connsiteX7" fmla="*/ 430909 w 2252069"/>
              <a:gd name="connsiteY7" fmla="*/ 2803743 h 3761192"/>
              <a:gd name="connsiteX8" fmla="*/ 430909 w 2252069"/>
              <a:gd name="connsiteY8" fmla="*/ 1734217 h 3761192"/>
              <a:gd name="connsiteX9" fmla="*/ 190594 w 2252069"/>
              <a:gd name="connsiteY9" fmla="*/ 1876288 h 3761192"/>
              <a:gd name="connsiteX10" fmla="*/ 190594 w 2252069"/>
              <a:gd name="connsiteY10" fmla="*/ 2413979 h 3761192"/>
              <a:gd name="connsiteX11" fmla="*/ 95297 w 2252069"/>
              <a:gd name="connsiteY11" fmla="*/ 2509276 h 3761192"/>
              <a:gd name="connsiteX12" fmla="*/ 0 w 2252069"/>
              <a:gd name="connsiteY12" fmla="*/ 2413979 h 3761192"/>
              <a:gd name="connsiteX13" fmla="*/ 1 w 2252069"/>
              <a:gd name="connsiteY13" fmla="*/ 1842199 h 3761192"/>
              <a:gd name="connsiteX14" fmla="*/ 3025 w 2252069"/>
              <a:gd name="connsiteY14" fmla="*/ 1827221 h 3761192"/>
              <a:gd name="connsiteX15" fmla="*/ 4811 w 2252069"/>
              <a:gd name="connsiteY15" fmla="*/ 1797136 h 3761192"/>
              <a:gd name="connsiteX16" fmla="*/ 48613 w 2252069"/>
              <a:gd name="connsiteY16" fmla="*/ 1738816 h 3761192"/>
              <a:gd name="connsiteX17" fmla="*/ 401130 w 2252069"/>
              <a:gd name="connsiteY17" fmla="*/ 1530413 h 3761192"/>
              <a:gd name="connsiteX18" fmla="*/ 430908 w 2252069"/>
              <a:gd name="connsiteY18" fmla="*/ 1520057 h 3761192"/>
              <a:gd name="connsiteX19" fmla="*/ 430908 w 2252069"/>
              <a:gd name="connsiteY19" fmla="*/ 1323215 h 3761192"/>
              <a:gd name="connsiteX20" fmla="*/ 438397 w 2252069"/>
              <a:gd name="connsiteY20" fmla="*/ 1286121 h 3761192"/>
              <a:gd name="connsiteX21" fmla="*/ 441724 w 2252069"/>
              <a:gd name="connsiteY21" fmla="*/ 1281187 h 3761192"/>
              <a:gd name="connsiteX22" fmla="*/ 443584 w 2252069"/>
              <a:gd name="connsiteY22" fmla="*/ 1269341 h 3761192"/>
              <a:gd name="connsiteX23" fmla="*/ 490382 w 2252069"/>
              <a:gd name="connsiteY23" fmla="*/ 1218152 h 3761192"/>
              <a:gd name="connsiteX24" fmla="*/ 1025394 w 2252069"/>
              <a:gd name="connsiteY24" fmla="*/ 967930 h 3761192"/>
              <a:gd name="connsiteX25" fmla="*/ 1031398 w 2252069"/>
              <a:gd name="connsiteY25" fmla="*/ 966472 h 3761192"/>
              <a:gd name="connsiteX26" fmla="*/ 1031398 w 2252069"/>
              <a:gd name="connsiteY26" fmla="*/ 95297 h 3761192"/>
              <a:gd name="connsiteX27" fmla="*/ 1126695 w 2252069"/>
              <a:gd name="connsiteY27" fmla="*/ 0 h 3761192"/>
              <a:gd name="connsiteX28" fmla="*/ 1221992 w 2252069"/>
              <a:gd name="connsiteY28" fmla="*/ 95297 h 3761192"/>
              <a:gd name="connsiteX29" fmla="*/ 1221992 w 2252069"/>
              <a:gd name="connsiteY29" fmla="*/ 602945 h 3761192"/>
              <a:gd name="connsiteX30" fmla="*/ 1255164 w 2252069"/>
              <a:gd name="connsiteY30" fmla="*/ 612588 h 3761192"/>
              <a:gd name="connsiteX31" fmla="*/ 1686280 w 2252069"/>
              <a:gd name="connsiteY31" fmla="*/ 958076 h 3761192"/>
              <a:gd name="connsiteX32" fmla="*/ 1701050 w 2252069"/>
              <a:gd name="connsiteY32" fmla="*/ 1092034 h 3761192"/>
              <a:gd name="connsiteX33" fmla="*/ 1567092 w 2252069"/>
              <a:gd name="connsiteY33" fmla="*/ 1106805 h 3761192"/>
              <a:gd name="connsiteX34" fmla="*/ 1221992 w 2252069"/>
              <a:gd name="connsiteY34" fmla="*/ 830248 h 3761192"/>
              <a:gd name="connsiteX35" fmla="*/ 1221992 w 2252069"/>
              <a:gd name="connsiteY35" fmla="*/ 1560795 h 3761192"/>
              <a:gd name="connsiteX36" fmla="*/ 1713177 w 2252069"/>
              <a:gd name="connsiteY36" fmla="*/ 1790520 h 3761192"/>
              <a:gd name="connsiteX37" fmla="*/ 1759975 w 2252069"/>
              <a:gd name="connsiteY37" fmla="*/ 1841708 h 3761192"/>
              <a:gd name="connsiteX38" fmla="*/ 1761836 w 2252069"/>
              <a:gd name="connsiteY38" fmla="*/ 1853560 h 3761192"/>
              <a:gd name="connsiteX39" fmla="*/ 1765160 w 2252069"/>
              <a:gd name="connsiteY39" fmla="*/ 1858490 h 3761192"/>
              <a:gd name="connsiteX40" fmla="*/ 1772649 w 2252069"/>
              <a:gd name="connsiteY40" fmla="*/ 1895584 h 3761192"/>
              <a:gd name="connsiteX41" fmla="*/ 1772649 w 2252069"/>
              <a:gd name="connsiteY41" fmla="*/ 1940427 h 3761192"/>
              <a:gd name="connsiteX42" fmla="*/ 1785247 w 2252069"/>
              <a:gd name="connsiteY42" fmla="*/ 1946928 h 3761192"/>
              <a:gd name="connsiteX43" fmla="*/ 2216363 w 2252069"/>
              <a:gd name="connsiteY43" fmla="*/ 2292416 h 3761192"/>
              <a:gd name="connsiteX44" fmla="*/ 2231133 w 2252069"/>
              <a:gd name="connsiteY44" fmla="*/ 2426374 h 3761192"/>
              <a:gd name="connsiteX45" fmla="*/ 2097175 w 2252069"/>
              <a:gd name="connsiteY45" fmla="*/ 2441145 h 3761192"/>
              <a:gd name="connsiteX46" fmla="*/ 1772649 w 2252069"/>
              <a:gd name="connsiteY46" fmla="*/ 2181076 h 3761192"/>
              <a:gd name="connsiteX47" fmla="*/ 1772650 w 2252069"/>
              <a:gd name="connsiteY47" fmla="*/ 2661280 h 3761192"/>
              <a:gd name="connsiteX48" fmla="*/ 1800591 w 2252069"/>
              <a:gd name="connsiteY48" fmla="*/ 2670997 h 3761192"/>
              <a:gd name="connsiteX49" fmla="*/ 2153108 w 2252069"/>
              <a:gd name="connsiteY49" fmla="*/ 2879400 h 3761192"/>
              <a:gd name="connsiteX50" fmla="*/ 2196910 w 2252069"/>
              <a:gd name="connsiteY50" fmla="*/ 2937720 h 3761192"/>
              <a:gd name="connsiteX51" fmla="*/ 2198695 w 2252069"/>
              <a:gd name="connsiteY51" fmla="*/ 2967793 h 3761192"/>
              <a:gd name="connsiteX52" fmla="*/ 2201722 w 2252069"/>
              <a:gd name="connsiteY52" fmla="*/ 2982785 h 3761192"/>
              <a:gd name="connsiteX53" fmla="*/ 2201721 w 2252069"/>
              <a:gd name="connsiteY53" fmla="*/ 3595309 h 3761192"/>
              <a:gd name="connsiteX54" fmla="*/ 2106424 w 2252069"/>
              <a:gd name="connsiteY54" fmla="*/ 3690606 h 3761192"/>
              <a:gd name="connsiteX55" fmla="*/ 2106425 w 2252069"/>
              <a:gd name="connsiteY55" fmla="*/ 3690605 h 3761192"/>
              <a:gd name="connsiteX56" fmla="*/ 2011128 w 2252069"/>
              <a:gd name="connsiteY56" fmla="*/ 3595308 h 3761192"/>
              <a:gd name="connsiteX57" fmla="*/ 2011128 w 2252069"/>
              <a:gd name="connsiteY57" fmla="*/ 3016873 h 3761192"/>
              <a:gd name="connsiteX58" fmla="*/ 1772650 w 2252069"/>
              <a:gd name="connsiteY58" fmla="*/ 2875887 h 3761192"/>
              <a:gd name="connsiteX59" fmla="*/ 1772650 w 2252069"/>
              <a:gd name="connsiteY59" fmla="*/ 3227379 h 3761192"/>
              <a:gd name="connsiteX60" fmla="*/ 1677353 w 2252069"/>
              <a:gd name="connsiteY60" fmla="*/ 3322676 h 3761192"/>
              <a:gd name="connsiteX61" fmla="*/ 1582056 w 2252069"/>
              <a:gd name="connsiteY61" fmla="*/ 3227379 h 3761192"/>
              <a:gd name="connsiteX62" fmla="*/ 1582056 w 2252069"/>
              <a:gd name="connsiteY62" fmla="*/ 1929276 h 3761192"/>
              <a:gd name="connsiteX63" fmla="*/ 1101385 w 2252069"/>
              <a:gd name="connsiteY63" fmla="*/ 1704467 h 3761192"/>
              <a:gd name="connsiteX64" fmla="*/ 1080258 w 2252069"/>
              <a:gd name="connsiteY64" fmla="*/ 1688846 h 3761192"/>
              <a:gd name="connsiteX65" fmla="*/ 1059310 w 2252069"/>
              <a:gd name="connsiteY65" fmla="*/ 1674722 h 3761192"/>
              <a:gd name="connsiteX66" fmla="*/ 1031398 w 2252069"/>
              <a:gd name="connsiteY66" fmla="*/ 1607337 h 3761192"/>
              <a:gd name="connsiteX67" fmla="*/ 1031398 w 2252069"/>
              <a:gd name="connsiteY67" fmla="*/ 1165201 h 3761192"/>
              <a:gd name="connsiteX68" fmla="*/ 621502 w 2252069"/>
              <a:gd name="connsiteY68" fmla="*/ 1356909 h 3761192"/>
              <a:gd name="connsiteX69" fmla="*/ 621502 w 2252069"/>
              <a:gd name="connsiteY69" fmla="*/ 2629192 h 3761192"/>
              <a:gd name="connsiteX70" fmla="*/ 642428 w 2252069"/>
              <a:gd name="connsiteY70" fmla="*/ 2632167 h 3761192"/>
              <a:gd name="connsiteX71" fmla="*/ 902653 w 2252069"/>
              <a:gd name="connsiteY71" fmla="*/ 2786008 h 3761192"/>
              <a:gd name="connsiteX72" fmla="*/ 946455 w 2252069"/>
              <a:gd name="connsiteY72" fmla="*/ 2844328 h 3761192"/>
              <a:gd name="connsiteX73" fmla="*/ 948241 w 2252069"/>
              <a:gd name="connsiteY73" fmla="*/ 2874418 h 3761192"/>
              <a:gd name="connsiteX74" fmla="*/ 951265 w 2252069"/>
              <a:gd name="connsiteY74" fmla="*/ 2889395 h 3761192"/>
              <a:gd name="connsiteX75" fmla="*/ 951265 w 2252069"/>
              <a:gd name="connsiteY75" fmla="*/ 3665894 h 3761192"/>
              <a:gd name="connsiteX76" fmla="*/ 855968 w 2252069"/>
              <a:gd name="connsiteY76" fmla="*/ 3761191 h 3761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252069" h="3761192">
                <a:moveTo>
                  <a:pt x="855969" y="3761192"/>
                </a:moveTo>
                <a:cubicBezTo>
                  <a:pt x="803338" y="3761192"/>
                  <a:pt x="760672" y="3718526"/>
                  <a:pt x="760672" y="3665895"/>
                </a:cubicBezTo>
                <a:lnTo>
                  <a:pt x="760671" y="2923480"/>
                </a:lnTo>
                <a:lnTo>
                  <a:pt x="614745" y="2837210"/>
                </a:lnTo>
                <a:lnTo>
                  <a:pt x="614013" y="2840836"/>
                </a:lnTo>
                <a:cubicBezTo>
                  <a:pt x="599546" y="2875039"/>
                  <a:pt x="565679" y="2899039"/>
                  <a:pt x="526205" y="2899039"/>
                </a:cubicBezTo>
                <a:lnTo>
                  <a:pt x="526206" y="2899040"/>
                </a:lnTo>
                <a:cubicBezTo>
                  <a:pt x="473575" y="2899040"/>
                  <a:pt x="430909" y="2856374"/>
                  <a:pt x="430909" y="2803743"/>
                </a:cubicBezTo>
                <a:lnTo>
                  <a:pt x="430909" y="1734217"/>
                </a:lnTo>
                <a:lnTo>
                  <a:pt x="190594" y="1876288"/>
                </a:lnTo>
                <a:lnTo>
                  <a:pt x="190594" y="2413979"/>
                </a:lnTo>
                <a:cubicBezTo>
                  <a:pt x="190594" y="2466610"/>
                  <a:pt x="147928" y="2509276"/>
                  <a:pt x="95297" y="2509276"/>
                </a:cubicBezTo>
                <a:cubicBezTo>
                  <a:pt x="42666" y="2509276"/>
                  <a:pt x="0" y="2466610"/>
                  <a:pt x="0" y="2413979"/>
                </a:cubicBezTo>
                <a:cubicBezTo>
                  <a:pt x="0" y="2223386"/>
                  <a:pt x="1" y="2032792"/>
                  <a:pt x="1" y="1842199"/>
                </a:cubicBezTo>
                <a:lnTo>
                  <a:pt x="3025" y="1827221"/>
                </a:lnTo>
                <a:lnTo>
                  <a:pt x="4811" y="1797136"/>
                </a:lnTo>
                <a:cubicBezTo>
                  <a:pt x="10880" y="1773515"/>
                  <a:pt x="25960" y="1752208"/>
                  <a:pt x="48613" y="1738816"/>
                </a:cubicBezTo>
                <a:cubicBezTo>
                  <a:pt x="166119" y="1669348"/>
                  <a:pt x="283625" y="1599881"/>
                  <a:pt x="401130" y="1530413"/>
                </a:cubicBezTo>
                <a:lnTo>
                  <a:pt x="430908" y="1520057"/>
                </a:lnTo>
                <a:lnTo>
                  <a:pt x="430908" y="1323215"/>
                </a:lnTo>
                <a:cubicBezTo>
                  <a:pt x="430908" y="1310057"/>
                  <a:pt x="433574" y="1297523"/>
                  <a:pt x="438397" y="1286121"/>
                </a:cubicBezTo>
                <a:lnTo>
                  <a:pt x="441724" y="1281187"/>
                </a:lnTo>
                <a:lnTo>
                  <a:pt x="443584" y="1269341"/>
                </a:lnTo>
                <a:cubicBezTo>
                  <a:pt x="451491" y="1247539"/>
                  <a:pt x="467715" y="1228753"/>
                  <a:pt x="490382" y="1218152"/>
                </a:cubicBezTo>
                <a:cubicBezTo>
                  <a:pt x="668719" y="1134744"/>
                  <a:pt x="847057" y="1051337"/>
                  <a:pt x="1025394" y="967930"/>
                </a:cubicBezTo>
                <a:lnTo>
                  <a:pt x="1031398" y="966472"/>
                </a:lnTo>
                <a:lnTo>
                  <a:pt x="1031398" y="95297"/>
                </a:lnTo>
                <a:cubicBezTo>
                  <a:pt x="1031398" y="42666"/>
                  <a:pt x="1074064" y="0"/>
                  <a:pt x="1126695" y="0"/>
                </a:cubicBezTo>
                <a:cubicBezTo>
                  <a:pt x="1179326" y="0"/>
                  <a:pt x="1221992" y="42666"/>
                  <a:pt x="1221992" y="95297"/>
                </a:cubicBezTo>
                <a:lnTo>
                  <a:pt x="1221992" y="602945"/>
                </a:lnTo>
                <a:lnTo>
                  <a:pt x="1255164" y="612588"/>
                </a:lnTo>
                <a:lnTo>
                  <a:pt x="1686280" y="958076"/>
                </a:lnTo>
                <a:cubicBezTo>
                  <a:pt x="1727351" y="990989"/>
                  <a:pt x="1733963" y="1050964"/>
                  <a:pt x="1701050" y="1092034"/>
                </a:cubicBezTo>
                <a:cubicBezTo>
                  <a:pt x="1668138" y="1133105"/>
                  <a:pt x="1608162" y="1139718"/>
                  <a:pt x="1567092" y="1106805"/>
                </a:cubicBezTo>
                <a:lnTo>
                  <a:pt x="1221992" y="830248"/>
                </a:lnTo>
                <a:lnTo>
                  <a:pt x="1221992" y="1560795"/>
                </a:lnTo>
                <a:lnTo>
                  <a:pt x="1713177" y="1790520"/>
                </a:lnTo>
                <a:cubicBezTo>
                  <a:pt x="1735844" y="1801121"/>
                  <a:pt x="1752068" y="1819906"/>
                  <a:pt x="1759975" y="1841708"/>
                </a:cubicBezTo>
                <a:lnTo>
                  <a:pt x="1761836" y="1853560"/>
                </a:lnTo>
                <a:lnTo>
                  <a:pt x="1765160" y="1858490"/>
                </a:lnTo>
                <a:cubicBezTo>
                  <a:pt x="1769982" y="1869892"/>
                  <a:pt x="1772649" y="1882426"/>
                  <a:pt x="1772649" y="1895584"/>
                </a:cubicBezTo>
                <a:lnTo>
                  <a:pt x="1772649" y="1940427"/>
                </a:lnTo>
                <a:lnTo>
                  <a:pt x="1785247" y="1946928"/>
                </a:lnTo>
                <a:lnTo>
                  <a:pt x="2216363" y="2292416"/>
                </a:lnTo>
                <a:cubicBezTo>
                  <a:pt x="2257434" y="2325329"/>
                  <a:pt x="2264046" y="2385304"/>
                  <a:pt x="2231133" y="2426374"/>
                </a:cubicBezTo>
                <a:cubicBezTo>
                  <a:pt x="2198221" y="2467445"/>
                  <a:pt x="2138245" y="2474058"/>
                  <a:pt x="2097175" y="2441145"/>
                </a:cubicBezTo>
                <a:lnTo>
                  <a:pt x="1772649" y="2181076"/>
                </a:lnTo>
                <a:lnTo>
                  <a:pt x="1772650" y="2661280"/>
                </a:lnTo>
                <a:lnTo>
                  <a:pt x="1800591" y="2670997"/>
                </a:lnTo>
                <a:cubicBezTo>
                  <a:pt x="1918097" y="2740465"/>
                  <a:pt x="2035603" y="2809932"/>
                  <a:pt x="2153108" y="2879400"/>
                </a:cubicBezTo>
                <a:cubicBezTo>
                  <a:pt x="2175761" y="2892792"/>
                  <a:pt x="2190841" y="2914099"/>
                  <a:pt x="2196910" y="2937720"/>
                </a:cubicBezTo>
                <a:lnTo>
                  <a:pt x="2198695" y="2967793"/>
                </a:lnTo>
                <a:lnTo>
                  <a:pt x="2201722" y="2982785"/>
                </a:lnTo>
                <a:cubicBezTo>
                  <a:pt x="2201722" y="3186960"/>
                  <a:pt x="2201721" y="3391134"/>
                  <a:pt x="2201721" y="3595309"/>
                </a:cubicBezTo>
                <a:cubicBezTo>
                  <a:pt x="2201721" y="3647940"/>
                  <a:pt x="2159055" y="3690606"/>
                  <a:pt x="2106424" y="3690606"/>
                </a:cubicBezTo>
                <a:lnTo>
                  <a:pt x="2106425" y="3690605"/>
                </a:lnTo>
                <a:cubicBezTo>
                  <a:pt x="2053794" y="3690605"/>
                  <a:pt x="2011128" y="3647939"/>
                  <a:pt x="2011128" y="3595308"/>
                </a:cubicBezTo>
                <a:lnTo>
                  <a:pt x="2011128" y="3016873"/>
                </a:lnTo>
                <a:lnTo>
                  <a:pt x="1772650" y="2875887"/>
                </a:lnTo>
                <a:lnTo>
                  <a:pt x="1772650" y="3227379"/>
                </a:lnTo>
                <a:cubicBezTo>
                  <a:pt x="1772650" y="3280010"/>
                  <a:pt x="1729984" y="3322676"/>
                  <a:pt x="1677353" y="3322676"/>
                </a:cubicBezTo>
                <a:cubicBezTo>
                  <a:pt x="1624722" y="3322676"/>
                  <a:pt x="1582056" y="3280010"/>
                  <a:pt x="1582056" y="3227379"/>
                </a:cubicBezTo>
                <a:lnTo>
                  <a:pt x="1582056" y="1929276"/>
                </a:lnTo>
                <a:lnTo>
                  <a:pt x="1101385" y="1704467"/>
                </a:lnTo>
                <a:lnTo>
                  <a:pt x="1080258" y="1688846"/>
                </a:lnTo>
                <a:lnTo>
                  <a:pt x="1059310" y="1674722"/>
                </a:lnTo>
                <a:cubicBezTo>
                  <a:pt x="1042065" y="1657477"/>
                  <a:pt x="1031398" y="1633653"/>
                  <a:pt x="1031398" y="1607337"/>
                </a:cubicBezTo>
                <a:lnTo>
                  <a:pt x="1031398" y="1165201"/>
                </a:lnTo>
                <a:lnTo>
                  <a:pt x="621502" y="1356909"/>
                </a:lnTo>
                <a:lnTo>
                  <a:pt x="621502" y="2629192"/>
                </a:lnTo>
                <a:lnTo>
                  <a:pt x="642428" y="2632167"/>
                </a:lnTo>
                <a:cubicBezTo>
                  <a:pt x="729170" y="2683448"/>
                  <a:pt x="815912" y="2734728"/>
                  <a:pt x="902653" y="2786008"/>
                </a:cubicBezTo>
                <a:cubicBezTo>
                  <a:pt x="925306" y="2799400"/>
                  <a:pt x="940386" y="2820706"/>
                  <a:pt x="946455" y="2844328"/>
                </a:cubicBezTo>
                <a:lnTo>
                  <a:pt x="948241" y="2874418"/>
                </a:lnTo>
                <a:lnTo>
                  <a:pt x="951265" y="2889395"/>
                </a:lnTo>
                <a:lnTo>
                  <a:pt x="951265" y="3665894"/>
                </a:lnTo>
                <a:cubicBezTo>
                  <a:pt x="951265" y="3718525"/>
                  <a:pt x="908599" y="3761191"/>
                  <a:pt x="855968" y="37611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ym typeface="Arial" panose="020B0604020202020204" pitchFamily="34" charset="0"/>
            </a:endParaRPr>
          </a:p>
        </p:txBody>
      </p:sp>
      <p:sp>
        <p:nvSpPr>
          <p:cNvPr id="98" name="MH_Other_2"/>
          <p:cNvSpPr/>
          <p:nvPr>
            <p:custDataLst>
              <p:tags r:id="rId4"/>
            </p:custDataLst>
          </p:nvPr>
        </p:nvSpPr>
        <p:spPr>
          <a:xfrm>
            <a:off x="10378281" y="5428456"/>
            <a:ext cx="482600" cy="304800"/>
          </a:xfrm>
          <a:custGeom>
            <a:avLst/>
            <a:gdLst>
              <a:gd name="connsiteX0" fmla="*/ 0 w 482600"/>
              <a:gd name="connsiteY0" fmla="*/ 304800 h 304800"/>
              <a:gd name="connsiteX1" fmla="*/ 114300 w 482600"/>
              <a:gd name="connsiteY1" fmla="*/ 0 h 304800"/>
              <a:gd name="connsiteX2" fmla="*/ 482600 w 48260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600" h="304800">
                <a:moveTo>
                  <a:pt x="0" y="304800"/>
                </a:moveTo>
                <a:lnTo>
                  <a:pt x="114300" y="0"/>
                </a:lnTo>
                <a:lnTo>
                  <a:pt x="48260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9" name="MH_Other_3"/>
          <p:cNvSpPr/>
          <p:nvPr>
            <p:custDataLst>
              <p:tags r:id="rId5"/>
            </p:custDataLst>
          </p:nvPr>
        </p:nvSpPr>
        <p:spPr>
          <a:xfrm>
            <a:off x="9517856" y="3945731"/>
            <a:ext cx="482600" cy="304800"/>
          </a:xfrm>
          <a:custGeom>
            <a:avLst/>
            <a:gdLst>
              <a:gd name="connsiteX0" fmla="*/ 0 w 482600"/>
              <a:gd name="connsiteY0" fmla="*/ 304800 h 304800"/>
              <a:gd name="connsiteX1" fmla="*/ 114300 w 482600"/>
              <a:gd name="connsiteY1" fmla="*/ 0 h 304800"/>
              <a:gd name="connsiteX2" fmla="*/ 482600 w 48260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600" h="304800">
                <a:moveTo>
                  <a:pt x="0" y="304800"/>
                </a:moveTo>
                <a:lnTo>
                  <a:pt x="114300" y="0"/>
                </a:lnTo>
                <a:lnTo>
                  <a:pt x="48260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0" name="MH_Other_4"/>
          <p:cNvSpPr/>
          <p:nvPr>
            <p:custDataLst>
              <p:tags r:id="rId6"/>
            </p:custDataLst>
          </p:nvPr>
        </p:nvSpPr>
        <p:spPr>
          <a:xfrm flipH="1">
            <a:off x="7233444" y="4040981"/>
            <a:ext cx="482600" cy="304800"/>
          </a:xfrm>
          <a:custGeom>
            <a:avLst/>
            <a:gdLst>
              <a:gd name="connsiteX0" fmla="*/ 0 w 482600"/>
              <a:gd name="connsiteY0" fmla="*/ 304800 h 304800"/>
              <a:gd name="connsiteX1" fmla="*/ 114300 w 482600"/>
              <a:gd name="connsiteY1" fmla="*/ 0 h 304800"/>
              <a:gd name="connsiteX2" fmla="*/ 482600 w 48260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600" h="304800">
                <a:moveTo>
                  <a:pt x="0" y="304800"/>
                </a:moveTo>
                <a:lnTo>
                  <a:pt x="114300" y="0"/>
                </a:lnTo>
                <a:lnTo>
                  <a:pt x="48260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1" name="MH_Other_5"/>
          <p:cNvSpPr/>
          <p:nvPr>
            <p:custDataLst>
              <p:tags r:id="rId7"/>
            </p:custDataLst>
          </p:nvPr>
        </p:nvSpPr>
        <p:spPr>
          <a:xfrm flipH="1">
            <a:off x="7130256" y="5580856"/>
            <a:ext cx="533400" cy="279400"/>
          </a:xfrm>
          <a:custGeom>
            <a:avLst/>
            <a:gdLst>
              <a:gd name="connsiteX0" fmla="*/ 0 w 482600"/>
              <a:gd name="connsiteY0" fmla="*/ 304800 h 304800"/>
              <a:gd name="connsiteX1" fmla="*/ 114300 w 482600"/>
              <a:gd name="connsiteY1" fmla="*/ 0 h 304800"/>
              <a:gd name="connsiteX2" fmla="*/ 482600 w 482600"/>
              <a:gd name="connsiteY2" fmla="*/ 0 h 304800"/>
              <a:gd name="connsiteX0" fmla="*/ 0 w 533400"/>
              <a:gd name="connsiteY0" fmla="*/ 279400 h 279400"/>
              <a:gd name="connsiteX1" fmla="*/ 165100 w 533400"/>
              <a:gd name="connsiteY1" fmla="*/ 0 h 279400"/>
              <a:gd name="connsiteX2" fmla="*/ 533400 w 53340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279400">
                <a:moveTo>
                  <a:pt x="0" y="279400"/>
                </a:moveTo>
                <a:lnTo>
                  <a:pt x="165100" y="0"/>
                </a:lnTo>
                <a:lnTo>
                  <a:pt x="53340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" name="MH_Other_6"/>
          <p:cNvSpPr/>
          <p:nvPr>
            <p:custDataLst>
              <p:tags r:id="rId8"/>
            </p:custDataLst>
          </p:nvPr>
        </p:nvSpPr>
        <p:spPr>
          <a:xfrm flipH="1">
            <a:off x="7692231" y="7230269"/>
            <a:ext cx="609600" cy="266700"/>
          </a:xfrm>
          <a:custGeom>
            <a:avLst/>
            <a:gdLst>
              <a:gd name="connsiteX0" fmla="*/ 0 w 482600"/>
              <a:gd name="connsiteY0" fmla="*/ 304800 h 304800"/>
              <a:gd name="connsiteX1" fmla="*/ 114300 w 482600"/>
              <a:gd name="connsiteY1" fmla="*/ 0 h 304800"/>
              <a:gd name="connsiteX2" fmla="*/ 482600 w 482600"/>
              <a:gd name="connsiteY2" fmla="*/ 0 h 304800"/>
              <a:gd name="connsiteX0" fmla="*/ 0 w 609600"/>
              <a:gd name="connsiteY0" fmla="*/ 266700 h 266700"/>
              <a:gd name="connsiteX1" fmla="*/ 241300 w 609600"/>
              <a:gd name="connsiteY1" fmla="*/ 0 h 266700"/>
              <a:gd name="connsiteX2" fmla="*/ 609600 w 609600"/>
              <a:gd name="connsiteY2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266700">
                <a:moveTo>
                  <a:pt x="0" y="266700"/>
                </a:moveTo>
                <a:lnTo>
                  <a:pt x="241300" y="0"/>
                </a:lnTo>
                <a:lnTo>
                  <a:pt x="60960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57" name="MH_SubTitle_2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0241756" y="3572669"/>
            <a:ext cx="2260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da-DK" altLang="zh-CN"/>
              <a:t>LOREM IPSUM</a:t>
            </a:r>
          </a:p>
          <a:p>
            <a:pPr eaLnBrk="1" hangingPunct="1">
              <a:lnSpc>
                <a:spcPct val="110000"/>
              </a:lnSpc>
            </a:pPr>
            <a:r>
              <a:rPr lang="da-DK" altLang="zh-CN"/>
              <a:t>LOREM IPSUM</a:t>
            </a:r>
          </a:p>
        </p:txBody>
      </p:sp>
      <p:sp>
        <p:nvSpPr>
          <p:cNvPr id="2058" name="MH_SubTitle_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1067256" y="5053806"/>
            <a:ext cx="2262188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da-DK" altLang="zh-CN"/>
              <a:t>LOREM IPSUM</a:t>
            </a:r>
          </a:p>
          <a:p>
            <a:pPr eaLnBrk="1" hangingPunct="1">
              <a:lnSpc>
                <a:spcPct val="110000"/>
              </a:lnSpc>
            </a:pPr>
            <a:r>
              <a:rPr lang="da-DK" altLang="zh-CN"/>
              <a:t>LOREM IPSUM</a:t>
            </a:r>
          </a:p>
        </p:txBody>
      </p:sp>
      <p:sp>
        <p:nvSpPr>
          <p:cNvPr id="2059" name="MH_SubTitle_5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377658" y="6828631"/>
            <a:ext cx="2136775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10000"/>
              </a:lnSpc>
            </a:pPr>
            <a:r>
              <a:rPr lang="da-DK" altLang="zh-CN"/>
              <a:t>LOREM IPSUM</a:t>
            </a:r>
          </a:p>
          <a:p>
            <a:pPr algn="r" eaLnBrk="1" hangingPunct="1">
              <a:lnSpc>
                <a:spcPct val="110000"/>
              </a:lnSpc>
            </a:pPr>
            <a:r>
              <a:rPr lang="da-DK" altLang="zh-CN"/>
              <a:t>LOREM IPSUM</a:t>
            </a:r>
          </a:p>
        </p:txBody>
      </p:sp>
      <p:sp>
        <p:nvSpPr>
          <p:cNvPr id="2060" name="MH_SubTitle_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825208" y="5193506"/>
            <a:ext cx="2136775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10000"/>
              </a:lnSpc>
            </a:pPr>
            <a:r>
              <a:rPr lang="da-DK" altLang="zh-CN"/>
              <a:t>LOREM IPSUM</a:t>
            </a:r>
          </a:p>
          <a:p>
            <a:pPr algn="r" eaLnBrk="1" hangingPunct="1">
              <a:lnSpc>
                <a:spcPct val="110000"/>
              </a:lnSpc>
            </a:pPr>
            <a:r>
              <a:rPr lang="da-DK" altLang="zh-CN"/>
              <a:t>LOREM IPSUM</a:t>
            </a:r>
          </a:p>
        </p:txBody>
      </p:sp>
      <p:sp>
        <p:nvSpPr>
          <p:cNvPr id="2061" name="MH_SubTitle_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939508" y="3658396"/>
            <a:ext cx="2136775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10000"/>
              </a:lnSpc>
            </a:pPr>
            <a:r>
              <a:rPr lang="da-DK" altLang="zh-CN"/>
              <a:t>LOREM IPSUM</a:t>
            </a:r>
          </a:p>
          <a:p>
            <a:pPr algn="r" eaLnBrk="1" hangingPunct="1">
              <a:lnSpc>
                <a:spcPct val="110000"/>
              </a:lnSpc>
            </a:pPr>
            <a:r>
              <a:rPr lang="da-DK" altLang="zh-CN"/>
              <a:t>LOREM IPSUM</a:t>
            </a:r>
          </a:p>
        </p:txBody>
      </p:sp>
      <p:sp>
        <p:nvSpPr>
          <p:cNvPr id="2062" name="MH_Other_7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9660733" y="3425033"/>
            <a:ext cx="339725" cy="423863"/>
          </a:xfrm>
          <a:custGeom>
            <a:avLst/>
            <a:gdLst>
              <a:gd name="T0" fmla="*/ 732 w 14111617"/>
              <a:gd name="T1" fmla="*/ 387 h 17643644"/>
              <a:gd name="T2" fmla="*/ 798 w 14111617"/>
              <a:gd name="T3" fmla="*/ 444 h 17643644"/>
              <a:gd name="T4" fmla="*/ 742 w 14111617"/>
              <a:gd name="T5" fmla="*/ 525 h 17643644"/>
              <a:gd name="T6" fmla="*/ 269 w 14111617"/>
              <a:gd name="T7" fmla="*/ 607 h 17643644"/>
              <a:gd name="T8" fmla="*/ 349 w 14111617"/>
              <a:gd name="T9" fmla="*/ 674 h 17643644"/>
              <a:gd name="T10" fmla="*/ 657 w 14111617"/>
              <a:gd name="T11" fmla="*/ 627 h 17643644"/>
              <a:gd name="T12" fmla="*/ 614 w 14111617"/>
              <a:gd name="T13" fmla="*/ 879 h 17643644"/>
              <a:gd name="T14" fmla="*/ 426 w 14111617"/>
              <a:gd name="T15" fmla="*/ 1040 h 17643644"/>
              <a:gd name="T16" fmla="*/ 239 w 14111617"/>
              <a:gd name="T17" fmla="*/ 879 h 17643644"/>
              <a:gd name="T18" fmla="*/ 212 w 14111617"/>
              <a:gd name="T19" fmla="*/ 740 h 17643644"/>
              <a:gd name="T20" fmla="*/ 70 w 14111617"/>
              <a:gd name="T21" fmla="*/ 622 h 17643644"/>
              <a:gd name="T22" fmla="*/ 40 w 14111617"/>
              <a:gd name="T23" fmla="*/ 577 h 17643644"/>
              <a:gd name="T24" fmla="*/ 96 w 14111617"/>
              <a:gd name="T25" fmla="*/ 496 h 17643644"/>
              <a:gd name="T26" fmla="*/ 718 w 14111617"/>
              <a:gd name="T27" fmla="*/ 388 h 17643644"/>
              <a:gd name="T28" fmla="*/ 732 w 14111617"/>
              <a:gd name="T29" fmla="*/ 387 h 17643644"/>
              <a:gd name="T30" fmla="*/ 767 w 14111617"/>
              <a:gd name="T31" fmla="*/ 164 h 17643644"/>
              <a:gd name="T32" fmla="*/ 833 w 14111617"/>
              <a:gd name="T33" fmla="*/ 221 h 17643644"/>
              <a:gd name="T34" fmla="*/ 777 w 14111617"/>
              <a:gd name="T35" fmla="*/ 302 h 17643644"/>
              <a:gd name="T36" fmla="*/ 82 w 14111617"/>
              <a:gd name="T37" fmla="*/ 425 h 17643644"/>
              <a:gd name="T38" fmla="*/ 1 w 14111617"/>
              <a:gd name="T39" fmla="*/ 369 h 17643644"/>
              <a:gd name="T40" fmla="*/ 57 w 14111617"/>
              <a:gd name="T41" fmla="*/ 289 h 17643644"/>
              <a:gd name="T42" fmla="*/ 753 w 14111617"/>
              <a:gd name="T43" fmla="*/ 165 h 17643644"/>
              <a:gd name="T44" fmla="*/ 767 w 14111617"/>
              <a:gd name="T45" fmla="*/ 164 h 17643644"/>
              <a:gd name="T46" fmla="*/ 486 w 14111617"/>
              <a:gd name="T47" fmla="*/ 0 h 17643644"/>
              <a:gd name="T48" fmla="*/ 553 w 14111617"/>
              <a:gd name="T49" fmla="*/ 57 h 17643644"/>
              <a:gd name="T50" fmla="*/ 496 w 14111617"/>
              <a:gd name="T51" fmla="*/ 138 h 17643644"/>
              <a:gd name="T52" fmla="*/ 119 w 14111617"/>
              <a:gd name="T53" fmla="*/ 204 h 17643644"/>
              <a:gd name="T54" fmla="*/ 38 w 14111617"/>
              <a:gd name="T55" fmla="*/ 147 h 17643644"/>
              <a:gd name="T56" fmla="*/ 95 w 14111617"/>
              <a:gd name="T57" fmla="*/ 67 h 17643644"/>
              <a:gd name="T58" fmla="*/ 472 w 14111617"/>
              <a:gd name="T59" fmla="*/ 1 h 17643644"/>
              <a:gd name="T60" fmla="*/ 486 w 14111617"/>
              <a:gd name="T61" fmla="*/ 0 h 1764364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4111617" h="17643644">
                <a:moveTo>
                  <a:pt x="12371896" y="6561097"/>
                </a:moveTo>
                <a:cubicBezTo>
                  <a:pt x="12919809" y="6576333"/>
                  <a:pt x="13397674" y="6974000"/>
                  <a:pt x="13496203" y="7535412"/>
                </a:cubicBezTo>
                <a:cubicBezTo>
                  <a:pt x="13608807" y="8173274"/>
                  <a:pt x="13180911" y="8784870"/>
                  <a:pt x="12539066" y="8897434"/>
                </a:cubicBezTo>
                <a:cubicBezTo>
                  <a:pt x="12539066" y="8897434"/>
                  <a:pt x="12539066" y="8897434"/>
                  <a:pt x="4547914" y="10296977"/>
                </a:cubicBezTo>
                <a:cubicBezTo>
                  <a:pt x="4547914" y="10296977"/>
                  <a:pt x="4547914" y="10296977"/>
                  <a:pt x="5906674" y="11433872"/>
                </a:cubicBezTo>
                <a:cubicBezTo>
                  <a:pt x="5906674" y="11433872"/>
                  <a:pt x="5906674" y="11433872"/>
                  <a:pt x="11112746" y="10642173"/>
                </a:cubicBezTo>
                <a:cubicBezTo>
                  <a:pt x="10940086" y="11902888"/>
                  <a:pt x="10737398" y="13373722"/>
                  <a:pt x="10377064" y="14912094"/>
                </a:cubicBezTo>
                <a:cubicBezTo>
                  <a:pt x="9960428" y="16701860"/>
                  <a:pt x="9228500" y="17643644"/>
                  <a:pt x="7209130" y="17643644"/>
                </a:cubicBezTo>
                <a:cubicBezTo>
                  <a:pt x="5189758" y="17643644"/>
                  <a:pt x="4517886" y="16686850"/>
                  <a:pt x="4041196" y="14912094"/>
                </a:cubicBezTo>
                <a:cubicBezTo>
                  <a:pt x="3898564" y="14383044"/>
                  <a:pt x="3744670" y="13587593"/>
                  <a:pt x="3587024" y="12559510"/>
                </a:cubicBezTo>
                <a:cubicBezTo>
                  <a:pt x="3587024" y="12559510"/>
                  <a:pt x="3587024" y="12559510"/>
                  <a:pt x="1184800" y="10555874"/>
                </a:cubicBezTo>
                <a:cubicBezTo>
                  <a:pt x="925810" y="10387028"/>
                  <a:pt x="730628" y="10113123"/>
                  <a:pt x="670574" y="9782936"/>
                </a:cubicBezTo>
                <a:cubicBezTo>
                  <a:pt x="557970" y="9141322"/>
                  <a:pt x="985866" y="8533478"/>
                  <a:pt x="1627710" y="8420914"/>
                </a:cubicBezTo>
                <a:cubicBezTo>
                  <a:pt x="1627710" y="8420914"/>
                  <a:pt x="1627710" y="8420914"/>
                  <a:pt x="12133690" y="6578620"/>
                </a:cubicBezTo>
                <a:cubicBezTo>
                  <a:pt x="12213920" y="6564549"/>
                  <a:pt x="12293624" y="6558921"/>
                  <a:pt x="12371896" y="6561097"/>
                </a:cubicBezTo>
                <a:close/>
                <a:moveTo>
                  <a:pt x="12965801" y="2782157"/>
                </a:moveTo>
                <a:cubicBezTo>
                  <a:pt x="13516185" y="2794825"/>
                  <a:pt x="13994011" y="3191997"/>
                  <a:pt x="14092532" y="3750007"/>
                </a:cubicBezTo>
                <a:cubicBezTo>
                  <a:pt x="14208881" y="4391484"/>
                  <a:pt x="13781018" y="5002951"/>
                  <a:pt x="13142977" y="5115490"/>
                </a:cubicBezTo>
                <a:cubicBezTo>
                  <a:pt x="13142977" y="5115490"/>
                  <a:pt x="13142977" y="5115490"/>
                  <a:pt x="1384260" y="7216234"/>
                </a:cubicBezTo>
                <a:cubicBezTo>
                  <a:pt x="1057732" y="7272504"/>
                  <a:pt x="186994" y="7208732"/>
                  <a:pt x="18102" y="6263397"/>
                </a:cubicBezTo>
                <a:cubicBezTo>
                  <a:pt x="-94494" y="5625671"/>
                  <a:pt x="329616" y="5014204"/>
                  <a:pt x="971410" y="4897913"/>
                </a:cubicBezTo>
                <a:cubicBezTo>
                  <a:pt x="971410" y="4897913"/>
                  <a:pt x="971410" y="4897913"/>
                  <a:pt x="12726374" y="2800921"/>
                </a:cubicBezTo>
                <a:cubicBezTo>
                  <a:pt x="12807067" y="2786384"/>
                  <a:pt x="12887175" y="2780347"/>
                  <a:pt x="12965801" y="2782157"/>
                </a:cubicBezTo>
                <a:close/>
                <a:moveTo>
                  <a:pt x="8224110" y="617"/>
                </a:moveTo>
                <a:cubicBezTo>
                  <a:pt x="8772602" y="18315"/>
                  <a:pt x="9252854" y="415588"/>
                  <a:pt x="9348082" y="973738"/>
                </a:cubicBezTo>
                <a:cubicBezTo>
                  <a:pt x="9460670" y="1615377"/>
                  <a:pt x="9032842" y="2223245"/>
                  <a:pt x="8391098" y="2335813"/>
                </a:cubicBezTo>
                <a:cubicBezTo>
                  <a:pt x="8391098" y="2335813"/>
                  <a:pt x="8391098" y="2335813"/>
                  <a:pt x="2007450" y="3453990"/>
                </a:cubicBezTo>
                <a:cubicBezTo>
                  <a:pt x="1485800" y="3540293"/>
                  <a:pt x="776506" y="3251368"/>
                  <a:pt x="645156" y="2497161"/>
                </a:cubicBezTo>
                <a:cubicBezTo>
                  <a:pt x="532570" y="1855522"/>
                  <a:pt x="960398" y="1247654"/>
                  <a:pt x="1602140" y="1135085"/>
                </a:cubicBezTo>
                <a:cubicBezTo>
                  <a:pt x="1602140" y="1135085"/>
                  <a:pt x="1602140" y="1135085"/>
                  <a:pt x="7985788" y="16909"/>
                </a:cubicBezTo>
                <a:cubicBezTo>
                  <a:pt x="8066006" y="3307"/>
                  <a:pt x="8145754" y="-1911"/>
                  <a:pt x="8224110" y="6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2063" name="MH_Other_8"/>
          <p:cNvSpPr>
            <a:spLocks noChangeAspect="1"/>
          </p:cNvSpPr>
          <p:nvPr>
            <p:custDataLst>
              <p:tags r:id="rId15"/>
            </p:custDataLst>
          </p:nvPr>
        </p:nvSpPr>
        <p:spPr bwMode="auto">
          <a:xfrm>
            <a:off x="7235033" y="3563144"/>
            <a:ext cx="423863" cy="423862"/>
          </a:xfrm>
          <a:custGeom>
            <a:avLst/>
            <a:gdLst>
              <a:gd name="T0" fmla="*/ 50950 w 2219325"/>
              <a:gd name="T1" fmla="*/ 70761 h 2219325"/>
              <a:gd name="T2" fmla="*/ 50691 w 2219325"/>
              <a:gd name="T3" fmla="*/ 73114 h 2219325"/>
              <a:gd name="T4" fmla="*/ 60986 w 2219325"/>
              <a:gd name="T5" fmla="*/ 67862 h 2219325"/>
              <a:gd name="T6" fmla="*/ 42012 w 2219325"/>
              <a:gd name="T7" fmla="*/ 73601 h 2219325"/>
              <a:gd name="T8" fmla="*/ 46973 w 2219325"/>
              <a:gd name="T9" fmla="*/ 70541 h 2219325"/>
              <a:gd name="T10" fmla="*/ 51147 w 2219325"/>
              <a:gd name="T11" fmla="*/ 64212 h 2219325"/>
              <a:gd name="T12" fmla="*/ 30975 w 2219325"/>
              <a:gd name="T13" fmla="*/ 66321 h 2219325"/>
              <a:gd name="T14" fmla="*/ 35404 w 2219325"/>
              <a:gd name="T15" fmla="*/ 71793 h 2219325"/>
              <a:gd name="T16" fmla="*/ 14179 w 2219325"/>
              <a:gd name="T17" fmla="*/ 62227 h 2219325"/>
              <a:gd name="T18" fmla="*/ 22829 w 2219325"/>
              <a:gd name="T19" fmla="*/ 69705 h 2219325"/>
              <a:gd name="T20" fmla="*/ 32865 w 2219325"/>
              <a:gd name="T21" fmla="*/ 73782 h 2219325"/>
              <a:gd name="T22" fmla="*/ 28970 w 2219325"/>
              <a:gd name="T23" fmla="*/ 69185 h 2219325"/>
              <a:gd name="T24" fmla="*/ 58856 w 2219325"/>
              <a:gd name="T25" fmla="*/ 45455 h 2219325"/>
              <a:gd name="T26" fmla="*/ 69321 w 2219325"/>
              <a:gd name="T27" fmla="*/ 58914 h 2219325"/>
              <a:gd name="T28" fmla="*/ 73625 w 2219325"/>
              <a:gd name="T29" fmla="*/ 49032 h 2219325"/>
              <a:gd name="T30" fmla="*/ 53488 w 2219325"/>
              <a:gd name="T31" fmla="*/ 57986 h 2219325"/>
              <a:gd name="T32" fmla="*/ 55784 w 2219325"/>
              <a:gd name="T33" fmla="*/ 43183 h 2219325"/>
              <a:gd name="T34" fmla="*/ 26559 w 2219325"/>
              <a:gd name="T35" fmla="*/ 54068 h 2219325"/>
              <a:gd name="T36" fmla="*/ 6770 w 2219325"/>
              <a:gd name="T37" fmla="*/ 45693 h 2219325"/>
              <a:gd name="T38" fmla="*/ 10504 w 2219325"/>
              <a:gd name="T39" fmla="*/ 56778 h 2219325"/>
              <a:gd name="T40" fmla="*/ 22606 w 2219325"/>
              <a:gd name="T41" fmla="*/ 49860 h 2219325"/>
              <a:gd name="T42" fmla="*/ 57743 w 2219325"/>
              <a:gd name="T43" fmla="*/ 26999 h 2219325"/>
              <a:gd name="T44" fmla="*/ 74610 w 2219325"/>
              <a:gd name="T45" fmla="*/ 37855 h 2219325"/>
              <a:gd name="T46" fmla="*/ 71688 w 2219325"/>
              <a:gd name="T47" fmla="*/ 26434 h 2219325"/>
              <a:gd name="T48" fmla="*/ 55575 w 2219325"/>
              <a:gd name="T49" fmla="*/ 34465 h 2219325"/>
              <a:gd name="T50" fmla="*/ 27822 w 2219325"/>
              <a:gd name="T51" fmla="*/ 22130 h 2219325"/>
              <a:gd name="T52" fmla="*/ 25283 w 2219325"/>
              <a:gd name="T53" fmla="*/ 36725 h 2219325"/>
              <a:gd name="T54" fmla="*/ 8741 w 2219325"/>
              <a:gd name="T55" fmla="*/ 27965 h 2219325"/>
              <a:gd name="T56" fmla="*/ 6411 w 2219325"/>
              <a:gd name="T57" fmla="*/ 39021 h 2219325"/>
              <a:gd name="T58" fmla="*/ 23707 w 2219325"/>
              <a:gd name="T59" fmla="*/ 25005 h 2219325"/>
              <a:gd name="T60" fmla="*/ 50324 w 2219325"/>
              <a:gd name="T61" fmla="*/ 15221 h 2219325"/>
              <a:gd name="T62" fmla="*/ 45965 w 2219325"/>
              <a:gd name="T63" fmla="*/ 9541 h 2219325"/>
              <a:gd name="T64" fmla="*/ 38256 w 2219325"/>
              <a:gd name="T65" fmla="*/ 7651 h 2219325"/>
              <a:gd name="T66" fmla="*/ 33387 w 2219325"/>
              <a:gd name="T67" fmla="*/ 11210 h 2219325"/>
              <a:gd name="T68" fmla="*/ 29376 w 2219325"/>
              <a:gd name="T69" fmla="*/ 17945 h 2219325"/>
              <a:gd name="T70" fmla="*/ 26481 w 2219325"/>
              <a:gd name="T71" fmla="*/ 9344 h 2219325"/>
              <a:gd name="T72" fmla="*/ 16973 w 2219325"/>
              <a:gd name="T73" fmla="*/ 15767 h 2219325"/>
              <a:gd name="T74" fmla="*/ 28448 w 2219325"/>
              <a:gd name="T75" fmla="*/ 12717 h 2219325"/>
              <a:gd name="T76" fmla="*/ 32483 w 2219325"/>
              <a:gd name="T77" fmla="*/ 7593 h 2219325"/>
              <a:gd name="T78" fmla="*/ 51228 w 2219325"/>
              <a:gd name="T79" fmla="*/ 10654 h 2219325"/>
              <a:gd name="T80" fmla="*/ 66911 w 2219325"/>
              <a:gd name="T81" fmla="*/ 18759 h 2219325"/>
              <a:gd name="T82" fmla="*/ 58262 w 2219325"/>
              <a:gd name="T83" fmla="*/ 11280 h 2219325"/>
              <a:gd name="T84" fmla="*/ 48040 w 2219325"/>
              <a:gd name="T85" fmla="*/ 7163 h 2219325"/>
              <a:gd name="T86" fmla="*/ 53512 w 2219325"/>
              <a:gd name="T87" fmla="*/ 2133 h 2219325"/>
              <a:gd name="T88" fmla="*/ 65522 w 2219325"/>
              <a:gd name="T89" fmla="*/ 8648 h 2219325"/>
              <a:gd name="T90" fmla="*/ 74645 w 2219325"/>
              <a:gd name="T91" fmla="*/ 18676 h 2219325"/>
              <a:gd name="T92" fmla="*/ 79989 w 2219325"/>
              <a:gd name="T93" fmla="*/ 31381 h 2219325"/>
              <a:gd name="T94" fmla="*/ 80708 w 2219325"/>
              <a:gd name="T95" fmla="*/ 45675 h 2219325"/>
              <a:gd name="T96" fmla="*/ 76593 w 2219325"/>
              <a:gd name="T97" fmla="*/ 58960 h 2219325"/>
              <a:gd name="T98" fmla="*/ 68478 w 2219325"/>
              <a:gd name="T99" fmla="*/ 69857 h 2219325"/>
              <a:gd name="T100" fmla="*/ 57186 w 2219325"/>
              <a:gd name="T101" fmla="*/ 77462 h 2219325"/>
              <a:gd name="T102" fmla="*/ 43635 w 2219325"/>
              <a:gd name="T103" fmla="*/ 80905 h 2219325"/>
              <a:gd name="T104" fmla="*/ 29422 w 2219325"/>
              <a:gd name="T105" fmla="*/ 79490 h 2219325"/>
              <a:gd name="T106" fmla="*/ 17053 w 2219325"/>
              <a:gd name="T107" fmla="*/ 73555 h 2219325"/>
              <a:gd name="T108" fmla="*/ 7477 w 2219325"/>
              <a:gd name="T109" fmla="*/ 63968 h 2219325"/>
              <a:gd name="T110" fmla="*/ 1542 w 2219325"/>
              <a:gd name="T111" fmla="*/ 51610 h 2219325"/>
              <a:gd name="T112" fmla="*/ 116 w 2219325"/>
              <a:gd name="T113" fmla="*/ 37398 h 2219325"/>
              <a:gd name="T114" fmla="*/ 3571 w 2219325"/>
              <a:gd name="T115" fmla="*/ 23846 h 2219325"/>
              <a:gd name="T116" fmla="*/ 11187 w 2219325"/>
              <a:gd name="T117" fmla="*/ 12578 h 2219325"/>
              <a:gd name="T118" fmla="*/ 22072 w 2219325"/>
              <a:gd name="T119" fmla="*/ 4440 h 2219325"/>
              <a:gd name="T120" fmla="*/ 35357 w 2219325"/>
              <a:gd name="T121" fmla="*/ 336 h 221932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219325" h="2219325">
                <a:moveTo>
                  <a:pt x="1522095" y="1695768"/>
                </a:moveTo>
                <a:lnTo>
                  <a:pt x="1510983" y="1725295"/>
                </a:lnTo>
                <a:lnTo>
                  <a:pt x="1499553" y="1754188"/>
                </a:lnTo>
                <a:lnTo>
                  <a:pt x="1487170" y="1781810"/>
                </a:lnTo>
                <a:lnTo>
                  <a:pt x="1474153" y="1808480"/>
                </a:lnTo>
                <a:lnTo>
                  <a:pt x="1461135" y="1834515"/>
                </a:lnTo>
                <a:lnTo>
                  <a:pt x="1447165" y="1859280"/>
                </a:lnTo>
                <a:lnTo>
                  <a:pt x="1439863" y="1871345"/>
                </a:lnTo>
                <a:lnTo>
                  <a:pt x="1432877" y="1883093"/>
                </a:lnTo>
                <a:lnTo>
                  <a:pt x="1425575" y="1894840"/>
                </a:lnTo>
                <a:lnTo>
                  <a:pt x="1417955" y="1905953"/>
                </a:lnTo>
                <a:lnTo>
                  <a:pt x="1410653" y="1917065"/>
                </a:lnTo>
                <a:lnTo>
                  <a:pt x="1403033" y="1927860"/>
                </a:lnTo>
                <a:lnTo>
                  <a:pt x="1395413" y="1938020"/>
                </a:lnTo>
                <a:lnTo>
                  <a:pt x="1387157" y="1948498"/>
                </a:lnTo>
                <a:lnTo>
                  <a:pt x="1379537" y="1958023"/>
                </a:lnTo>
                <a:lnTo>
                  <a:pt x="1371600" y="1967865"/>
                </a:lnTo>
                <a:lnTo>
                  <a:pt x="1363027" y="1977390"/>
                </a:lnTo>
                <a:lnTo>
                  <a:pt x="1355090" y="1986280"/>
                </a:lnTo>
                <a:lnTo>
                  <a:pt x="1346517" y="1994853"/>
                </a:lnTo>
                <a:lnTo>
                  <a:pt x="1337945" y="2003425"/>
                </a:lnTo>
                <a:lnTo>
                  <a:pt x="1329690" y="2011680"/>
                </a:lnTo>
                <a:lnTo>
                  <a:pt x="1320800" y="2019300"/>
                </a:lnTo>
                <a:lnTo>
                  <a:pt x="1318516" y="2021258"/>
                </a:lnTo>
                <a:lnTo>
                  <a:pt x="1321630" y="2020566"/>
                </a:lnTo>
                <a:lnTo>
                  <a:pt x="1344176" y="2015168"/>
                </a:lnTo>
                <a:lnTo>
                  <a:pt x="1366405" y="2008817"/>
                </a:lnTo>
                <a:lnTo>
                  <a:pt x="1388316" y="2002466"/>
                </a:lnTo>
                <a:lnTo>
                  <a:pt x="1410227" y="1995479"/>
                </a:lnTo>
                <a:lnTo>
                  <a:pt x="1431821" y="1987858"/>
                </a:lnTo>
                <a:lnTo>
                  <a:pt x="1453415" y="1979602"/>
                </a:lnTo>
                <a:lnTo>
                  <a:pt x="1474691" y="1971345"/>
                </a:lnTo>
                <a:lnTo>
                  <a:pt x="1495332" y="1962136"/>
                </a:lnTo>
                <a:lnTo>
                  <a:pt x="1515973" y="1952610"/>
                </a:lnTo>
                <a:lnTo>
                  <a:pt x="1536296" y="1942448"/>
                </a:lnTo>
                <a:lnTo>
                  <a:pt x="1556302" y="1931651"/>
                </a:lnTo>
                <a:lnTo>
                  <a:pt x="1575991" y="1920537"/>
                </a:lnTo>
                <a:lnTo>
                  <a:pt x="1595679" y="1909105"/>
                </a:lnTo>
                <a:lnTo>
                  <a:pt x="1614415" y="1897038"/>
                </a:lnTo>
                <a:lnTo>
                  <a:pt x="1633468" y="1884653"/>
                </a:lnTo>
                <a:lnTo>
                  <a:pt x="1652203" y="1872268"/>
                </a:lnTo>
                <a:lnTo>
                  <a:pt x="1670304" y="1858614"/>
                </a:lnTo>
                <a:lnTo>
                  <a:pt x="1687770" y="1845276"/>
                </a:lnTo>
                <a:lnTo>
                  <a:pt x="1705553" y="1830986"/>
                </a:lnTo>
                <a:lnTo>
                  <a:pt x="1722383" y="1816379"/>
                </a:lnTo>
                <a:lnTo>
                  <a:pt x="1739531" y="1801454"/>
                </a:lnTo>
                <a:lnTo>
                  <a:pt x="1756044" y="1786529"/>
                </a:lnTo>
                <a:lnTo>
                  <a:pt x="1771921" y="1770651"/>
                </a:lnTo>
                <a:lnTo>
                  <a:pt x="1787481" y="1754456"/>
                </a:lnTo>
                <a:lnTo>
                  <a:pt x="1802724" y="1737943"/>
                </a:lnTo>
                <a:lnTo>
                  <a:pt x="1817967" y="1721430"/>
                </a:lnTo>
                <a:lnTo>
                  <a:pt x="1832574" y="1704282"/>
                </a:lnTo>
                <a:lnTo>
                  <a:pt x="1839112" y="1695768"/>
                </a:lnTo>
                <a:lnTo>
                  <a:pt x="1522095" y="1695768"/>
                </a:lnTo>
                <a:close/>
                <a:moveTo>
                  <a:pt x="1150620" y="1695768"/>
                </a:moveTo>
                <a:lnTo>
                  <a:pt x="1150620" y="2015808"/>
                </a:lnTo>
                <a:lnTo>
                  <a:pt x="1160780" y="2012950"/>
                </a:lnTo>
                <a:lnTo>
                  <a:pt x="1170940" y="2010093"/>
                </a:lnTo>
                <a:lnTo>
                  <a:pt x="1181100" y="2006600"/>
                </a:lnTo>
                <a:lnTo>
                  <a:pt x="1191260" y="2002155"/>
                </a:lnTo>
                <a:lnTo>
                  <a:pt x="1201103" y="1997393"/>
                </a:lnTo>
                <a:lnTo>
                  <a:pt x="1210945" y="1992313"/>
                </a:lnTo>
                <a:lnTo>
                  <a:pt x="1220787" y="1986598"/>
                </a:lnTo>
                <a:lnTo>
                  <a:pt x="1230313" y="1979930"/>
                </a:lnTo>
                <a:lnTo>
                  <a:pt x="1240155" y="1973580"/>
                </a:lnTo>
                <a:lnTo>
                  <a:pt x="1249680" y="1966278"/>
                </a:lnTo>
                <a:lnTo>
                  <a:pt x="1258887" y="1958340"/>
                </a:lnTo>
                <a:lnTo>
                  <a:pt x="1268095" y="1950085"/>
                </a:lnTo>
                <a:lnTo>
                  <a:pt x="1277303" y="1941195"/>
                </a:lnTo>
                <a:lnTo>
                  <a:pt x="1286510" y="1931988"/>
                </a:lnTo>
                <a:lnTo>
                  <a:pt x="1295400" y="1922463"/>
                </a:lnTo>
                <a:lnTo>
                  <a:pt x="1304607" y="1912303"/>
                </a:lnTo>
                <a:lnTo>
                  <a:pt x="1313180" y="1902143"/>
                </a:lnTo>
                <a:lnTo>
                  <a:pt x="1321753" y="1890713"/>
                </a:lnTo>
                <a:lnTo>
                  <a:pt x="1330325" y="1879283"/>
                </a:lnTo>
                <a:lnTo>
                  <a:pt x="1338897" y="1867853"/>
                </a:lnTo>
                <a:lnTo>
                  <a:pt x="1346835" y="1855470"/>
                </a:lnTo>
                <a:lnTo>
                  <a:pt x="1355090" y="1842770"/>
                </a:lnTo>
                <a:lnTo>
                  <a:pt x="1363027" y="1829753"/>
                </a:lnTo>
                <a:lnTo>
                  <a:pt x="1370647" y="1816418"/>
                </a:lnTo>
                <a:lnTo>
                  <a:pt x="1378267" y="1802448"/>
                </a:lnTo>
                <a:lnTo>
                  <a:pt x="1386205" y="1788160"/>
                </a:lnTo>
                <a:lnTo>
                  <a:pt x="1393507" y="1773555"/>
                </a:lnTo>
                <a:lnTo>
                  <a:pt x="1400810" y="1758633"/>
                </a:lnTo>
                <a:lnTo>
                  <a:pt x="1407477" y="1743710"/>
                </a:lnTo>
                <a:lnTo>
                  <a:pt x="1414463" y="1727835"/>
                </a:lnTo>
                <a:lnTo>
                  <a:pt x="1421447" y="1711643"/>
                </a:lnTo>
                <a:lnTo>
                  <a:pt x="1428115" y="1695768"/>
                </a:lnTo>
                <a:lnTo>
                  <a:pt x="1150620" y="1695768"/>
                </a:lnTo>
                <a:close/>
                <a:moveTo>
                  <a:pt x="791210" y="1695768"/>
                </a:moveTo>
                <a:lnTo>
                  <a:pt x="797560" y="1711643"/>
                </a:lnTo>
                <a:lnTo>
                  <a:pt x="804545" y="1727835"/>
                </a:lnTo>
                <a:lnTo>
                  <a:pt x="811213" y="1743710"/>
                </a:lnTo>
                <a:lnTo>
                  <a:pt x="818515" y="1758633"/>
                </a:lnTo>
                <a:lnTo>
                  <a:pt x="825817" y="1773555"/>
                </a:lnTo>
                <a:lnTo>
                  <a:pt x="833120" y="1788160"/>
                </a:lnTo>
                <a:lnTo>
                  <a:pt x="840740" y="1802448"/>
                </a:lnTo>
                <a:lnTo>
                  <a:pt x="848360" y="1816418"/>
                </a:lnTo>
                <a:lnTo>
                  <a:pt x="855980" y="1829753"/>
                </a:lnTo>
                <a:lnTo>
                  <a:pt x="864235" y="1842770"/>
                </a:lnTo>
                <a:lnTo>
                  <a:pt x="872173" y="1855470"/>
                </a:lnTo>
                <a:lnTo>
                  <a:pt x="880427" y="1867853"/>
                </a:lnTo>
                <a:lnTo>
                  <a:pt x="888683" y="1879283"/>
                </a:lnTo>
                <a:lnTo>
                  <a:pt x="897255" y="1890713"/>
                </a:lnTo>
                <a:lnTo>
                  <a:pt x="906145" y="1902143"/>
                </a:lnTo>
                <a:lnTo>
                  <a:pt x="914400" y="1912303"/>
                </a:lnTo>
                <a:lnTo>
                  <a:pt x="923290" y="1922463"/>
                </a:lnTo>
                <a:lnTo>
                  <a:pt x="932497" y="1931988"/>
                </a:lnTo>
                <a:lnTo>
                  <a:pt x="941387" y="1941195"/>
                </a:lnTo>
                <a:lnTo>
                  <a:pt x="950595" y="1950085"/>
                </a:lnTo>
                <a:lnTo>
                  <a:pt x="960120" y="1958340"/>
                </a:lnTo>
                <a:lnTo>
                  <a:pt x="969645" y="1966278"/>
                </a:lnTo>
                <a:lnTo>
                  <a:pt x="979170" y="1973580"/>
                </a:lnTo>
                <a:lnTo>
                  <a:pt x="988695" y="1979930"/>
                </a:lnTo>
                <a:lnTo>
                  <a:pt x="998220" y="1986598"/>
                </a:lnTo>
                <a:lnTo>
                  <a:pt x="1008380" y="1992313"/>
                </a:lnTo>
                <a:lnTo>
                  <a:pt x="1017905" y="1997393"/>
                </a:lnTo>
                <a:lnTo>
                  <a:pt x="1027747" y="2002155"/>
                </a:lnTo>
                <a:lnTo>
                  <a:pt x="1037907" y="2006600"/>
                </a:lnTo>
                <a:lnTo>
                  <a:pt x="1047750" y="2010093"/>
                </a:lnTo>
                <a:lnTo>
                  <a:pt x="1058227" y="2012950"/>
                </a:lnTo>
                <a:lnTo>
                  <a:pt x="1068705" y="2015808"/>
                </a:lnTo>
                <a:lnTo>
                  <a:pt x="1068705" y="1695768"/>
                </a:lnTo>
                <a:lnTo>
                  <a:pt x="791210" y="1695768"/>
                </a:lnTo>
                <a:close/>
                <a:moveTo>
                  <a:pt x="381497" y="1695768"/>
                </a:moveTo>
                <a:lnTo>
                  <a:pt x="388339" y="1704282"/>
                </a:lnTo>
                <a:lnTo>
                  <a:pt x="402946" y="1721430"/>
                </a:lnTo>
                <a:lnTo>
                  <a:pt x="417871" y="1737943"/>
                </a:lnTo>
                <a:lnTo>
                  <a:pt x="432796" y="1754456"/>
                </a:lnTo>
                <a:lnTo>
                  <a:pt x="448674" y="1770651"/>
                </a:lnTo>
                <a:lnTo>
                  <a:pt x="464869" y="1786529"/>
                </a:lnTo>
                <a:lnTo>
                  <a:pt x="481382" y="1801454"/>
                </a:lnTo>
                <a:lnTo>
                  <a:pt x="497895" y="1816379"/>
                </a:lnTo>
                <a:lnTo>
                  <a:pt x="515043" y="1830986"/>
                </a:lnTo>
                <a:lnTo>
                  <a:pt x="532826" y="1845276"/>
                </a:lnTo>
                <a:lnTo>
                  <a:pt x="550609" y="1858614"/>
                </a:lnTo>
                <a:lnTo>
                  <a:pt x="568709" y="1872268"/>
                </a:lnTo>
                <a:lnTo>
                  <a:pt x="587128" y="1884653"/>
                </a:lnTo>
                <a:lnTo>
                  <a:pt x="605863" y="1897038"/>
                </a:lnTo>
                <a:lnTo>
                  <a:pt x="625234" y="1909105"/>
                </a:lnTo>
                <a:lnTo>
                  <a:pt x="644605" y="1920537"/>
                </a:lnTo>
                <a:lnTo>
                  <a:pt x="664293" y="1931651"/>
                </a:lnTo>
                <a:lnTo>
                  <a:pt x="684299" y="1942448"/>
                </a:lnTo>
                <a:lnTo>
                  <a:pt x="704623" y="1952610"/>
                </a:lnTo>
                <a:lnTo>
                  <a:pt x="725264" y="1962136"/>
                </a:lnTo>
                <a:lnTo>
                  <a:pt x="746222" y="1971345"/>
                </a:lnTo>
                <a:lnTo>
                  <a:pt x="767181" y="1979602"/>
                </a:lnTo>
                <a:lnTo>
                  <a:pt x="788457" y="1987858"/>
                </a:lnTo>
                <a:lnTo>
                  <a:pt x="810368" y="1995479"/>
                </a:lnTo>
                <a:lnTo>
                  <a:pt x="832279" y="2002466"/>
                </a:lnTo>
                <a:lnTo>
                  <a:pt x="854190" y="2008817"/>
                </a:lnTo>
                <a:lnTo>
                  <a:pt x="876419" y="2015168"/>
                </a:lnTo>
                <a:lnTo>
                  <a:pt x="899283" y="2020566"/>
                </a:lnTo>
                <a:lnTo>
                  <a:pt x="900095" y="2020749"/>
                </a:lnTo>
                <a:lnTo>
                  <a:pt x="898525" y="2019300"/>
                </a:lnTo>
                <a:lnTo>
                  <a:pt x="889635" y="2011680"/>
                </a:lnTo>
                <a:lnTo>
                  <a:pt x="881063" y="2003425"/>
                </a:lnTo>
                <a:lnTo>
                  <a:pt x="872490" y="1994853"/>
                </a:lnTo>
                <a:lnTo>
                  <a:pt x="864235" y="1986280"/>
                </a:lnTo>
                <a:lnTo>
                  <a:pt x="855980" y="1977390"/>
                </a:lnTo>
                <a:lnTo>
                  <a:pt x="847725" y="1967865"/>
                </a:lnTo>
                <a:lnTo>
                  <a:pt x="839470" y="1958023"/>
                </a:lnTo>
                <a:lnTo>
                  <a:pt x="831850" y="1948498"/>
                </a:lnTo>
                <a:lnTo>
                  <a:pt x="823913" y="1938020"/>
                </a:lnTo>
                <a:lnTo>
                  <a:pt x="816293" y="1927860"/>
                </a:lnTo>
                <a:lnTo>
                  <a:pt x="808355" y="1917065"/>
                </a:lnTo>
                <a:lnTo>
                  <a:pt x="801053" y="1905953"/>
                </a:lnTo>
                <a:lnTo>
                  <a:pt x="793433" y="1894840"/>
                </a:lnTo>
                <a:lnTo>
                  <a:pt x="786130" y="1883093"/>
                </a:lnTo>
                <a:lnTo>
                  <a:pt x="779145" y="1871345"/>
                </a:lnTo>
                <a:lnTo>
                  <a:pt x="771843" y="1859280"/>
                </a:lnTo>
                <a:lnTo>
                  <a:pt x="758190" y="1834515"/>
                </a:lnTo>
                <a:lnTo>
                  <a:pt x="745173" y="1808480"/>
                </a:lnTo>
                <a:lnTo>
                  <a:pt x="731837" y="1781810"/>
                </a:lnTo>
                <a:lnTo>
                  <a:pt x="719773" y="1754188"/>
                </a:lnTo>
                <a:lnTo>
                  <a:pt x="708025" y="1725295"/>
                </a:lnTo>
                <a:lnTo>
                  <a:pt x="696913" y="1695768"/>
                </a:lnTo>
                <a:lnTo>
                  <a:pt x="381497" y="1695768"/>
                </a:lnTo>
                <a:close/>
                <a:moveTo>
                  <a:pt x="1615757" y="1150938"/>
                </a:moveTo>
                <a:lnTo>
                  <a:pt x="1615123" y="1182688"/>
                </a:lnTo>
                <a:lnTo>
                  <a:pt x="1613535" y="1213803"/>
                </a:lnTo>
                <a:lnTo>
                  <a:pt x="1611947" y="1244918"/>
                </a:lnTo>
                <a:lnTo>
                  <a:pt x="1609725" y="1275715"/>
                </a:lnTo>
                <a:lnTo>
                  <a:pt x="1607185" y="1305878"/>
                </a:lnTo>
                <a:lnTo>
                  <a:pt x="1603693" y="1336040"/>
                </a:lnTo>
                <a:lnTo>
                  <a:pt x="1600200" y="1365568"/>
                </a:lnTo>
                <a:lnTo>
                  <a:pt x="1596073" y="1394778"/>
                </a:lnTo>
                <a:lnTo>
                  <a:pt x="1591627" y="1423670"/>
                </a:lnTo>
                <a:lnTo>
                  <a:pt x="1586547" y="1451928"/>
                </a:lnTo>
                <a:lnTo>
                  <a:pt x="1581467" y="1479868"/>
                </a:lnTo>
                <a:lnTo>
                  <a:pt x="1576070" y="1507808"/>
                </a:lnTo>
                <a:lnTo>
                  <a:pt x="1569720" y="1534478"/>
                </a:lnTo>
                <a:lnTo>
                  <a:pt x="1563370" y="1561465"/>
                </a:lnTo>
                <a:lnTo>
                  <a:pt x="1556385" y="1587500"/>
                </a:lnTo>
                <a:lnTo>
                  <a:pt x="1549083" y="1613535"/>
                </a:lnTo>
                <a:lnTo>
                  <a:pt x="1898577" y="1613535"/>
                </a:lnTo>
                <a:lnTo>
                  <a:pt x="1898625" y="1613462"/>
                </a:lnTo>
                <a:lnTo>
                  <a:pt x="1910375" y="1594091"/>
                </a:lnTo>
                <a:lnTo>
                  <a:pt x="1922124" y="1574720"/>
                </a:lnTo>
                <a:lnTo>
                  <a:pt x="1933239" y="1555032"/>
                </a:lnTo>
                <a:lnTo>
                  <a:pt x="1943401" y="1535026"/>
                </a:lnTo>
                <a:lnTo>
                  <a:pt x="1953880" y="1514703"/>
                </a:lnTo>
                <a:lnTo>
                  <a:pt x="1963406" y="1493744"/>
                </a:lnTo>
                <a:lnTo>
                  <a:pt x="1972298" y="1473103"/>
                </a:lnTo>
                <a:lnTo>
                  <a:pt x="1981189" y="1452145"/>
                </a:lnTo>
                <a:lnTo>
                  <a:pt x="1989128" y="1430868"/>
                </a:lnTo>
                <a:lnTo>
                  <a:pt x="1997067" y="1408957"/>
                </a:lnTo>
                <a:lnTo>
                  <a:pt x="2003736" y="1387364"/>
                </a:lnTo>
                <a:lnTo>
                  <a:pt x="2010404" y="1365135"/>
                </a:lnTo>
                <a:lnTo>
                  <a:pt x="2016438" y="1342906"/>
                </a:lnTo>
                <a:lnTo>
                  <a:pt x="2021836" y="1320042"/>
                </a:lnTo>
                <a:lnTo>
                  <a:pt x="2026917" y="1297496"/>
                </a:lnTo>
                <a:lnTo>
                  <a:pt x="2031681" y="1274949"/>
                </a:lnTo>
                <a:lnTo>
                  <a:pt x="2035491" y="1251450"/>
                </a:lnTo>
                <a:lnTo>
                  <a:pt x="2038349" y="1228269"/>
                </a:lnTo>
                <a:lnTo>
                  <a:pt x="2041207" y="1204770"/>
                </a:lnTo>
                <a:lnTo>
                  <a:pt x="2043430" y="1180953"/>
                </a:lnTo>
                <a:lnTo>
                  <a:pt x="2044700" y="1157137"/>
                </a:lnTo>
                <a:lnTo>
                  <a:pt x="2044945" y="1150938"/>
                </a:lnTo>
                <a:lnTo>
                  <a:pt x="1615757" y="1150938"/>
                </a:lnTo>
                <a:close/>
                <a:moveTo>
                  <a:pt x="1150620" y="1150938"/>
                </a:moveTo>
                <a:lnTo>
                  <a:pt x="1150620" y="1613535"/>
                </a:lnTo>
                <a:lnTo>
                  <a:pt x="1456690" y="1613535"/>
                </a:lnTo>
                <a:lnTo>
                  <a:pt x="1464945" y="1588135"/>
                </a:lnTo>
                <a:lnTo>
                  <a:pt x="1472247" y="1561783"/>
                </a:lnTo>
                <a:lnTo>
                  <a:pt x="1479233" y="1535430"/>
                </a:lnTo>
                <a:lnTo>
                  <a:pt x="1485583" y="1508125"/>
                </a:lnTo>
                <a:lnTo>
                  <a:pt x="1491615" y="1480820"/>
                </a:lnTo>
                <a:lnTo>
                  <a:pt x="1497013" y="1452880"/>
                </a:lnTo>
                <a:lnTo>
                  <a:pt x="1502410" y="1423988"/>
                </a:lnTo>
                <a:lnTo>
                  <a:pt x="1507490" y="1395095"/>
                </a:lnTo>
                <a:lnTo>
                  <a:pt x="1511617" y="1365885"/>
                </a:lnTo>
                <a:lnTo>
                  <a:pt x="1515745" y="1336358"/>
                </a:lnTo>
                <a:lnTo>
                  <a:pt x="1518920" y="1305878"/>
                </a:lnTo>
                <a:lnTo>
                  <a:pt x="1522095" y="1275715"/>
                </a:lnTo>
                <a:lnTo>
                  <a:pt x="1524317" y="1244918"/>
                </a:lnTo>
                <a:lnTo>
                  <a:pt x="1526857" y="1213803"/>
                </a:lnTo>
                <a:lnTo>
                  <a:pt x="1527810" y="1182688"/>
                </a:lnTo>
                <a:lnTo>
                  <a:pt x="1529080" y="1150938"/>
                </a:lnTo>
                <a:lnTo>
                  <a:pt x="1150620" y="1150938"/>
                </a:lnTo>
                <a:close/>
                <a:moveTo>
                  <a:pt x="690245" y="1150938"/>
                </a:moveTo>
                <a:lnTo>
                  <a:pt x="691197" y="1182688"/>
                </a:lnTo>
                <a:lnTo>
                  <a:pt x="692467" y="1213803"/>
                </a:lnTo>
                <a:lnTo>
                  <a:pt x="694690" y="1244918"/>
                </a:lnTo>
                <a:lnTo>
                  <a:pt x="696913" y="1275715"/>
                </a:lnTo>
                <a:lnTo>
                  <a:pt x="700087" y="1305878"/>
                </a:lnTo>
                <a:lnTo>
                  <a:pt x="703580" y="1336358"/>
                </a:lnTo>
                <a:lnTo>
                  <a:pt x="707390" y="1365885"/>
                </a:lnTo>
                <a:lnTo>
                  <a:pt x="711517" y="1395095"/>
                </a:lnTo>
                <a:lnTo>
                  <a:pt x="716597" y="1423988"/>
                </a:lnTo>
                <a:lnTo>
                  <a:pt x="721677" y="1452880"/>
                </a:lnTo>
                <a:lnTo>
                  <a:pt x="727393" y="1480820"/>
                </a:lnTo>
                <a:lnTo>
                  <a:pt x="733425" y="1508125"/>
                </a:lnTo>
                <a:lnTo>
                  <a:pt x="740093" y="1535430"/>
                </a:lnTo>
                <a:lnTo>
                  <a:pt x="747077" y="1561783"/>
                </a:lnTo>
                <a:lnTo>
                  <a:pt x="754380" y="1588135"/>
                </a:lnTo>
                <a:lnTo>
                  <a:pt x="762000" y="1613535"/>
                </a:lnTo>
                <a:lnTo>
                  <a:pt x="1068705" y="1613535"/>
                </a:lnTo>
                <a:lnTo>
                  <a:pt x="1068705" y="1150938"/>
                </a:lnTo>
                <a:lnTo>
                  <a:pt x="690245" y="1150938"/>
                </a:lnTo>
                <a:close/>
                <a:moveTo>
                  <a:pt x="175650" y="1150938"/>
                </a:moveTo>
                <a:lnTo>
                  <a:pt x="175895" y="1157137"/>
                </a:lnTo>
                <a:lnTo>
                  <a:pt x="177165" y="1180953"/>
                </a:lnTo>
                <a:lnTo>
                  <a:pt x="179706" y="1204770"/>
                </a:lnTo>
                <a:lnTo>
                  <a:pt x="182246" y="1228269"/>
                </a:lnTo>
                <a:lnTo>
                  <a:pt x="185422" y="1251450"/>
                </a:lnTo>
                <a:lnTo>
                  <a:pt x="189232" y="1274949"/>
                </a:lnTo>
                <a:lnTo>
                  <a:pt x="193678" y="1297496"/>
                </a:lnTo>
                <a:lnTo>
                  <a:pt x="198759" y="1320042"/>
                </a:lnTo>
                <a:lnTo>
                  <a:pt x="204158" y="1342906"/>
                </a:lnTo>
                <a:lnTo>
                  <a:pt x="210191" y="1365135"/>
                </a:lnTo>
                <a:lnTo>
                  <a:pt x="216860" y="1387364"/>
                </a:lnTo>
                <a:lnTo>
                  <a:pt x="223846" y="1408957"/>
                </a:lnTo>
                <a:lnTo>
                  <a:pt x="231467" y="1430868"/>
                </a:lnTo>
                <a:lnTo>
                  <a:pt x="239406" y="1452145"/>
                </a:lnTo>
                <a:lnTo>
                  <a:pt x="248298" y="1473103"/>
                </a:lnTo>
                <a:lnTo>
                  <a:pt x="257189" y="1493744"/>
                </a:lnTo>
                <a:lnTo>
                  <a:pt x="266716" y="1514703"/>
                </a:lnTo>
                <a:lnTo>
                  <a:pt x="277195" y="1535026"/>
                </a:lnTo>
                <a:lnTo>
                  <a:pt x="287674" y="1555032"/>
                </a:lnTo>
                <a:lnTo>
                  <a:pt x="298789" y="1574720"/>
                </a:lnTo>
                <a:lnTo>
                  <a:pt x="310221" y="1594091"/>
                </a:lnTo>
                <a:lnTo>
                  <a:pt x="322288" y="1613462"/>
                </a:lnTo>
                <a:lnTo>
                  <a:pt x="322335" y="1613535"/>
                </a:lnTo>
                <a:lnTo>
                  <a:pt x="670243" y="1613535"/>
                </a:lnTo>
                <a:lnTo>
                  <a:pt x="662940" y="1587500"/>
                </a:lnTo>
                <a:lnTo>
                  <a:pt x="655955" y="1561465"/>
                </a:lnTo>
                <a:lnTo>
                  <a:pt x="649287" y="1534478"/>
                </a:lnTo>
                <a:lnTo>
                  <a:pt x="643255" y="1507808"/>
                </a:lnTo>
                <a:lnTo>
                  <a:pt x="637540" y="1479868"/>
                </a:lnTo>
                <a:lnTo>
                  <a:pt x="632460" y="1451928"/>
                </a:lnTo>
                <a:lnTo>
                  <a:pt x="627380" y="1423670"/>
                </a:lnTo>
                <a:lnTo>
                  <a:pt x="622935" y="1394778"/>
                </a:lnTo>
                <a:lnTo>
                  <a:pt x="619125" y="1365568"/>
                </a:lnTo>
                <a:lnTo>
                  <a:pt x="614997" y="1336040"/>
                </a:lnTo>
                <a:lnTo>
                  <a:pt x="612140" y="1305878"/>
                </a:lnTo>
                <a:lnTo>
                  <a:pt x="609283" y="1275715"/>
                </a:lnTo>
                <a:lnTo>
                  <a:pt x="607060" y="1244918"/>
                </a:lnTo>
                <a:lnTo>
                  <a:pt x="605155" y="1213803"/>
                </a:lnTo>
                <a:lnTo>
                  <a:pt x="603885" y="1182688"/>
                </a:lnTo>
                <a:lnTo>
                  <a:pt x="603250" y="1150938"/>
                </a:lnTo>
                <a:lnTo>
                  <a:pt x="175650" y="1150938"/>
                </a:lnTo>
                <a:close/>
                <a:moveTo>
                  <a:pt x="1549083" y="606108"/>
                </a:moveTo>
                <a:lnTo>
                  <a:pt x="1556385" y="631825"/>
                </a:lnTo>
                <a:lnTo>
                  <a:pt x="1563370" y="657860"/>
                </a:lnTo>
                <a:lnTo>
                  <a:pt x="1569720" y="684848"/>
                </a:lnTo>
                <a:lnTo>
                  <a:pt x="1576070" y="712153"/>
                </a:lnTo>
                <a:lnTo>
                  <a:pt x="1581467" y="739458"/>
                </a:lnTo>
                <a:lnTo>
                  <a:pt x="1586547" y="767398"/>
                </a:lnTo>
                <a:lnTo>
                  <a:pt x="1591627" y="795973"/>
                </a:lnTo>
                <a:lnTo>
                  <a:pt x="1596073" y="824865"/>
                </a:lnTo>
                <a:lnTo>
                  <a:pt x="1600200" y="854393"/>
                </a:lnTo>
                <a:lnTo>
                  <a:pt x="1603693" y="883920"/>
                </a:lnTo>
                <a:lnTo>
                  <a:pt x="1607185" y="914083"/>
                </a:lnTo>
                <a:lnTo>
                  <a:pt x="1609725" y="944245"/>
                </a:lnTo>
                <a:lnTo>
                  <a:pt x="1611947" y="974725"/>
                </a:lnTo>
                <a:lnTo>
                  <a:pt x="1613535" y="1005840"/>
                </a:lnTo>
                <a:lnTo>
                  <a:pt x="1615123" y="1036955"/>
                </a:lnTo>
                <a:lnTo>
                  <a:pt x="1615757" y="1068705"/>
                </a:lnTo>
                <a:lnTo>
                  <a:pt x="2045016" y="1068705"/>
                </a:lnTo>
                <a:lnTo>
                  <a:pt x="2044700" y="1060601"/>
                </a:lnTo>
                <a:lnTo>
                  <a:pt x="2043430" y="1036784"/>
                </a:lnTo>
                <a:lnTo>
                  <a:pt x="2041207" y="1013285"/>
                </a:lnTo>
                <a:lnTo>
                  <a:pt x="2038349" y="990104"/>
                </a:lnTo>
                <a:lnTo>
                  <a:pt x="2035491" y="966605"/>
                </a:lnTo>
                <a:lnTo>
                  <a:pt x="2031681" y="943423"/>
                </a:lnTo>
                <a:lnTo>
                  <a:pt x="2026917" y="920559"/>
                </a:lnTo>
                <a:lnTo>
                  <a:pt x="2021836" y="897695"/>
                </a:lnTo>
                <a:lnTo>
                  <a:pt x="2016438" y="875149"/>
                </a:lnTo>
                <a:lnTo>
                  <a:pt x="2010404" y="852920"/>
                </a:lnTo>
                <a:lnTo>
                  <a:pt x="2003736" y="831009"/>
                </a:lnTo>
                <a:lnTo>
                  <a:pt x="1997067" y="809098"/>
                </a:lnTo>
                <a:lnTo>
                  <a:pt x="1989128" y="787504"/>
                </a:lnTo>
                <a:lnTo>
                  <a:pt x="1981189" y="765910"/>
                </a:lnTo>
                <a:lnTo>
                  <a:pt x="1972298" y="744634"/>
                </a:lnTo>
                <a:lnTo>
                  <a:pt x="1963406" y="723993"/>
                </a:lnTo>
                <a:lnTo>
                  <a:pt x="1953880" y="703352"/>
                </a:lnTo>
                <a:lnTo>
                  <a:pt x="1943401" y="683029"/>
                </a:lnTo>
                <a:lnTo>
                  <a:pt x="1933239" y="663023"/>
                </a:lnTo>
                <a:lnTo>
                  <a:pt x="1922124" y="643335"/>
                </a:lnTo>
                <a:lnTo>
                  <a:pt x="1910375" y="623646"/>
                </a:lnTo>
                <a:lnTo>
                  <a:pt x="1899375" y="606108"/>
                </a:lnTo>
                <a:lnTo>
                  <a:pt x="1549083" y="606108"/>
                </a:lnTo>
                <a:close/>
                <a:moveTo>
                  <a:pt x="1150620" y="606108"/>
                </a:moveTo>
                <a:lnTo>
                  <a:pt x="1150620" y="1068705"/>
                </a:lnTo>
                <a:lnTo>
                  <a:pt x="1529080" y="1068705"/>
                </a:lnTo>
                <a:lnTo>
                  <a:pt x="1527810" y="1036955"/>
                </a:lnTo>
                <a:lnTo>
                  <a:pt x="1526857" y="1005840"/>
                </a:lnTo>
                <a:lnTo>
                  <a:pt x="1524317" y="974725"/>
                </a:lnTo>
                <a:lnTo>
                  <a:pt x="1522095" y="943928"/>
                </a:lnTo>
                <a:lnTo>
                  <a:pt x="1518920" y="913448"/>
                </a:lnTo>
                <a:lnTo>
                  <a:pt x="1515745" y="883603"/>
                </a:lnTo>
                <a:lnTo>
                  <a:pt x="1511617" y="853758"/>
                </a:lnTo>
                <a:lnTo>
                  <a:pt x="1507490" y="824548"/>
                </a:lnTo>
                <a:lnTo>
                  <a:pt x="1502410" y="795655"/>
                </a:lnTo>
                <a:lnTo>
                  <a:pt x="1497013" y="767080"/>
                </a:lnTo>
                <a:lnTo>
                  <a:pt x="1491615" y="739140"/>
                </a:lnTo>
                <a:lnTo>
                  <a:pt x="1485583" y="711518"/>
                </a:lnTo>
                <a:lnTo>
                  <a:pt x="1479233" y="684213"/>
                </a:lnTo>
                <a:lnTo>
                  <a:pt x="1472247" y="657543"/>
                </a:lnTo>
                <a:lnTo>
                  <a:pt x="1464945" y="631508"/>
                </a:lnTo>
                <a:lnTo>
                  <a:pt x="1456690" y="606108"/>
                </a:lnTo>
                <a:lnTo>
                  <a:pt x="1150620" y="606108"/>
                </a:lnTo>
                <a:close/>
                <a:moveTo>
                  <a:pt x="762000" y="606108"/>
                </a:moveTo>
                <a:lnTo>
                  <a:pt x="754380" y="631508"/>
                </a:lnTo>
                <a:lnTo>
                  <a:pt x="747077" y="657543"/>
                </a:lnTo>
                <a:lnTo>
                  <a:pt x="740093" y="684213"/>
                </a:lnTo>
                <a:lnTo>
                  <a:pt x="733425" y="711518"/>
                </a:lnTo>
                <a:lnTo>
                  <a:pt x="727393" y="739140"/>
                </a:lnTo>
                <a:lnTo>
                  <a:pt x="721677" y="767080"/>
                </a:lnTo>
                <a:lnTo>
                  <a:pt x="716597" y="795655"/>
                </a:lnTo>
                <a:lnTo>
                  <a:pt x="711517" y="824548"/>
                </a:lnTo>
                <a:lnTo>
                  <a:pt x="707390" y="853758"/>
                </a:lnTo>
                <a:lnTo>
                  <a:pt x="703580" y="883603"/>
                </a:lnTo>
                <a:lnTo>
                  <a:pt x="700087" y="913448"/>
                </a:lnTo>
                <a:lnTo>
                  <a:pt x="696913" y="943928"/>
                </a:lnTo>
                <a:lnTo>
                  <a:pt x="694690" y="974725"/>
                </a:lnTo>
                <a:lnTo>
                  <a:pt x="692467" y="1005840"/>
                </a:lnTo>
                <a:lnTo>
                  <a:pt x="691197" y="1036955"/>
                </a:lnTo>
                <a:lnTo>
                  <a:pt x="690245" y="1068705"/>
                </a:lnTo>
                <a:lnTo>
                  <a:pt x="1068705" y="1068705"/>
                </a:lnTo>
                <a:lnTo>
                  <a:pt x="1068705" y="606108"/>
                </a:lnTo>
                <a:lnTo>
                  <a:pt x="762000" y="606108"/>
                </a:lnTo>
                <a:close/>
                <a:moveTo>
                  <a:pt x="321517" y="606108"/>
                </a:moveTo>
                <a:lnTo>
                  <a:pt x="310221" y="623646"/>
                </a:lnTo>
                <a:lnTo>
                  <a:pt x="298789" y="643335"/>
                </a:lnTo>
                <a:lnTo>
                  <a:pt x="287674" y="663023"/>
                </a:lnTo>
                <a:lnTo>
                  <a:pt x="277195" y="683029"/>
                </a:lnTo>
                <a:lnTo>
                  <a:pt x="266716" y="703352"/>
                </a:lnTo>
                <a:lnTo>
                  <a:pt x="257189" y="723993"/>
                </a:lnTo>
                <a:lnTo>
                  <a:pt x="248298" y="744634"/>
                </a:lnTo>
                <a:lnTo>
                  <a:pt x="239406" y="765910"/>
                </a:lnTo>
                <a:lnTo>
                  <a:pt x="231467" y="787504"/>
                </a:lnTo>
                <a:lnTo>
                  <a:pt x="223846" y="809098"/>
                </a:lnTo>
                <a:lnTo>
                  <a:pt x="216860" y="831009"/>
                </a:lnTo>
                <a:lnTo>
                  <a:pt x="210191" y="852920"/>
                </a:lnTo>
                <a:lnTo>
                  <a:pt x="204158" y="875149"/>
                </a:lnTo>
                <a:lnTo>
                  <a:pt x="198759" y="897695"/>
                </a:lnTo>
                <a:lnTo>
                  <a:pt x="193678" y="920559"/>
                </a:lnTo>
                <a:lnTo>
                  <a:pt x="189232" y="943423"/>
                </a:lnTo>
                <a:lnTo>
                  <a:pt x="185422" y="966605"/>
                </a:lnTo>
                <a:lnTo>
                  <a:pt x="182246" y="990104"/>
                </a:lnTo>
                <a:lnTo>
                  <a:pt x="179706" y="1013285"/>
                </a:lnTo>
                <a:lnTo>
                  <a:pt x="177165" y="1036784"/>
                </a:lnTo>
                <a:lnTo>
                  <a:pt x="175895" y="1060601"/>
                </a:lnTo>
                <a:lnTo>
                  <a:pt x="175580" y="1068705"/>
                </a:lnTo>
                <a:lnTo>
                  <a:pt x="603250" y="1068705"/>
                </a:lnTo>
                <a:lnTo>
                  <a:pt x="603885" y="1036955"/>
                </a:lnTo>
                <a:lnTo>
                  <a:pt x="605155" y="1005840"/>
                </a:lnTo>
                <a:lnTo>
                  <a:pt x="607060" y="974725"/>
                </a:lnTo>
                <a:lnTo>
                  <a:pt x="609283" y="944245"/>
                </a:lnTo>
                <a:lnTo>
                  <a:pt x="612140" y="914083"/>
                </a:lnTo>
                <a:lnTo>
                  <a:pt x="614997" y="883920"/>
                </a:lnTo>
                <a:lnTo>
                  <a:pt x="619125" y="854393"/>
                </a:lnTo>
                <a:lnTo>
                  <a:pt x="622935" y="824865"/>
                </a:lnTo>
                <a:lnTo>
                  <a:pt x="627380" y="795973"/>
                </a:lnTo>
                <a:lnTo>
                  <a:pt x="632460" y="767398"/>
                </a:lnTo>
                <a:lnTo>
                  <a:pt x="637540" y="739458"/>
                </a:lnTo>
                <a:lnTo>
                  <a:pt x="643255" y="712153"/>
                </a:lnTo>
                <a:lnTo>
                  <a:pt x="649287" y="684848"/>
                </a:lnTo>
                <a:lnTo>
                  <a:pt x="655955" y="657860"/>
                </a:lnTo>
                <a:lnTo>
                  <a:pt x="662940" y="631825"/>
                </a:lnTo>
                <a:lnTo>
                  <a:pt x="670243" y="606108"/>
                </a:lnTo>
                <a:lnTo>
                  <a:pt x="321517" y="606108"/>
                </a:lnTo>
                <a:close/>
                <a:moveTo>
                  <a:pt x="1150620" y="203835"/>
                </a:moveTo>
                <a:lnTo>
                  <a:pt x="1150620" y="523875"/>
                </a:lnTo>
                <a:lnTo>
                  <a:pt x="1428115" y="523875"/>
                </a:lnTo>
                <a:lnTo>
                  <a:pt x="1421447" y="507683"/>
                </a:lnTo>
                <a:lnTo>
                  <a:pt x="1414463" y="491490"/>
                </a:lnTo>
                <a:lnTo>
                  <a:pt x="1407477" y="476250"/>
                </a:lnTo>
                <a:lnTo>
                  <a:pt x="1400810" y="460693"/>
                </a:lnTo>
                <a:lnTo>
                  <a:pt x="1393507" y="445770"/>
                </a:lnTo>
                <a:lnTo>
                  <a:pt x="1386205" y="431165"/>
                </a:lnTo>
                <a:lnTo>
                  <a:pt x="1378267" y="416878"/>
                </a:lnTo>
                <a:lnTo>
                  <a:pt x="1370647" y="403225"/>
                </a:lnTo>
                <a:lnTo>
                  <a:pt x="1363027" y="389890"/>
                </a:lnTo>
                <a:lnTo>
                  <a:pt x="1355090" y="376555"/>
                </a:lnTo>
                <a:lnTo>
                  <a:pt x="1346835" y="363855"/>
                </a:lnTo>
                <a:lnTo>
                  <a:pt x="1338897" y="352108"/>
                </a:lnTo>
                <a:lnTo>
                  <a:pt x="1330325" y="340043"/>
                </a:lnTo>
                <a:lnTo>
                  <a:pt x="1321753" y="328613"/>
                </a:lnTo>
                <a:lnTo>
                  <a:pt x="1313180" y="317818"/>
                </a:lnTo>
                <a:lnTo>
                  <a:pt x="1304607" y="307023"/>
                </a:lnTo>
                <a:lnTo>
                  <a:pt x="1295400" y="297180"/>
                </a:lnTo>
                <a:lnTo>
                  <a:pt x="1286510" y="287655"/>
                </a:lnTo>
                <a:lnTo>
                  <a:pt x="1277303" y="278448"/>
                </a:lnTo>
                <a:lnTo>
                  <a:pt x="1268095" y="269558"/>
                </a:lnTo>
                <a:lnTo>
                  <a:pt x="1258887" y="261303"/>
                </a:lnTo>
                <a:lnTo>
                  <a:pt x="1249680" y="253365"/>
                </a:lnTo>
                <a:lnTo>
                  <a:pt x="1240155" y="246063"/>
                </a:lnTo>
                <a:lnTo>
                  <a:pt x="1230313" y="239395"/>
                </a:lnTo>
                <a:lnTo>
                  <a:pt x="1220787" y="233045"/>
                </a:lnTo>
                <a:lnTo>
                  <a:pt x="1210945" y="227330"/>
                </a:lnTo>
                <a:lnTo>
                  <a:pt x="1201103" y="222250"/>
                </a:lnTo>
                <a:lnTo>
                  <a:pt x="1191260" y="217170"/>
                </a:lnTo>
                <a:lnTo>
                  <a:pt x="1181100" y="213043"/>
                </a:lnTo>
                <a:lnTo>
                  <a:pt x="1170940" y="209550"/>
                </a:lnTo>
                <a:lnTo>
                  <a:pt x="1160780" y="206375"/>
                </a:lnTo>
                <a:lnTo>
                  <a:pt x="1150620" y="203835"/>
                </a:lnTo>
                <a:close/>
                <a:moveTo>
                  <a:pt x="1068705" y="203835"/>
                </a:moveTo>
                <a:lnTo>
                  <a:pt x="1058227" y="206375"/>
                </a:lnTo>
                <a:lnTo>
                  <a:pt x="1047750" y="209550"/>
                </a:lnTo>
                <a:lnTo>
                  <a:pt x="1037907" y="213043"/>
                </a:lnTo>
                <a:lnTo>
                  <a:pt x="1027747" y="217170"/>
                </a:lnTo>
                <a:lnTo>
                  <a:pt x="1017905" y="222250"/>
                </a:lnTo>
                <a:lnTo>
                  <a:pt x="1008380" y="227330"/>
                </a:lnTo>
                <a:lnTo>
                  <a:pt x="998220" y="233045"/>
                </a:lnTo>
                <a:lnTo>
                  <a:pt x="988695" y="239395"/>
                </a:lnTo>
                <a:lnTo>
                  <a:pt x="979170" y="246063"/>
                </a:lnTo>
                <a:lnTo>
                  <a:pt x="969645" y="253365"/>
                </a:lnTo>
                <a:lnTo>
                  <a:pt x="960120" y="261303"/>
                </a:lnTo>
                <a:lnTo>
                  <a:pt x="950595" y="269558"/>
                </a:lnTo>
                <a:lnTo>
                  <a:pt x="941387" y="278448"/>
                </a:lnTo>
                <a:lnTo>
                  <a:pt x="932497" y="287655"/>
                </a:lnTo>
                <a:lnTo>
                  <a:pt x="923290" y="297180"/>
                </a:lnTo>
                <a:lnTo>
                  <a:pt x="914400" y="307023"/>
                </a:lnTo>
                <a:lnTo>
                  <a:pt x="906145" y="317818"/>
                </a:lnTo>
                <a:lnTo>
                  <a:pt x="897255" y="328613"/>
                </a:lnTo>
                <a:lnTo>
                  <a:pt x="888683" y="340043"/>
                </a:lnTo>
                <a:lnTo>
                  <a:pt x="880427" y="352108"/>
                </a:lnTo>
                <a:lnTo>
                  <a:pt x="872173" y="363855"/>
                </a:lnTo>
                <a:lnTo>
                  <a:pt x="864235" y="376555"/>
                </a:lnTo>
                <a:lnTo>
                  <a:pt x="855980" y="389890"/>
                </a:lnTo>
                <a:lnTo>
                  <a:pt x="848360" y="403225"/>
                </a:lnTo>
                <a:lnTo>
                  <a:pt x="840740" y="416878"/>
                </a:lnTo>
                <a:lnTo>
                  <a:pt x="833120" y="431165"/>
                </a:lnTo>
                <a:lnTo>
                  <a:pt x="825817" y="445770"/>
                </a:lnTo>
                <a:lnTo>
                  <a:pt x="818515" y="460693"/>
                </a:lnTo>
                <a:lnTo>
                  <a:pt x="811213" y="476250"/>
                </a:lnTo>
                <a:lnTo>
                  <a:pt x="804545" y="491490"/>
                </a:lnTo>
                <a:lnTo>
                  <a:pt x="797560" y="507683"/>
                </a:lnTo>
                <a:lnTo>
                  <a:pt x="791210" y="523875"/>
                </a:lnTo>
                <a:lnTo>
                  <a:pt x="1068705" y="523875"/>
                </a:lnTo>
                <a:lnTo>
                  <a:pt x="1068705" y="203835"/>
                </a:lnTo>
                <a:close/>
                <a:moveTo>
                  <a:pt x="902594" y="196743"/>
                </a:moveTo>
                <a:lnTo>
                  <a:pt x="899283" y="197489"/>
                </a:lnTo>
                <a:lnTo>
                  <a:pt x="876419" y="202887"/>
                </a:lnTo>
                <a:lnTo>
                  <a:pt x="854190" y="208921"/>
                </a:lnTo>
                <a:lnTo>
                  <a:pt x="832279" y="215589"/>
                </a:lnTo>
                <a:lnTo>
                  <a:pt x="810368" y="222258"/>
                </a:lnTo>
                <a:lnTo>
                  <a:pt x="788457" y="230197"/>
                </a:lnTo>
                <a:lnTo>
                  <a:pt x="767181" y="238136"/>
                </a:lnTo>
                <a:lnTo>
                  <a:pt x="746222" y="247027"/>
                </a:lnTo>
                <a:lnTo>
                  <a:pt x="725264" y="255919"/>
                </a:lnTo>
                <a:lnTo>
                  <a:pt x="704623" y="265445"/>
                </a:lnTo>
                <a:lnTo>
                  <a:pt x="684299" y="275925"/>
                </a:lnTo>
                <a:lnTo>
                  <a:pt x="664293" y="286086"/>
                </a:lnTo>
                <a:lnTo>
                  <a:pt x="644605" y="297201"/>
                </a:lnTo>
                <a:lnTo>
                  <a:pt x="625234" y="308950"/>
                </a:lnTo>
                <a:lnTo>
                  <a:pt x="605863" y="320700"/>
                </a:lnTo>
                <a:lnTo>
                  <a:pt x="587128" y="333084"/>
                </a:lnTo>
                <a:lnTo>
                  <a:pt x="568709" y="345786"/>
                </a:lnTo>
                <a:lnTo>
                  <a:pt x="550609" y="359124"/>
                </a:lnTo>
                <a:lnTo>
                  <a:pt x="532826" y="373096"/>
                </a:lnTo>
                <a:lnTo>
                  <a:pt x="515043" y="386751"/>
                </a:lnTo>
                <a:lnTo>
                  <a:pt x="497895" y="401358"/>
                </a:lnTo>
                <a:lnTo>
                  <a:pt x="481382" y="416601"/>
                </a:lnTo>
                <a:lnTo>
                  <a:pt x="464869" y="431844"/>
                </a:lnTo>
                <a:lnTo>
                  <a:pt x="448674" y="447404"/>
                </a:lnTo>
                <a:lnTo>
                  <a:pt x="432796" y="463281"/>
                </a:lnTo>
                <a:lnTo>
                  <a:pt x="417871" y="479794"/>
                </a:lnTo>
                <a:lnTo>
                  <a:pt x="402946" y="496942"/>
                </a:lnTo>
                <a:lnTo>
                  <a:pt x="388339" y="513773"/>
                </a:lnTo>
                <a:lnTo>
                  <a:pt x="380221" y="523875"/>
                </a:lnTo>
                <a:lnTo>
                  <a:pt x="696913" y="523875"/>
                </a:lnTo>
                <a:lnTo>
                  <a:pt x="708025" y="494348"/>
                </a:lnTo>
                <a:lnTo>
                  <a:pt x="719773" y="465455"/>
                </a:lnTo>
                <a:lnTo>
                  <a:pt x="731837" y="437833"/>
                </a:lnTo>
                <a:lnTo>
                  <a:pt x="745173" y="410845"/>
                </a:lnTo>
                <a:lnTo>
                  <a:pt x="758190" y="385128"/>
                </a:lnTo>
                <a:lnTo>
                  <a:pt x="771843" y="360045"/>
                </a:lnTo>
                <a:lnTo>
                  <a:pt x="779145" y="348298"/>
                </a:lnTo>
                <a:lnTo>
                  <a:pt x="786130" y="336233"/>
                </a:lnTo>
                <a:lnTo>
                  <a:pt x="793433" y="324803"/>
                </a:lnTo>
                <a:lnTo>
                  <a:pt x="801053" y="313690"/>
                </a:lnTo>
                <a:lnTo>
                  <a:pt x="808355" y="302578"/>
                </a:lnTo>
                <a:lnTo>
                  <a:pt x="816293" y="291783"/>
                </a:lnTo>
                <a:lnTo>
                  <a:pt x="823913" y="281305"/>
                </a:lnTo>
                <a:lnTo>
                  <a:pt x="831850" y="271145"/>
                </a:lnTo>
                <a:lnTo>
                  <a:pt x="839470" y="261303"/>
                </a:lnTo>
                <a:lnTo>
                  <a:pt x="847725" y="251778"/>
                </a:lnTo>
                <a:lnTo>
                  <a:pt x="855980" y="242570"/>
                </a:lnTo>
                <a:lnTo>
                  <a:pt x="864235" y="233363"/>
                </a:lnTo>
                <a:lnTo>
                  <a:pt x="872490" y="224473"/>
                </a:lnTo>
                <a:lnTo>
                  <a:pt x="881063" y="216535"/>
                </a:lnTo>
                <a:lnTo>
                  <a:pt x="889635" y="207963"/>
                </a:lnTo>
                <a:lnTo>
                  <a:pt x="898525" y="200343"/>
                </a:lnTo>
                <a:lnTo>
                  <a:pt x="902594" y="196743"/>
                </a:lnTo>
                <a:close/>
                <a:moveTo>
                  <a:pt x="1315730" y="196178"/>
                </a:moveTo>
                <a:lnTo>
                  <a:pt x="1320800" y="200343"/>
                </a:lnTo>
                <a:lnTo>
                  <a:pt x="1329690" y="207963"/>
                </a:lnTo>
                <a:lnTo>
                  <a:pt x="1337945" y="216535"/>
                </a:lnTo>
                <a:lnTo>
                  <a:pt x="1346517" y="224473"/>
                </a:lnTo>
                <a:lnTo>
                  <a:pt x="1355090" y="233363"/>
                </a:lnTo>
                <a:lnTo>
                  <a:pt x="1363027" y="242570"/>
                </a:lnTo>
                <a:lnTo>
                  <a:pt x="1371600" y="251778"/>
                </a:lnTo>
                <a:lnTo>
                  <a:pt x="1379537" y="261303"/>
                </a:lnTo>
                <a:lnTo>
                  <a:pt x="1387157" y="271145"/>
                </a:lnTo>
                <a:lnTo>
                  <a:pt x="1395413" y="281305"/>
                </a:lnTo>
                <a:lnTo>
                  <a:pt x="1403033" y="291783"/>
                </a:lnTo>
                <a:lnTo>
                  <a:pt x="1410653" y="302578"/>
                </a:lnTo>
                <a:lnTo>
                  <a:pt x="1417955" y="313690"/>
                </a:lnTo>
                <a:lnTo>
                  <a:pt x="1425575" y="324803"/>
                </a:lnTo>
                <a:lnTo>
                  <a:pt x="1432877" y="336233"/>
                </a:lnTo>
                <a:lnTo>
                  <a:pt x="1439863" y="348298"/>
                </a:lnTo>
                <a:lnTo>
                  <a:pt x="1447165" y="360045"/>
                </a:lnTo>
                <a:lnTo>
                  <a:pt x="1461135" y="385128"/>
                </a:lnTo>
                <a:lnTo>
                  <a:pt x="1474153" y="410845"/>
                </a:lnTo>
                <a:lnTo>
                  <a:pt x="1487170" y="437833"/>
                </a:lnTo>
                <a:lnTo>
                  <a:pt x="1499553" y="465455"/>
                </a:lnTo>
                <a:lnTo>
                  <a:pt x="1510983" y="494348"/>
                </a:lnTo>
                <a:lnTo>
                  <a:pt x="1522095" y="523875"/>
                </a:lnTo>
                <a:lnTo>
                  <a:pt x="1840331" y="523875"/>
                </a:lnTo>
                <a:lnTo>
                  <a:pt x="1832574" y="513773"/>
                </a:lnTo>
                <a:lnTo>
                  <a:pt x="1817967" y="496942"/>
                </a:lnTo>
                <a:lnTo>
                  <a:pt x="1802724" y="479794"/>
                </a:lnTo>
                <a:lnTo>
                  <a:pt x="1787481" y="463281"/>
                </a:lnTo>
                <a:lnTo>
                  <a:pt x="1771921" y="447404"/>
                </a:lnTo>
                <a:lnTo>
                  <a:pt x="1756044" y="431844"/>
                </a:lnTo>
                <a:lnTo>
                  <a:pt x="1739531" y="416601"/>
                </a:lnTo>
                <a:lnTo>
                  <a:pt x="1722383" y="401358"/>
                </a:lnTo>
                <a:lnTo>
                  <a:pt x="1705553" y="386751"/>
                </a:lnTo>
                <a:lnTo>
                  <a:pt x="1687770" y="373096"/>
                </a:lnTo>
                <a:lnTo>
                  <a:pt x="1670304" y="359124"/>
                </a:lnTo>
                <a:lnTo>
                  <a:pt x="1652203" y="345786"/>
                </a:lnTo>
                <a:lnTo>
                  <a:pt x="1633468" y="333084"/>
                </a:lnTo>
                <a:lnTo>
                  <a:pt x="1614415" y="320700"/>
                </a:lnTo>
                <a:lnTo>
                  <a:pt x="1595679" y="308950"/>
                </a:lnTo>
                <a:lnTo>
                  <a:pt x="1575991" y="297201"/>
                </a:lnTo>
                <a:lnTo>
                  <a:pt x="1556302" y="286086"/>
                </a:lnTo>
                <a:lnTo>
                  <a:pt x="1536296" y="275925"/>
                </a:lnTo>
                <a:lnTo>
                  <a:pt x="1515973" y="265445"/>
                </a:lnTo>
                <a:lnTo>
                  <a:pt x="1495332" y="255919"/>
                </a:lnTo>
                <a:lnTo>
                  <a:pt x="1474691" y="247027"/>
                </a:lnTo>
                <a:lnTo>
                  <a:pt x="1453415" y="238136"/>
                </a:lnTo>
                <a:lnTo>
                  <a:pt x="1431821" y="230197"/>
                </a:lnTo>
                <a:lnTo>
                  <a:pt x="1410227" y="222258"/>
                </a:lnTo>
                <a:lnTo>
                  <a:pt x="1388316" y="215589"/>
                </a:lnTo>
                <a:lnTo>
                  <a:pt x="1366405" y="208921"/>
                </a:lnTo>
                <a:lnTo>
                  <a:pt x="1344176" y="202887"/>
                </a:lnTo>
                <a:lnTo>
                  <a:pt x="1321630" y="197489"/>
                </a:lnTo>
                <a:lnTo>
                  <a:pt x="1315730" y="196178"/>
                </a:lnTo>
                <a:close/>
                <a:moveTo>
                  <a:pt x="1109345" y="0"/>
                </a:moveTo>
                <a:lnTo>
                  <a:pt x="1138237" y="318"/>
                </a:lnTo>
                <a:lnTo>
                  <a:pt x="1166495" y="1588"/>
                </a:lnTo>
                <a:lnTo>
                  <a:pt x="1195070" y="3493"/>
                </a:lnTo>
                <a:lnTo>
                  <a:pt x="1223010" y="5715"/>
                </a:lnTo>
                <a:lnTo>
                  <a:pt x="1250950" y="9208"/>
                </a:lnTo>
                <a:lnTo>
                  <a:pt x="1278573" y="13018"/>
                </a:lnTo>
                <a:lnTo>
                  <a:pt x="1306195" y="17780"/>
                </a:lnTo>
                <a:lnTo>
                  <a:pt x="1333183" y="22860"/>
                </a:lnTo>
                <a:lnTo>
                  <a:pt x="1360487" y="28575"/>
                </a:lnTo>
                <a:lnTo>
                  <a:pt x="1386840" y="34925"/>
                </a:lnTo>
                <a:lnTo>
                  <a:pt x="1413510" y="42228"/>
                </a:lnTo>
                <a:lnTo>
                  <a:pt x="1439545" y="50165"/>
                </a:lnTo>
                <a:lnTo>
                  <a:pt x="1465580" y="58420"/>
                </a:lnTo>
                <a:lnTo>
                  <a:pt x="1490980" y="67628"/>
                </a:lnTo>
                <a:lnTo>
                  <a:pt x="1516380" y="77153"/>
                </a:lnTo>
                <a:lnTo>
                  <a:pt x="1541463" y="87313"/>
                </a:lnTo>
                <a:lnTo>
                  <a:pt x="1566227" y="98108"/>
                </a:lnTo>
                <a:lnTo>
                  <a:pt x="1590675" y="109538"/>
                </a:lnTo>
                <a:lnTo>
                  <a:pt x="1614805" y="121603"/>
                </a:lnTo>
                <a:lnTo>
                  <a:pt x="1638617" y="134303"/>
                </a:lnTo>
                <a:lnTo>
                  <a:pt x="1662113" y="147320"/>
                </a:lnTo>
                <a:lnTo>
                  <a:pt x="1684973" y="160655"/>
                </a:lnTo>
                <a:lnTo>
                  <a:pt x="1707833" y="174943"/>
                </a:lnTo>
                <a:lnTo>
                  <a:pt x="1730057" y="189865"/>
                </a:lnTo>
                <a:lnTo>
                  <a:pt x="1751965" y="204788"/>
                </a:lnTo>
                <a:lnTo>
                  <a:pt x="1773555" y="220663"/>
                </a:lnTo>
                <a:lnTo>
                  <a:pt x="1794510" y="236855"/>
                </a:lnTo>
                <a:lnTo>
                  <a:pt x="1815465" y="253683"/>
                </a:lnTo>
                <a:lnTo>
                  <a:pt x="1835785" y="270510"/>
                </a:lnTo>
                <a:lnTo>
                  <a:pt x="1855787" y="288290"/>
                </a:lnTo>
                <a:lnTo>
                  <a:pt x="1875473" y="306705"/>
                </a:lnTo>
                <a:lnTo>
                  <a:pt x="1894205" y="325120"/>
                </a:lnTo>
                <a:lnTo>
                  <a:pt x="1912937" y="344488"/>
                </a:lnTo>
                <a:lnTo>
                  <a:pt x="1931035" y="363538"/>
                </a:lnTo>
                <a:lnTo>
                  <a:pt x="1948815" y="383540"/>
                </a:lnTo>
                <a:lnTo>
                  <a:pt x="1965643" y="403860"/>
                </a:lnTo>
                <a:lnTo>
                  <a:pt x="1982470" y="424815"/>
                </a:lnTo>
                <a:lnTo>
                  <a:pt x="1998663" y="445770"/>
                </a:lnTo>
                <a:lnTo>
                  <a:pt x="2014537" y="467360"/>
                </a:lnTo>
                <a:lnTo>
                  <a:pt x="2029777" y="489268"/>
                </a:lnTo>
                <a:lnTo>
                  <a:pt x="2044383" y="511493"/>
                </a:lnTo>
                <a:lnTo>
                  <a:pt x="2058670" y="534353"/>
                </a:lnTo>
                <a:lnTo>
                  <a:pt x="2072005" y="557213"/>
                </a:lnTo>
                <a:lnTo>
                  <a:pt x="2085023" y="580708"/>
                </a:lnTo>
                <a:lnTo>
                  <a:pt x="2097723" y="604520"/>
                </a:lnTo>
                <a:lnTo>
                  <a:pt x="2109787" y="628650"/>
                </a:lnTo>
                <a:lnTo>
                  <a:pt x="2121217" y="653098"/>
                </a:lnTo>
                <a:lnTo>
                  <a:pt x="2132013" y="677863"/>
                </a:lnTo>
                <a:lnTo>
                  <a:pt x="2142173" y="702945"/>
                </a:lnTo>
                <a:lnTo>
                  <a:pt x="2152015" y="728345"/>
                </a:lnTo>
                <a:lnTo>
                  <a:pt x="2160905" y="754063"/>
                </a:lnTo>
                <a:lnTo>
                  <a:pt x="2169160" y="779780"/>
                </a:lnTo>
                <a:lnTo>
                  <a:pt x="2177097" y="805815"/>
                </a:lnTo>
                <a:lnTo>
                  <a:pt x="2184400" y="832485"/>
                </a:lnTo>
                <a:lnTo>
                  <a:pt x="2190750" y="859473"/>
                </a:lnTo>
                <a:lnTo>
                  <a:pt x="2196465" y="886143"/>
                </a:lnTo>
                <a:lnTo>
                  <a:pt x="2201863" y="913448"/>
                </a:lnTo>
                <a:lnTo>
                  <a:pt x="2206307" y="940753"/>
                </a:lnTo>
                <a:lnTo>
                  <a:pt x="2210435" y="968375"/>
                </a:lnTo>
                <a:lnTo>
                  <a:pt x="2213610" y="996315"/>
                </a:lnTo>
                <a:lnTo>
                  <a:pt x="2215833" y="1024255"/>
                </a:lnTo>
                <a:lnTo>
                  <a:pt x="2217737" y="1052830"/>
                </a:lnTo>
                <a:lnTo>
                  <a:pt x="2219007" y="1081088"/>
                </a:lnTo>
                <a:lnTo>
                  <a:pt x="2219325" y="1109980"/>
                </a:lnTo>
                <a:lnTo>
                  <a:pt x="2219007" y="1138238"/>
                </a:lnTo>
                <a:lnTo>
                  <a:pt x="2217737" y="1166813"/>
                </a:lnTo>
                <a:lnTo>
                  <a:pt x="2215833" y="1195388"/>
                </a:lnTo>
                <a:lnTo>
                  <a:pt x="2213610" y="1223328"/>
                </a:lnTo>
                <a:lnTo>
                  <a:pt x="2210435" y="1250950"/>
                </a:lnTo>
                <a:lnTo>
                  <a:pt x="2206307" y="1278573"/>
                </a:lnTo>
                <a:lnTo>
                  <a:pt x="2201863" y="1306195"/>
                </a:lnTo>
                <a:lnTo>
                  <a:pt x="2196465" y="1333500"/>
                </a:lnTo>
                <a:lnTo>
                  <a:pt x="2190750" y="1360488"/>
                </a:lnTo>
                <a:lnTo>
                  <a:pt x="2184400" y="1387158"/>
                </a:lnTo>
                <a:lnTo>
                  <a:pt x="2177097" y="1413510"/>
                </a:lnTo>
                <a:lnTo>
                  <a:pt x="2169160" y="1439545"/>
                </a:lnTo>
                <a:lnTo>
                  <a:pt x="2160905" y="1465898"/>
                </a:lnTo>
                <a:lnTo>
                  <a:pt x="2152015" y="1491298"/>
                </a:lnTo>
                <a:lnTo>
                  <a:pt x="2142173" y="1516380"/>
                </a:lnTo>
                <a:lnTo>
                  <a:pt x="2132013" y="1541463"/>
                </a:lnTo>
                <a:lnTo>
                  <a:pt x="2121217" y="1566545"/>
                </a:lnTo>
                <a:lnTo>
                  <a:pt x="2109787" y="1590675"/>
                </a:lnTo>
                <a:lnTo>
                  <a:pt x="2097723" y="1614805"/>
                </a:lnTo>
                <a:lnTo>
                  <a:pt x="2085023" y="1638618"/>
                </a:lnTo>
                <a:lnTo>
                  <a:pt x="2072005" y="1662113"/>
                </a:lnTo>
                <a:lnTo>
                  <a:pt x="2058670" y="1685290"/>
                </a:lnTo>
                <a:lnTo>
                  <a:pt x="2044383" y="1707833"/>
                </a:lnTo>
                <a:lnTo>
                  <a:pt x="2029777" y="1730058"/>
                </a:lnTo>
                <a:lnTo>
                  <a:pt x="2014537" y="1751965"/>
                </a:lnTo>
                <a:lnTo>
                  <a:pt x="1998663" y="1773555"/>
                </a:lnTo>
                <a:lnTo>
                  <a:pt x="1982470" y="1794828"/>
                </a:lnTo>
                <a:lnTo>
                  <a:pt x="1965643" y="1815465"/>
                </a:lnTo>
                <a:lnTo>
                  <a:pt x="1948815" y="1835785"/>
                </a:lnTo>
                <a:lnTo>
                  <a:pt x="1931035" y="1855788"/>
                </a:lnTo>
                <a:lnTo>
                  <a:pt x="1912937" y="1875473"/>
                </a:lnTo>
                <a:lnTo>
                  <a:pt x="1894205" y="1894205"/>
                </a:lnTo>
                <a:lnTo>
                  <a:pt x="1875473" y="1913255"/>
                </a:lnTo>
                <a:lnTo>
                  <a:pt x="1855787" y="1931353"/>
                </a:lnTo>
                <a:lnTo>
                  <a:pt x="1835785" y="1948815"/>
                </a:lnTo>
                <a:lnTo>
                  <a:pt x="1815465" y="1966278"/>
                </a:lnTo>
                <a:lnTo>
                  <a:pt x="1794510" y="1982788"/>
                </a:lnTo>
                <a:lnTo>
                  <a:pt x="1773555" y="1998980"/>
                </a:lnTo>
                <a:lnTo>
                  <a:pt x="1751965" y="2014538"/>
                </a:lnTo>
                <a:lnTo>
                  <a:pt x="1730057" y="2030095"/>
                </a:lnTo>
                <a:lnTo>
                  <a:pt x="1707833" y="2044700"/>
                </a:lnTo>
                <a:lnTo>
                  <a:pt x="1684973" y="2058670"/>
                </a:lnTo>
                <a:lnTo>
                  <a:pt x="1662113" y="2072323"/>
                </a:lnTo>
                <a:lnTo>
                  <a:pt x="1638617" y="2085340"/>
                </a:lnTo>
                <a:lnTo>
                  <a:pt x="1614805" y="2098040"/>
                </a:lnTo>
                <a:lnTo>
                  <a:pt x="1590675" y="2109788"/>
                </a:lnTo>
                <a:lnTo>
                  <a:pt x="1566227" y="2121535"/>
                </a:lnTo>
                <a:lnTo>
                  <a:pt x="1541463" y="2132330"/>
                </a:lnTo>
                <a:lnTo>
                  <a:pt x="1516380" y="2142490"/>
                </a:lnTo>
                <a:lnTo>
                  <a:pt x="1490980" y="2152333"/>
                </a:lnTo>
                <a:lnTo>
                  <a:pt x="1465580" y="2160905"/>
                </a:lnTo>
                <a:lnTo>
                  <a:pt x="1439545" y="2169478"/>
                </a:lnTo>
                <a:lnTo>
                  <a:pt x="1413510" y="2177098"/>
                </a:lnTo>
                <a:lnTo>
                  <a:pt x="1386840" y="2184400"/>
                </a:lnTo>
                <a:lnTo>
                  <a:pt x="1360487" y="2191068"/>
                </a:lnTo>
                <a:lnTo>
                  <a:pt x="1333183" y="2196783"/>
                </a:lnTo>
                <a:lnTo>
                  <a:pt x="1306195" y="2202180"/>
                </a:lnTo>
                <a:lnTo>
                  <a:pt x="1278573" y="2206625"/>
                </a:lnTo>
                <a:lnTo>
                  <a:pt x="1250950" y="2210753"/>
                </a:lnTo>
                <a:lnTo>
                  <a:pt x="1223010" y="2213610"/>
                </a:lnTo>
                <a:lnTo>
                  <a:pt x="1195070" y="2215833"/>
                </a:lnTo>
                <a:lnTo>
                  <a:pt x="1166495" y="2218055"/>
                </a:lnTo>
                <a:lnTo>
                  <a:pt x="1138237" y="2219008"/>
                </a:lnTo>
                <a:lnTo>
                  <a:pt x="1109345" y="2219325"/>
                </a:lnTo>
                <a:lnTo>
                  <a:pt x="1081087" y="2219008"/>
                </a:lnTo>
                <a:lnTo>
                  <a:pt x="1052513" y="2218055"/>
                </a:lnTo>
                <a:lnTo>
                  <a:pt x="1023937" y="2215833"/>
                </a:lnTo>
                <a:lnTo>
                  <a:pt x="995997" y="2213610"/>
                </a:lnTo>
                <a:lnTo>
                  <a:pt x="968375" y="2210753"/>
                </a:lnTo>
                <a:lnTo>
                  <a:pt x="940753" y="2206625"/>
                </a:lnTo>
                <a:lnTo>
                  <a:pt x="913130" y="2202180"/>
                </a:lnTo>
                <a:lnTo>
                  <a:pt x="886143" y="2196783"/>
                </a:lnTo>
                <a:lnTo>
                  <a:pt x="858837" y="2191068"/>
                </a:lnTo>
                <a:lnTo>
                  <a:pt x="832167" y="2184400"/>
                </a:lnTo>
                <a:lnTo>
                  <a:pt x="805815" y="2177098"/>
                </a:lnTo>
                <a:lnTo>
                  <a:pt x="779780" y="2169478"/>
                </a:lnTo>
                <a:lnTo>
                  <a:pt x="753427" y="2160905"/>
                </a:lnTo>
                <a:lnTo>
                  <a:pt x="728027" y="2152333"/>
                </a:lnTo>
                <a:lnTo>
                  <a:pt x="702627" y="2142490"/>
                </a:lnTo>
                <a:lnTo>
                  <a:pt x="677863" y="2132330"/>
                </a:lnTo>
                <a:lnTo>
                  <a:pt x="652780" y="2121535"/>
                </a:lnTo>
                <a:lnTo>
                  <a:pt x="628650" y="2109788"/>
                </a:lnTo>
                <a:lnTo>
                  <a:pt x="604520" y="2098040"/>
                </a:lnTo>
                <a:lnTo>
                  <a:pt x="580707" y="2085340"/>
                </a:lnTo>
                <a:lnTo>
                  <a:pt x="557213" y="2072323"/>
                </a:lnTo>
                <a:lnTo>
                  <a:pt x="534035" y="2058670"/>
                </a:lnTo>
                <a:lnTo>
                  <a:pt x="511493" y="2044700"/>
                </a:lnTo>
                <a:lnTo>
                  <a:pt x="488950" y="2030095"/>
                </a:lnTo>
                <a:lnTo>
                  <a:pt x="467043" y="2014538"/>
                </a:lnTo>
                <a:lnTo>
                  <a:pt x="445770" y="1998980"/>
                </a:lnTo>
                <a:lnTo>
                  <a:pt x="424497" y="1982788"/>
                </a:lnTo>
                <a:lnTo>
                  <a:pt x="403860" y="1966278"/>
                </a:lnTo>
                <a:lnTo>
                  <a:pt x="383540" y="1948815"/>
                </a:lnTo>
                <a:lnTo>
                  <a:pt x="363537" y="1931353"/>
                </a:lnTo>
                <a:lnTo>
                  <a:pt x="344170" y="1913255"/>
                </a:lnTo>
                <a:lnTo>
                  <a:pt x="325120" y="1894205"/>
                </a:lnTo>
                <a:lnTo>
                  <a:pt x="306387" y="1875473"/>
                </a:lnTo>
                <a:lnTo>
                  <a:pt x="287973" y="1855788"/>
                </a:lnTo>
                <a:lnTo>
                  <a:pt x="270510" y="1835785"/>
                </a:lnTo>
                <a:lnTo>
                  <a:pt x="253365" y="1815465"/>
                </a:lnTo>
                <a:lnTo>
                  <a:pt x="236537" y="1794828"/>
                </a:lnTo>
                <a:lnTo>
                  <a:pt x="220345" y="1773555"/>
                </a:lnTo>
                <a:lnTo>
                  <a:pt x="204787" y="1751965"/>
                </a:lnTo>
                <a:lnTo>
                  <a:pt x="189230" y="1730058"/>
                </a:lnTo>
                <a:lnTo>
                  <a:pt x="174625" y="1707833"/>
                </a:lnTo>
                <a:lnTo>
                  <a:pt x="160655" y="1685290"/>
                </a:lnTo>
                <a:lnTo>
                  <a:pt x="147003" y="1662113"/>
                </a:lnTo>
                <a:lnTo>
                  <a:pt x="133985" y="1638618"/>
                </a:lnTo>
                <a:lnTo>
                  <a:pt x="121285" y="1614805"/>
                </a:lnTo>
                <a:lnTo>
                  <a:pt x="109537" y="1590675"/>
                </a:lnTo>
                <a:lnTo>
                  <a:pt x="97790" y="1566545"/>
                </a:lnTo>
                <a:lnTo>
                  <a:pt x="86995" y="1541463"/>
                </a:lnTo>
                <a:lnTo>
                  <a:pt x="77153" y="1516380"/>
                </a:lnTo>
                <a:lnTo>
                  <a:pt x="67627" y="1491298"/>
                </a:lnTo>
                <a:lnTo>
                  <a:pt x="58420" y="1465898"/>
                </a:lnTo>
                <a:lnTo>
                  <a:pt x="49847" y="1439545"/>
                </a:lnTo>
                <a:lnTo>
                  <a:pt x="42227" y="1413510"/>
                </a:lnTo>
                <a:lnTo>
                  <a:pt x="34925" y="1387158"/>
                </a:lnTo>
                <a:lnTo>
                  <a:pt x="28257" y="1360488"/>
                </a:lnTo>
                <a:lnTo>
                  <a:pt x="22543" y="1333500"/>
                </a:lnTo>
                <a:lnTo>
                  <a:pt x="17145" y="1306195"/>
                </a:lnTo>
                <a:lnTo>
                  <a:pt x="13017" y="1278573"/>
                </a:lnTo>
                <a:lnTo>
                  <a:pt x="9207" y="1250950"/>
                </a:lnTo>
                <a:lnTo>
                  <a:pt x="5715" y="1223328"/>
                </a:lnTo>
                <a:lnTo>
                  <a:pt x="3175" y="1195388"/>
                </a:lnTo>
                <a:lnTo>
                  <a:pt x="1270" y="1166813"/>
                </a:lnTo>
                <a:lnTo>
                  <a:pt x="317" y="1138238"/>
                </a:lnTo>
                <a:lnTo>
                  <a:pt x="0" y="1109980"/>
                </a:lnTo>
                <a:lnTo>
                  <a:pt x="317" y="1081088"/>
                </a:lnTo>
                <a:lnTo>
                  <a:pt x="1270" y="1052830"/>
                </a:lnTo>
                <a:lnTo>
                  <a:pt x="3175" y="1024255"/>
                </a:lnTo>
                <a:lnTo>
                  <a:pt x="5715" y="996315"/>
                </a:lnTo>
                <a:lnTo>
                  <a:pt x="9207" y="968375"/>
                </a:lnTo>
                <a:lnTo>
                  <a:pt x="13017" y="940753"/>
                </a:lnTo>
                <a:lnTo>
                  <a:pt x="17145" y="913448"/>
                </a:lnTo>
                <a:lnTo>
                  <a:pt x="22543" y="886143"/>
                </a:lnTo>
                <a:lnTo>
                  <a:pt x="28257" y="859473"/>
                </a:lnTo>
                <a:lnTo>
                  <a:pt x="34925" y="832485"/>
                </a:lnTo>
                <a:lnTo>
                  <a:pt x="42227" y="805815"/>
                </a:lnTo>
                <a:lnTo>
                  <a:pt x="49847" y="779780"/>
                </a:lnTo>
                <a:lnTo>
                  <a:pt x="58420" y="754063"/>
                </a:lnTo>
                <a:lnTo>
                  <a:pt x="67627" y="728345"/>
                </a:lnTo>
                <a:lnTo>
                  <a:pt x="77153" y="702945"/>
                </a:lnTo>
                <a:lnTo>
                  <a:pt x="86995" y="677863"/>
                </a:lnTo>
                <a:lnTo>
                  <a:pt x="97790" y="653098"/>
                </a:lnTo>
                <a:lnTo>
                  <a:pt x="109537" y="628650"/>
                </a:lnTo>
                <a:lnTo>
                  <a:pt x="121285" y="604520"/>
                </a:lnTo>
                <a:lnTo>
                  <a:pt x="133985" y="580708"/>
                </a:lnTo>
                <a:lnTo>
                  <a:pt x="147003" y="557213"/>
                </a:lnTo>
                <a:lnTo>
                  <a:pt x="160655" y="534353"/>
                </a:lnTo>
                <a:lnTo>
                  <a:pt x="174625" y="511493"/>
                </a:lnTo>
                <a:lnTo>
                  <a:pt x="189230" y="489268"/>
                </a:lnTo>
                <a:lnTo>
                  <a:pt x="204787" y="467360"/>
                </a:lnTo>
                <a:lnTo>
                  <a:pt x="220345" y="445770"/>
                </a:lnTo>
                <a:lnTo>
                  <a:pt x="236537" y="424815"/>
                </a:lnTo>
                <a:lnTo>
                  <a:pt x="253365" y="403860"/>
                </a:lnTo>
                <a:lnTo>
                  <a:pt x="270510" y="383540"/>
                </a:lnTo>
                <a:lnTo>
                  <a:pt x="287973" y="363538"/>
                </a:lnTo>
                <a:lnTo>
                  <a:pt x="306387" y="344488"/>
                </a:lnTo>
                <a:lnTo>
                  <a:pt x="325120" y="325120"/>
                </a:lnTo>
                <a:lnTo>
                  <a:pt x="344170" y="306705"/>
                </a:lnTo>
                <a:lnTo>
                  <a:pt x="363537" y="288290"/>
                </a:lnTo>
                <a:lnTo>
                  <a:pt x="383540" y="270510"/>
                </a:lnTo>
                <a:lnTo>
                  <a:pt x="403860" y="253683"/>
                </a:lnTo>
                <a:lnTo>
                  <a:pt x="424497" y="236855"/>
                </a:lnTo>
                <a:lnTo>
                  <a:pt x="445770" y="220663"/>
                </a:lnTo>
                <a:lnTo>
                  <a:pt x="467043" y="204788"/>
                </a:lnTo>
                <a:lnTo>
                  <a:pt x="488950" y="189865"/>
                </a:lnTo>
                <a:lnTo>
                  <a:pt x="511493" y="174943"/>
                </a:lnTo>
                <a:lnTo>
                  <a:pt x="534035" y="160655"/>
                </a:lnTo>
                <a:lnTo>
                  <a:pt x="557213" y="147320"/>
                </a:lnTo>
                <a:lnTo>
                  <a:pt x="580707" y="134303"/>
                </a:lnTo>
                <a:lnTo>
                  <a:pt x="604520" y="121603"/>
                </a:lnTo>
                <a:lnTo>
                  <a:pt x="628650" y="109538"/>
                </a:lnTo>
                <a:lnTo>
                  <a:pt x="652780" y="98108"/>
                </a:lnTo>
                <a:lnTo>
                  <a:pt x="677863" y="87313"/>
                </a:lnTo>
                <a:lnTo>
                  <a:pt x="702627" y="77153"/>
                </a:lnTo>
                <a:lnTo>
                  <a:pt x="728027" y="67628"/>
                </a:lnTo>
                <a:lnTo>
                  <a:pt x="753427" y="58420"/>
                </a:lnTo>
                <a:lnTo>
                  <a:pt x="779780" y="50165"/>
                </a:lnTo>
                <a:lnTo>
                  <a:pt x="805815" y="42228"/>
                </a:lnTo>
                <a:lnTo>
                  <a:pt x="832167" y="34925"/>
                </a:lnTo>
                <a:lnTo>
                  <a:pt x="858837" y="28575"/>
                </a:lnTo>
                <a:lnTo>
                  <a:pt x="886143" y="22860"/>
                </a:lnTo>
                <a:lnTo>
                  <a:pt x="913130" y="17780"/>
                </a:lnTo>
                <a:lnTo>
                  <a:pt x="940753" y="13018"/>
                </a:lnTo>
                <a:lnTo>
                  <a:pt x="968375" y="9208"/>
                </a:lnTo>
                <a:lnTo>
                  <a:pt x="995997" y="5715"/>
                </a:lnTo>
                <a:lnTo>
                  <a:pt x="1023937" y="3493"/>
                </a:lnTo>
                <a:lnTo>
                  <a:pt x="1052513" y="1588"/>
                </a:lnTo>
                <a:lnTo>
                  <a:pt x="1081087" y="318"/>
                </a:lnTo>
                <a:lnTo>
                  <a:pt x="1109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2064" name="MH_Other_9"/>
          <p:cNvSpPr>
            <a:spLocks noChangeAspect="1"/>
          </p:cNvSpPr>
          <p:nvPr>
            <p:custDataLst>
              <p:tags r:id="rId16"/>
            </p:custDataLst>
          </p:nvPr>
        </p:nvSpPr>
        <p:spPr bwMode="auto">
          <a:xfrm>
            <a:off x="10467183" y="4917283"/>
            <a:ext cx="423863" cy="385763"/>
          </a:xfrm>
          <a:custGeom>
            <a:avLst/>
            <a:gdLst>
              <a:gd name="T0" fmla="*/ 22762 w 2395538"/>
              <a:gd name="T1" fmla="*/ 68382 h 2170112"/>
              <a:gd name="T2" fmla="*/ 45182 w 2395538"/>
              <a:gd name="T3" fmla="*/ 22956 h 2170112"/>
              <a:gd name="T4" fmla="*/ 59092 w 2395538"/>
              <a:gd name="T5" fmla="*/ 36037 h 2170112"/>
              <a:gd name="T6" fmla="*/ 58615 w 2395538"/>
              <a:gd name="T7" fmla="*/ 37428 h 2170112"/>
              <a:gd name="T8" fmla="*/ 57162 w 2395538"/>
              <a:gd name="T9" fmla="*/ 38108 h 2170112"/>
              <a:gd name="T10" fmla="*/ 55620 w 2395538"/>
              <a:gd name="T11" fmla="*/ 37698 h 2170112"/>
              <a:gd name="T12" fmla="*/ 2746 w 2395538"/>
              <a:gd name="T13" fmla="*/ 38038 h 2170112"/>
              <a:gd name="T14" fmla="*/ 1134 w 2395538"/>
              <a:gd name="T15" fmla="*/ 37908 h 2170112"/>
              <a:gd name="T16" fmla="*/ 80 w 2395538"/>
              <a:gd name="T17" fmla="*/ 36758 h 2170112"/>
              <a:gd name="T18" fmla="*/ 249 w 2395538"/>
              <a:gd name="T19" fmla="*/ 35327 h 2170112"/>
              <a:gd name="T20" fmla="*/ 61678 w 2395538"/>
              <a:gd name="T21" fmla="*/ 6913 h 2170112"/>
              <a:gd name="T22" fmla="*/ 66262 w 2395538"/>
              <a:gd name="T23" fmla="*/ 7682 h 2170112"/>
              <a:gd name="T24" fmla="*/ 70219 w 2395538"/>
              <a:gd name="T25" fmla="*/ 8970 h 2170112"/>
              <a:gd name="T26" fmla="*/ 74853 w 2395538"/>
              <a:gd name="T27" fmla="*/ 11187 h 2170112"/>
              <a:gd name="T28" fmla="*/ 73222 w 2395538"/>
              <a:gd name="T29" fmla="*/ 11756 h 2170112"/>
              <a:gd name="T30" fmla="*/ 70528 w 2395538"/>
              <a:gd name="T31" fmla="*/ 13084 h 2170112"/>
              <a:gd name="T32" fmla="*/ 67028 w 2395538"/>
              <a:gd name="T33" fmla="*/ 16020 h 2170112"/>
              <a:gd name="T34" fmla="*/ 64084 w 2395538"/>
              <a:gd name="T35" fmla="*/ 19585 h 2170112"/>
              <a:gd name="T36" fmla="*/ 61439 w 2395538"/>
              <a:gd name="T37" fmla="*/ 23539 h 2170112"/>
              <a:gd name="T38" fmla="*/ 59630 w 2395538"/>
              <a:gd name="T39" fmla="*/ 25316 h 2170112"/>
              <a:gd name="T40" fmla="*/ 57412 w 2395538"/>
              <a:gd name="T41" fmla="*/ 26594 h 2170112"/>
              <a:gd name="T42" fmla="*/ 54936 w 2395538"/>
              <a:gd name="T43" fmla="*/ 27363 h 2170112"/>
              <a:gd name="T44" fmla="*/ 49159 w 2395538"/>
              <a:gd name="T45" fmla="*/ 22280 h 2170112"/>
              <a:gd name="T46" fmla="*/ 51943 w 2395538"/>
              <a:gd name="T47" fmla="*/ 18596 h 2170112"/>
              <a:gd name="T48" fmla="*/ 54419 w 2395538"/>
              <a:gd name="T49" fmla="*/ 16170 h 2170112"/>
              <a:gd name="T50" fmla="*/ 57213 w 2395538"/>
              <a:gd name="T51" fmla="*/ 14132 h 2170112"/>
              <a:gd name="T52" fmla="*/ 60346 w 2395538"/>
              <a:gd name="T53" fmla="*/ 12585 h 2170112"/>
              <a:gd name="T54" fmla="*/ 63736 w 2395538"/>
              <a:gd name="T55" fmla="*/ 11656 h 2170112"/>
              <a:gd name="T56" fmla="*/ 67286 w 2395538"/>
              <a:gd name="T57" fmla="*/ 11396 h 2170112"/>
              <a:gd name="T58" fmla="*/ 63687 w 2395538"/>
              <a:gd name="T59" fmla="*/ 11237 h 2170112"/>
              <a:gd name="T60" fmla="*/ 60087 w 2395538"/>
              <a:gd name="T61" fmla="*/ 11776 h 2170112"/>
              <a:gd name="T62" fmla="*/ 56627 w 2395538"/>
              <a:gd name="T63" fmla="*/ 13004 h 2170112"/>
              <a:gd name="T64" fmla="*/ 53395 w 2395538"/>
              <a:gd name="T65" fmla="*/ 14802 h 2170112"/>
              <a:gd name="T66" fmla="*/ 50462 w 2395538"/>
              <a:gd name="T67" fmla="*/ 17088 h 2170112"/>
              <a:gd name="T68" fmla="*/ 47827 w 2395538"/>
              <a:gd name="T69" fmla="*/ 19714 h 2170112"/>
              <a:gd name="T70" fmla="*/ 44167 w 2395538"/>
              <a:gd name="T71" fmla="*/ 18566 h 2170112"/>
              <a:gd name="T72" fmla="*/ 44824 w 2395538"/>
              <a:gd name="T73" fmla="*/ 16499 h 2170112"/>
              <a:gd name="T74" fmla="*/ 46275 w 2395538"/>
              <a:gd name="T75" fmla="*/ 14013 h 2170112"/>
              <a:gd name="T76" fmla="*/ 48304 w 2395538"/>
              <a:gd name="T77" fmla="*/ 11576 h 2170112"/>
              <a:gd name="T78" fmla="*/ 50511 w 2395538"/>
              <a:gd name="T79" fmla="*/ 9709 h 2170112"/>
              <a:gd name="T80" fmla="*/ 52848 w 2395538"/>
              <a:gd name="T81" fmla="*/ 8361 h 2170112"/>
              <a:gd name="T82" fmla="*/ 55254 w 2395538"/>
              <a:gd name="T83" fmla="*/ 7472 h 2170112"/>
              <a:gd name="T84" fmla="*/ 59858 w 2395538"/>
              <a:gd name="T85" fmla="*/ 6853 h 2170112"/>
              <a:gd name="T86" fmla="*/ 37547 w 2395538"/>
              <a:gd name="T87" fmla="*/ 640 h 2170112"/>
              <a:gd name="T88" fmla="*/ 41875 w 2395538"/>
              <a:gd name="T89" fmla="*/ 2478 h 2170112"/>
              <a:gd name="T90" fmla="*/ 44089 w 2395538"/>
              <a:gd name="T91" fmla="*/ 4007 h 2170112"/>
              <a:gd name="T92" fmla="*/ 46014 w 2395538"/>
              <a:gd name="T93" fmla="*/ 6026 h 2170112"/>
              <a:gd name="T94" fmla="*/ 47400 w 2395538"/>
              <a:gd name="T95" fmla="*/ 8605 h 2170112"/>
              <a:gd name="T96" fmla="*/ 46203 w 2395538"/>
              <a:gd name="T97" fmla="*/ 11802 h 2170112"/>
              <a:gd name="T98" fmla="*/ 44508 w 2395538"/>
              <a:gd name="T99" fmla="*/ 12152 h 2170112"/>
              <a:gd name="T100" fmla="*/ 43401 w 2395538"/>
              <a:gd name="T101" fmla="*/ 8624 h 2170112"/>
              <a:gd name="T102" fmla="*/ 42244 w 2395538"/>
              <a:gd name="T103" fmla="*/ 6556 h 2170112"/>
              <a:gd name="T104" fmla="*/ 40728 w 2395538"/>
              <a:gd name="T105" fmla="*/ 4757 h 2170112"/>
              <a:gd name="T106" fmla="*/ 38923 w 2395538"/>
              <a:gd name="T107" fmla="*/ 3298 h 2170112"/>
              <a:gd name="T108" fmla="*/ 40130 w 2395538"/>
              <a:gd name="T109" fmla="*/ 4537 h 2170112"/>
              <a:gd name="T110" fmla="*/ 41476 w 2395538"/>
              <a:gd name="T111" fmla="*/ 6366 h 2170112"/>
              <a:gd name="T112" fmla="*/ 42523 w 2395538"/>
              <a:gd name="T113" fmla="*/ 8664 h 2170112"/>
              <a:gd name="T114" fmla="*/ 43281 w 2395538"/>
              <a:gd name="T115" fmla="*/ 13042 h 2170112"/>
              <a:gd name="T116" fmla="*/ 42922 w 2395538"/>
              <a:gd name="T117" fmla="*/ 17469 h 2170112"/>
              <a:gd name="T118" fmla="*/ 36570 w 2395538"/>
              <a:gd name="T119" fmla="*/ 11443 h 2170112"/>
              <a:gd name="T120" fmla="*/ 36939 w 2395538"/>
              <a:gd name="T121" fmla="*/ 7155 h 2170112"/>
              <a:gd name="T122" fmla="*/ 36729 w 2395538"/>
              <a:gd name="T123" fmla="*/ 4177 h 2170112"/>
              <a:gd name="T124" fmla="*/ 35862 w 2395538"/>
              <a:gd name="T125" fmla="*/ 1439 h 217011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2065" name="MH_Other_10"/>
          <p:cNvSpPr>
            <a:spLocks noChangeAspect="1"/>
          </p:cNvSpPr>
          <p:nvPr>
            <p:custDataLst>
              <p:tags r:id="rId17"/>
            </p:custDataLst>
          </p:nvPr>
        </p:nvSpPr>
        <p:spPr bwMode="auto">
          <a:xfrm>
            <a:off x="7674769" y="6800058"/>
            <a:ext cx="423862" cy="339725"/>
          </a:xfrm>
          <a:custGeom>
            <a:avLst/>
            <a:gdLst>
              <a:gd name="T0" fmla="*/ 59541 w 2965450"/>
              <a:gd name="T1" fmla="*/ 24116 h 2371725"/>
              <a:gd name="T2" fmla="*/ 58179 w 2965450"/>
              <a:gd name="T3" fmla="*/ 27570 h 2371725"/>
              <a:gd name="T4" fmla="*/ 55219 w 2965450"/>
              <a:gd name="T5" fmla="*/ 31374 h 2371725"/>
              <a:gd name="T6" fmla="*/ 51238 w 2965450"/>
              <a:gd name="T7" fmla="*/ 34755 h 2371725"/>
              <a:gd name="T8" fmla="*/ 44362 w 2965450"/>
              <a:gd name="T9" fmla="*/ 35700 h 2371725"/>
              <a:gd name="T10" fmla="*/ 49038 w 2965450"/>
              <a:gd name="T11" fmla="*/ 34491 h 2371725"/>
              <a:gd name="T12" fmla="*/ 44651 w 2965450"/>
              <a:gd name="T13" fmla="*/ 34396 h 2371725"/>
              <a:gd name="T14" fmla="*/ 48541 w 2965450"/>
              <a:gd name="T15" fmla="*/ 28994 h 2371725"/>
              <a:gd name="T16" fmla="*/ 55647 w 2965450"/>
              <a:gd name="T17" fmla="*/ 28358 h 2371725"/>
              <a:gd name="T18" fmla="*/ 49910 w 2965450"/>
              <a:gd name="T19" fmla="*/ 28812 h 2371725"/>
              <a:gd name="T20" fmla="*/ 50207 w 2965450"/>
              <a:gd name="T21" fmla="*/ 24912 h 2371725"/>
              <a:gd name="T22" fmla="*/ 55146 w 2965450"/>
              <a:gd name="T23" fmla="*/ 23148 h 2371725"/>
              <a:gd name="T24" fmla="*/ 56406 w 2965450"/>
              <a:gd name="T25" fmla="*/ 22752 h 2371725"/>
              <a:gd name="T26" fmla="*/ 56513 w 2965450"/>
              <a:gd name="T27" fmla="*/ 20543 h 2371725"/>
              <a:gd name="T28" fmla="*/ 51538 w 2965450"/>
              <a:gd name="T29" fmla="*/ 23382 h 2371725"/>
              <a:gd name="T30" fmla="*/ 49801 w 2965450"/>
              <a:gd name="T31" fmla="*/ 23331 h 2371725"/>
              <a:gd name="T32" fmla="*/ 46491 w 2965450"/>
              <a:gd name="T33" fmla="*/ 28676 h 2371725"/>
              <a:gd name="T34" fmla="*/ 45983 w 2965450"/>
              <a:gd name="T35" fmla="*/ 27526 h 2371725"/>
              <a:gd name="T36" fmla="*/ 43771 w 2965450"/>
              <a:gd name="T37" fmla="*/ 34992 h 2371725"/>
              <a:gd name="T38" fmla="*/ 44097 w 2965450"/>
              <a:gd name="T39" fmla="*/ 40776 h 2371725"/>
              <a:gd name="T40" fmla="*/ 43117 w 2965450"/>
              <a:gd name="T41" fmla="*/ 47261 h 2371725"/>
              <a:gd name="T42" fmla="*/ 42150 w 2965450"/>
              <a:gd name="T43" fmla="*/ 43781 h 2371725"/>
              <a:gd name="T44" fmla="*/ 40914 w 2965450"/>
              <a:gd name="T45" fmla="*/ 36326 h 2371725"/>
              <a:gd name="T46" fmla="*/ 42735 w 2965450"/>
              <a:gd name="T47" fmla="*/ 46048 h 2371725"/>
              <a:gd name="T48" fmla="*/ 42837 w 2965450"/>
              <a:gd name="T49" fmla="*/ 32417 h 2371725"/>
              <a:gd name="T50" fmla="*/ 43705 w 2965450"/>
              <a:gd name="T51" fmla="*/ 26389 h 2371725"/>
              <a:gd name="T52" fmla="*/ 46016 w 2965450"/>
              <a:gd name="T53" fmla="*/ 22186 h 2371725"/>
              <a:gd name="T54" fmla="*/ 50954 w 2965450"/>
              <a:gd name="T55" fmla="*/ 19457 h 2371725"/>
              <a:gd name="T56" fmla="*/ 58641 w 2965450"/>
              <a:gd name="T57" fmla="*/ 17591 h 2371725"/>
              <a:gd name="T58" fmla="*/ 1121 w 2965450"/>
              <a:gd name="T59" fmla="*/ 879 h 2371725"/>
              <a:gd name="T60" fmla="*/ 9112 w 2965450"/>
              <a:gd name="T61" fmla="*/ 3637 h 2371725"/>
              <a:gd name="T62" fmla="*/ 23437 w 2965450"/>
              <a:gd name="T63" fmla="*/ 4344 h 2371725"/>
              <a:gd name="T64" fmla="*/ 30193 w 2965450"/>
              <a:gd name="T65" fmla="*/ 6509 h 2371725"/>
              <a:gd name="T66" fmla="*/ 34392 w 2965450"/>
              <a:gd name="T67" fmla="*/ 8852 h 2371725"/>
              <a:gd name="T68" fmla="*/ 38785 w 2965450"/>
              <a:gd name="T69" fmla="*/ 16857 h 2371725"/>
              <a:gd name="T70" fmla="*/ 42172 w 2965450"/>
              <a:gd name="T71" fmla="*/ 27157 h 2371725"/>
              <a:gd name="T72" fmla="*/ 41822 w 2965450"/>
              <a:gd name="T73" fmla="*/ 34235 h 2371725"/>
              <a:gd name="T74" fmla="*/ 39445 w 2965450"/>
              <a:gd name="T75" fmla="*/ 21251 h 2371725"/>
              <a:gd name="T76" fmla="*/ 34234 w 2965450"/>
              <a:gd name="T77" fmla="*/ 14723 h 2371725"/>
              <a:gd name="T78" fmla="*/ 33784 w 2965450"/>
              <a:gd name="T79" fmla="*/ 19691 h 2371725"/>
              <a:gd name="T80" fmla="*/ 26312 w 2965450"/>
              <a:gd name="T81" fmla="*/ 15579 h 2371725"/>
              <a:gd name="T82" fmla="*/ 24890 w 2965450"/>
              <a:gd name="T83" fmla="*/ 12993 h 2371725"/>
              <a:gd name="T84" fmla="*/ 20804 w 2965450"/>
              <a:gd name="T85" fmla="*/ 12314 h 2371725"/>
              <a:gd name="T86" fmla="*/ 8465 w 2965450"/>
              <a:gd name="T87" fmla="*/ 7184 h 2371725"/>
              <a:gd name="T88" fmla="*/ 17910 w 2965450"/>
              <a:gd name="T89" fmla="*/ 12362 h 2371725"/>
              <a:gd name="T90" fmla="*/ 9124 w 2965450"/>
              <a:gd name="T91" fmla="*/ 12401 h 2371725"/>
              <a:gd name="T92" fmla="*/ 14130 w 2965450"/>
              <a:gd name="T93" fmla="*/ 13131 h 2371725"/>
              <a:gd name="T94" fmla="*/ 23554 w 2965450"/>
              <a:gd name="T95" fmla="*/ 14529 h 2371725"/>
              <a:gd name="T96" fmla="*/ 30874 w 2965450"/>
              <a:gd name="T97" fmla="*/ 21447 h 2371725"/>
              <a:gd name="T98" fmla="*/ 24400 w 2965450"/>
              <a:gd name="T99" fmla="*/ 23704 h 2371725"/>
              <a:gd name="T100" fmla="*/ 11493 w 2965450"/>
              <a:gd name="T101" fmla="*/ 23876 h 2371725"/>
              <a:gd name="T102" fmla="*/ 24603 w 2965450"/>
              <a:gd name="T103" fmla="*/ 24203 h 2371725"/>
              <a:gd name="T104" fmla="*/ 31686 w 2965450"/>
              <a:gd name="T105" fmla="*/ 22232 h 2371725"/>
              <a:gd name="T106" fmla="*/ 39108 w 2965450"/>
              <a:gd name="T107" fmla="*/ 33312 h 2371725"/>
              <a:gd name="T108" fmla="*/ 30396 w 2965450"/>
              <a:gd name="T109" fmla="*/ 34878 h 2371725"/>
              <a:gd name="T110" fmla="*/ 37016 w 2965450"/>
              <a:gd name="T111" fmla="*/ 34628 h 2371725"/>
              <a:gd name="T112" fmla="*/ 35675 w 2965450"/>
              <a:gd name="T113" fmla="*/ 36611 h 2371725"/>
              <a:gd name="T114" fmla="*/ 25784 w 2965450"/>
              <a:gd name="T115" fmla="*/ 35480 h 2371725"/>
              <a:gd name="T116" fmla="*/ 16185 w 2965450"/>
              <a:gd name="T117" fmla="*/ 31713 h 2371725"/>
              <a:gd name="T118" fmla="*/ 12157 w 2965450"/>
              <a:gd name="T119" fmla="*/ 27662 h 2371725"/>
              <a:gd name="T120" fmla="*/ 9404 w 2965450"/>
              <a:gd name="T121" fmla="*/ 21389 h 2371725"/>
              <a:gd name="T122" fmla="*/ 4921 w 2965450"/>
              <a:gd name="T123" fmla="*/ 16849 h 2371725"/>
              <a:gd name="T124" fmla="*/ 1340 w 2965450"/>
              <a:gd name="T125" fmla="*/ 8250 h 237172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965450" h="2371725">
                <a:moveTo>
                  <a:pt x="2962674" y="782638"/>
                </a:moveTo>
                <a:lnTo>
                  <a:pt x="2963467" y="802904"/>
                </a:lnTo>
                <a:lnTo>
                  <a:pt x="2964657" y="822375"/>
                </a:lnTo>
                <a:lnTo>
                  <a:pt x="2965450" y="841051"/>
                </a:lnTo>
                <a:lnTo>
                  <a:pt x="2965450" y="859727"/>
                </a:lnTo>
                <a:lnTo>
                  <a:pt x="2965450" y="877609"/>
                </a:lnTo>
                <a:lnTo>
                  <a:pt x="2965450" y="895093"/>
                </a:lnTo>
                <a:lnTo>
                  <a:pt x="2964260" y="928869"/>
                </a:lnTo>
                <a:lnTo>
                  <a:pt x="2961881" y="960261"/>
                </a:lnTo>
                <a:lnTo>
                  <a:pt x="2958709" y="990859"/>
                </a:lnTo>
                <a:lnTo>
                  <a:pt x="2954744" y="1019072"/>
                </a:lnTo>
                <a:lnTo>
                  <a:pt x="2949986" y="1046490"/>
                </a:lnTo>
                <a:lnTo>
                  <a:pt x="2945228" y="1071922"/>
                </a:lnTo>
                <a:lnTo>
                  <a:pt x="2939280" y="1095764"/>
                </a:lnTo>
                <a:lnTo>
                  <a:pt x="2932936" y="1118017"/>
                </a:lnTo>
                <a:lnTo>
                  <a:pt x="2925799" y="1138680"/>
                </a:lnTo>
                <a:lnTo>
                  <a:pt x="2919058" y="1158151"/>
                </a:lnTo>
                <a:lnTo>
                  <a:pt x="2911524" y="1176430"/>
                </a:lnTo>
                <a:lnTo>
                  <a:pt x="2903990" y="1193119"/>
                </a:lnTo>
                <a:lnTo>
                  <a:pt x="2896060" y="1208219"/>
                </a:lnTo>
                <a:lnTo>
                  <a:pt x="2888526" y="1222524"/>
                </a:lnTo>
                <a:lnTo>
                  <a:pt x="2880596" y="1235637"/>
                </a:lnTo>
                <a:lnTo>
                  <a:pt x="2872666" y="1246764"/>
                </a:lnTo>
                <a:lnTo>
                  <a:pt x="2865132" y="1257890"/>
                </a:lnTo>
                <a:lnTo>
                  <a:pt x="2857598" y="1267030"/>
                </a:lnTo>
                <a:lnTo>
                  <a:pt x="2850858" y="1275772"/>
                </a:lnTo>
                <a:lnTo>
                  <a:pt x="2843720" y="1283322"/>
                </a:lnTo>
                <a:lnTo>
                  <a:pt x="2836980" y="1290077"/>
                </a:lnTo>
                <a:lnTo>
                  <a:pt x="2831428" y="1295243"/>
                </a:lnTo>
                <a:lnTo>
                  <a:pt x="2825877" y="1300011"/>
                </a:lnTo>
                <a:lnTo>
                  <a:pt x="2817154" y="1307164"/>
                </a:lnTo>
                <a:lnTo>
                  <a:pt x="2811206" y="1311137"/>
                </a:lnTo>
                <a:lnTo>
                  <a:pt x="2809620" y="1312329"/>
                </a:lnTo>
                <a:lnTo>
                  <a:pt x="2811603" y="1328622"/>
                </a:lnTo>
                <a:lnTo>
                  <a:pt x="2850064" y="1330608"/>
                </a:lnTo>
                <a:lnTo>
                  <a:pt x="2844910" y="1344914"/>
                </a:lnTo>
                <a:lnTo>
                  <a:pt x="2839359" y="1358424"/>
                </a:lnTo>
                <a:lnTo>
                  <a:pt x="2833807" y="1371537"/>
                </a:lnTo>
                <a:lnTo>
                  <a:pt x="2827067" y="1383856"/>
                </a:lnTo>
                <a:lnTo>
                  <a:pt x="2820722" y="1395777"/>
                </a:lnTo>
                <a:lnTo>
                  <a:pt x="2814378" y="1407300"/>
                </a:lnTo>
                <a:lnTo>
                  <a:pt x="2807637" y="1418029"/>
                </a:lnTo>
                <a:lnTo>
                  <a:pt x="2800897" y="1428758"/>
                </a:lnTo>
                <a:lnTo>
                  <a:pt x="2793759" y="1438295"/>
                </a:lnTo>
                <a:lnTo>
                  <a:pt x="2786622" y="1447832"/>
                </a:lnTo>
                <a:lnTo>
                  <a:pt x="2779881" y="1456574"/>
                </a:lnTo>
                <a:lnTo>
                  <a:pt x="2772744" y="1464919"/>
                </a:lnTo>
                <a:lnTo>
                  <a:pt x="2765607" y="1472866"/>
                </a:lnTo>
                <a:lnTo>
                  <a:pt x="2758866" y="1480416"/>
                </a:lnTo>
                <a:lnTo>
                  <a:pt x="2744988" y="1493927"/>
                </a:lnTo>
                <a:lnTo>
                  <a:pt x="2732300" y="1505450"/>
                </a:lnTo>
                <a:lnTo>
                  <a:pt x="2720801" y="1515384"/>
                </a:lnTo>
                <a:lnTo>
                  <a:pt x="2709698" y="1523729"/>
                </a:lnTo>
                <a:lnTo>
                  <a:pt x="2700182" y="1530484"/>
                </a:lnTo>
                <a:lnTo>
                  <a:pt x="2692648" y="1535253"/>
                </a:lnTo>
                <a:lnTo>
                  <a:pt x="2686304" y="1538829"/>
                </a:lnTo>
                <a:lnTo>
                  <a:pt x="2681546" y="1541611"/>
                </a:lnTo>
                <a:lnTo>
                  <a:pt x="2723180" y="1546379"/>
                </a:lnTo>
                <a:lnTo>
                  <a:pt x="2701768" y="1563466"/>
                </a:lnTo>
                <a:lnTo>
                  <a:pt x="2680356" y="1578963"/>
                </a:lnTo>
                <a:lnTo>
                  <a:pt x="2658944" y="1594063"/>
                </a:lnTo>
                <a:lnTo>
                  <a:pt x="2637929" y="1607176"/>
                </a:lnTo>
                <a:lnTo>
                  <a:pt x="2618103" y="1619892"/>
                </a:lnTo>
                <a:lnTo>
                  <a:pt x="2598674" y="1631416"/>
                </a:lnTo>
                <a:lnTo>
                  <a:pt x="2580435" y="1641350"/>
                </a:lnTo>
                <a:lnTo>
                  <a:pt x="2563384" y="1650092"/>
                </a:lnTo>
                <a:lnTo>
                  <a:pt x="2547524" y="1658437"/>
                </a:lnTo>
                <a:lnTo>
                  <a:pt x="2533249" y="1665192"/>
                </a:lnTo>
                <a:lnTo>
                  <a:pt x="2509855" y="1675524"/>
                </a:lnTo>
                <a:lnTo>
                  <a:pt x="2495184" y="1681882"/>
                </a:lnTo>
                <a:lnTo>
                  <a:pt x="2490029" y="1683868"/>
                </a:lnTo>
                <a:lnTo>
                  <a:pt x="2505493" y="1695392"/>
                </a:lnTo>
                <a:lnTo>
                  <a:pt x="2489633" y="1700955"/>
                </a:lnTo>
                <a:lnTo>
                  <a:pt x="2473772" y="1706518"/>
                </a:lnTo>
                <a:lnTo>
                  <a:pt x="2457515" y="1711287"/>
                </a:lnTo>
                <a:lnTo>
                  <a:pt x="2441655" y="1715658"/>
                </a:lnTo>
                <a:lnTo>
                  <a:pt x="2426587" y="1719631"/>
                </a:lnTo>
                <a:lnTo>
                  <a:pt x="2411123" y="1723208"/>
                </a:lnTo>
                <a:lnTo>
                  <a:pt x="2395659" y="1725989"/>
                </a:lnTo>
                <a:lnTo>
                  <a:pt x="2380988" y="1729168"/>
                </a:lnTo>
                <a:lnTo>
                  <a:pt x="2351646" y="1733937"/>
                </a:lnTo>
                <a:lnTo>
                  <a:pt x="2323890" y="1737513"/>
                </a:lnTo>
                <a:lnTo>
                  <a:pt x="2297720" y="1740295"/>
                </a:lnTo>
                <a:lnTo>
                  <a:pt x="2273136" y="1741884"/>
                </a:lnTo>
                <a:lnTo>
                  <a:pt x="2250931" y="1742679"/>
                </a:lnTo>
                <a:lnTo>
                  <a:pt x="2230709" y="1743076"/>
                </a:lnTo>
                <a:lnTo>
                  <a:pt x="2212866" y="1743076"/>
                </a:lnTo>
                <a:lnTo>
                  <a:pt x="2197798" y="1742679"/>
                </a:lnTo>
                <a:lnTo>
                  <a:pt x="2176783" y="1741884"/>
                </a:lnTo>
                <a:lnTo>
                  <a:pt x="2169249" y="1741487"/>
                </a:lnTo>
                <a:lnTo>
                  <a:pt x="2162614" y="1738582"/>
                </a:lnTo>
                <a:lnTo>
                  <a:pt x="2166540" y="1726804"/>
                </a:lnTo>
                <a:lnTo>
                  <a:pt x="2173287" y="1706166"/>
                </a:lnTo>
                <a:lnTo>
                  <a:pt x="2176615" y="1696849"/>
                </a:lnTo>
                <a:lnTo>
                  <a:pt x="2185193" y="1698293"/>
                </a:lnTo>
                <a:lnTo>
                  <a:pt x="2195115" y="1699061"/>
                </a:lnTo>
                <a:lnTo>
                  <a:pt x="2205037" y="1699829"/>
                </a:lnTo>
                <a:lnTo>
                  <a:pt x="2225278" y="1700213"/>
                </a:lnTo>
                <a:lnTo>
                  <a:pt x="2246312" y="1699829"/>
                </a:lnTo>
                <a:lnTo>
                  <a:pt x="2266950" y="1699061"/>
                </a:lnTo>
                <a:lnTo>
                  <a:pt x="2287984" y="1697525"/>
                </a:lnTo>
                <a:lnTo>
                  <a:pt x="2307828" y="1695604"/>
                </a:lnTo>
                <a:lnTo>
                  <a:pt x="2327672" y="1693684"/>
                </a:lnTo>
                <a:lnTo>
                  <a:pt x="2346325" y="1690995"/>
                </a:lnTo>
                <a:lnTo>
                  <a:pt x="2363390" y="1688307"/>
                </a:lnTo>
                <a:lnTo>
                  <a:pt x="2391568" y="1683314"/>
                </a:lnTo>
                <a:lnTo>
                  <a:pt x="2392416" y="1683160"/>
                </a:lnTo>
                <a:lnTo>
                  <a:pt x="2397918" y="1682545"/>
                </a:lnTo>
                <a:lnTo>
                  <a:pt x="2405477" y="1680790"/>
                </a:lnTo>
                <a:lnTo>
                  <a:pt x="2410618" y="1679857"/>
                </a:lnTo>
                <a:lnTo>
                  <a:pt x="2417762" y="1678705"/>
                </a:lnTo>
                <a:lnTo>
                  <a:pt x="2407840" y="1680241"/>
                </a:lnTo>
                <a:lnTo>
                  <a:pt x="2405477" y="1680790"/>
                </a:lnTo>
                <a:lnTo>
                  <a:pt x="2392416" y="1683160"/>
                </a:lnTo>
                <a:lnTo>
                  <a:pt x="2387600" y="1683698"/>
                </a:lnTo>
                <a:lnTo>
                  <a:pt x="2377678" y="1685234"/>
                </a:lnTo>
                <a:lnTo>
                  <a:pt x="2356643" y="1687154"/>
                </a:lnTo>
                <a:lnTo>
                  <a:pt x="2336006" y="1687923"/>
                </a:lnTo>
                <a:lnTo>
                  <a:pt x="2315368" y="1688307"/>
                </a:lnTo>
                <a:lnTo>
                  <a:pt x="2295128" y="1687923"/>
                </a:lnTo>
                <a:lnTo>
                  <a:pt x="2276078" y="1687538"/>
                </a:lnTo>
                <a:lnTo>
                  <a:pt x="2257425" y="1686386"/>
                </a:lnTo>
                <a:lnTo>
                  <a:pt x="2239962" y="1685234"/>
                </a:lnTo>
                <a:lnTo>
                  <a:pt x="2224484" y="1683314"/>
                </a:lnTo>
                <a:lnTo>
                  <a:pt x="2197893" y="1679857"/>
                </a:lnTo>
                <a:lnTo>
                  <a:pt x="2183396" y="1677899"/>
                </a:lnTo>
                <a:lnTo>
                  <a:pt x="2195909" y="1645444"/>
                </a:lnTo>
                <a:lnTo>
                  <a:pt x="2210990" y="1607344"/>
                </a:lnTo>
                <a:lnTo>
                  <a:pt x="2219722" y="1586707"/>
                </a:lnTo>
                <a:lnTo>
                  <a:pt x="2229644" y="1565276"/>
                </a:lnTo>
                <a:lnTo>
                  <a:pt x="2239565" y="1543051"/>
                </a:lnTo>
                <a:lnTo>
                  <a:pt x="2250678" y="1520032"/>
                </a:lnTo>
                <a:lnTo>
                  <a:pt x="2261790" y="1496616"/>
                </a:lnTo>
                <a:lnTo>
                  <a:pt x="2274094" y="1472804"/>
                </a:lnTo>
                <a:lnTo>
                  <a:pt x="2287190" y="1448991"/>
                </a:lnTo>
                <a:lnTo>
                  <a:pt x="2301081" y="1424385"/>
                </a:lnTo>
                <a:lnTo>
                  <a:pt x="2315369" y="1399779"/>
                </a:lnTo>
                <a:lnTo>
                  <a:pt x="2316953" y="1397235"/>
                </a:lnTo>
                <a:lnTo>
                  <a:pt x="2316162" y="1399465"/>
                </a:lnTo>
                <a:lnTo>
                  <a:pt x="2321709" y="1401479"/>
                </a:lnTo>
                <a:lnTo>
                  <a:pt x="2329633" y="1404701"/>
                </a:lnTo>
                <a:lnTo>
                  <a:pt x="2340727" y="1407924"/>
                </a:lnTo>
                <a:lnTo>
                  <a:pt x="2354990" y="1411549"/>
                </a:lnTo>
                <a:lnTo>
                  <a:pt x="2373611" y="1414368"/>
                </a:lnTo>
                <a:lnTo>
                  <a:pt x="2383516" y="1416382"/>
                </a:lnTo>
                <a:lnTo>
                  <a:pt x="2395402" y="1417591"/>
                </a:lnTo>
                <a:lnTo>
                  <a:pt x="2407685" y="1418396"/>
                </a:lnTo>
                <a:lnTo>
                  <a:pt x="2420759" y="1419202"/>
                </a:lnTo>
                <a:lnTo>
                  <a:pt x="2435023" y="1420410"/>
                </a:lnTo>
                <a:lnTo>
                  <a:pt x="2450474" y="1420813"/>
                </a:lnTo>
                <a:lnTo>
                  <a:pt x="2467115" y="1420410"/>
                </a:lnTo>
                <a:lnTo>
                  <a:pt x="2484548" y="1420008"/>
                </a:lnTo>
                <a:lnTo>
                  <a:pt x="2503169" y="1418799"/>
                </a:lnTo>
                <a:lnTo>
                  <a:pt x="2522583" y="1417591"/>
                </a:lnTo>
                <a:lnTo>
                  <a:pt x="2543186" y="1415174"/>
                </a:lnTo>
                <a:lnTo>
                  <a:pt x="2564977" y="1413160"/>
                </a:lnTo>
                <a:lnTo>
                  <a:pt x="2588352" y="1409938"/>
                </a:lnTo>
                <a:lnTo>
                  <a:pt x="2612521" y="1405910"/>
                </a:lnTo>
                <a:lnTo>
                  <a:pt x="2637878" y="1401479"/>
                </a:lnTo>
                <a:lnTo>
                  <a:pt x="2664423" y="1396242"/>
                </a:lnTo>
                <a:lnTo>
                  <a:pt x="2692157" y="1390200"/>
                </a:lnTo>
                <a:lnTo>
                  <a:pt x="2721080" y="1383353"/>
                </a:lnTo>
                <a:lnTo>
                  <a:pt x="2751587" y="1375297"/>
                </a:lnTo>
                <a:lnTo>
                  <a:pt x="2782887" y="1366838"/>
                </a:lnTo>
                <a:lnTo>
                  <a:pt x="2769416" y="1370463"/>
                </a:lnTo>
                <a:lnTo>
                  <a:pt x="2753172" y="1374491"/>
                </a:lnTo>
                <a:lnTo>
                  <a:pt x="2732173" y="1378922"/>
                </a:lnTo>
                <a:lnTo>
                  <a:pt x="2706420" y="1384561"/>
                </a:lnTo>
                <a:lnTo>
                  <a:pt x="2677102" y="1390200"/>
                </a:lnTo>
                <a:lnTo>
                  <a:pt x="2644217" y="1395437"/>
                </a:lnTo>
                <a:lnTo>
                  <a:pt x="2609351" y="1400270"/>
                </a:lnTo>
                <a:lnTo>
                  <a:pt x="2591522" y="1402284"/>
                </a:lnTo>
                <a:lnTo>
                  <a:pt x="2572901" y="1404298"/>
                </a:lnTo>
                <a:lnTo>
                  <a:pt x="2554279" y="1405910"/>
                </a:lnTo>
                <a:lnTo>
                  <a:pt x="2534865" y="1407118"/>
                </a:lnTo>
                <a:lnTo>
                  <a:pt x="2516244" y="1407924"/>
                </a:lnTo>
                <a:lnTo>
                  <a:pt x="2496830" y="1407924"/>
                </a:lnTo>
                <a:lnTo>
                  <a:pt x="2478209" y="1407924"/>
                </a:lnTo>
                <a:lnTo>
                  <a:pt x="2459191" y="1407118"/>
                </a:lnTo>
                <a:lnTo>
                  <a:pt x="2440569" y="1405507"/>
                </a:lnTo>
                <a:lnTo>
                  <a:pt x="2422344" y="1403493"/>
                </a:lnTo>
                <a:lnTo>
                  <a:pt x="2404515" y="1400673"/>
                </a:lnTo>
                <a:lnTo>
                  <a:pt x="2387082" y="1397048"/>
                </a:lnTo>
                <a:lnTo>
                  <a:pt x="2370442" y="1392617"/>
                </a:lnTo>
                <a:lnTo>
                  <a:pt x="2354594" y="1387784"/>
                </a:lnTo>
                <a:lnTo>
                  <a:pt x="2346670" y="1384561"/>
                </a:lnTo>
                <a:lnTo>
                  <a:pt x="2339538" y="1381742"/>
                </a:lnTo>
                <a:lnTo>
                  <a:pt x="2332010" y="1378519"/>
                </a:lnTo>
                <a:lnTo>
                  <a:pt x="2329429" y="1377207"/>
                </a:lnTo>
                <a:lnTo>
                  <a:pt x="2330450" y="1375569"/>
                </a:lnTo>
                <a:lnTo>
                  <a:pt x="2345928" y="1350963"/>
                </a:lnTo>
                <a:lnTo>
                  <a:pt x="2362200" y="1327150"/>
                </a:lnTo>
                <a:lnTo>
                  <a:pt x="2379662" y="1303735"/>
                </a:lnTo>
                <a:lnTo>
                  <a:pt x="2397522" y="1280716"/>
                </a:lnTo>
                <a:lnTo>
                  <a:pt x="2416175" y="1257697"/>
                </a:lnTo>
                <a:lnTo>
                  <a:pt x="2434828" y="1236266"/>
                </a:lnTo>
                <a:lnTo>
                  <a:pt x="2445147" y="1225550"/>
                </a:lnTo>
                <a:lnTo>
                  <a:pt x="2455069" y="1215232"/>
                </a:lnTo>
                <a:lnTo>
                  <a:pt x="2465387" y="1205310"/>
                </a:lnTo>
                <a:lnTo>
                  <a:pt x="2475706" y="1194991"/>
                </a:lnTo>
                <a:lnTo>
                  <a:pt x="2486422" y="1185466"/>
                </a:lnTo>
                <a:lnTo>
                  <a:pt x="2497138" y="1176338"/>
                </a:lnTo>
                <a:lnTo>
                  <a:pt x="2508250" y="1167210"/>
                </a:lnTo>
                <a:lnTo>
                  <a:pt x="2518966" y="1158875"/>
                </a:lnTo>
                <a:lnTo>
                  <a:pt x="2553515" y="1137536"/>
                </a:lnTo>
                <a:lnTo>
                  <a:pt x="2565817" y="1138644"/>
                </a:lnTo>
                <a:lnTo>
                  <a:pt x="2578536" y="1139431"/>
                </a:lnTo>
                <a:lnTo>
                  <a:pt x="2591255" y="1139825"/>
                </a:lnTo>
                <a:lnTo>
                  <a:pt x="2603577" y="1139825"/>
                </a:lnTo>
                <a:lnTo>
                  <a:pt x="2615899" y="1139431"/>
                </a:lnTo>
                <a:lnTo>
                  <a:pt x="2628220" y="1138644"/>
                </a:lnTo>
                <a:lnTo>
                  <a:pt x="2640144" y="1137856"/>
                </a:lnTo>
                <a:lnTo>
                  <a:pt x="2652069" y="1136281"/>
                </a:lnTo>
                <a:lnTo>
                  <a:pt x="2663595" y="1134706"/>
                </a:lnTo>
                <a:lnTo>
                  <a:pt x="2675122" y="1133131"/>
                </a:lnTo>
                <a:lnTo>
                  <a:pt x="2696586" y="1129193"/>
                </a:lnTo>
                <a:lnTo>
                  <a:pt x="2717254" y="1124073"/>
                </a:lnTo>
                <a:lnTo>
                  <a:pt x="2736333" y="1118954"/>
                </a:lnTo>
                <a:lnTo>
                  <a:pt x="2753424" y="1113834"/>
                </a:lnTo>
                <a:lnTo>
                  <a:pt x="2769323" y="1108715"/>
                </a:lnTo>
                <a:lnTo>
                  <a:pt x="2782837" y="1103202"/>
                </a:lnTo>
                <a:lnTo>
                  <a:pt x="2790519" y="1100052"/>
                </a:lnTo>
                <a:lnTo>
                  <a:pt x="2797941" y="1097295"/>
                </a:lnTo>
                <a:lnTo>
                  <a:pt x="2807481" y="1093357"/>
                </a:lnTo>
                <a:lnTo>
                  <a:pt x="2810659" y="1091782"/>
                </a:lnTo>
                <a:lnTo>
                  <a:pt x="2810661" y="1091782"/>
                </a:lnTo>
                <a:lnTo>
                  <a:pt x="2816225" y="1089025"/>
                </a:lnTo>
                <a:lnTo>
                  <a:pt x="2810659" y="1091782"/>
                </a:lnTo>
                <a:lnTo>
                  <a:pt x="2794364" y="1098476"/>
                </a:lnTo>
                <a:lnTo>
                  <a:pt x="2790519" y="1100052"/>
                </a:lnTo>
                <a:lnTo>
                  <a:pt x="2788402" y="1100839"/>
                </a:lnTo>
                <a:lnTo>
                  <a:pt x="2778465" y="1103989"/>
                </a:lnTo>
                <a:lnTo>
                  <a:pt x="2768528" y="1106746"/>
                </a:lnTo>
                <a:lnTo>
                  <a:pt x="2758194" y="1109896"/>
                </a:lnTo>
                <a:lnTo>
                  <a:pt x="2748257" y="1112259"/>
                </a:lnTo>
                <a:lnTo>
                  <a:pt x="2738320" y="1114228"/>
                </a:lnTo>
                <a:lnTo>
                  <a:pt x="2717652" y="1118166"/>
                </a:lnTo>
                <a:lnTo>
                  <a:pt x="2697381" y="1121317"/>
                </a:lnTo>
                <a:lnTo>
                  <a:pt x="2677507" y="1123286"/>
                </a:lnTo>
                <a:lnTo>
                  <a:pt x="2658826" y="1124861"/>
                </a:lnTo>
                <a:lnTo>
                  <a:pt x="2640939" y="1125648"/>
                </a:lnTo>
                <a:lnTo>
                  <a:pt x="2624643" y="1126042"/>
                </a:lnTo>
                <a:lnTo>
                  <a:pt x="2609539" y="1126436"/>
                </a:lnTo>
                <a:lnTo>
                  <a:pt x="2596820" y="1126436"/>
                </a:lnTo>
                <a:lnTo>
                  <a:pt x="2578934" y="1125648"/>
                </a:lnTo>
                <a:lnTo>
                  <a:pt x="2573192" y="1125314"/>
                </a:lnTo>
                <a:lnTo>
                  <a:pt x="2601516" y="1107678"/>
                </a:lnTo>
                <a:lnTo>
                  <a:pt x="2650331" y="1077119"/>
                </a:lnTo>
                <a:lnTo>
                  <a:pt x="2699544" y="1045766"/>
                </a:lnTo>
                <a:lnTo>
                  <a:pt x="2722960" y="1029891"/>
                </a:lnTo>
                <a:lnTo>
                  <a:pt x="2744391" y="1015603"/>
                </a:lnTo>
                <a:lnTo>
                  <a:pt x="2763441" y="1002109"/>
                </a:lnTo>
                <a:lnTo>
                  <a:pt x="2778919" y="990997"/>
                </a:lnTo>
                <a:lnTo>
                  <a:pt x="2790428" y="981075"/>
                </a:lnTo>
                <a:lnTo>
                  <a:pt x="2794397" y="977900"/>
                </a:lnTo>
                <a:lnTo>
                  <a:pt x="2797175" y="974725"/>
                </a:lnTo>
                <a:lnTo>
                  <a:pt x="2770188" y="992584"/>
                </a:lnTo>
                <a:lnTo>
                  <a:pt x="2740025" y="1012428"/>
                </a:lnTo>
                <a:lnTo>
                  <a:pt x="2702322" y="1036638"/>
                </a:lnTo>
                <a:lnTo>
                  <a:pt x="2676635" y="1052427"/>
                </a:lnTo>
                <a:lnTo>
                  <a:pt x="2677429" y="1051322"/>
                </a:lnTo>
                <a:lnTo>
                  <a:pt x="2700337" y="987425"/>
                </a:lnTo>
                <a:lnTo>
                  <a:pt x="2672089" y="1055221"/>
                </a:lnTo>
                <a:lnTo>
                  <a:pt x="2659063" y="1063228"/>
                </a:lnTo>
                <a:lnTo>
                  <a:pt x="2636044" y="1077119"/>
                </a:lnTo>
                <a:lnTo>
                  <a:pt x="2612628" y="1090613"/>
                </a:lnTo>
                <a:lnTo>
                  <a:pt x="2588816" y="1104503"/>
                </a:lnTo>
                <a:lnTo>
                  <a:pt x="2565003" y="1117600"/>
                </a:lnTo>
                <a:lnTo>
                  <a:pt x="2542381" y="1129903"/>
                </a:lnTo>
                <a:lnTo>
                  <a:pt x="2520156" y="1140619"/>
                </a:lnTo>
                <a:lnTo>
                  <a:pt x="2514203" y="1143794"/>
                </a:lnTo>
                <a:lnTo>
                  <a:pt x="2508647" y="1147366"/>
                </a:lnTo>
                <a:lnTo>
                  <a:pt x="2496344" y="1154906"/>
                </a:lnTo>
                <a:lnTo>
                  <a:pt x="2484041" y="1164035"/>
                </a:lnTo>
                <a:lnTo>
                  <a:pt x="2470944" y="1174353"/>
                </a:lnTo>
                <a:lnTo>
                  <a:pt x="2457847" y="1186260"/>
                </a:lnTo>
                <a:lnTo>
                  <a:pt x="2444859" y="1198866"/>
                </a:lnTo>
                <a:lnTo>
                  <a:pt x="2444354" y="1197054"/>
                </a:lnTo>
                <a:lnTo>
                  <a:pt x="2442766" y="1189144"/>
                </a:lnTo>
                <a:lnTo>
                  <a:pt x="2441179" y="1180839"/>
                </a:lnTo>
                <a:lnTo>
                  <a:pt x="2440385" y="1172929"/>
                </a:lnTo>
                <a:lnTo>
                  <a:pt x="2438400" y="1156319"/>
                </a:lnTo>
                <a:lnTo>
                  <a:pt x="2437607" y="1140895"/>
                </a:lnTo>
                <a:lnTo>
                  <a:pt x="2437210" y="1127449"/>
                </a:lnTo>
                <a:lnTo>
                  <a:pt x="2436813" y="1116771"/>
                </a:lnTo>
                <a:lnTo>
                  <a:pt x="2437210" y="1106488"/>
                </a:lnTo>
                <a:lnTo>
                  <a:pt x="2436019" y="1121121"/>
                </a:lnTo>
                <a:lnTo>
                  <a:pt x="2435225" y="1138127"/>
                </a:lnTo>
                <a:lnTo>
                  <a:pt x="2435225" y="1156715"/>
                </a:lnTo>
                <a:lnTo>
                  <a:pt x="2435225" y="1175302"/>
                </a:lnTo>
                <a:lnTo>
                  <a:pt x="2435622" y="1206150"/>
                </a:lnTo>
                <a:lnTo>
                  <a:pt x="2435679" y="1208030"/>
                </a:lnTo>
                <a:lnTo>
                  <a:pt x="2430066" y="1213644"/>
                </a:lnTo>
                <a:lnTo>
                  <a:pt x="2416175" y="1228725"/>
                </a:lnTo>
                <a:lnTo>
                  <a:pt x="2401887" y="1244997"/>
                </a:lnTo>
                <a:lnTo>
                  <a:pt x="2387203" y="1262063"/>
                </a:lnTo>
                <a:lnTo>
                  <a:pt x="2372916" y="1279922"/>
                </a:lnTo>
                <a:lnTo>
                  <a:pt x="2358231" y="1298972"/>
                </a:lnTo>
                <a:lnTo>
                  <a:pt x="2343944" y="1318022"/>
                </a:lnTo>
                <a:lnTo>
                  <a:pt x="2329259" y="1338263"/>
                </a:lnTo>
                <a:lnTo>
                  <a:pt x="2314972" y="1359297"/>
                </a:lnTo>
                <a:lnTo>
                  <a:pt x="2300287" y="1380332"/>
                </a:lnTo>
                <a:lnTo>
                  <a:pt x="2286794" y="1401763"/>
                </a:lnTo>
                <a:lnTo>
                  <a:pt x="2279164" y="1413970"/>
                </a:lnTo>
                <a:lnTo>
                  <a:pt x="2276519" y="1407628"/>
                </a:lnTo>
                <a:lnTo>
                  <a:pt x="2273366" y="1398873"/>
                </a:lnTo>
                <a:lnTo>
                  <a:pt x="2270213" y="1389322"/>
                </a:lnTo>
                <a:lnTo>
                  <a:pt x="2264301" y="1369822"/>
                </a:lnTo>
                <a:lnTo>
                  <a:pt x="2259177" y="1348730"/>
                </a:lnTo>
                <a:lnTo>
                  <a:pt x="2253659" y="1326046"/>
                </a:lnTo>
                <a:lnTo>
                  <a:pt x="2248929" y="1303760"/>
                </a:lnTo>
                <a:lnTo>
                  <a:pt x="2244594" y="1281076"/>
                </a:lnTo>
                <a:lnTo>
                  <a:pt x="2240652" y="1257994"/>
                </a:lnTo>
                <a:lnTo>
                  <a:pt x="2234346" y="1216208"/>
                </a:lnTo>
                <a:lnTo>
                  <a:pt x="2229617" y="1181585"/>
                </a:lnTo>
                <a:lnTo>
                  <a:pt x="2225675" y="1149350"/>
                </a:lnTo>
                <a:lnTo>
                  <a:pt x="2226464" y="1174024"/>
                </a:lnTo>
                <a:lnTo>
                  <a:pt x="2228040" y="1198698"/>
                </a:lnTo>
                <a:lnTo>
                  <a:pt x="2230405" y="1223769"/>
                </a:lnTo>
                <a:lnTo>
                  <a:pt x="2233558" y="1248841"/>
                </a:lnTo>
                <a:lnTo>
                  <a:pt x="2236711" y="1273515"/>
                </a:lnTo>
                <a:lnTo>
                  <a:pt x="2240652" y="1297790"/>
                </a:lnTo>
                <a:lnTo>
                  <a:pt x="2244594" y="1320872"/>
                </a:lnTo>
                <a:lnTo>
                  <a:pt x="2248535" y="1342760"/>
                </a:lnTo>
                <a:lnTo>
                  <a:pt x="2256812" y="1381363"/>
                </a:lnTo>
                <a:lnTo>
                  <a:pt x="2263907" y="1412404"/>
                </a:lnTo>
                <a:lnTo>
                  <a:pt x="2268391" y="1431645"/>
                </a:lnTo>
                <a:lnTo>
                  <a:pt x="2259806" y="1446213"/>
                </a:lnTo>
                <a:lnTo>
                  <a:pt x="2246709" y="1468438"/>
                </a:lnTo>
                <a:lnTo>
                  <a:pt x="2234009" y="1491060"/>
                </a:lnTo>
                <a:lnTo>
                  <a:pt x="2221706" y="1513285"/>
                </a:lnTo>
                <a:lnTo>
                  <a:pt x="2209800" y="1535907"/>
                </a:lnTo>
                <a:lnTo>
                  <a:pt x="2198687" y="1558529"/>
                </a:lnTo>
                <a:lnTo>
                  <a:pt x="2191857" y="1573239"/>
                </a:lnTo>
                <a:lnTo>
                  <a:pt x="2135187" y="1403350"/>
                </a:lnTo>
                <a:lnTo>
                  <a:pt x="2179944" y="1598574"/>
                </a:lnTo>
                <a:lnTo>
                  <a:pt x="2178050" y="1602582"/>
                </a:lnTo>
                <a:lnTo>
                  <a:pt x="2168922" y="1624410"/>
                </a:lnTo>
                <a:lnTo>
                  <a:pt x="2160587" y="1645444"/>
                </a:lnTo>
                <a:lnTo>
                  <a:pt x="2153047" y="1666479"/>
                </a:lnTo>
                <a:lnTo>
                  <a:pt x="2146300" y="1686719"/>
                </a:lnTo>
                <a:lnTo>
                  <a:pt x="2140347" y="1706960"/>
                </a:lnTo>
                <a:lnTo>
                  <a:pt x="2135187" y="1725613"/>
                </a:lnTo>
                <a:lnTo>
                  <a:pt x="2135900" y="1726148"/>
                </a:lnTo>
                <a:lnTo>
                  <a:pt x="2162225" y="1737519"/>
                </a:lnTo>
                <a:lnTo>
                  <a:pt x="2160650" y="1745457"/>
                </a:lnTo>
                <a:lnTo>
                  <a:pt x="2157500" y="1767285"/>
                </a:lnTo>
                <a:lnTo>
                  <a:pt x="2155531" y="1782763"/>
                </a:lnTo>
                <a:lnTo>
                  <a:pt x="2153563" y="1800226"/>
                </a:lnTo>
                <a:lnTo>
                  <a:pt x="2151594" y="1820466"/>
                </a:lnTo>
                <a:lnTo>
                  <a:pt x="2150019" y="1841898"/>
                </a:lnTo>
                <a:lnTo>
                  <a:pt x="2149231" y="1864916"/>
                </a:lnTo>
                <a:lnTo>
                  <a:pt x="2148838" y="1889126"/>
                </a:lnTo>
                <a:lnTo>
                  <a:pt x="2149231" y="1913732"/>
                </a:lnTo>
                <a:lnTo>
                  <a:pt x="2149625" y="1926432"/>
                </a:lnTo>
                <a:lnTo>
                  <a:pt x="2150413" y="1939132"/>
                </a:lnTo>
                <a:lnTo>
                  <a:pt x="2151200" y="1951832"/>
                </a:lnTo>
                <a:lnTo>
                  <a:pt x="2153169" y="1964135"/>
                </a:lnTo>
                <a:lnTo>
                  <a:pt x="2154744" y="1976835"/>
                </a:lnTo>
                <a:lnTo>
                  <a:pt x="2156319" y="1989138"/>
                </a:lnTo>
                <a:lnTo>
                  <a:pt x="2159075" y="2001441"/>
                </a:lnTo>
                <a:lnTo>
                  <a:pt x="2161831" y="2013744"/>
                </a:lnTo>
                <a:lnTo>
                  <a:pt x="2164981" y="2024857"/>
                </a:lnTo>
                <a:lnTo>
                  <a:pt x="2166838" y="2031096"/>
                </a:lnTo>
                <a:lnTo>
                  <a:pt x="2247900" y="2219020"/>
                </a:lnTo>
                <a:lnTo>
                  <a:pt x="2234387" y="2224573"/>
                </a:lnTo>
                <a:lnTo>
                  <a:pt x="2221271" y="2230126"/>
                </a:lnTo>
                <a:lnTo>
                  <a:pt x="2208950" y="2236472"/>
                </a:lnTo>
                <a:lnTo>
                  <a:pt x="2197026" y="2242422"/>
                </a:lnTo>
                <a:lnTo>
                  <a:pt x="2185898" y="2248768"/>
                </a:lnTo>
                <a:lnTo>
                  <a:pt x="2175166" y="2255114"/>
                </a:lnTo>
                <a:lnTo>
                  <a:pt x="2164833" y="2261460"/>
                </a:lnTo>
                <a:lnTo>
                  <a:pt x="2155294" y="2267806"/>
                </a:lnTo>
                <a:lnTo>
                  <a:pt x="2146550" y="2274549"/>
                </a:lnTo>
                <a:lnTo>
                  <a:pt x="2137806" y="2280499"/>
                </a:lnTo>
                <a:lnTo>
                  <a:pt x="2129857" y="2287242"/>
                </a:lnTo>
                <a:lnTo>
                  <a:pt x="2121908" y="2293191"/>
                </a:lnTo>
                <a:lnTo>
                  <a:pt x="2108394" y="2305487"/>
                </a:lnTo>
                <a:lnTo>
                  <a:pt x="2096073" y="2317783"/>
                </a:lnTo>
                <a:lnTo>
                  <a:pt x="2086137" y="2328888"/>
                </a:lnTo>
                <a:lnTo>
                  <a:pt x="2076996" y="2338804"/>
                </a:lnTo>
                <a:lnTo>
                  <a:pt x="2070239" y="2347927"/>
                </a:lnTo>
                <a:lnTo>
                  <a:pt x="2065072" y="2356256"/>
                </a:lnTo>
                <a:lnTo>
                  <a:pt x="2060303" y="2362603"/>
                </a:lnTo>
                <a:lnTo>
                  <a:pt x="2057520" y="2367759"/>
                </a:lnTo>
                <a:lnTo>
                  <a:pt x="2055136" y="2371725"/>
                </a:lnTo>
                <a:lnTo>
                  <a:pt x="2057520" y="2359033"/>
                </a:lnTo>
                <a:lnTo>
                  <a:pt x="2059508" y="2346737"/>
                </a:lnTo>
                <a:lnTo>
                  <a:pt x="2062687" y="2320956"/>
                </a:lnTo>
                <a:lnTo>
                  <a:pt x="2064277" y="2295174"/>
                </a:lnTo>
                <a:lnTo>
                  <a:pt x="2065867" y="2268600"/>
                </a:lnTo>
                <a:lnTo>
                  <a:pt x="2066264" y="2242025"/>
                </a:lnTo>
                <a:lnTo>
                  <a:pt x="2066264" y="2215450"/>
                </a:lnTo>
                <a:lnTo>
                  <a:pt x="2065072" y="2188479"/>
                </a:lnTo>
                <a:lnTo>
                  <a:pt x="2063085" y="2161904"/>
                </a:lnTo>
                <a:lnTo>
                  <a:pt x="2061097" y="2135726"/>
                </a:lnTo>
                <a:lnTo>
                  <a:pt x="2058315" y="2108755"/>
                </a:lnTo>
                <a:lnTo>
                  <a:pt x="2054738" y="2082577"/>
                </a:lnTo>
                <a:lnTo>
                  <a:pt x="2051161" y="2056796"/>
                </a:lnTo>
                <a:lnTo>
                  <a:pt x="2047187" y="2031411"/>
                </a:lnTo>
                <a:lnTo>
                  <a:pt x="2042815" y="2006819"/>
                </a:lnTo>
                <a:lnTo>
                  <a:pt x="2038045" y="1982228"/>
                </a:lnTo>
                <a:lnTo>
                  <a:pt x="2033276" y="1959223"/>
                </a:lnTo>
                <a:lnTo>
                  <a:pt x="2028506" y="1936218"/>
                </a:lnTo>
                <a:lnTo>
                  <a:pt x="2023339" y="1914006"/>
                </a:lnTo>
                <a:lnTo>
                  <a:pt x="2013006" y="1873153"/>
                </a:lnTo>
                <a:lnTo>
                  <a:pt x="2003467" y="1837059"/>
                </a:lnTo>
                <a:lnTo>
                  <a:pt x="1994325" y="1805328"/>
                </a:lnTo>
                <a:lnTo>
                  <a:pt x="1986376" y="1779943"/>
                </a:lnTo>
                <a:lnTo>
                  <a:pt x="1980017" y="1760905"/>
                </a:lnTo>
                <a:lnTo>
                  <a:pt x="1974850" y="1744643"/>
                </a:lnTo>
                <a:lnTo>
                  <a:pt x="1994510" y="1732525"/>
                </a:lnTo>
                <a:lnTo>
                  <a:pt x="1995497" y="1756569"/>
                </a:lnTo>
                <a:lnTo>
                  <a:pt x="2000687" y="1772047"/>
                </a:lnTo>
                <a:lnTo>
                  <a:pt x="2014261" y="1814513"/>
                </a:lnTo>
                <a:lnTo>
                  <a:pt x="2022644" y="1844278"/>
                </a:lnTo>
                <a:lnTo>
                  <a:pt x="2031827" y="1878013"/>
                </a:lnTo>
                <a:lnTo>
                  <a:pt x="2041807" y="1915716"/>
                </a:lnTo>
                <a:lnTo>
                  <a:pt x="2051389" y="1956197"/>
                </a:lnTo>
                <a:lnTo>
                  <a:pt x="2061369" y="1998266"/>
                </a:lnTo>
                <a:lnTo>
                  <a:pt x="2065761" y="2019697"/>
                </a:lnTo>
                <a:lnTo>
                  <a:pt x="2070152" y="2041128"/>
                </a:lnTo>
                <a:lnTo>
                  <a:pt x="2074144" y="2062956"/>
                </a:lnTo>
                <a:lnTo>
                  <a:pt x="2078137" y="2085181"/>
                </a:lnTo>
                <a:lnTo>
                  <a:pt x="2080931" y="2106613"/>
                </a:lnTo>
                <a:lnTo>
                  <a:pt x="2084125" y="2128044"/>
                </a:lnTo>
                <a:lnTo>
                  <a:pt x="2086520" y="2149078"/>
                </a:lnTo>
                <a:lnTo>
                  <a:pt x="2088117" y="2170113"/>
                </a:lnTo>
                <a:lnTo>
                  <a:pt x="2089714" y="2190353"/>
                </a:lnTo>
                <a:lnTo>
                  <a:pt x="2090513" y="2209403"/>
                </a:lnTo>
                <a:lnTo>
                  <a:pt x="2090513" y="2228453"/>
                </a:lnTo>
                <a:lnTo>
                  <a:pt x="2089714" y="2246313"/>
                </a:lnTo>
                <a:lnTo>
                  <a:pt x="2088117" y="2263378"/>
                </a:lnTo>
                <a:lnTo>
                  <a:pt x="2086121" y="2279650"/>
                </a:lnTo>
                <a:lnTo>
                  <a:pt x="2128838" y="2218135"/>
                </a:lnTo>
                <a:lnTo>
                  <a:pt x="1997420" y="1730731"/>
                </a:lnTo>
                <a:lnTo>
                  <a:pt x="2028904" y="1711325"/>
                </a:lnTo>
                <a:lnTo>
                  <a:pt x="2097058" y="1869327"/>
                </a:lnTo>
                <a:lnTo>
                  <a:pt x="2134545" y="1726064"/>
                </a:lnTo>
                <a:lnTo>
                  <a:pt x="2131184" y="1720824"/>
                </a:lnTo>
                <a:lnTo>
                  <a:pt x="2128012" y="1714863"/>
                </a:lnTo>
                <a:lnTo>
                  <a:pt x="2121667" y="1702545"/>
                </a:lnTo>
                <a:lnTo>
                  <a:pt x="2116116" y="1688637"/>
                </a:lnTo>
                <a:lnTo>
                  <a:pt x="2111358" y="1675126"/>
                </a:lnTo>
                <a:lnTo>
                  <a:pt x="2107393" y="1660424"/>
                </a:lnTo>
                <a:lnTo>
                  <a:pt x="2103428" y="1645324"/>
                </a:lnTo>
                <a:lnTo>
                  <a:pt x="2100256" y="1629429"/>
                </a:lnTo>
                <a:lnTo>
                  <a:pt x="2097876" y="1613932"/>
                </a:lnTo>
                <a:lnTo>
                  <a:pt x="2095894" y="1597640"/>
                </a:lnTo>
                <a:lnTo>
                  <a:pt x="2094704" y="1581347"/>
                </a:lnTo>
                <a:lnTo>
                  <a:pt x="2093118" y="1564658"/>
                </a:lnTo>
                <a:lnTo>
                  <a:pt x="2092722" y="1548366"/>
                </a:lnTo>
                <a:lnTo>
                  <a:pt x="2092325" y="1531676"/>
                </a:lnTo>
                <a:lnTo>
                  <a:pt x="2092325" y="1514987"/>
                </a:lnTo>
                <a:lnTo>
                  <a:pt x="2092722" y="1498695"/>
                </a:lnTo>
                <a:lnTo>
                  <a:pt x="2093118" y="1483198"/>
                </a:lnTo>
                <a:lnTo>
                  <a:pt x="2095101" y="1452203"/>
                </a:lnTo>
                <a:lnTo>
                  <a:pt x="2097480" y="1423592"/>
                </a:lnTo>
                <a:lnTo>
                  <a:pt x="2100652" y="1397366"/>
                </a:lnTo>
                <a:lnTo>
                  <a:pt x="2103824" y="1374716"/>
                </a:lnTo>
                <a:lnTo>
                  <a:pt x="2106203" y="1356040"/>
                </a:lnTo>
                <a:lnTo>
                  <a:pt x="2108582" y="1341735"/>
                </a:lnTo>
                <a:lnTo>
                  <a:pt x="2110565" y="1329814"/>
                </a:lnTo>
                <a:lnTo>
                  <a:pt x="2129994" y="1343324"/>
                </a:lnTo>
                <a:lnTo>
                  <a:pt x="2131184" y="1329416"/>
                </a:lnTo>
                <a:lnTo>
                  <a:pt x="2132770" y="1315111"/>
                </a:lnTo>
                <a:lnTo>
                  <a:pt x="2134752" y="1300806"/>
                </a:lnTo>
                <a:lnTo>
                  <a:pt x="2137131" y="1287295"/>
                </a:lnTo>
                <a:lnTo>
                  <a:pt x="2139907" y="1274182"/>
                </a:lnTo>
                <a:lnTo>
                  <a:pt x="2142683" y="1261069"/>
                </a:lnTo>
                <a:lnTo>
                  <a:pt x="2146251" y="1248353"/>
                </a:lnTo>
                <a:lnTo>
                  <a:pt x="2149820" y="1235637"/>
                </a:lnTo>
                <a:lnTo>
                  <a:pt x="2153785" y="1223716"/>
                </a:lnTo>
                <a:lnTo>
                  <a:pt x="2157750" y="1211795"/>
                </a:lnTo>
                <a:lnTo>
                  <a:pt x="2166077" y="1189543"/>
                </a:lnTo>
                <a:lnTo>
                  <a:pt x="2174404" y="1168482"/>
                </a:lnTo>
                <a:lnTo>
                  <a:pt x="2183127" y="1149011"/>
                </a:lnTo>
                <a:lnTo>
                  <a:pt x="2191850" y="1131924"/>
                </a:lnTo>
                <a:lnTo>
                  <a:pt x="2200177" y="1116824"/>
                </a:lnTo>
                <a:lnTo>
                  <a:pt x="2208107" y="1102917"/>
                </a:lnTo>
                <a:lnTo>
                  <a:pt x="2214452" y="1092188"/>
                </a:lnTo>
                <a:lnTo>
                  <a:pt x="2224761" y="1076293"/>
                </a:lnTo>
                <a:lnTo>
                  <a:pt x="2228330" y="1071127"/>
                </a:lnTo>
                <a:lnTo>
                  <a:pt x="2233881" y="1106890"/>
                </a:lnTo>
                <a:lnTo>
                  <a:pt x="2241811" y="1094174"/>
                </a:lnTo>
                <a:lnTo>
                  <a:pt x="2250138" y="1082253"/>
                </a:lnTo>
                <a:lnTo>
                  <a:pt x="2259258" y="1071127"/>
                </a:lnTo>
                <a:lnTo>
                  <a:pt x="2268774" y="1060001"/>
                </a:lnTo>
                <a:lnTo>
                  <a:pt x="2279480" y="1049669"/>
                </a:lnTo>
                <a:lnTo>
                  <a:pt x="2290186" y="1039735"/>
                </a:lnTo>
                <a:lnTo>
                  <a:pt x="2301685" y="1030596"/>
                </a:lnTo>
                <a:lnTo>
                  <a:pt x="2313977" y="1021853"/>
                </a:lnTo>
                <a:lnTo>
                  <a:pt x="2326269" y="1013509"/>
                </a:lnTo>
                <a:lnTo>
                  <a:pt x="2339354" y="1005561"/>
                </a:lnTo>
                <a:lnTo>
                  <a:pt x="2352835" y="998011"/>
                </a:lnTo>
                <a:lnTo>
                  <a:pt x="2366713" y="991654"/>
                </a:lnTo>
                <a:lnTo>
                  <a:pt x="2381384" y="984898"/>
                </a:lnTo>
                <a:lnTo>
                  <a:pt x="2396055" y="978938"/>
                </a:lnTo>
                <a:lnTo>
                  <a:pt x="2411123" y="973375"/>
                </a:lnTo>
                <a:lnTo>
                  <a:pt x="2426983" y="967414"/>
                </a:lnTo>
                <a:lnTo>
                  <a:pt x="2442448" y="962248"/>
                </a:lnTo>
                <a:lnTo>
                  <a:pt x="2458705" y="957877"/>
                </a:lnTo>
                <a:lnTo>
                  <a:pt x="2474962" y="953109"/>
                </a:lnTo>
                <a:lnTo>
                  <a:pt x="2491615" y="949135"/>
                </a:lnTo>
                <a:lnTo>
                  <a:pt x="2508665" y="944764"/>
                </a:lnTo>
                <a:lnTo>
                  <a:pt x="2525716" y="941188"/>
                </a:lnTo>
                <a:lnTo>
                  <a:pt x="2560212" y="934035"/>
                </a:lnTo>
                <a:lnTo>
                  <a:pt x="2595502" y="927677"/>
                </a:lnTo>
                <a:lnTo>
                  <a:pt x="2630792" y="921717"/>
                </a:lnTo>
                <a:lnTo>
                  <a:pt x="2702165" y="910988"/>
                </a:lnTo>
                <a:lnTo>
                  <a:pt x="2719215" y="908206"/>
                </a:lnTo>
                <a:lnTo>
                  <a:pt x="2735868" y="904630"/>
                </a:lnTo>
                <a:lnTo>
                  <a:pt x="2752125" y="901054"/>
                </a:lnTo>
                <a:lnTo>
                  <a:pt x="2767589" y="897080"/>
                </a:lnTo>
                <a:lnTo>
                  <a:pt x="2781864" y="893504"/>
                </a:lnTo>
                <a:lnTo>
                  <a:pt x="2796139" y="888338"/>
                </a:lnTo>
                <a:lnTo>
                  <a:pt x="2809620" y="883967"/>
                </a:lnTo>
                <a:lnTo>
                  <a:pt x="2822308" y="878801"/>
                </a:lnTo>
                <a:lnTo>
                  <a:pt x="2834600" y="874033"/>
                </a:lnTo>
                <a:lnTo>
                  <a:pt x="2845703" y="868867"/>
                </a:lnTo>
                <a:lnTo>
                  <a:pt x="2856805" y="863304"/>
                </a:lnTo>
                <a:lnTo>
                  <a:pt x="2867511" y="858138"/>
                </a:lnTo>
                <a:lnTo>
                  <a:pt x="2877027" y="852575"/>
                </a:lnTo>
                <a:lnTo>
                  <a:pt x="2886147" y="847409"/>
                </a:lnTo>
                <a:lnTo>
                  <a:pt x="2894871" y="841449"/>
                </a:lnTo>
                <a:lnTo>
                  <a:pt x="2903197" y="836283"/>
                </a:lnTo>
                <a:lnTo>
                  <a:pt x="2917868" y="825951"/>
                </a:lnTo>
                <a:lnTo>
                  <a:pt x="2929764" y="816017"/>
                </a:lnTo>
                <a:lnTo>
                  <a:pt x="2940470" y="806877"/>
                </a:lnTo>
                <a:lnTo>
                  <a:pt x="2948400" y="798930"/>
                </a:lnTo>
                <a:lnTo>
                  <a:pt x="2954744" y="792572"/>
                </a:lnTo>
                <a:lnTo>
                  <a:pt x="2959106" y="787009"/>
                </a:lnTo>
                <a:lnTo>
                  <a:pt x="2962674" y="782638"/>
                </a:lnTo>
                <a:close/>
                <a:moveTo>
                  <a:pt x="0" y="0"/>
                </a:moveTo>
                <a:lnTo>
                  <a:pt x="1986" y="1984"/>
                </a:lnTo>
                <a:lnTo>
                  <a:pt x="8737" y="7938"/>
                </a:lnTo>
                <a:lnTo>
                  <a:pt x="19458" y="17066"/>
                </a:lnTo>
                <a:lnTo>
                  <a:pt x="34945" y="28972"/>
                </a:lnTo>
                <a:lnTo>
                  <a:pt x="44079" y="35719"/>
                </a:lnTo>
                <a:lnTo>
                  <a:pt x="54801" y="42863"/>
                </a:lnTo>
                <a:lnTo>
                  <a:pt x="66714" y="50403"/>
                </a:lnTo>
                <a:lnTo>
                  <a:pt x="79421" y="58738"/>
                </a:lnTo>
                <a:lnTo>
                  <a:pt x="93320" y="67072"/>
                </a:lnTo>
                <a:lnTo>
                  <a:pt x="108012" y="75406"/>
                </a:lnTo>
                <a:lnTo>
                  <a:pt x="124294" y="84138"/>
                </a:lnTo>
                <a:lnTo>
                  <a:pt x="141766" y="92869"/>
                </a:lnTo>
                <a:lnTo>
                  <a:pt x="160430" y="101203"/>
                </a:lnTo>
                <a:lnTo>
                  <a:pt x="180285" y="109934"/>
                </a:lnTo>
                <a:lnTo>
                  <a:pt x="201332" y="119063"/>
                </a:lnTo>
                <a:lnTo>
                  <a:pt x="223569" y="126603"/>
                </a:lnTo>
                <a:lnTo>
                  <a:pt x="246601" y="134938"/>
                </a:lnTo>
                <a:lnTo>
                  <a:pt x="271619" y="142478"/>
                </a:lnTo>
                <a:lnTo>
                  <a:pt x="297431" y="150019"/>
                </a:lnTo>
                <a:lnTo>
                  <a:pt x="324434" y="156369"/>
                </a:lnTo>
                <a:lnTo>
                  <a:pt x="353025" y="163116"/>
                </a:lnTo>
                <a:lnTo>
                  <a:pt x="382808" y="168275"/>
                </a:lnTo>
                <a:lnTo>
                  <a:pt x="413385" y="173831"/>
                </a:lnTo>
                <a:lnTo>
                  <a:pt x="445550" y="177403"/>
                </a:lnTo>
                <a:lnTo>
                  <a:pt x="478510" y="180975"/>
                </a:lnTo>
                <a:lnTo>
                  <a:pt x="513455" y="183753"/>
                </a:lnTo>
                <a:lnTo>
                  <a:pt x="531324" y="184547"/>
                </a:lnTo>
                <a:lnTo>
                  <a:pt x="549194" y="184944"/>
                </a:lnTo>
                <a:lnTo>
                  <a:pt x="567858" y="185341"/>
                </a:lnTo>
                <a:lnTo>
                  <a:pt x="586522" y="185738"/>
                </a:lnTo>
                <a:lnTo>
                  <a:pt x="662369" y="185738"/>
                </a:lnTo>
                <a:lnTo>
                  <a:pt x="738612" y="185738"/>
                </a:lnTo>
                <a:lnTo>
                  <a:pt x="814856" y="187325"/>
                </a:lnTo>
                <a:lnTo>
                  <a:pt x="852581" y="188119"/>
                </a:lnTo>
                <a:lnTo>
                  <a:pt x="890306" y="189309"/>
                </a:lnTo>
                <a:lnTo>
                  <a:pt x="928031" y="191294"/>
                </a:lnTo>
                <a:lnTo>
                  <a:pt x="965358" y="192881"/>
                </a:lnTo>
                <a:lnTo>
                  <a:pt x="1002289" y="195659"/>
                </a:lnTo>
                <a:lnTo>
                  <a:pt x="1038822" y="198438"/>
                </a:lnTo>
                <a:lnTo>
                  <a:pt x="1074959" y="202406"/>
                </a:lnTo>
                <a:lnTo>
                  <a:pt x="1110698" y="206375"/>
                </a:lnTo>
                <a:lnTo>
                  <a:pt x="1146040" y="211931"/>
                </a:lnTo>
                <a:lnTo>
                  <a:pt x="1180588" y="217488"/>
                </a:lnTo>
                <a:lnTo>
                  <a:pt x="1214739" y="224234"/>
                </a:lnTo>
                <a:lnTo>
                  <a:pt x="1248493" y="230981"/>
                </a:lnTo>
                <a:lnTo>
                  <a:pt x="1264774" y="234950"/>
                </a:lnTo>
                <a:lnTo>
                  <a:pt x="1281453" y="239316"/>
                </a:lnTo>
                <a:lnTo>
                  <a:pt x="1297734" y="243681"/>
                </a:lnTo>
                <a:lnTo>
                  <a:pt x="1313618" y="248444"/>
                </a:lnTo>
                <a:lnTo>
                  <a:pt x="1329502" y="253206"/>
                </a:lnTo>
                <a:lnTo>
                  <a:pt x="1344989" y="258763"/>
                </a:lnTo>
                <a:lnTo>
                  <a:pt x="1360476" y="263922"/>
                </a:lnTo>
                <a:lnTo>
                  <a:pt x="1375963" y="269478"/>
                </a:lnTo>
                <a:lnTo>
                  <a:pt x="1390656" y="275828"/>
                </a:lnTo>
                <a:lnTo>
                  <a:pt x="1405746" y="281781"/>
                </a:lnTo>
                <a:lnTo>
                  <a:pt x="1420042" y="288528"/>
                </a:lnTo>
                <a:lnTo>
                  <a:pt x="1434734" y="294878"/>
                </a:lnTo>
                <a:lnTo>
                  <a:pt x="1448633" y="302419"/>
                </a:lnTo>
                <a:lnTo>
                  <a:pt x="1462532" y="309959"/>
                </a:lnTo>
                <a:lnTo>
                  <a:pt x="1476430" y="317500"/>
                </a:lnTo>
                <a:lnTo>
                  <a:pt x="1489535" y="325438"/>
                </a:lnTo>
                <a:lnTo>
                  <a:pt x="1502639" y="334169"/>
                </a:lnTo>
                <a:lnTo>
                  <a:pt x="1515346" y="342503"/>
                </a:lnTo>
                <a:lnTo>
                  <a:pt x="1528054" y="351631"/>
                </a:lnTo>
                <a:lnTo>
                  <a:pt x="1540364" y="360759"/>
                </a:lnTo>
                <a:lnTo>
                  <a:pt x="1552674" y="370284"/>
                </a:lnTo>
                <a:lnTo>
                  <a:pt x="1563793" y="380603"/>
                </a:lnTo>
                <a:lnTo>
                  <a:pt x="1575706" y="390922"/>
                </a:lnTo>
                <a:lnTo>
                  <a:pt x="1586825" y="401638"/>
                </a:lnTo>
                <a:lnTo>
                  <a:pt x="1597547" y="412750"/>
                </a:lnTo>
                <a:lnTo>
                  <a:pt x="1608269" y="424259"/>
                </a:lnTo>
                <a:lnTo>
                  <a:pt x="1618196" y="436166"/>
                </a:lnTo>
                <a:lnTo>
                  <a:pt x="1628521" y="448469"/>
                </a:lnTo>
                <a:lnTo>
                  <a:pt x="1628521" y="371872"/>
                </a:lnTo>
                <a:lnTo>
                  <a:pt x="1638051" y="381397"/>
                </a:lnTo>
                <a:lnTo>
                  <a:pt x="1649567" y="393700"/>
                </a:lnTo>
                <a:lnTo>
                  <a:pt x="1663863" y="410766"/>
                </a:lnTo>
                <a:lnTo>
                  <a:pt x="1681733" y="431800"/>
                </a:lnTo>
                <a:lnTo>
                  <a:pt x="1701985" y="457200"/>
                </a:lnTo>
                <a:lnTo>
                  <a:pt x="1713104" y="471488"/>
                </a:lnTo>
                <a:lnTo>
                  <a:pt x="1724620" y="486966"/>
                </a:lnTo>
                <a:lnTo>
                  <a:pt x="1735739" y="503238"/>
                </a:lnTo>
                <a:lnTo>
                  <a:pt x="1747652" y="520303"/>
                </a:lnTo>
                <a:lnTo>
                  <a:pt x="1759962" y="538559"/>
                </a:lnTo>
                <a:lnTo>
                  <a:pt x="1772272" y="558006"/>
                </a:lnTo>
                <a:lnTo>
                  <a:pt x="1784582" y="577850"/>
                </a:lnTo>
                <a:lnTo>
                  <a:pt x="1796893" y="598884"/>
                </a:lnTo>
                <a:lnTo>
                  <a:pt x="1809203" y="620316"/>
                </a:lnTo>
                <a:lnTo>
                  <a:pt x="1821513" y="642938"/>
                </a:lnTo>
                <a:lnTo>
                  <a:pt x="1833029" y="666353"/>
                </a:lnTo>
                <a:lnTo>
                  <a:pt x="1844545" y="690166"/>
                </a:lnTo>
                <a:lnTo>
                  <a:pt x="1856061" y="715169"/>
                </a:lnTo>
                <a:lnTo>
                  <a:pt x="1866783" y="740966"/>
                </a:lnTo>
                <a:lnTo>
                  <a:pt x="1877505" y="767556"/>
                </a:lnTo>
                <a:lnTo>
                  <a:pt x="1887035" y="794544"/>
                </a:lnTo>
                <a:lnTo>
                  <a:pt x="1896566" y="822325"/>
                </a:lnTo>
                <a:lnTo>
                  <a:pt x="1904905" y="850503"/>
                </a:lnTo>
                <a:lnTo>
                  <a:pt x="1912847" y="879872"/>
                </a:lnTo>
                <a:lnTo>
                  <a:pt x="1919995" y="910034"/>
                </a:lnTo>
                <a:lnTo>
                  <a:pt x="1955337" y="874316"/>
                </a:lnTo>
                <a:lnTo>
                  <a:pt x="1963676" y="898922"/>
                </a:lnTo>
                <a:lnTo>
                  <a:pt x="1973207" y="927894"/>
                </a:lnTo>
                <a:lnTo>
                  <a:pt x="1984723" y="966391"/>
                </a:lnTo>
                <a:lnTo>
                  <a:pt x="1998621" y="1012825"/>
                </a:lnTo>
                <a:lnTo>
                  <a:pt x="2005372" y="1038622"/>
                </a:lnTo>
                <a:lnTo>
                  <a:pt x="2012520" y="1066403"/>
                </a:lnTo>
                <a:lnTo>
                  <a:pt x="2019668" y="1095375"/>
                </a:lnTo>
                <a:lnTo>
                  <a:pt x="2026816" y="1125538"/>
                </a:lnTo>
                <a:lnTo>
                  <a:pt x="2033566" y="1156891"/>
                </a:lnTo>
                <a:lnTo>
                  <a:pt x="2040317" y="1189435"/>
                </a:lnTo>
                <a:lnTo>
                  <a:pt x="2046671" y="1222375"/>
                </a:lnTo>
                <a:lnTo>
                  <a:pt x="2052230" y="1256110"/>
                </a:lnTo>
                <a:lnTo>
                  <a:pt x="2057790" y="1290241"/>
                </a:lnTo>
                <a:lnTo>
                  <a:pt x="2062158" y="1324769"/>
                </a:lnTo>
                <a:lnTo>
                  <a:pt x="2066129" y="1359694"/>
                </a:lnTo>
                <a:lnTo>
                  <a:pt x="2068511" y="1394619"/>
                </a:lnTo>
                <a:lnTo>
                  <a:pt x="2070894" y="1429147"/>
                </a:lnTo>
                <a:lnTo>
                  <a:pt x="2071291" y="1446610"/>
                </a:lnTo>
                <a:lnTo>
                  <a:pt x="2071688" y="1463675"/>
                </a:lnTo>
                <a:lnTo>
                  <a:pt x="2071688" y="1480741"/>
                </a:lnTo>
                <a:lnTo>
                  <a:pt x="2071291" y="1497806"/>
                </a:lnTo>
                <a:lnTo>
                  <a:pt x="2070894" y="1514475"/>
                </a:lnTo>
                <a:lnTo>
                  <a:pt x="2070100" y="1531144"/>
                </a:lnTo>
                <a:lnTo>
                  <a:pt x="2068511" y="1547416"/>
                </a:lnTo>
                <a:lnTo>
                  <a:pt x="2066923" y="1563688"/>
                </a:lnTo>
                <a:lnTo>
                  <a:pt x="2065335" y="1579960"/>
                </a:lnTo>
                <a:lnTo>
                  <a:pt x="2062555" y="1595835"/>
                </a:lnTo>
                <a:lnTo>
                  <a:pt x="2059775" y="1610916"/>
                </a:lnTo>
                <a:lnTo>
                  <a:pt x="2056995" y="1626394"/>
                </a:lnTo>
                <a:lnTo>
                  <a:pt x="2053421" y="1641078"/>
                </a:lnTo>
                <a:lnTo>
                  <a:pt x="2049450" y="1655763"/>
                </a:lnTo>
                <a:lnTo>
                  <a:pt x="2045082" y="1670050"/>
                </a:lnTo>
                <a:lnTo>
                  <a:pt x="2040317" y="1684338"/>
                </a:lnTo>
                <a:lnTo>
                  <a:pt x="2034758" y="1697435"/>
                </a:lnTo>
                <a:lnTo>
                  <a:pt x="2029198" y="1710531"/>
                </a:lnTo>
                <a:lnTo>
                  <a:pt x="2028520" y="1710950"/>
                </a:lnTo>
                <a:lnTo>
                  <a:pt x="2020892" y="1692617"/>
                </a:lnTo>
                <a:lnTo>
                  <a:pt x="2012561" y="1673551"/>
                </a:lnTo>
                <a:lnTo>
                  <a:pt x="2003438" y="1653690"/>
                </a:lnTo>
                <a:lnTo>
                  <a:pt x="1993917" y="1633830"/>
                </a:lnTo>
                <a:lnTo>
                  <a:pt x="1983604" y="1613969"/>
                </a:lnTo>
                <a:lnTo>
                  <a:pt x="1973290" y="1593712"/>
                </a:lnTo>
                <a:lnTo>
                  <a:pt x="1962183" y="1573057"/>
                </a:lnTo>
                <a:lnTo>
                  <a:pt x="1950679" y="1552402"/>
                </a:lnTo>
                <a:lnTo>
                  <a:pt x="1939175" y="1531350"/>
                </a:lnTo>
                <a:lnTo>
                  <a:pt x="1926878" y="1510298"/>
                </a:lnTo>
                <a:lnTo>
                  <a:pt x="1914185" y="1488848"/>
                </a:lnTo>
                <a:lnTo>
                  <a:pt x="1900301" y="1467796"/>
                </a:lnTo>
                <a:lnTo>
                  <a:pt x="1894260" y="1458189"/>
                </a:lnTo>
                <a:lnTo>
                  <a:pt x="1928813" y="1036638"/>
                </a:lnTo>
                <a:lnTo>
                  <a:pt x="1862051" y="1408114"/>
                </a:lnTo>
                <a:lnTo>
                  <a:pt x="1843972" y="1381204"/>
                </a:lnTo>
                <a:lnTo>
                  <a:pt x="1813824" y="1337908"/>
                </a:lnTo>
                <a:lnTo>
                  <a:pt x="1782090" y="1294612"/>
                </a:lnTo>
                <a:lnTo>
                  <a:pt x="1749959" y="1250919"/>
                </a:lnTo>
                <a:lnTo>
                  <a:pt x="1716638" y="1208021"/>
                </a:lnTo>
                <a:lnTo>
                  <a:pt x="1681730" y="1165122"/>
                </a:lnTo>
                <a:lnTo>
                  <a:pt x="1658188" y="1136727"/>
                </a:lnTo>
                <a:lnTo>
                  <a:pt x="1662012" y="1095017"/>
                </a:lnTo>
                <a:lnTo>
                  <a:pt x="1664012" y="1064080"/>
                </a:lnTo>
                <a:lnTo>
                  <a:pt x="1666812" y="1028781"/>
                </a:lnTo>
                <a:lnTo>
                  <a:pt x="1669612" y="988722"/>
                </a:lnTo>
                <a:lnTo>
                  <a:pt x="1671612" y="945094"/>
                </a:lnTo>
                <a:lnTo>
                  <a:pt x="1673212" y="897896"/>
                </a:lnTo>
                <a:lnTo>
                  <a:pt x="1674412" y="848715"/>
                </a:lnTo>
                <a:lnTo>
                  <a:pt x="1674812" y="797154"/>
                </a:lnTo>
                <a:lnTo>
                  <a:pt x="1674412" y="744800"/>
                </a:lnTo>
                <a:lnTo>
                  <a:pt x="1674012" y="718227"/>
                </a:lnTo>
                <a:lnTo>
                  <a:pt x="1672812" y="691653"/>
                </a:lnTo>
                <a:lnTo>
                  <a:pt x="1671612" y="665080"/>
                </a:lnTo>
                <a:lnTo>
                  <a:pt x="1670012" y="638506"/>
                </a:lnTo>
                <a:lnTo>
                  <a:pt x="1668012" y="612329"/>
                </a:lnTo>
                <a:lnTo>
                  <a:pt x="1666012" y="586549"/>
                </a:lnTo>
                <a:lnTo>
                  <a:pt x="1663212" y="560372"/>
                </a:lnTo>
                <a:lnTo>
                  <a:pt x="1659612" y="534988"/>
                </a:lnTo>
                <a:lnTo>
                  <a:pt x="1660412" y="553629"/>
                </a:lnTo>
                <a:lnTo>
                  <a:pt x="1662012" y="603603"/>
                </a:lnTo>
                <a:lnTo>
                  <a:pt x="1662412" y="638109"/>
                </a:lnTo>
                <a:lnTo>
                  <a:pt x="1662412" y="676978"/>
                </a:lnTo>
                <a:lnTo>
                  <a:pt x="1662412" y="720607"/>
                </a:lnTo>
                <a:lnTo>
                  <a:pt x="1662012" y="766218"/>
                </a:lnTo>
                <a:lnTo>
                  <a:pt x="1660412" y="814606"/>
                </a:lnTo>
                <a:lnTo>
                  <a:pt x="1658812" y="863787"/>
                </a:lnTo>
                <a:lnTo>
                  <a:pt x="1655612" y="912174"/>
                </a:lnTo>
                <a:lnTo>
                  <a:pt x="1654012" y="936765"/>
                </a:lnTo>
                <a:lnTo>
                  <a:pt x="1652012" y="960562"/>
                </a:lnTo>
                <a:lnTo>
                  <a:pt x="1649612" y="983566"/>
                </a:lnTo>
                <a:lnTo>
                  <a:pt x="1646812" y="1006570"/>
                </a:lnTo>
                <a:lnTo>
                  <a:pt x="1644412" y="1028384"/>
                </a:lnTo>
                <a:lnTo>
                  <a:pt x="1640812" y="1049405"/>
                </a:lnTo>
                <a:lnTo>
                  <a:pt x="1637212" y="1069633"/>
                </a:lnTo>
                <a:lnTo>
                  <a:pt x="1633212" y="1088274"/>
                </a:lnTo>
                <a:lnTo>
                  <a:pt x="1629548" y="1102806"/>
                </a:lnTo>
                <a:lnTo>
                  <a:pt x="1611517" y="1081708"/>
                </a:lnTo>
                <a:lnTo>
                  <a:pt x="1575419" y="1041192"/>
                </a:lnTo>
                <a:lnTo>
                  <a:pt x="1538925" y="1001074"/>
                </a:lnTo>
                <a:lnTo>
                  <a:pt x="1502827" y="962545"/>
                </a:lnTo>
                <a:lnTo>
                  <a:pt x="1465936" y="924810"/>
                </a:lnTo>
                <a:lnTo>
                  <a:pt x="1429441" y="888663"/>
                </a:lnTo>
                <a:lnTo>
                  <a:pt x="1393343" y="853709"/>
                </a:lnTo>
                <a:lnTo>
                  <a:pt x="1357245" y="820740"/>
                </a:lnTo>
                <a:lnTo>
                  <a:pt x="1321941" y="789758"/>
                </a:lnTo>
                <a:lnTo>
                  <a:pt x="1304487" y="774267"/>
                </a:lnTo>
                <a:lnTo>
                  <a:pt x="1286636" y="759967"/>
                </a:lnTo>
                <a:lnTo>
                  <a:pt x="1269579" y="745668"/>
                </a:lnTo>
                <a:lnTo>
                  <a:pt x="1252522" y="732560"/>
                </a:lnTo>
                <a:lnTo>
                  <a:pt x="1238401" y="721708"/>
                </a:lnTo>
                <a:lnTo>
                  <a:pt x="1238183" y="719838"/>
                </a:lnTo>
                <a:lnTo>
                  <a:pt x="1234535" y="690371"/>
                </a:lnTo>
                <a:lnTo>
                  <a:pt x="1229671" y="654531"/>
                </a:lnTo>
                <a:lnTo>
                  <a:pt x="1223997" y="615108"/>
                </a:lnTo>
                <a:lnTo>
                  <a:pt x="1217106" y="576482"/>
                </a:lnTo>
                <a:lnTo>
                  <a:pt x="1213864" y="557766"/>
                </a:lnTo>
                <a:lnTo>
                  <a:pt x="1210216" y="540643"/>
                </a:lnTo>
                <a:lnTo>
                  <a:pt x="1206973" y="524714"/>
                </a:lnTo>
                <a:lnTo>
                  <a:pt x="1203325" y="511175"/>
                </a:lnTo>
                <a:lnTo>
                  <a:pt x="1206973" y="531882"/>
                </a:lnTo>
                <a:lnTo>
                  <a:pt x="1209810" y="554580"/>
                </a:lnTo>
                <a:lnTo>
                  <a:pt x="1213053" y="583650"/>
                </a:lnTo>
                <a:lnTo>
                  <a:pt x="1214674" y="599578"/>
                </a:lnTo>
                <a:lnTo>
                  <a:pt x="1216295" y="616303"/>
                </a:lnTo>
                <a:lnTo>
                  <a:pt x="1217106" y="633824"/>
                </a:lnTo>
                <a:lnTo>
                  <a:pt x="1217511" y="650948"/>
                </a:lnTo>
                <a:lnTo>
                  <a:pt x="1217917" y="668469"/>
                </a:lnTo>
                <a:lnTo>
                  <a:pt x="1217511" y="685990"/>
                </a:lnTo>
                <a:lnTo>
                  <a:pt x="1216295" y="703113"/>
                </a:lnTo>
                <a:lnTo>
                  <a:pt x="1216046" y="705118"/>
                </a:lnTo>
                <a:lnTo>
                  <a:pt x="1202540" y="695222"/>
                </a:lnTo>
                <a:lnTo>
                  <a:pt x="1186673" y="684497"/>
                </a:lnTo>
                <a:lnTo>
                  <a:pt x="1170805" y="673773"/>
                </a:lnTo>
                <a:lnTo>
                  <a:pt x="1154938" y="663842"/>
                </a:lnTo>
                <a:lnTo>
                  <a:pt x="1139468" y="654707"/>
                </a:lnTo>
                <a:lnTo>
                  <a:pt x="1124790" y="645968"/>
                </a:lnTo>
                <a:lnTo>
                  <a:pt x="1110113" y="638024"/>
                </a:lnTo>
                <a:lnTo>
                  <a:pt x="1095833" y="630477"/>
                </a:lnTo>
                <a:lnTo>
                  <a:pt x="1081949" y="623724"/>
                </a:lnTo>
                <a:lnTo>
                  <a:pt x="1068065" y="618163"/>
                </a:lnTo>
                <a:lnTo>
                  <a:pt x="1054975" y="613000"/>
                </a:lnTo>
                <a:lnTo>
                  <a:pt x="1042281" y="608630"/>
                </a:lnTo>
                <a:lnTo>
                  <a:pt x="1017290" y="600686"/>
                </a:lnTo>
                <a:lnTo>
                  <a:pt x="991902" y="592345"/>
                </a:lnTo>
                <a:lnTo>
                  <a:pt x="966118" y="583209"/>
                </a:lnTo>
                <a:lnTo>
                  <a:pt x="939937" y="574073"/>
                </a:lnTo>
                <a:lnTo>
                  <a:pt x="886782" y="553815"/>
                </a:lnTo>
                <a:lnTo>
                  <a:pt x="833627" y="533160"/>
                </a:lnTo>
                <a:lnTo>
                  <a:pt x="780075" y="511711"/>
                </a:lnTo>
                <a:lnTo>
                  <a:pt x="727317" y="489864"/>
                </a:lnTo>
                <a:lnTo>
                  <a:pt x="694143" y="475740"/>
                </a:lnTo>
                <a:lnTo>
                  <a:pt x="615950" y="344488"/>
                </a:lnTo>
                <a:lnTo>
                  <a:pt x="682265" y="470683"/>
                </a:lnTo>
                <a:lnTo>
                  <a:pt x="676938" y="468415"/>
                </a:lnTo>
                <a:lnTo>
                  <a:pt x="628543" y="447363"/>
                </a:lnTo>
                <a:lnTo>
                  <a:pt x="583322" y="427105"/>
                </a:lnTo>
                <a:lnTo>
                  <a:pt x="541670" y="408436"/>
                </a:lnTo>
                <a:lnTo>
                  <a:pt x="473044" y="376659"/>
                </a:lnTo>
                <a:lnTo>
                  <a:pt x="427426" y="355607"/>
                </a:lnTo>
                <a:lnTo>
                  <a:pt x="411162" y="347663"/>
                </a:lnTo>
                <a:lnTo>
                  <a:pt x="413939" y="350444"/>
                </a:lnTo>
                <a:lnTo>
                  <a:pt x="417906" y="352827"/>
                </a:lnTo>
                <a:lnTo>
                  <a:pt x="427029" y="359977"/>
                </a:lnTo>
                <a:lnTo>
                  <a:pt x="439327" y="367524"/>
                </a:lnTo>
                <a:lnTo>
                  <a:pt x="453607" y="375865"/>
                </a:lnTo>
                <a:lnTo>
                  <a:pt x="470664" y="385001"/>
                </a:lnTo>
                <a:lnTo>
                  <a:pt x="490102" y="394931"/>
                </a:lnTo>
                <a:lnTo>
                  <a:pt x="533340" y="416380"/>
                </a:lnTo>
                <a:lnTo>
                  <a:pt x="582925" y="440213"/>
                </a:lnTo>
                <a:lnTo>
                  <a:pt x="636873" y="465237"/>
                </a:lnTo>
                <a:lnTo>
                  <a:pt x="692805" y="491056"/>
                </a:lnTo>
                <a:lnTo>
                  <a:pt x="750721" y="516477"/>
                </a:lnTo>
                <a:lnTo>
                  <a:pt x="807049" y="541502"/>
                </a:lnTo>
                <a:lnTo>
                  <a:pt x="861791" y="565334"/>
                </a:lnTo>
                <a:lnTo>
                  <a:pt x="928558" y="593908"/>
                </a:lnTo>
                <a:lnTo>
                  <a:pt x="927038" y="593725"/>
                </a:lnTo>
                <a:lnTo>
                  <a:pt x="913525" y="596435"/>
                </a:lnTo>
                <a:lnTo>
                  <a:pt x="897230" y="599533"/>
                </a:lnTo>
                <a:lnTo>
                  <a:pt x="875769" y="603018"/>
                </a:lnTo>
                <a:lnTo>
                  <a:pt x="848744" y="607664"/>
                </a:lnTo>
                <a:lnTo>
                  <a:pt x="818141" y="611149"/>
                </a:lnTo>
                <a:lnTo>
                  <a:pt x="783565" y="615795"/>
                </a:lnTo>
                <a:lnTo>
                  <a:pt x="746206" y="618893"/>
                </a:lnTo>
                <a:lnTo>
                  <a:pt x="725937" y="620442"/>
                </a:lnTo>
                <a:lnTo>
                  <a:pt x="705668" y="621603"/>
                </a:lnTo>
                <a:lnTo>
                  <a:pt x="685002" y="622765"/>
                </a:lnTo>
                <a:lnTo>
                  <a:pt x="663540" y="623152"/>
                </a:lnTo>
                <a:lnTo>
                  <a:pt x="642079" y="623539"/>
                </a:lnTo>
                <a:lnTo>
                  <a:pt x="620618" y="623539"/>
                </a:lnTo>
                <a:lnTo>
                  <a:pt x="598759" y="623152"/>
                </a:lnTo>
                <a:lnTo>
                  <a:pt x="576503" y="621990"/>
                </a:lnTo>
                <a:lnTo>
                  <a:pt x="554247" y="620829"/>
                </a:lnTo>
                <a:lnTo>
                  <a:pt x="532388" y="618506"/>
                </a:lnTo>
                <a:lnTo>
                  <a:pt x="510132" y="616182"/>
                </a:lnTo>
                <a:lnTo>
                  <a:pt x="488670" y="613085"/>
                </a:lnTo>
                <a:lnTo>
                  <a:pt x="467209" y="609213"/>
                </a:lnTo>
                <a:lnTo>
                  <a:pt x="446145" y="604954"/>
                </a:lnTo>
                <a:lnTo>
                  <a:pt x="429576" y="600994"/>
                </a:lnTo>
                <a:lnTo>
                  <a:pt x="417530" y="597597"/>
                </a:lnTo>
                <a:lnTo>
                  <a:pt x="404812" y="593725"/>
                </a:lnTo>
                <a:lnTo>
                  <a:pt x="425081" y="599920"/>
                </a:lnTo>
                <a:lnTo>
                  <a:pt x="429576" y="600994"/>
                </a:lnTo>
                <a:lnTo>
                  <a:pt x="432632" y="601856"/>
                </a:lnTo>
                <a:lnTo>
                  <a:pt x="453299" y="606890"/>
                </a:lnTo>
                <a:lnTo>
                  <a:pt x="479132" y="613085"/>
                </a:lnTo>
                <a:lnTo>
                  <a:pt x="509734" y="619280"/>
                </a:lnTo>
                <a:lnTo>
                  <a:pt x="526426" y="622378"/>
                </a:lnTo>
                <a:lnTo>
                  <a:pt x="543913" y="625475"/>
                </a:lnTo>
                <a:lnTo>
                  <a:pt x="562195" y="628573"/>
                </a:lnTo>
                <a:lnTo>
                  <a:pt x="582067" y="630896"/>
                </a:lnTo>
                <a:lnTo>
                  <a:pt x="602336" y="633606"/>
                </a:lnTo>
                <a:lnTo>
                  <a:pt x="623400" y="636317"/>
                </a:lnTo>
                <a:lnTo>
                  <a:pt x="645259" y="637865"/>
                </a:lnTo>
                <a:lnTo>
                  <a:pt x="667515" y="639414"/>
                </a:lnTo>
                <a:lnTo>
                  <a:pt x="690963" y="640576"/>
                </a:lnTo>
                <a:lnTo>
                  <a:pt x="714412" y="641350"/>
                </a:lnTo>
                <a:lnTo>
                  <a:pt x="739053" y="641350"/>
                </a:lnTo>
                <a:lnTo>
                  <a:pt x="763693" y="641350"/>
                </a:lnTo>
                <a:lnTo>
                  <a:pt x="788732" y="639801"/>
                </a:lnTo>
                <a:lnTo>
                  <a:pt x="814167" y="638640"/>
                </a:lnTo>
                <a:lnTo>
                  <a:pt x="840000" y="636317"/>
                </a:lnTo>
                <a:lnTo>
                  <a:pt x="865833" y="633219"/>
                </a:lnTo>
                <a:lnTo>
                  <a:pt x="892461" y="629347"/>
                </a:lnTo>
                <a:lnTo>
                  <a:pt x="918692" y="624701"/>
                </a:lnTo>
                <a:lnTo>
                  <a:pt x="945320" y="618893"/>
                </a:lnTo>
                <a:lnTo>
                  <a:pt x="971550" y="612310"/>
                </a:lnTo>
                <a:lnTo>
                  <a:pt x="971357" y="612122"/>
                </a:lnTo>
                <a:lnTo>
                  <a:pt x="1024430" y="634449"/>
                </a:lnTo>
                <a:lnTo>
                  <a:pt x="1049818" y="645571"/>
                </a:lnTo>
                <a:lnTo>
                  <a:pt x="1075602" y="659870"/>
                </a:lnTo>
                <a:lnTo>
                  <a:pt x="1100990" y="675759"/>
                </a:lnTo>
                <a:lnTo>
                  <a:pt x="1126377" y="691647"/>
                </a:lnTo>
                <a:lnTo>
                  <a:pt x="1151765" y="708727"/>
                </a:lnTo>
                <a:lnTo>
                  <a:pt x="1176359" y="725807"/>
                </a:lnTo>
                <a:lnTo>
                  <a:pt x="1200953" y="743682"/>
                </a:lnTo>
                <a:lnTo>
                  <a:pt x="1225547" y="762351"/>
                </a:lnTo>
                <a:lnTo>
                  <a:pt x="1248951" y="781417"/>
                </a:lnTo>
                <a:lnTo>
                  <a:pt x="1272752" y="801277"/>
                </a:lnTo>
                <a:lnTo>
                  <a:pt x="1296553" y="820740"/>
                </a:lnTo>
                <a:lnTo>
                  <a:pt x="1319164" y="841395"/>
                </a:lnTo>
                <a:lnTo>
                  <a:pt x="1342171" y="862050"/>
                </a:lnTo>
                <a:lnTo>
                  <a:pt x="1364385" y="883500"/>
                </a:lnTo>
                <a:lnTo>
                  <a:pt x="1386600" y="904949"/>
                </a:lnTo>
                <a:lnTo>
                  <a:pt x="1408020" y="926796"/>
                </a:lnTo>
                <a:lnTo>
                  <a:pt x="1429441" y="949039"/>
                </a:lnTo>
                <a:lnTo>
                  <a:pt x="1450465" y="971283"/>
                </a:lnTo>
                <a:lnTo>
                  <a:pt x="1471489" y="993924"/>
                </a:lnTo>
                <a:lnTo>
                  <a:pt x="1491720" y="1016962"/>
                </a:lnTo>
                <a:lnTo>
                  <a:pt x="1511951" y="1039603"/>
                </a:lnTo>
                <a:lnTo>
                  <a:pt x="1514611" y="1042747"/>
                </a:lnTo>
                <a:lnTo>
                  <a:pt x="1509729" y="1046212"/>
                </a:lnTo>
                <a:lnTo>
                  <a:pt x="1495050" y="1055387"/>
                </a:lnTo>
                <a:lnTo>
                  <a:pt x="1480372" y="1064163"/>
                </a:lnTo>
                <a:lnTo>
                  <a:pt x="1465297" y="1072540"/>
                </a:lnTo>
                <a:lnTo>
                  <a:pt x="1449428" y="1080917"/>
                </a:lnTo>
                <a:lnTo>
                  <a:pt x="1433163" y="1088496"/>
                </a:lnTo>
                <a:lnTo>
                  <a:pt x="1416501" y="1095677"/>
                </a:lnTo>
                <a:lnTo>
                  <a:pt x="1399442" y="1102458"/>
                </a:lnTo>
                <a:lnTo>
                  <a:pt x="1381986" y="1109240"/>
                </a:lnTo>
                <a:lnTo>
                  <a:pt x="1364531" y="1115223"/>
                </a:lnTo>
                <a:lnTo>
                  <a:pt x="1346679" y="1121207"/>
                </a:lnTo>
                <a:lnTo>
                  <a:pt x="1328033" y="1126792"/>
                </a:lnTo>
                <a:lnTo>
                  <a:pt x="1309387" y="1131579"/>
                </a:lnTo>
                <a:lnTo>
                  <a:pt x="1290345" y="1136366"/>
                </a:lnTo>
                <a:lnTo>
                  <a:pt x="1271699" y="1141153"/>
                </a:lnTo>
                <a:lnTo>
                  <a:pt x="1251864" y="1145142"/>
                </a:lnTo>
                <a:lnTo>
                  <a:pt x="1232821" y="1149131"/>
                </a:lnTo>
                <a:lnTo>
                  <a:pt x="1212985" y="1153120"/>
                </a:lnTo>
                <a:lnTo>
                  <a:pt x="1193150" y="1156311"/>
                </a:lnTo>
                <a:lnTo>
                  <a:pt x="1173711" y="1159502"/>
                </a:lnTo>
                <a:lnTo>
                  <a:pt x="1133246" y="1165087"/>
                </a:lnTo>
                <a:lnTo>
                  <a:pt x="1093574" y="1169475"/>
                </a:lnTo>
                <a:lnTo>
                  <a:pt x="1053109" y="1173065"/>
                </a:lnTo>
                <a:lnTo>
                  <a:pt x="1013438" y="1176257"/>
                </a:lnTo>
                <a:lnTo>
                  <a:pt x="973766" y="1178251"/>
                </a:lnTo>
                <a:lnTo>
                  <a:pt x="935285" y="1179448"/>
                </a:lnTo>
                <a:lnTo>
                  <a:pt x="897200" y="1180246"/>
                </a:lnTo>
                <a:lnTo>
                  <a:pt x="860305" y="1180645"/>
                </a:lnTo>
                <a:lnTo>
                  <a:pt x="824998" y="1180246"/>
                </a:lnTo>
                <a:lnTo>
                  <a:pt x="790880" y="1179448"/>
                </a:lnTo>
                <a:lnTo>
                  <a:pt x="757953" y="1178251"/>
                </a:lnTo>
                <a:lnTo>
                  <a:pt x="727009" y="1177453"/>
                </a:lnTo>
                <a:lnTo>
                  <a:pt x="698445" y="1175858"/>
                </a:lnTo>
                <a:lnTo>
                  <a:pt x="671865" y="1173863"/>
                </a:lnTo>
                <a:lnTo>
                  <a:pt x="625846" y="1170672"/>
                </a:lnTo>
                <a:lnTo>
                  <a:pt x="591332" y="1167880"/>
                </a:lnTo>
                <a:lnTo>
                  <a:pt x="561975" y="1164688"/>
                </a:lnTo>
                <a:lnTo>
                  <a:pt x="596490" y="1168677"/>
                </a:lnTo>
                <a:lnTo>
                  <a:pt x="630210" y="1172667"/>
                </a:lnTo>
                <a:lnTo>
                  <a:pt x="663534" y="1176257"/>
                </a:lnTo>
                <a:lnTo>
                  <a:pt x="696065" y="1179049"/>
                </a:lnTo>
                <a:lnTo>
                  <a:pt x="728199" y="1181841"/>
                </a:lnTo>
                <a:lnTo>
                  <a:pt x="759143" y="1183836"/>
                </a:lnTo>
                <a:lnTo>
                  <a:pt x="789293" y="1186229"/>
                </a:lnTo>
                <a:lnTo>
                  <a:pt x="819047" y="1187825"/>
                </a:lnTo>
                <a:lnTo>
                  <a:pt x="848007" y="1189421"/>
                </a:lnTo>
                <a:lnTo>
                  <a:pt x="876174" y="1190617"/>
                </a:lnTo>
                <a:lnTo>
                  <a:pt x="903547" y="1191415"/>
                </a:lnTo>
                <a:lnTo>
                  <a:pt x="930921" y="1191814"/>
                </a:lnTo>
                <a:lnTo>
                  <a:pt x="982494" y="1192213"/>
                </a:lnTo>
                <a:lnTo>
                  <a:pt x="1031686" y="1191415"/>
                </a:lnTo>
                <a:lnTo>
                  <a:pt x="1078499" y="1190219"/>
                </a:lnTo>
                <a:lnTo>
                  <a:pt x="1122138" y="1187426"/>
                </a:lnTo>
                <a:lnTo>
                  <a:pt x="1163793" y="1184634"/>
                </a:lnTo>
                <a:lnTo>
                  <a:pt x="1203068" y="1180645"/>
                </a:lnTo>
                <a:lnTo>
                  <a:pt x="1239565" y="1176257"/>
                </a:lnTo>
                <a:lnTo>
                  <a:pt x="1274476" y="1170672"/>
                </a:lnTo>
                <a:lnTo>
                  <a:pt x="1306214" y="1165486"/>
                </a:lnTo>
                <a:lnTo>
                  <a:pt x="1335967" y="1159901"/>
                </a:lnTo>
                <a:lnTo>
                  <a:pt x="1363737" y="1153519"/>
                </a:lnTo>
                <a:lnTo>
                  <a:pt x="1389524" y="1147535"/>
                </a:lnTo>
                <a:lnTo>
                  <a:pt x="1412930" y="1140754"/>
                </a:lnTo>
                <a:lnTo>
                  <a:pt x="1434353" y="1134770"/>
                </a:lnTo>
                <a:lnTo>
                  <a:pt x="1453395" y="1127989"/>
                </a:lnTo>
                <a:lnTo>
                  <a:pt x="1470851" y="1122005"/>
                </a:lnTo>
                <a:lnTo>
                  <a:pt x="1486719" y="1115622"/>
                </a:lnTo>
                <a:lnTo>
                  <a:pt x="1500207" y="1110038"/>
                </a:lnTo>
                <a:lnTo>
                  <a:pt x="1512109" y="1104852"/>
                </a:lnTo>
                <a:lnTo>
                  <a:pt x="1522424" y="1100065"/>
                </a:lnTo>
                <a:lnTo>
                  <a:pt x="1531151" y="1095677"/>
                </a:lnTo>
                <a:lnTo>
                  <a:pt x="1537499" y="1091688"/>
                </a:lnTo>
                <a:lnTo>
                  <a:pt x="1546226" y="1086103"/>
                </a:lnTo>
                <a:lnTo>
                  <a:pt x="1549400" y="1084507"/>
                </a:lnTo>
                <a:lnTo>
                  <a:pt x="1549151" y="1084051"/>
                </a:lnTo>
                <a:lnTo>
                  <a:pt x="1550825" y="1086077"/>
                </a:lnTo>
                <a:lnTo>
                  <a:pt x="1570263" y="1109512"/>
                </a:lnTo>
                <a:lnTo>
                  <a:pt x="1588510" y="1132551"/>
                </a:lnTo>
                <a:lnTo>
                  <a:pt x="1607154" y="1155986"/>
                </a:lnTo>
                <a:lnTo>
                  <a:pt x="1625004" y="1179421"/>
                </a:lnTo>
                <a:lnTo>
                  <a:pt x="1642458" y="1202857"/>
                </a:lnTo>
                <a:lnTo>
                  <a:pt x="1659516" y="1225895"/>
                </a:lnTo>
                <a:lnTo>
                  <a:pt x="1692440" y="1271971"/>
                </a:lnTo>
                <a:lnTo>
                  <a:pt x="1723778" y="1317253"/>
                </a:lnTo>
                <a:lnTo>
                  <a:pt x="1753926" y="1362138"/>
                </a:lnTo>
                <a:lnTo>
                  <a:pt x="1782090" y="1405037"/>
                </a:lnTo>
                <a:lnTo>
                  <a:pt x="1808668" y="1447141"/>
                </a:lnTo>
                <a:lnTo>
                  <a:pt x="1833262" y="1487657"/>
                </a:lnTo>
                <a:lnTo>
                  <a:pt x="1856269" y="1526186"/>
                </a:lnTo>
                <a:lnTo>
                  <a:pt x="1877293" y="1562332"/>
                </a:lnTo>
                <a:lnTo>
                  <a:pt x="1896334" y="1596889"/>
                </a:lnTo>
                <a:lnTo>
                  <a:pt x="1912343" y="1625032"/>
                </a:lnTo>
                <a:lnTo>
                  <a:pt x="1902184" y="1628293"/>
                </a:lnTo>
                <a:lnTo>
                  <a:pt x="1881929" y="1634584"/>
                </a:lnTo>
                <a:lnTo>
                  <a:pt x="1856907" y="1641268"/>
                </a:lnTo>
                <a:lnTo>
                  <a:pt x="1827913" y="1649131"/>
                </a:lnTo>
                <a:lnTo>
                  <a:pt x="1795345" y="1657387"/>
                </a:lnTo>
                <a:lnTo>
                  <a:pt x="1759600" y="1666037"/>
                </a:lnTo>
                <a:lnTo>
                  <a:pt x="1721471" y="1674294"/>
                </a:lnTo>
                <a:lnTo>
                  <a:pt x="1701215" y="1678225"/>
                </a:lnTo>
                <a:lnTo>
                  <a:pt x="1680959" y="1681764"/>
                </a:lnTo>
                <a:lnTo>
                  <a:pt x="1659909" y="1685302"/>
                </a:lnTo>
                <a:lnTo>
                  <a:pt x="1638859" y="1688841"/>
                </a:lnTo>
                <a:lnTo>
                  <a:pt x="1617412" y="1691593"/>
                </a:lnTo>
                <a:lnTo>
                  <a:pt x="1595965" y="1694345"/>
                </a:lnTo>
                <a:lnTo>
                  <a:pt x="1574120" y="1696311"/>
                </a:lnTo>
                <a:lnTo>
                  <a:pt x="1552276" y="1698277"/>
                </a:lnTo>
                <a:lnTo>
                  <a:pt x="1530034" y="1699850"/>
                </a:lnTo>
                <a:lnTo>
                  <a:pt x="1508189" y="1701029"/>
                </a:lnTo>
                <a:lnTo>
                  <a:pt x="1486345" y="1701422"/>
                </a:lnTo>
                <a:lnTo>
                  <a:pt x="1469825" y="1701422"/>
                </a:lnTo>
                <a:lnTo>
                  <a:pt x="1437096" y="1699850"/>
                </a:lnTo>
                <a:lnTo>
                  <a:pt x="1422400" y="1699063"/>
                </a:lnTo>
                <a:lnTo>
                  <a:pt x="1443450" y="1700243"/>
                </a:lnTo>
                <a:lnTo>
                  <a:pt x="1464898" y="1701422"/>
                </a:lnTo>
                <a:lnTo>
                  <a:pt x="1469825" y="1701422"/>
                </a:lnTo>
                <a:lnTo>
                  <a:pt x="1478004" y="1701815"/>
                </a:lnTo>
                <a:lnTo>
                  <a:pt x="1506601" y="1702602"/>
                </a:lnTo>
                <a:lnTo>
                  <a:pt x="1539566" y="1702995"/>
                </a:lnTo>
                <a:lnTo>
                  <a:pt x="1575709" y="1703388"/>
                </a:lnTo>
                <a:lnTo>
                  <a:pt x="1615426" y="1702995"/>
                </a:lnTo>
                <a:lnTo>
                  <a:pt x="1656732" y="1701815"/>
                </a:lnTo>
                <a:lnTo>
                  <a:pt x="1700024" y="1699456"/>
                </a:lnTo>
                <a:lnTo>
                  <a:pt x="1721868" y="1698277"/>
                </a:lnTo>
                <a:lnTo>
                  <a:pt x="1743713" y="1696311"/>
                </a:lnTo>
                <a:lnTo>
                  <a:pt x="1765954" y="1694345"/>
                </a:lnTo>
                <a:lnTo>
                  <a:pt x="1788196" y="1691593"/>
                </a:lnTo>
                <a:lnTo>
                  <a:pt x="1810040" y="1689234"/>
                </a:lnTo>
                <a:lnTo>
                  <a:pt x="1831885" y="1686089"/>
                </a:lnTo>
                <a:lnTo>
                  <a:pt x="1853332" y="1682550"/>
                </a:lnTo>
                <a:lnTo>
                  <a:pt x="1873985" y="1678619"/>
                </a:lnTo>
                <a:lnTo>
                  <a:pt x="1894638" y="1673901"/>
                </a:lnTo>
                <a:lnTo>
                  <a:pt x="1914497" y="1669182"/>
                </a:lnTo>
                <a:lnTo>
                  <a:pt x="1933533" y="1664079"/>
                </a:lnTo>
                <a:lnTo>
                  <a:pt x="1943539" y="1682687"/>
                </a:lnTo>
                <a:lnTo>
                  <a:pt x="1964563" y="1723997"/>
                </a:lnTo>
                <a:lnTo>
                  <a:pt x="1974533" y="1744276"/>
                </a:lnTo>
                <a:lnTo>
                  <a:pt x="1961691" y="1752203"/>
                </a:lnTo>
                <a:lnTo>
                  <a:pt x="1946204" y="1755775"/>
                </a:lnTo>
                <a:lnTo>
                  <a:pt x="1927937" y="1759347"/>
                </a:lnTo>
                <a:lnTo>
                  <a:pt x="1902919" y="1764506"/>
                </a:lnTo>
                <a:lnTo>
                  <a:pt x="1871151" y="1770063"/>
                </a:lnTo>
                <a:lnTo>
                  <a:pt x="1834618" y="1775619"/>
                </a:lnTo>
                <a:lnTo>
                  <a:pt x="1792127" y="1781175"/>
                </a:lnTo>
                <a:lnTo>
                  <a:pt x="1768698" y="1783556"/>
                </a:lnTo>
                <a:lnTo>
                  <a:pt x="1744475" y="1785938"/>
                </a:lnTo>
                <a:lnTo>
                  <a:pt x="1719060" y="1787922"/>
                </a:lnTo>
                <a:lnTo>
                  <a:pt x="1692852" y="1789906"/>
                </a:lnTo>
                <a:lnTo>
                  <a:pt x="1665849" y="1791494"/>
                </a:lnTo>
                <a:lnTo>
                  <a:pt x="1637257" y="1792288"/>
                </a:lnTo>
                <a:lnTo>
                  <a:pt x="1607872" y="1793081"/>
                </a:lnTo>
                <a:lnTo>
                  <a:pt x="1578089" y="1793875"/>
                </a:lnTo>
                <a:lnTo>
                  <a:pt x="1546718" y="1793081"/>
                </a:lnTo>
                <a:lnTo>
                  <a:pt x="1515346" y="1792685"/>
                </a:lnTo>
                <a:lnTo>
                  <a:pt x="1483181" y="1791494"/>
                </a:lnTo>
                <a:lnTo>
                  <a:pt x="1450221" y="1789510"/>
                </a:lnTo>
                <a:lnTo>
                  <a:pt x="1416865" y="1786731"/>
                </a:lnTo>
                <a:lnTo>
                  <a:pt x="1383111" y="1783556"/>
                </a:lnTo>
                <a:lnTo>
                  <a:pt x="1348563" y="1779191"/>
                </a:lnTo>
                <a:lnTo>
                  <a:pt x="1314015" y="1774428"/>
                </a:lnTo>
                <a:lnTo>
                  <a:pt x="1279070" y="1768872"/>
                </a:lnTo>
                <a:lnTo>
                  <a:pt x="1243728" y="1761728"/>
                </a:lnTo>
                <a:lnTo>
                  <a:pt x="1272319" y="1733153"/>
                </a:lnTo>
                <a:lnTo>
                  <a:pt x="1260803" y="1730772"/>
                </a:lnTo>
                <a:lnTo>
                  <a:pt x="1246905" y="1727200"/>
                </a:lnTo>
                <a:lnTo>
                  <a:pt x="1227447" y="1722041"/>
                </a:lnTo>
                <a:lnTo>
                  <a:pt x="1204017" y="1715691"/>
                </a:lnTo>
                <a:lnTo>
                  <a:pt x="1175823" y="1707356"/>
                </a:lnTo>
                <a:lnTo>
                  <a:pt x="1144452" y="1697435"/>
                </a:lnTo>
                <a:lnTo>
                  <a:pt x="1108713" y="1685925"/>
                </a:lnTo>
                <a:lnTo>
                  <a:pt x="1070194" y="1672431"/>
                </a:lnTo>
                <a:lnTo>
                  <a:pt x="1028498" y="1656556"/>
                </a:lnTo>
                <a:lnTo>
                  <a:pt x="1007054" y="1648222"/>
                </a:lnTo>
                <a:lnTo>
                  <a:pt x="984816" y="1639094"/>
                </a:lnTo>
                <a:lnTo>
                  <a:pt x="961784" y="1629966"/>
                </a:lnTo>
                <a:lnTo>
                  <a:pt x="938752" y="1619250"/>
                </a:lnTo>
                <a:lnTo>
                  <a:pt x="914926" y="1608931"/>
                </a:lnTo>
                <a:lnTo>
                  <a:pt x="890703" y="1597819"/>
                </a:lnTo>
                <a:lnTo>
                  <a:pt x="866480" y="1585913"/>
                </a:lnTo>
                <a:lnTo>
                  <a:pt x="841859" y="1573610"/>
                </a:lnTo>
                <a:lnTo>
                  <a:pt x="816842" y="1560513"/>
                </a:lnTo>
                <a:lnTo>
                  <a:pt x="791427" y="1547019"/>
                </a:lnTo>
                <a:lnTo>
                  <a:pt x="766013" y="1533128"/>
                </a:lnTo>
                <a:lnTo>
                  <a:pt x="740598" y="1518444"/>
                </a:lnTo>
                <a:lnTo>
                  <a:pt x="826769" y="1496219"/>
                </a:lnTo>
                <a:lnTo>
                  <a:pt x="815650" y="1491853"/>
                </a:lnTo>
                <a:lnTo>
                  <a:pt x="802149" y="1485900"/>
                </a:lnTo>
                <a:lnTo>
                  <a:pt x="784279" y="1478360"/>
                </a:lnTo>
                <a:lnTo>
                  <a:pt x="762439" y="1467247"/>
                </a:lnTo>
                <a:lnTo>
                  <a:pt x="750128" y="1460500"/>
                </a:lnTo>
                <a:lnTo>
                  <a:pt x="737421" y="1453753"/>
                </a:lnTo>
                <a:lnTo>
                  <a:pt x="723522" y="1445419"/>
                </a:lnTo>
                <a:lnTo>
                  <a:pt x="708830" y="1436688"/>
                </a:lnTo>
                <a:lnTo>
                  <a:pt x="694137" y="1426766"/>
                </a:lnTo>
                <a:lnTo>
                  <a:pt x="678253" y="1416447"/>
                </a:lnTo>
                <a:lnTo>
                  <a:pt x="662369" y="1404541"/>
                </a:lnTo>
                <a:lnTo>
                  <a:pt x="645690" y="1392238"/>
                </a:lnTo>
                <a:lnTo>
                  <a:pt x="629012" y="1379141"/>
                </a:lnTo>
                <a:lnTo>
                  <a:pt x="611936" y="1364853"/>
                </a:lnTo>
                <a:lnTo>
                  <a:pt x="594464" y="1349375"/>
                </a:lnTo>
                <a:lnTo>
                  <a:pt x="576991" y="1333103"/>
                </a:lnTo>
                <a:lnTo>
                  <a:pt x="559519" y="1315641"/>
                </a:lnTo>
                <a:lnTo>
                  <a:pt x="541649" y="1297385"/>
                </a:lnTo>
                <a:lnTo>
                  <a:pt x="523780" y="1277938"/>
                </a:lnTo>
                <a:lnTo>
                  <a:pt x="506704" y="1257300"/>
                </a:lnTo>
                <a:lnTo>
                  <a:pt x="489232" y="1235472"/>
                </a:lnTo>
                <a:lnTo>
                  <a:pt x="472156" y="1212056"/>
                </a:lnTo>
                <a:lnTo>
                  <a:pt x="455081" y="1188244"/>
                </a:lnTo>
                <a:lnTo>
                  <a:pt x="438799" y="1162844"/>
                </a:lnTo>
                <a:lnTo>
                  <a:pt x="422518" y="1136253"/>
                </a:lnTo>
                <a:lnTo>
                  <a:pt x="414576" y="1122363"/>
                </a:lnTo>
                <a:lnTo>
                  <a:pt x="407428" y="1108472"/>
                </a:lnTo>
                <a:lnTo>
                  <a:pt x="486849" y="1092200"/>
                </a:lnTo>
                <a:lnTo>
                  <a:pt x="486849" y="1057275"/>
                </a:lnTo>
                <a:lnTo>
                  <a:pt x="482481" y="1055291"/>
                </a:lnTo>
                <a:lnTo>
                  <a:pt x="476921" y="1052513"/>
                </a:lnTo>
                <a:lnTo>
                  <a:pt x="469376" y="1048941"/>
                </a:lnTo>
                <a:lnTo>
                  <a:pt x="459846" y="1043384"/>
                </a:lnTo>
                <a:lnTo>
                  <a:pt x="448727" y="1037034"/>
                </a:lnTo>
                <a:lnTo>
                  <a:pt x="436020" y="1028700"/>
                </a:lnTo>
                <a:lnTo>
                  <a:pt x="422121" y="1018778"/>
                </a:lnTo>
                <a:lnTo>
                  <a:pt x="406237" y="1007269"/>
                </a:lnTo>
                <a:lnTo>
                  <a:pt x="389559" y="994172"/>
                </a:lnTo>
                <a:lnTo>
                  <a:pt x="372086" y="978297"/>
                </a:lnTo>
                <a:lnTo>
                  <a:pt x="353422" y="960834"/>
                </a:lnTo>
                <a:lnTo>
                  <a:pt x="343495" y="950913"/>
                </a:lnTo>
                <a:lnTo>
                  <a:pt x="333964" y="940991"/>
                </a:lnTo>
                <a:lnTo>
                  <a:pt x="324037" y="930275"/>
                </a:lnTo>
                <a:lnTo>
                  <a:pt x="313712" y="919163"/>
                </a:lnTo>
                <a:lnTo>
                  <a:pt x="303784" y="906859"/>
                </a:lnTo>
                <a:lnTo>
                  <a:pt x="293062" y="894556"/>
                </a:lnTo>
                <a:lnTo>
                  <a:pt x="283135" y="881063"/>
                </a:lnTo>
                <a:lnTo>
                  <a:pt x="272810" y="867172"/>
                </a:lnTo>
                <a:lnTo>
                  <a:pt x="262088" y="852884"/>
                </a:lnTo>
                <a:lnTo>
                  <a:pt x="251764" y="837406"/>
                </a:lnTo>
                <a:lnTo>
                  <a:pt x="240645" y="821928"/>
                </a:lnTo>
                <a:lnTo>
                  <a:pt x="229923" y="805259"/>
                </a:lnTo>
                <a:lnTo>
                  <a:pt x="219598" y="787400"/>
                </a:lnTo>
                <a:lnTo>
                  <a:pt x="208877" y="769541"/>
                </a:lnTo>
                <a:lnTo>
                  <a:pt x="198552" y="750888"/>
                </a:lnTo>
                <a:lnTo>
                  <a:pt x="187830" y="731441"/>
                </a:lnTo>
                <a:lnTo>
                  <a:pt x="177505" y="710803"/>
                </a:lnTo>
                <a:lnTo>
                  <a:pt x="167181" y="689769"/>
                </a:lnTo>
                <a:lnTo>
                  <a:pt x="157253" y="667941"/>
                </a:lnTo>
                <a:lnTo>
                  <a:pt x="147326" y="645716"/>
                </a:lnTo>
                <a:lnTo>
                  <a:pt x="137001" y="621903"/>
                </a:lnTo>
                <a:lnTo>
                  <a:pt x="127470" y="597297"/>
                </a:lnTo>
                <a:lnTo>
                  <a:pt x="117940" y="572294"/>
                </a:lnTo>
                <a:lnTo>
                  <a:pt x="108807" y="546100"/>
                </a:lnTo>
                <a:lnTo>
                  <a:pt x="99276" y="519509"/>
                </a:lnTo>
                <a:lnTo>
                  <a:pt x="90540" y="491331"/>
                </a:lnTo>
                <a:lnTo>
                  <a:pt x="81804" y="462359"/>
                </a:lnTo>
                <a:lnTo>
                  <a:pt x="73464" y="432991"/>
                </a:lnTo>
                <a:lnTo>
                  <a:pt x="65522" y="402431"/>
                </a:lnTo>
                <a:lnTo>
                  <a:pt x="57580" y="370681"/>
                </a:lnTo>
                <a:lnTo>
                  <a:pt x="50432" y="338534"/>
                </a:lnTo>
                <a:lnTo>
                  <a:pt x="42887" y="304800"/>
                </a:lnTo>
                <a:lnTo>
                  <a:pt x="36137" y="269875"/>
                </a:lnTo>
                <a:lnTo>
                  <a:pt x="29783" y="234553"/>
                </a:lnTo>
                <a:lnTo>
                  <a:pt x="23826" y="198041"/>
                </a:lnTo>
                <a:lnTo>
                  <a:pt x="18267" y="160338"/>
                </a:lnTo>
                <a:lnTo>
                  <a:pt x="13105" y="121841"/>
                </a:lnTo>
                <a:lnTo>
                  <a:pt x="8339" y="82550"/>
                </a:lnTo>
                <a:lnTo>
                  <a:pt x="3971" y="416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2066" name="MH_Other_11"/>
          <p:cNvSpPr>
            <a:spLocks noChangeAspect="1"/>
          </p:cNvSpPr>
          <p:nvPr>
            <p:custDataLst>
              <p:tags r:id="rId18"/>
            </p:custDataLst>
          </p:nvPr>
        </p:nvSpPr>
        <p:spPr bwMode="auto">
          <a:xfrm>
            <a:off x="7125496" y="5099844"/>
            <a:ext cx="401637" cy="423862"/>
          </a:xfrm>
          <a:custGeom>
            <a:avLst/>
            <a:gdLst>
              <a:gd name="T0" fmla="*/ 68129 w 2109788"/>
              <a:gd name="T1" fmla="*/ 40320 h 2228850"/>
              <a:gd name="T2" fmla="*/ 65480 w 2109788"/>
              <a:gd name="T3" fmla="*/ 47147 h 2228850"/>
              <a:gd name="T4" fmla="*/ 64835 w 2109788"/>
              <a:gd name="T5" fmla="*/ 55147 h 2228850"/>
              <a:gd name="T6" fmla="*/ 64444 w 2109788"/>
              <a:gd name="T7" fmla="*/ 59273 h 2228850"/>
              <a:gd name="T8" fmla="*/ 61046 w 2109788"/>
              <a:gd name="T9" fmla="*/ 64698 h 2228850"/>
              <a:gd name="T10" fmla="*/ 55921 w 2109788"/>
              <a:gd name="T11" fmla="*/ 67618 h 2228850"/>
              <a:gd name="T12" fmla="*/ 52972 w 2109788"/>
              <a:gd name="T13" fmla="*/ 66618 h 2228850"/>
              <a:gd name="T14" fmla="*/ 53375 w 2109788"/>
              <a:gd name="T15" fmla="*/ 57285 h 2228850"/>
              <a:gd name="T16" fmla="*/ 55011 w 2109788"/>
              <a:gd name="T17" fmla="*/ 51883 h 2228850"/>
              <a:gd name="T18" fmla="*/ 57948 w 2109788"/>
              <a:gd name="T19" fmla="*/ 46998 h 2228850"/>
              <a:gd name="T20" fmla="*/ 62198 w 2109788"/>
              <a:gd name="T21" fmla="*/ 43101 h 2228850"/>
              <a:gd name="T22" fmla="*/ 58835 w 2109788"/>
              <a:gd name="T23" fmla="*/ 45147 h 2228850"/>
              <a:gd name="T24" fmla="*/ 54746 w 2109788"/>
              <a:gd name="T25" fmla="*/ 49504 h 2228850"/>
              <a:gd name="T26" fmla="*/ 51786 w 2109788"/>
              <a:gd name="T27" fmla="*/ 55170 h 2228850"/>
              <a:gd name="T28" fmla="*/ 49090 w 2109788"/>
              <a:gd name="T29" fmla="*/ 56377 h 2228850"/>
              <a:gd name="T30" fmla="*/ 46660 w 2109788"/>
              <a:gd name="T31" fmla="*/ 51078 h 2228850"/>
              <a:gd name="T32" fmla="*/ 50933 w 2109788"/>
              <a:gd name="T33" fmla="*/ 45044 h 2228850"/>
              <a:gd name="T34" fmla="*/ 56761 w 2109788"/>
              <a:gd name="T35" fmla="*/ 41239 h 2228850"/>
              <a:gd name="T36" fmla="*/ 63707 w 2109788"/>
              <a:gd name="T37" fmla="*/ 38941 h 2228850"/>
              <a:gd name="T38" fmla="*/ 43472 w 2109788"/>
              <a:gd name="T39" fmla="*/ 52719 h 2228850"/>
              <a:gd name="T40" fmla="*/ 48006 w 2109788"/>
              <a:gd name="T41" fmla="*/ 59154 h 2228850"/>
              <a:gd name="T42" fmla="*/ 50503 w 2109788"/>
              <a:gd name="T43" fmla="*/ 66093 h 2228850"/>
              <a:gd name="T44" fmla="*/ 65156 w 2109788"/>
              <a:gd name="T45" fmla="*/ 0 h 2228850"/>
              <a:gd name="T46" fmla="*/ 66353 w 2109788"/>
              <a:gd name="T47" fmla="*/ 805 h 2228850"/>
              <a:gd name="T48" fmla="*/ 73365 w 2109788"/>
              <a:gd name="T49" fmla="*/ 6344 h 2228850"/>
              <a:gd name="T50" fmla="*/ 75461 w 2109788"/>
              <a:gd name="T51" fmla="*/ 7712 h 2228850"/>
              <a:gd name="T52" fmla="*/ 76439 w 2109788"/>
              <a:gd name="T53" fmla="*/ 10000 h 2228850"/>
              <a:gd name="T54" fmla="*/ 76025 w 2109788"/>
              <a:gd name="T55" fmla="*/ 71066 h 2228850"/>
              <a:gd name="T56" fmla="*/ 74344 w 2109788"/>
              <a:gd name="T57" fmla="*/ 72870 h 2228850"/>
              <a:gd name="T58" fmla="*/ 49269 w 2109788"/>
              <a:gd name="T59" fmla="*/ 73503 h 2228850"/>
              <a:gd name="T60" fmla="*/ 45958 w 2109788"/>
              <a:gd name="T61" fmla="*/ 71000 h 2228850"/>
              <a:gd name="T62" fmla="*/ 40308 w 2109788"/>
              <a:gd name="T63" fmla="*/ 63405 h 2228850"/>
              <a:gd name="T64" fmla="*/ 33369 w 2109788"/>
              <a:gd name="T65" fmla="*/ 57028 h 2228850"/>
              <a:gd name="T66" fmla="*/ 25177 w 2109788"/>
              <a:gd name="T67" fmla="*/ 52489 h 2228850"/>
              <a:gd name="T68" fmla="*/ 16178 w 2109788"/>
              <a:gd name="T69" fmla="*/ 50456 h 2228850"/>
              <a:gd name="T70" fmla="*/ 19044 w 2109788"/>
              <a:gd name="T71" fmla="*/ 51536 h 2228850"/>
              <a:gd name="T72" fmla="*/ 27133 w 2109788"/>
              <a:gd name="T73" fmla="*/ 55316 h 2228850"/>
              <a:gd name="T74" fmla="*/ 33830 w 2109788"/>
              <a:gd name="T75" fmla="*/ 61061 h 2228850"/>
              <a:gd name="T76" fmla="*/ 39077 w 2109788"/>
              <a:gd name="T77" fmla="*/ 68093 h 2228850"/>
              <a:gd name="T78" fmla="*/ 43024 w 2109788"/>
              <a:gd name="T79" fmla="*/ 75906 h 2228850"/>
              <a:gd name="T80" fmla="*/ 41620 w 2109788"/>
              <a:gd name="T81" fmla="*/ 79962 h 2228850"/>
              <a:gd name="T82" fmla="*/ 36407 w 2109788"/>
              <a:gd name="T83" fmla="*/ 80686 h 2228850"/>
              <a:gd name="T84" fmla="*/ 31172 w 2109788"/>
              <a:gd name="T85" fmla="*/ 79893 h 2228850"/>
              <a:gd name="T86" fmla="*/ 26316 w 2109788"/>
              <a:gd name="T87" fmla="*/ 77767 h 2228850"/>
              <a:gd name="T88" fmla="*/ 22300 w 2109788"/>
              <a:gd name="T89" fmla="*/ 74458 h 2228850"/>
              <a:gd name="T90" fmla="*/ 19320 w 2109788"/>
              <a:gd name="T91" fmla="*/ 69736 h 2228850"/>
              <a:gd name="T92" fmla="*/ 13739 w 2109788"/>
              <a:gd name="T93" fmla="*/ 59762 h 2228850"/>
              <a:gd name="T94" fmla="*/ 8032 w 2109788"/>
              <a:gd name="T95" fmla="*/ 53121 h 2228850"/>
              <a:gd name="T96" fmla="*/ 3441 w 2109788"/>
              <a:gd name="T97" fmla="*/ 49915 h 2228850"/>
              <a:gd name="T98" fmla="*/ 2382 w 2109788"/>
              <a:gd name="T99" fmla="*/ 47629 h 2228850"/>
              <a:gd name="T100" fmla="*/ 11990 w 2109788"/>
              <a:gd name="T101" fmla="*/ 44940 h 2228850"/>
              <a:gd name="T102" fmla="*/ 23520 w 2109788"/>
              <a:gd name="T103" fmla="*/ 44009 h 2228850"/>
              <a:gd name="T104" fmla="*/ 30182 w 2109788"/>
              <a:gd name="T105" fmla="*/ 44975 h 2228850"/>
              <a:gd name="T106" fmla="*/ 36200 w 2109788"/>
              <a:gd name="T107" fmla="*/ 47204 h 2228850"/>
              <a:gd name="T108" fmla="*/ 38916 w 2109788"/>
              <a:gd name="T109" fmla="*/ 9367 h 2228850"/>
              <a:gd name="T110" fmla="*/ 40217 w 2109788"/>
              <a:gd name="T111" fmla="*/ 7264 h 2228850"/>
              <a:gd name="T112" fmla="*/ 42497 w 2109788"/>
              <a:gd name="T113" fmla="*/ 6184 h 2228850"/>
              <a:gd name="T114" fmla="*/ 49071 w 2109788"/>
              <a:gd name="T115" fmla="*/ 483 h 222885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109788" h="2228850">
                <a:moveTo>
                  <a:pt x="1927856" y="1052512"/>
                </a:moveTo>
                <a:lnTo>
                  <a:pt x="1933576" y="1052512"/>
                </a:lnTo>
                <a:lnTo>
                  <a:pt x="1927856" y="1057909"/>
                </a:lnTo>
                <a:lnTo>
                  <a:pt x="1921500" y="1063307"/>
                </a:lnTo>
                <a:lnTo>
                  <a:pt x="1915779" y="1069339"/>
                </a:lnTo>
                <a:lnTo>
                  <a:pt x="1910059" y="1075054"/>
                </a:lnTo>
                <a:lnTo>
                  <a:pt x="1904656" y="1081404"/>
                </a:lnTo>
                <a:lnTo>
                  <a:pt x="1899253" y="1087437"/>
                </a:lnTo>
                <a:lnTo>
                  <a:pt x="1894168" y="1093787"/>
                </a:lnTo>
                <a:lnTo>
                  <a:pt x="1889083" y="1100454"/>
                </a:lnTo>
                <a:lnTo>
                  <a:pt x="1884316" y="1106804"/>
                </a:lnTo>
                <a:lnTo>
                  <a:pt x="1879867" y="1113789"/>
                </a:lnTo>
                <a:lnTo>
                  <a:pt x="1870651" y="1127442"/>
                </a:lnTo>
                <a:lnTo>
                  <a:pt x="1862388" y="1141729"/>
                </a:lnTo>
                <a:lnTo>
                  <a:pt x="1854442" y="1156334"/>
                </a:lnTo>
                <a:lnTo>
                  <a:pt x="1847451" y="1171574"/>
                </a:lnTo>
                <a:lnTo>
                  <a:pt x="1840459" y="1186814"/>
                </a:lnTo>
                <a:lnTo>
                  <a:pt x="1834421" y="1202372"/>
                </a:lnTo>
                <a:lnTo>
                  <a:pt x="1828700" y="1218882"/>
                </a:lnTo>
                <a:lnTo>
                  <a:pt x="1823615" y="1235075"/>
                </a:lnTo>
                <a:lnTo>
                  <a:pt x="1818530" y="1251267"/>
                </a:lnTo>
                <a:lnTo>
                  <a:pt x="1814399" y="1268412"/>
                </a:lnTo>
                <a:lnTo>
                  <a:pt x="1810585" y="1285240"/>
                </a:lnTo>
                <a:lnTo>
                  <a:pt x="1806771" y="1302385"/>
                </a:lnTo>
                <a:lnTo>
                  <a:pt x="1803593" y="1319530"/>
                </a:lnTo>
                <a:lnTo>
                  <a:pt x="1801051" y="1336992"/>
                </a:lnTo>
                <a:lnTo>
                  <a:pt x="1798508" y="1354137"/>
                </a:lnTo>
                <a:lnTo>
                  <a:pt x="1796602" y="1371600"/>
                </a:lnTo>
                <a:lnTo>
                  <a:pt x="1794377" y="1388745"/>
                </a:lnTo>
                <a:lnTo>
                  <a:pt x="1793106" y="1406207"/>
                </a:lnTo>
                <a:lnTo>
                  <a:pt x="1791835" y="1423352"/>
                </a:lnTo>
                <a:lnTo>
                  <a:pt x="1790881" y="1440180"/>
                </a:lnTo>
                <a:lnTo>
                  <a:pt x="1790245" y="1457325"/>
                </a:lnTo>
                <a:lnTo>
                  <a:pt x="1789610" y="1474152"/>
                </a:lnTo>
                <a:lnTo>
                  <a:pt x="1789292" y="1490662"/>
                </a:lnTo>
                <a:lnTo>
                  <a:pt x="1788974" y="1523365"/>
                </a:lnTo>
                <a:lnTo>
                  <a:pt x="1789292" y="1554480"/>
                </a:lnTo>
                <a:lnTo>
                  <a:pt x="1789292" y="1562100"/>
                </a:lnTo>
                <a:lnTo>
                  <a:pt x="1789292" y="1570037"/>
                </a:lnTo>
                <a:lnTo>
                  <a:pt x="1788974" y="1577340"/>
                </a:lnTo>
                <a:lnTo>
                  <a:pt x="1788339" y="1584960"/>
                </a:lnTo>
                <a:lnTo>
                  <a:pt x="1787385" y="1592262"/>
                </a:lnTo>
                <a:lnTo>
                  <a:pt x="1786432" y="1600200"/>
                </a:lnTo>
                <a:lnTo>
                  <a:pt x="1785161" y="1607820"/>
                </a:lnTo>
                <a:lnTo>
                  <a:pt x="1783572" y="1615122"/>
                </a:lnTo>
                <a:lnTo>
                  <a:pt x="1781983" y="1622425"/>
                </a:lnTo>
                <a:lnTo>
                  <a:pt x="1780076" y="1630045"/>
                </a:lnTo>
                <a:lnTo>
                  <a:pt x="1778169" y="1637347"/>
                </a:lnTo>
                <a:lnTo>
                  <a:pt x="1775944" y="1644650"/>
                </a:lnTo>
                <a:lnTo>
                  <a:pt x="1770541" y="1658937"/>
                </a:lnTo>
                <a:lnTo>
                  <a:pt x="1765139" y="1673225"/>
                </a:lnTo>
                <a:lnTo>
                  <a:pt x="1758465" y="1687512"/>
                </a:lnTo>
                <a:lnTo>
                  <a:pt x="1751473" y="1701165"/>
                </a:lnTo>
                <a:lnTo>
                  <a:pt x="1743528" y="1714500"/>
                </a:lnTo>
                <a:lnTo>
                  <a:pt x="1734947" y="1727517"/>
                </a:lnTo>
                <a:lnTo>
                  <a:pt x="1726366" y="1740217"/>
                </a:lnTo>
                <a:lnTo>
                  <a:pt x="1716514" y="1752600"/>
                </a:lnTo>
                <a:lnTo>
                  <a:pt x="1706345" y="1764665"/>
                </a:lnTo>
                <a:lnTo>
                  <a:pt x="1695539" y="1776095"/>
                </a:lnTo>
                <a:lnTo>
                  <a:pt x="1684416" y="1787207"/>
                </a:lnTo>
                <a:lnTo>
                  <a:pt x="1672657" y="1797685"/>
                </a:lnTo>
                <a:lnTo>
                  <a:pt x="1660580" y="1807845"/>
                </a:lnTo>
                <a:lnTo>
                  <a:pt x="1648186" y="1817370"/>
                </a:lnTo>
                <a:lnTo>
                  <a:pt x="1635156" y="1825942"/>
                </a:lnTo>
                <a:lnTo>
                  <a:pt x="1621808" y="1834197"/>
                </a:lnTo>
                <a:lnTo>
                  <a:pt x="1607825" y="1841817"/>
                </a:lnTo>
                <a:lnTo>
                  <a:pt x="1594159" y="1848802"/>
                </a:lnTo>
                <a:lnTo>
                  <a:pt x="1579858" y="1855152"/>
                </a:lnTo>
                <a:lnTo>
                  <a:pt x="1565238" y="1860550"/>
                </a:lnTo>
                <a:lnTo>
                  <a:pt x="1557929" y="1863090"/>
                </a:lnTo>
                <a:lnTo>
                  <a:pt x="1550619" y="1865630"/>
                </a:lnTo>
                <a:lnTo>
                  <a:pt x="1542992" y="1867852"/>
                </a:lnTo>
                <a:lnTo>
                  <a:pt x="1535365" y="1869757"/>
                </a:lnTo>
                <a:lnTo>
                  <a:pt x="1527737" y="1871345"/>
                </a:lnTo>
                <a:lnTo>
                  <a:pt x="1520110" y="1872932"/>
                </a:lnTo>
                <a:lnTo>
                  <a:pt x="1512165" y="1874202"/>
                </a:lnTo>
                <a:lnTo>
                  <a:pt x="1504855" y="1875472"/>
                </a:lnTo>
                <a:lnTo>
                  <a:pt x="1496910" y="1876425"/>
                </a:lnTo>
                <a:lnTo>
                  <a:pt x="1488965" y="1877060"/>
                </a:lnTo>
                <a:lnTo>
                  <a:pt x="1481338" y="1877695"/>
                </a:lnTo>
                <a:lnTo>
                  <a:pt x="1473392" y="1878012"/>
                </a:lnTo>
                <a:lnTo>
                  <a:pt x="1465765" y="1877377"/>
                </a:lnTo>
                <a:lnTo>
                  <a:pt x="1464176" y="1865630"/>
                </a:lnTo>
                <a:lnTo>
                  <a:pt x="1461633" y="1840230"/>
                </a:lnTo>
                <a:lnTo>
                  <a:pt x="1459409" y="1814195"/>
                </a:lnTo>
                <a:lnTo>
                  <a:pt x="1458138" y="1788477"/>
                </a:lnTo>
                <a:lnTo>
                  <a:pt x="1457502" y="1762760"/>
                </a:lnTo>
                <a:lnTo>
                  <a:pt x="1457502" y="1737042"/>
                </a:lnTo>
                <a:lnTo>
                  <a:pt x="1458138" y="1711325"/>
                </a:lnTo>
                <a:lnTo>
                  <a:pt x="1459727" y="1684972"/>
                </a:lnTo>
                <a:lnTo>
                  <a:pt x="1461633" y="1659255"/>
                </a:lnTo>
                <a:lnTo>
                  <a:pt x="1464494" y="1633537"/>
                </a:lnTo>
                <a:lnTo>
                  <a:pt x="1466083" y="1620520"/>
                </a:lnTo>
                <a:lnTo>
                  <a:pt x="1468307" y="1607820"/>
                </a:lnTo>
                <a:lnTo>
                  <a:pt x="1470532" y="1595120"/>
                </a:lnTo>
                <a:lnTo>
                  <a:pt x="1472757" y="1582420"/>
                </a:lnTo>
                <a:lnTo>
                  <a:pt x="1474981" y="1569402"/>
                </a:lnTo>
                <a:lnTo>
                  <a:pt x="1477842" y="1556702"/>
                </a:lnTo>
                <a:lnTo>
                  <a:pt x="1481020" y="1544002"/>
                </a:lnTo>
                <a:lnTo>
                  <a:pt x="1484198" y="1531302"/>
                </a:lnTo>
                <a:lnTo>
                  <a:pt x="1487376" y="1518920"/>
                </a:lnTo>
                <a:lnTo>
                  <a:pt x="1491190" y="1506537"/>
                </a:lnTo>
                <a:lnTo>
                  <a:pt x="1495003" y="1493837"/>
                </a:lnTo>
                <a:lnTo>
                  <a:pt x="1498817" y="1481772"/>
                </a:lnTo>
                <a:lnTo>
                  <a:pt x="1503584" y="1469390"/>
                </a:lnTo>
                <a:lnTo>
                  <a:pt x="1508033" y="1457325"/>
                </a:lnTo>
                <a:lnTo>
                  <a:pt x="1512483" y="1444942"/>
                </a:lnTo>
                <a:lnTo>
                  <a:pt x="1517885" y="1433195"/>
                </a:lnTo>
                <a:lnTo>
                  <a:pt x="1522970" y="1421130"/>
                </a:lnTo>
                <a:lnTo>
                  <a:pt x="1528691" y="1409382"/>
                </a:lnTo>
                <a:lnTo>
                  <a:pt x="1534411" y="1397635"/>
                </a:lnTo>
                <a:lnTo>
                  <a:pt x="1540767" y="1385887"/>
                </a:lnTo>
                <a:lnTo>
                  <a:pt x="1546806" y="1374457"/>
                </a:lnTo>
                <a:lnTo>
                  <a:pt x="1553480" y="1363345"/>
                </a:lnTo>
                <a:lnTo>
                  <a:pt x="1560154" y="1351915"/>
                </a:lnTo>
                <a:lnTo>
                  <a:pt x="1567463" y="1341120"/>
                </a:lnTo>
                <a:lnTo>
                  <a:pt x="1575090" y="1330007"/>
                </a:lnTo>
                <a:lnTo>
                  <a:pt x="1582400" y="1319212"/>
                </a:lnTo>
                <a:lnTo>
                  <a:pt x="1590663" y="1308735"/>
                </a:lnTo>
                <a:lnTo>
                  <a:pt x="1598926" y="1298257"/>
                </a:lnTo>
                <a:lnTo>
                  <a:pt x="1607189" y="1288415"/>
                </a:lnTo>
                <a:lnTo>
                  <a:pt x="1615770" y="1278572"/>
                </a:lnTo>
                <a:lnTo>
                  <a:pt x="1624986" y="1268730"/>
                </a:lnTo>
                <a:lnTo>
                  <a:pt x="1634202" y="1259205"/>
                </a:lnTo>
                <a:lnTo>
                  <a:pt x="1643737" y="1249680"/>
                </a:lnTo>
                <a:lnTo>
                  <a:pt x="1653271" y="1240472"/>
                </a:lnTo>
                <a:lnTo>
                  <a:pt x="1663123" y="1231900"/>
                </a:lnTo>
                <a:lnTo>
                  <a:pt x="1673293" y="1223010"/>
                </a:lnTo>
                <a:lnTo>
                  <a:pt x="1683780" y="1214437"/>
                </a:lnTo>
                <a:lnTo>
                  <a:pt x="1694268" y="1206499"/>
                </a:lnTo>
                <a:lnTo>
                  <a:pt x="1705073" y="1198562"/>
                </a:lnTo>
                <a:lnTo>
                  <a:pt x="1716197" y="1190624"/>
                </a:lnTo>
                <a:lnTo>
                  <a:pt x="1727320" y="1183322"/>
                </a:lnTo>
                <a:lnTo>
                  <a:pt x="1738761" y="1176019"/>
                </a:lnTo>
                <a:lnTo>
                  <a:pt x="1726684" y="1181734"/>
                </a:lnTo>
                <a:lnTo>
                  <a:pt x="1714608" y="1188084"/>
                </a:lnTo>
                <a:lnTo>
                  <a:pt x="1702849" y="1194434"/>
                </a:lnTo>
                <a:lnTo>
                  <a:pt x="1691090" y="1201102"/>
                </a:lnTo>
                <a:lnTo>
                  <a:pt x="1679331" y="1208087"/>
                </a:lnTo>
                <a:lnTo>
                  <a:pt x="1667890" y="1215390"/>
                </a:lnTo>
                <a:lnTo>
                  <a:pt x="1656449" y="1223010"/>
                </a:lnTo>
                <a:lnTo>
                  <a:pt x="1645326" y="1230947"/>
                </a:lnTo>
                <a:lnTo>
                  <a:pt x="1634202" y="1238885"/>
                </a:lnTo>
                <a:lnTo>
                  <a:pt x="1623397" y="1247140"/>
                </a:lnTo>
                <a:lnTo>
                  <a:pt x="1612909" y="1256030"/>
                </a:lnTo>
                <a:lnTo>
                  <a:pt x="1602422" y="1264920"/>
                </a:lnTo>
                <a:lnTo>
                  <a:pt x="1592252" y="1273810"/>
                </a:lnTo>
                <a:lnTo>
                  <a:pt x="1582082" y="1283335"/>
                </a:lnTo>
                <a:lnTo>
                  <a:pt x="1572548" y="1293177"/>
                </a:lnTo>
                <a:lnTo>
                  <a:pt x="1563014" y="1303337"/>
                </a:lnTo>
                <a:lnTo>
                  <a:pt x="1553797" y="1313497"/>
                </a:lnTo>
                <a:lnTo>
                  <a:pt x="1544581" y="1323975"/>
                </a:lnTo>
                <a:lnTo>
                  <a:pt x="1535682" y="1334135"/>
                </a:lnTo>
                <a:lnTo>
                  <a:pt x="1527419" y="1345247"/>
                </a:lnTo>
                <a:lnTo>
                  <a:pt x="1518839" y="1356042"/>
                </a:lnTo>
                <a:lnTo>
                  <a:pt x="1510576" y="1367472"/>
                </a:lnTo>
                <a:lnTo>
                  <a:pt x="1502948" y="1378902"/>
                </a:lnTo>
                <a:lnTo>
                  <a:pt x="1495321" y="1390332"/>
                </a:lnTo>
                <a:lnTo>
                  <a:pt x="1487694" y="1402397"/>
                </a:lnTo>
                <a:lnTo>
                  <a:pt x="1481020" y="1414145"/>
                </a:lnTo>
                <a:lnTo>
                  <a:pt x="1474028" y="1426210"/>
                </a:lnTo>
                <a:lnTo>
                  <a:pt x="1467354" y="1438592"/>
                </a:lnTo>
                <a:lnTo>
                  <a:pt x="1460998" y="1450975"/>
                </a:lnTo>
                <a:lnTo>
                  <a:pt x="1454642" y="1463357"/>
                </a:lnTo>
                <a:lnTo>
                  <a:pt x="1448921" y="1476375"/>
                </a:lnTo>
                <a:lnTo>
                  <a:pt x="1442883" y="1489075"/>
                </a:lnTo>
                <a:lnTo>
                  <a:pt x="1435891" y="1506220"/>
                </a:lnTo>
                <a:lnTo>
                  <a:pt x="1428899" y="1524000"/>
                </a:lnTo>
                <a:lnTo>
                  <a:pt x="1422543" y="1541780"/>
                </a:lnTo>
                <a:lnTo>
                  <a:pt x="1416187" y="1559877"/>
                </a:lnTo>
                <a:lnTo>
                  <a:pt x="1410784" y="1577975"/>
                </a:lnTo>
                <a:lnTo>
                  <a:pt x="1405382" y="1596390"/>
                </a:lnTo>
                <a:lnTo>
                  <a:pt x="1400615" y="1614487"/>
                </a:lnTo>
                <a:lnTo>
                  <a:pt x="1395847" y="1633220"/>
                </a:lnTo>
                <a:lnTo>
                  <a:pt x="1389491" y="1620202"/>
                </a:lnTo>
                <a:lnTo>
                  <a:pt x="1382500" y="1607185"/>
                </a:lnTo>
                <a:lnTo>
                  <a:pt x="1375826" y="1594802"/>
                </a:lnTo>
                <a:lnTo>
                  <a:pt x="1368834" y="1582102"/>
                </a:lnTo>
                <a:lnTo>
                  <a:pt x="1361842" y="1570037"/>
                </a:lnTo>
                <a:lnTo>
                  <a:pt x="1354533" y="1557337"/>
                </a:lnTo>
                <a:lnTo>
                  <a:pt x="1346905" y="1545590"/>
                </a:lnTo>
                <a:lnTo>
                  <a:pt x="1339596" y="1533842"/>
                </a:lnTo>
                <a:lnTo>
                  <a:pt x="1331968" y="1522095"/>
                </a:lnTo>
                <a:lnTo>
                  <a:pt x="1324023" y="1510665"/>
                </a:lnTo>
                <a:lnTo>
                  <a:pt x="1316396" y="1499235"/>
                </a:lnTo>
                <a:lnTo>
                  <a:pt x="1308133" y="1488440"/>
                </a:lnTo>
                <a:lnTo>
                  <a:pt x="1299870" y="1477645"/>
                </a:lnTo>
                <a:lnTo>
                  <a:pt x="1291925" y="1466850"/>
                </a:lnTo>
                <a:lnTo>
                  <a:pt x="1283344" y="1456055"/>
                </a:lnTo>
                <a:lnTo>
                  <a:pt x="1274763" y="1445895"/>
                </a:lnTo>
                <a:lnTo>
                  <a:pt x="1281119" y="1427797"/>
                </a:lnTo>
                <a:lnTo>
                  <a:pt x="1287475" y="1410970"/>
                </a:lnTo>
                <a:lnTo>
                  <a:pt x="1294785" y="1394460"/>
                </a:lnTo>
                <a:lnTo>
                  <a:pt x="1302730" y="1378267"/>
                </a:lnTo>
                <a:lnTo>
                  <a:pt x="1310993" y="1362710"/>
                </a:lnTo>
                <a:lnTo>
                  <a:pt x="1319892" y="1347787"/>
                </a:lnTo>
                <a:lnTo>
                  <a:pt x="1329108" y="1332865"/>
                </a:lnTo>
                <a:lnTo>
                  <a:pt x="1338960" y="1318895"/>
                </a:lnTo>
                <a:lnTo>
                  <a:pt x="1348812" y="1305242"/>
                </a:lnTo>
                <a:lnTo>
                  <a:pt x="1359300" y="1292225"/>
                </a:lnTo>
                <a:lnTo>
                  <a:pt x="1370423" y="1279525"/>
                </a:lnTo>
                <a:lnTo>
                  <a:pt x="1381546" y="1267460"/>
                </a:lnTo>
                <a:lnTo>
                  <a:pt x="1393305" y="1255712"/>
                </a:lnTo>
                <a:lnTo>
                  <a:pt x="1405382" y="1244282"/>
                </a:lnTo>
                <a:lnTo>
                  <a:pt x="1417458" y="1233170"/>
                </a:lnTo>
                <a:lnTo>
                  <a:pt x="1430171" y="1222692"/>
                </a:lnTo>
                <a:lnTo>
                  <a:pt x="1442883" y="1212532"/>
                </a:lnTo>
                <a:lnTo>
                  <a:pt x="1456231" y="1203007"/>
                </a:lnTo>
                <a:lnTo>
                  <a:pt x="1469261" y="1193482"/>
                </a:lnTo>
                <a:lnTo>
                  <a:pt x="1482609" y="1184909"/>
                </a:lnTo>
                <a:lnTo>
                  <a:pt x="1496274" y="1176337"/>
                </a:lnTo>
                <a:lnTo>
                  <a:pt x="1509940" y="1168082"/>
                </a:lnTo>
                <a:lnTo>
                  <a:pt x="1523924" y="1160462"/>
                </a:lnTo>
                <a:lnTo>
                  <a:pt x="1538225" y="1153159"/>
                </a:lnTo>
                <a:lnTo>
                  <a:pt x="1552208" y="1145857"/>
                </a:lnTo>
                <a:lnTo>
                  <a:pt x="1566192" y="1139189"/>
                </a:lnTo>
                <a:lnTo>
                  <a:pt x="1580175" y="1132839"/>
                </a:lnTo>
                <a:lnTo>
                  <a:pt x="1594477" y="1126807"/>
                </a:lnTo>
                <a:lnTo>
                  <a:pt x="1608778" y="1121092"/>
                </a:lnTo>
                <a:lnTo>
                  <a:pt x="1622761" y="1115694"/>
                </a:lnTo>
                <a:lnTo>
                  <a:pt x="1636745" y="1110297"/>
                </a:lnTo>
                <a:lnTo>
                  <a:pt x="1650728" y="1105534"/>
                </a:lnTo>
                <a:lnTo>
                  <a:pt x="1664712" y="1101089"/>
                </a:lnTo>
                <a:lnTo>
                  <a:pt x="1678378" y="1096644"/>
                </a:lnTo>
                <a:lnTo>
                  <a:pt x="1692361" y="1092517"/>
                </a:lnTo>
                <a:lnTo>
                  <a:pt x="1706027" y="1089024"/>
                </a:lnTo>
                <a:lnTo>
                  <a:pt x="1732405" y="1082039"/>
                </a:lnTo>
                <a:lnTo>
                  <a:pt x="1757829" y="1075689"/>
                </a:lnTo>
                <a:lnTo>
                  <a:pt x="1782618" y="1070927"/>
                </a:lnTo>
                <a:lnTo>
                  <a:pt x="1805818" y="1066799"/>
                </a:lnTo>
                <a:lnTo>
                  <a:pt x="1827747" y="1062989"/>
                </a:lnTo>
                <a:lnTo>
                  <a:pt x="1848404" y="1060132"/>
                </a:lnTo>
                <a:lnTo>
                  <a:pt x="1867155" y="1057909"/>
                </a:lnTo>
                <a:lnTo>
                  <a:pt x="1883681" y="1056004"/>
                </a:lnTo>
                <a:lnTo>
                  <a:pt x="1898300" y="1054734"/>
                </a:lnTo>
                <a:lnTo>
                  <a:pt x="1910376" y="1053782"/>
                </a:lnTo>
                <a:lnTo>
                  <a:pt x="1927856" y="1052512"/>
                </a:lnTo>
                <a:close/>
                <a:moveTo>
                  <a:pt x="1191334" y="291147"/>
                </a:moveTo>
                <a:lnTo>
                  <a:pt x="1191334" y="1447437"/>
                </a:lnTo>
                <a:lnTo>
                  <a:pt x="1199515" y="1456297"/>
                </a:lnTo>
                <a:lnTo>
                  <a:pt x="1210945" y="1468675"/>
                </a:lnTo>
                <a:lnTo>
                  <a:pt x="1222058" y="1481689"/>
                </a:lnTo>
                <a:lnTo>
                  <a:pt x="1233170" y="1495020"/>
                </a:lnTo>
                <a:lnTo>
                  <a:pt x="1243965" y="1508668"/>
                </a:lnTo>
                <a:lnTo>
                  <a:pt x="1254760" y="1523268"/>
                </a:lnTo>
                <a:lnTo>
                  <a:pt x="1265238" y="1537551"/>
                </a:lnTo>
                <a:lnTo>
                  <a:pt x="1275715" y="1552469"/>
                </a:lnTo>
                <a:lnTo>
                  <a:pt x="1285875" y="1567704"/>
                </a:lnTo>
                <a:lnTo>
                  <a:pt x="1296035" y="1583892"/>
                </a:lnTo>
                <a:lnTo>
                  <a:pt x="1305878" y="1600079"/>
                </a:lnTo>
                <a:lnTo>
                  <a:pt x="1315403" y="1616901"/>
                </a:lnTo>
                <a:lnTo>
                  <a:pt x="1324610" y="1634041"/>
                </a:lnTo>
                <a:lnTo>
                  <a:pt x="1333818" y="1651816"/>
                </a:lnTo>
                <a:lnTo>
                  <a:pt x="1342708" y="1669590"/>
                </a:lnTo>
                <a:lnTo>
                  <a:pt x="1351598" y="1688317"/>
                </a:lnTo>
                <a:lnTo>
                  <a:pt x="1358900" y="1704504"/>
                </a:lnTo>
                <a:lnTo>
                  <a:pt x="1365568" y="1720692"/>
                </a:lnTo>
                <a:lnTo>
                  <a:pt x="1371283" y="1736562"/>
                </a:lnTo>
                <a:lnTo>
                  <a:pt x="1376680" y="1752114"/>
                </a:lnTo>
                <a:lnTo>
                  <a:pt x="1381125" y="1767349"/>
                </a:lnTo>
                <a:lnTo>
                  <a:pt x="1384935" y="1782585"/>
                </a:lnTo>
                <a:lnTo>
                  <a:pt x="1388745" y="1797185"/>
                </a:lnTo>
                <a:lnTo>
                  <a:pt x="1391285" y="1811786"/>
                </a:lnTo>
                <a:lnTo>
                  <a:pt x="1393508" y="1825751"/>
                </a:lnTo>
                <a:lnTo>
                  <a:pt x="1395095" y="1839717"/>
                </a:lnTo>
                <a:lnTo>
                  <a:pt x="1396048" y="1853365"/>
                </a:lnTo>
                <a:lnTo>
                  <a:pt x="1396683" y="1866696"/>
                </a:lnTo>
                <a:lnTo>
                  <a:pt x="1397000" y="1879709"/>
                </a:lnTo>
                <a:lnTo>
                  <a:pt x="1396683" y="1892405"/>
                </a:lnTo>
                <a:lnTo>
                  <a:pt x="1395730" y="1904784"/>
                </a:lnTo>
                <a:lnTo>
                  <a:pt x="1395412" y="1908811"/>
                </a:lnTo>
                <a:lnTo>
                  <a:pt x="1988429" y="1908811"/>
                </a:lnTo>
                <a:lnTo>
                  <a:pt x="1988429" y="291147"/>
                </a:lnTo>
                <a:lnTo>
                  <a:pt x="1191334" y="291147"/>
                </a:lnTo>
                <a:close/>
                <a:moveTo>
                  <a:pt x="1381951" y="0"/>
                </a:moveTo>
                <a:lnTo>
                  <a:pt x="1797813" y="0"/>
                </a:lnTo>
                <a:lnTo>
                  <a:pt x="1801307" y="317"/>
                </a:lnTo>
                <a:lnTo>
                  <a:pt x="1804802" y="635"/>
                </a:lnTo>
                <a:lnTo>
                  <a:pt x="1808614" y="1587"/>
                </a:lnTo>
                <a:lnTo>
                  <a:pt x="1811791" y="2857"/>
                </a:lnTo>
                <a:lnTo>
                  <a:pt x="1814968" y="4445"/>
                </a:lnTo>
                <a:lnTo>
                  <a:pt x="1817827" y="6032"/>
                </a:lnTo>
                <a:lnTo>
                  <a:pt x="1821004" y="8572"/>
                </a:lnTo>
                <a:lnTo>
                  <a:pt x="1823546" y="10795"/>
                </a:lnTo>
                <a:lnTo>
                  <a:pt x="1825770" y="13335"/>
                </a:lnTo>
                <a:lnTo>
                  <a:pt x="1827676" y="15875"/>
                </a:lnTo>
                <a:lnTo>
                  <a:pt x="1829582" y="19050"/>
                </a:lnTo>
                <a:lnTo>
                  <a:pt x="1830853" y="22225"/>
                </a:lnTo>
                <a:lnTo>
                  <a:pt x="1832441" y="25717"/>
                </a:lnTo>
                <a:lnTo>
                  <a:pt x="1833394" y="28892"/>
                </a:lnTo>
                <a:lnTo>
                  <a:pt x="1834030" y="32702"/>
                </a:lnTo>
                <a:lnTo>
                  <a:pt x="1834030" y="36512"/>
                </a:lnTo>
                <a:lnTo>
                  <a:pt x="1834030" y="169545"/>
                </a:lnTo>
                <a:lnTo>
                  <a:pt x="1988429" y="169545"/>
                </a:lnTo>
                <a:lnTo>
                  <a:pt x="1994465" y="169862"/>
                </a:lnTo>
                <a:lnTo>
                  <a:pt x="2000819" y="170180"/>
                </a:lnTo>
                <a:lnTo>
                  <a:pt x="2006855" y="170815"/>
                </a:lnTo>
                <a:lnTo>
                  <a:pt x="2012891" y="172085"/>
                </a:lnTo>
                <a:lnTo>
                  <a:pt x="2018610" y="173672"/>
                </a:lnTo>
                <a:lnTo>
                  <a:pt x="2024328" y="175260"/>
                </a:lnTo>
                <a:lnTo>
                  <a:pt x="2030047" y="176847"/>
                </a:lnTo>
                <a:lnTo>
                  <a:pt x="2035765" y="179070"/>
                </a:lnTo>
                <a:lnTo>
                  <a:pt x="2040849" y="181292"/>
                </a:lnTo>
                <a:lnTo>
                  <a:pt x="2046249" y="183832"/>
                </a:lnTo>
                <a:lnTo>
                  <a:pt x="2051332" y="187007"/>
                </a:lnTo>
                <a:lnTo>
                  <a:pt x="2056416" y="189865"/>
                </a:lnTo>
                <a:lnTo>
                  <a:pt x="2060863" y="193357"/>
                </a:lnTo>
                <a:lnTo>
                  <a:pt x="2065311" y="196850"/>
                </a:lnTo>
                <a:lnTo>
                  <a:pt x="2070076" y="200660"/>
                </a:lnTo>
                <a:lnTo>
                  <a:pt x="2074206" y="204470"/>
                </a:lnTo>
                <a:lnTo>
                  <a:pt x="2078019" y="208597"/>
                </a:lnTo>
                <a:lnTo>
                  <a:pt x="2082149" y="213042"/>
                </a:lnTo>
                <a:lnTo>
                  <a:pt x="2085643" y="217170"/>
                </a:lnTo>
                <a:lnTo>
                  <a:pt x="2088820" y="222250"/>
                </a:lnTo>
                <a:lnTo>
                  <a:pt x="2092315" y="226695"/>
                </a:lnTo>
                <a:lnTo>
                  <a:pt x="2095174" y="232092"/>
                </a:lnTo>
                <a:lnTo>
                  <a:pt x="2097716" y="236855"/>
                </a:lnTo>
                <a:lnTo>
                  <a:pt x="2099940" y="241935"/>
                </a:lnTo>
                <a:lnTo>
                  <a:pt x="2102164" y="247650"/>
                </a:lnTo>
                <a:lnTo>
                  <a:pt x="2104387" y="253047"/>
                </a:lnTo>
                <a:lnTo>
                  <a:pt x="2105976" y="258762"/>
                </a:lnTo>
                <a:lnTo>
                  <a:pt x="2107247" y="264160"/>
                </a:lnTo>
                <a:lnTo>
                  <a:pt x="2108200" y="270192"/>
                </a:lnTo>
                <a:lnTo>
                  <a:pt x="2109153" y="276225"/>
                </a:lnTo>
                <a:lnTo>
                  <a:pt x="2109471" y="282257"/>
                </a:lnTo>
                <a:lnTo>
                  <a:pt x="2109788" y="288290"/>
                </a:lnTo>
                <a:lnTo>
                  <a:pt x="2109788" y="1911986"/>
                </a:lnTo>
                <a:lnTo>
                  <a:pt x="2109471" y="1917701"/>
                </a:lnTo>
                <a:lnTo>
                  <a:pt x="2109153" y="1924051"/>
                </a:lnTo>
                <a:lnTo>
                  <a:pt x="2108200" y="1929766"/>
                </a:lnTo>
                <a:lnTo>
                  <a:pt x="2107247" y="1935798"/>
                </a:lnTo>
                <a:lnTo>
                  <a:pt x="2105976" y="1941196"/>
                </a:lnTo>
                <a:lnTo>
                  <a:pt x="2104387" y="1946911"/>
                </a:lnTo>
                <a:lnTo>
                  <a:pt x="2102164" y="1952308"/>
                </a:lnTo>
                <a:lnTo>
                  <a:pt x="2099940" y="1958023"/>
                </a:lnTo>
                <a:lnTo>
                  <a:pt x="2097716" y="1963103"/>
                </a:lnTo>
                <a:lnTo>
                  <a:pt x="2095174" y="1968183"/>
                </a:lnTo>
                <a:lnTo>
                  <a:pt x="2092315" y="1973263"/>
                </a:lnTo>
                <a:lnTo>
                  <a:pt x="2088820" y="1978026"/>
                </a:lnTo>
                <a:lnTo>
                  <a:pt x="2085643" y="1982788"/>
                </a:lnTo>
                <a:lnTo>
                  <a:pt x="2082149" y="1987233"/>
                </a:lnTo>
                <a:lnTo>
                  <a:pt x="2078019" y="1991361"/>
                </a:lnTo>
                <a:lnTo>
                  <a:pt x="2074206" y="1995488"/>
                </a:lnTo>
                <a:lnTo>
                  <a:pt x="2070076" y="1999298"/>
                </a:lnTo>
                <a:lnTo>
                  <a:pt x="2065311" y="2003108"/>
                </a:lnTo>
                <a:lnTo>
                  <a:pt x="2060863" y="2006918"/>
                </a:lnTo>
                <a:lnTo>
                  <a:pt x="2056416" y="2010093"/>
                </a:lnTo>
                <a:lnTo>
                  <a:pt x="2051332" y="2012951"/>
                </a:lnTo>
                <a:lnTo>
                  <a:pt x="2046249" y="2015808"/>
                </a:lnTo>
                <a:lnTo>
                  <a:pt x="2040849" y="2018666"/>
                </a:lnTo>
                <a:lnTo>
                  <a:pt x="2035765" y="2020888"/>
                </a:lnTo>
                <a:lnTo>
                  <a:pt x="2030047" y="2023111"/>
                </a:lnTo>
                <a:lnTo>
                  <a:pt x="2024328" y="2025016"/>
                </a:lnTo>
                <a:lnTo>
                  <a:pt x="2018610" y="2026286"/>
                </a:lnTo>
                <a:lnTo>
                  <a:pt x="2012891" y="2027873"/>
                </a:lnTo>
                <a:lnTo>
                  <a:pt x="2006855" y="2029143"/>
                </a:lnTo>
                <a:lnTo>
                  <a:pt x="2000819" y="2029778"/>
                </a:lnTo>
                <a:lnTo>
                  <a:pt x="1994465" y="2030096"/>
                </a:lnTo>
                <a:lnTo>
                  <a:pt x="1988429" y="2030413"/>
                </a:lnTo>
                <a:lnTo>
                  <a:pt x="1359447" y="2030413"/>
                </a:lnTo>
                <a:lnTo>
                  <a:pt x="1358265" y="2032697"/>
                </a:lnTo>
                <a:lnTo>
                  <a:pt x="1353503" y="2041584"/>
                </a:lnTo>
                <a:lnTo>
                  <a:pt x="1348105" y="2050154"/>
                </a:lnTo>
                <a:lnTo>
                  <a:pt x="1343025" y="2058406"/>
                </a:lnTo>
                <a:lnTo>
                  <a:pt x="1337628" y="2066658"/>
                </a:lnTo>
                <a:lnTo>
                  <a:pt x="1332230" y="2074593"/>
                </a:lnTo>
                <a:lnTo>
                  <a:pt x="1322070" y="2055549"/>
                </a:lnTo>
                <a:lnTo>
                  <a:pt x="1311910" y="2036823"/>
                </a:lnTo>
                <a:lnTo>
                  <a:pt x="1301433" y="2017779"/>
                </a:lnTo>
                <a:lnTo>
                  <a:pt x="1290320" y="1998735"/>
                </a:lnTo>
                <a:lnTo>
                  <a:pt x="1279208" y="1980325"/>
                </a:lnTo>
                <a:lnTo>
                  <a:pt x="1268095" y="1961281"/>
                </a:lnTo>
                <a:lnTo>
                  <a:pt x="1256348" y="1942872"/>
                </a:lnTo>
                <a:lnTo>
                  <a:pt x="1244600" y="1924780"/>
                </a:lnTo>
                <a:lnTo>
                  <a:pt x="1232218" y="1906371"/>
                </a:lnTo>
                <a:lnTo>
                  <a:pt x="1219835" y="1888597"/>
                </a:lnTo>
                <a:lnTo>
                  <a:pt x="1207135" y="1870822"/>
                </a:lnTo>
                <a:lnTo>
                  <a:pt x="1194435" y="1853365"/>
                </a:lnTo>
                <a:lnTo>
                  <a:pt x="1181418" y="1835591"/>
                </a:lnTo>
                <a:lnTo>
                  <a:pt x="1168083" y="1818451"/>
                </a:lnTo>
                <a:lnTo>
                  <a:pt x="1154430" y="1801311"/>
                </a:lnTo>
                <a:lnTo>
                  <a:pt x="1140778" y="1784489"/>
                </a:lnTo>
                <a:lnTo>
                  <a:pt x="1126490" y="1767667"/>
                </a:lnTo>
                <a:lnTo>
                  <a:pt x="1112203" y="1751479"/>
                </a:lnTo>
                <a:lnTo>
                  <a:pt x="1097598" y="1735609"/>
                </a:lnTo>
                <a:lnTo>
                  <a:pt x="1082993" y="1719422"/>
                </a:lnTo>
                <a:lnTo>
                  <a:pt x="1067753" y="1703869"/>
                </a:lnTo>
                <a:lnTo>
                  <a:pt x="1052513" y="1688317"/>
                </a:lnTo>
                <a:lnTo>
                  <a:pt x="1036955" y="1673081"/>
                </a:lnTo>
                <a:lnTo>
                  <a:pt x="1020763" y="1658164"/>
                </a:lnTo>
                <a:lnTo>
                  <a:pt x="1004888" y="1643563"/>
                </a:lnTo>
                <a:lnTo>
                  <a:pt x="988695" y="1629280"/>
                </a:lnTo>
                <a:lnTo>
                  <a:pt x="971868" y="1614997"/>
                </a:lnTo>
                <a:lnTo>
                  <a:pt x="955358" y="1601666"/>
                </a:lnTo>
                <a:lnTo>
                  <a:pt x="937895" y="1588335"/>
                </a:lnTo>
                <a:lnTo>
                  <a:pt x="920750" y="1575322"/>
                </a:lnTo>
                <a:lnTo>
                  <a:pt x="902970" y="1562626"/>
                </a:lnTo>
                <a:lnTo>
                  <a:pt x="885190" y="1550247"/>
                </a:lnTo>
                <a:lnTo>
                  <a:pt x="867093" y="1538503"/>
                </a:lnTo>
                <a:lnTo>
                  <a:pt x="848995" y="1526760"/>
                </a:lnTo>
                <a:lnTo>
                  <a:pt x="830263" y="1515651"/>
                </a:lnTo>
                <a:lnTo>
                  <a:pt x="811530" y="1505176"/>
                </a:lnTo>
                <a:lnTo>
                  <a:pt x="792480" y="1494702"/>
                </a:lnTo>
                <a:lnTo>
                  <a:pt x="773113" y="1484863"/>
                </a:lnTo>
                <a:lnTo>
                  <a:pt x="754063" y="1475658"/>
                </a:lnTo>
                <a:lnTo>
                  <a:pt x="734378" y="1466771"/>
                </a:lnTo>
                <a:lnTo>
                  <a:pt x="714375" y="1458201"/>
                </a:lnTo>
                <a:lnTo>
                  <a:pt x="694690" y="1449949"/>
                </a:lnTo>
                <a:lnTo>
                  <a:pt x="674370" y="1442648"/>
                </a:lnTo>
                <a:lnTo>
                  <a:pt x="654050" y="1435666"/>
                </a:lnTo>
                <a:lnTo>
                  <a:pt x="634048" y="1429318"/>
                </a:lnTo>
                <a:lnTo>
                  <a:pt x="613410" y="1423287"/>
                </a:lnTo>
                <a:lnTo>
                  <a:pt x="592773" y="1417891"/>
                </a:lnTo>
                <a:lnTo>
                  <a:pt x="571818" y="1412813"/>
                </a:lnTo>
                <a:lnTo>
                  <a:pt x="551180" y="1408369"/>
                </a:lnTo>
                <a:lnTo>
                  <a:pt x="530225" y="1404243"/>
                </a:lnTo>
                <a:lnTo>
                  <a:pt x="509270" y="1401069"/>
                </a:lnTo>
                <a:lnTo>
                  <a:pt x="488315" y="1398212"/>
                </a:lnTo>
                <a:lnTo>
                  <a:pt x="467043" y="1395673"/>
                </a:lnTo>
                <a:lnTo>
                  <a:pt x="446405" y="1393769"/>
                </a:lnTo>
                <a:lnTo>
                  <a:pt x="425133" y="1392182"/>
                </a:lnTo>
                <a:lnTo>
                  <a:pt x="404178" y="1391229"/>
                </a:lnTo>
                <a:lnTo>
                  <a:pt x="382905" y="1390912"/>
                </a:lnTo>
                <a:lnTo>
                  <a:pt x="361950" y="1390912"/>
                </a:lnTo>
                <a:lnTo>
                  <a:pt x="382905" y="1393769"/>
                </a:lnTo>
                <a:lnTo>
                  <a:pt x="403543" y="1396308"/>
                </a:lnTo>
                <a:lnTo>
                  <a:pt x="424498" y="1399799"/>
                </a:lnTo>
                <a:lnTo>
                  <a:pt x="444818" y="1403608"/>
                </a:lnTo>
                <a:lnTo>
                  <a:pt x="465138" y="1408052"/>
                </a:lnTo>
                <a:lnTo>
                  <a:pt x="485458" y="1412813"/>
                </a:lnTo>
                <a:lnTo>
                  <a:pt x="505778" y="1418209"/>
                </a:lnTo>
                <a:lnTo>
                  <a:pt x="525463" y="1423604"/>
                </a:lnTo>
                <a:lnTo>
                  <a:pt x="545465" y="1430270"/>
                </a:lnTo>
                <a:lnTo>
                  <a:pt x="565150" y="1436618"/>
                </a:lnTo>
                <a:lnTo>
                  <a:pt x="584200" y="1443918"/>
                </a:lnTo>
                <a:lnTo>
                  <a:pt x="603568" y="1451218"/>
                </a:lnTo>
                <a:lnTo>
                  <a:pt x="622618" y="1459471"/>
                </a:lnTo>
                <a:lnTo>
                  <a:pt x="641350" y="1468040"/>
                </a:lnTo>
                <a:lnTo>
                  <a:pt x="660083" y="1476928"/>
                </a:lnTo>
                <a:lnTo>
                  <a:pt x="678180" y="1486132"/>
                </a:lnTo>
                <a:lnTo>
                  <a:pt x="696278" y="1495972"/>
                </a:lnTo>
                <a:lnTo>
                  <a:pt x="713740" y="1506446"/>
                </a:lnTo>
                <a:lnTo>
                  <a:pt x="731520" y="1516920"/>
                </a:lnTo>
                <a:lnTo>
                  <a:pt x="748665" y="1528029"/>
                </a:lnTo>
                <a:lnTo>
                  <a:pt x="765810" y="1539456"/>
                </a:lnTo>
                <a:lnTo>
                  <a:pt x="782320" y="1551199"/>
                </a:lnTo>
                <a:lnTo>
                  <a:pt x="798830" y="1563261"/>
                </a:lnTo>
                <a:lnTo>
                  <a:pt x="814705" y="1575639"/>
                </a:lnTo>
                <a:lnTo>
                  <a:pt x="830580" y="1588335"/>
                </a:lnTo>
                <a:lnTo>
                  <a:pt x="846455" y="1601666"/>
                </a:lnTo>
                <a:lnTo>
                  <a:pt x="861378" y="1614997"/>
                </a:lnTo>
                <a:lnTo>
                  <a:pt x="876300" y="1628963"/>
                </a:lnTo>
                <a:lnTo>
                  <a:pt x="890905" y="1642928"/>
                </a:lnTo>
                <a:lnTo>
                  <a:pt x="905510" y="1657211"/>
                </a:lnTo>
                <a:lnTo>
                  <a:pt x="919798" y="1671494"/>
                </a:lnTo>
                <a:lnTo>
                  <a:pt x="933450" y="1686730"/>
                </a:lnTo>
                <a:lnTo>
                  <a:pt x="947103" y="1701647"/>
                </a:lnTo>
                <a:lnTo>
                  <a:pt x="960120" y="1716883"/>
                </a:lnTo>
                <a:lnTo>
                  <a:pt x="973138" y="1732118"/>
                </a:lnTo>
                <a:lnTo>
                  <a:pt x="986155" y="1748305"/>
                </a:lnTo>
                <a:lnTo>
                  <a:pt x="998538" y="1763858"/>
                </a:lnTo>
                <a:lnTo>
                  <a:pt x="1010920" y="1780045"/>
                </a:lnTo>
                <a:lnTo>
                  <a:pt x="1022668" y="1796550"/>
                </a:lnTo>
                <a:lnTo>
                  <a:pt x="1034415" y="1813055"/>
                </a:lnTo>
                <a:lnTo>
                  <a:pt x="1045845" y="1829877"/>
                </a:lnTo>
                <a:lnTo>
                  <a:pt x="1056958" y="1846700"/>
                </a:lnTo>
                <a:lnTo>
                  <a:pt x="1067753" y="1863839"/>
                </a:lnTo>
                <a:lnTo>
                  <a:pt x="1078230" y="1880979"/>
                </a:lnTo>
                <a:lnTo>
                  <a:pt x="1088708" y="1898436"/>
                </a:lnTo>
                <a:lnTo>
                  <a:pt x="1098868" y="1915576"/>
                </a:lnTo>
                <a:lnTo>
                  <a:pt x="1108710" y="1933350"/>
                </a:lnTo>
                <a:lnTo>
                  <a:pt x="1118553" y="1951125"/>
                </a:lnTo>
                <a:lnTo>
                  <a:pt x="1128078" y="1969216"/>
                </a:lnTo>
                <a:lnTo>
                  <a:pt x="1136968" y="1986991"/>
                </a:lnTo>
                <a:lnTo>
                  <a:pt x="1145858" y="2005083"/>
                </a:lnTo>
                <a:lnTo>
                  <a:pt x="1154748" y="2023174"/>
                </a:lnTo>
                <a:lnTo>
                  <a:pt x="1163320" y="2041584"/>
                </a:lnTo>
                <a:lnTo>
                  <a:pt x="1171258" y="2059676"/>
                </a:lnTo>
                <a:lnTo>
                  <a:pt x="1179195" y="2078402"/>
                </a:lnTo>
                <a:lnTo>
                  <a:pt x="1187133" y="2096811"/>
                </a:lnTo>
                <a:lnTo>
                  <a:pt x="1194118" y="2115538"/>
                </a:lnTo>
                <a:lnTo>
                  <a:pt x="1201420" y="2134582"/>
                </a:lnTo>
                <a:lnTo>
                  <a:pt x="1208405" y="2152991"/>
                </a:lnTo>
                <a:lnTo>
                  <a:pt x="1215073" y="2172035"/>
                </a:lnTo>
                <a:lnTo>
                  <a:pt x="1217613" y="2180288"/>
                </a:lnTo>
                <a:lnTo>
                  <a:pt x="1208723" y="2185684"/>
                </a:lnTo>
                <a:lnTo>
                  <a:pt x="1205548" y="2187271"/>
                </a:lnTo>
                <a:lnTo>
                  <a:pt x="1194118" y="2192349"/>
                </a:lnTo>
                <a:lnTo>
                  <a:pt x="1183005" y="2196793"/>
                </a:lnTo>
                <a:lnTo>
                  <a:pt x="1171575" y="2201236"/>
                </a:lnTo>
                <a:lnTo>
                  <a:pt x="1159828" y="2205363"/>
                </a:lnTo>
                <a:lnTo>
                  <a:pt x="1148398" y="2208854"/>
                </a:lnTo>
                <a:lnTo>
                  <a:pt x="1136650" y="2212028"/>
                </a:lnTo>
                <a:lnTo>
                  <a:pt x="1124903" y="2215519"/>
                </a:lnTo>
                <a:lnTo>
                  <a:pt x="1113155" y="2218059"/>
                </a:lnTo>
                <a:lnTo>
                  <a:pt x="1101090" y="2220280"/>
                </a:lnTo>
                <a:lnTo>
                  <a:pt x="1089025" y="2222502"/>
                </a:lnTo>
                <a:lnTo>
                  <a:pt x="1077278" y="2224089"/>
                </a:lnTo>
                <a:lnTo>
                  <a:pt x="1065213" y="2225676"/>
                </a:lnTo>
                <a:lnTo>
                  <a:pt x="1053148" y="2226946"/>
                </a:lnTo>
                <a:lnTo>
                  <a:pt x="1041083" y="2227898"/>
                </a:lnTo>
                <a:lnTo>
                  <a:pt x="1028700" y="2228533"/>
                </a:lnTo>
                <a:lnTo>
                  <a:pt x="1016635" y="2228850"/>
                </a:lnTo>
                <a:lnTo>
                  <a:pt x="1004570" y="2228850"/>
                </a:lnTo>
                <a:lnTo>
                  <a:pt x="992188" y="2228533"/>
                </a:lnTo>
                <a:lnTo>
                  <a:pt x="980123" y="2227898"/>
                </a:lnTo>
                <a:lnTo>
                  <a:pt x="968058" y="2226946"/>
                </a:lnTo>
                <a:lnTo>
                  <a:pt x="955675" y="2225676"/>
                </a:lnTo>
                <a:lnTo>
                  <a:pt x="943610" y="2224407"/>
                </a:lnTo>
                <a:lnTo>
                  <a:pt x="931545" y="2222502"/>
                </a:lnTo>
                <a:lnTo>
                  <a:pt x="919480" y="2220598"/>
                </a:lnTo>
                <a:lnTo>
                  <a:pt x="907415" y="2218376"/>
                </a:lnTo>
                <a:lnTo>
                  <a:pt x="895668" y="2216154"/>
                </a:lnTo>
                <a:lnTo>
                  <a:pt x="883603" y="2212980"/>
                </a:lnTo>
                <a:lnTo>
                  <a:pt x="871855" y="2210124"/>
                </a:lnTo>
                <a:lnTo>
                  <a:pt x="860108" y="2206950"/>
                </a:lnTo>
                <a:lnTo>
                  <a:pt x="848360" y="2203458"/>
                </a:lnTo>
                <a:lnTo>
                  <a:pt x="836613" y="2199332"/>
                </a:lnTo>
                <a:lnTo>
                  <a:pt x="825183" y="2195523"/>
                </a:lnTo>
                <a:lnTo>
                  <a:pt x="813753" y="2191080"/>
                </a:lnTo>
                <a:lnTo>
                  <a:pt x="802323" y="2186636"/>
                </a:lnTo>
                <a:lnTo>
                  <a:pt x="791210" y="2181875"/>
                </a:lnTo>
                <a:lnTo>
                  <a:pt x="780098" y="2176796"/>
                </a:lnTo>
                <a:lnTo>
                  <a:pt x="768985" y="2171718"/>
                </a:lnTo>
                <a:lnTo>
                  <a:pt x="758190" y="2166005"/>
                </a:lnTo>
                <a:lnTo>
                  <a:pt x="747395" y="2160292"/>
                </a:lnTo>
                <a:lnTo>
                  <a:pt x="736600" y="2154261"/>
                </a:lnTo>
                <a:lnTo>
                  <a:pt x="726123" y="2148230"/>
                </a:lnTo>
                <a:lnTo>
                  <a:pt x="716280" y="2141565"/>
                </a:lnTo>
                <a:lnTo>
                  <a:pt x="706120" y="2135217"/>
                </a:lnTo>
                <a:lnTo>
                  <a:pt x="695960" y="2128234"/>
                </a:lnTo>
                <a:lnTo>
                  <a:pt x="686435" y="2121251"/>
                </a:lnTo>
                <a:lnTo>
                  <a:pt x="676593" y="2113634"/>
                </a:lnTo>
                <a:lnTo>
                  <a:pt x="667068" y="2106016"/>
                </a:lnTo>
                <a:lnTo>
                  <a:pt x="658178" y="2098716"/>
                </a:lnTo>
                <a:lnTo>
                  <a:pt x="649288" y="2090463"/>
                </a:lnTo>
                <a:lnTo>
                  <a:pt x="640398" y="2082211"/>
                </a:lnTo>
                <a:lnTo>
                  <a:pt x="631508" y="2074276"/>
                </a:lnTo>
                <a:lnTo>
                  <a:pt x="623570" y="2065706"/>
                </a:lnTo>
                <a:lnTo>
                  <a:pt x="615315" y="2056819"/>
                </a:lnTo>
                <a:lnTo>
                  <a:pt x="607378" y="2047614"/>
                </a:lnTo>
                <a:lnTo>
                  <a:pt x="600075" y="2038410"/>
                </a:lnTo>
                <a:lnTo>
                  <a:pt x="592455" y="2029523"/>
                </a:lnTo>
                <a:lnTo>
                  <a:pt x="585153" y="2020000"/>
                </a:lnTo>
                <a:lnTo>
                  <a:pt x="578485" y="2010161"/>
                </a:lnTo>
                <a:lnTo>
                  <a:pt x="571818" y="2000322"/>
                </a:lnTo>
                <a:lnTo>
                  <a:pt x="565468" y="1990165"/>
                </a:lnTo>
                <a:lnTo>
                  <a:pt x="559435" y="1979691"/>
                </a:lnTo>
                <a:lnTo>
                  <a:pt x="553720" y="1969851"/>
                </a:lnTo>
                <a:lnTo>
                  <a:pt x="548323" y="1959060"/>
                </a:lnTo>
                <a:lnTo>
                  <a:pt x="543243" y="1948268"/>
                </a:lnTo>
                <a:lnTo>
                  <a:pt x="533083" y="1926367"/>
                </a:lnTo>
                <a:lnTo>
                  <a:pt x="522288" y="1904149"/>
                </a:lnTo>
                <a:lnTo>
                  <a:pt x="511493" y="1881614"/>
                </a:lnTo>
                <a:lnTo>
                  <a:pt x="500063" y="1858761"/>
                </a:lnTo>
                <a:lnTo>
                  <a:pt x="488315" y="1835591"/>
                </a:lnTo>
                <a:lnTo>
                  <a:pt x="476250" y="1812420"/>
                </a:lnTo>
                <a:lnTo>
                  <a:pt x="463550" y="1789250"/>
                </a:lnTo>
                <a:lnTo>
                  <a:pt x="450533" y="1766080"/>
                </a:lnTo>
                <a:lnTo>
                  <a:pt x="437198" y="1742592"/>
                </a:lnTo>
                <a:lnTo>
                  <a:pt x="423545" y="1719422"/>
                </a:lnTo>
                <a:lnTo>
                  <a:pt x="408940" y="1696252"/>
                </a:lnTo>
                <a:lnTo>
                  <a:pt x="394335" y="1673399"/>
                </a:lnTo>
                <a:lnTo>
                  <a:pt x="379095" y="1650863"/>
                </a:lnTo>
                <a:lnTo>
                  <a:pt x="363538" y="1628645"/>
                </a:lnTo>
                <a:lnTo>
                  <a:pt x="347345" y="1606745"/>
                </a:lnTo>
                <a:lnTo>
                  <a:pt x="330835" y="1585161"/>
                </a:lnTo>
                <a:lnTo>
                  <a:pt x="313690" y="1563896"/>
                </a:lnTo>
                <a:lnTo>
                  <a:pt x="296545" y="1543264"/>
                </a:lnTo>
                <a:lnTo>
                  <a:pt x="278448" y="1523586"/>
                </a:lnTo>
                <a:lnTo>
                  <a:pt x="269558" y="1513746"/>
                </a:lnTo>
                <a:lnTo>
                  <a:pt x="260033" y="1503907"/>
                </a:lnTo>
                <a:lnTo>
                  <a:pt x="250508" y="1494702"/>
                </a:lnTo>
                <a:lnTo>
                  <a:pt x="240983" y="1485180"/>
                </a:lnTo>
                <a:lnTo>
                  <a:pt x="231458" y="1476610"/>
                </a:lnTo>
                <a:lnTo>
                  <a:pt x="221615" y="1467406"/>
                </a:lnTo>
                <a:lnTo>
                  <a:pt x="211773" y="1458836"/>
                </a:lnTo>
                <a:lnTo>
                  <a:pt x="201930" y="1450266"/>
                </a:lnTo>
                <a:lnTo>
                  <a:pt x="191770" y="1442331"/>
                </a:lnTo>
                <a:lnTo>
                  <a:pt x="181293" y="1434079"/>
                </a:lnTo>
                <a:lnTo>
                  <a:pt x="171133" y="1426461"/>
                </a:lnTo>
                <a:lnTo>
                  <a:pt x="160338" y="1418843"/>
                </a:lnTo>
                <a:lnTo>
                  <a:pt x="149860" y="1411543"/>
                </a:lnTo>
                <a:lnTo>
                  <a:pt x="139065" y="1404560"/>
                </a:lnTo>
                <a:lnTo>
                  <a:pt x="128588" y="1397895"/>
                </a:lnTo>
                <a:lnTo>
                  <a:pt x="117475" y="1391229"/>
                </a:lnTo>
                <a:lnTo>
                  <a:pt x="106363" y="1385199"/>
                </a:lnTo>
                <a:lnTo>
                  <a:pt x="94933" y="1378851"/>
                </a:lnTo>
                <a:lnTo>
                  <a:pt x="83503" y="1373455"/>
                </a:lnTo>
                <a:lnTo>
                  <a:pt x="72073" y="1368059"/>
                </a:lnTo>
                <a:lnTo>
                  <a:pt x="60325" y="1362981"/>
                </a:lnTo>
                <a:lnTo>
                  <a:pt x="48578" y="1358220"/>
                </a:lnTo>
                <a:lnTo>
                  <a:pt x="36513" y="1353776"/>
                </a:lnTo>
                <a:lnTo>
                  <a:pt x="24448" y="1349650"/>
                </a:lnTo>
                <a:lnTo>
                  <a:pt x="12383" y="1345841"/>
                </a:lnTo>
                <a:lnTo>
                  <a:pt x="0" y="1342350"/>
                </a:lnTo>
                <a:lnTo>
                  <a:pt x="11113" y="1337589"/>
                </a:lnTo>
                <a:lnTo>
                  <a:pt x="24765" y="1331876"/>
                </a:lnTo>
                <a:lnTo>
                  <a:pt x="42863" y="1324575"/>
                </a:lnTo>
                <a:lnTo>
                  <a:pt x="65723" y="1315688"/>
                </a:lnTo>
                <a:lnTo>
                  <a:pt x="93345" y="1305849"/>
                </a:lnTo>
                <a:lnTo>
                  <a:pt x="124460" y="1295057"/>
                </a:lnTo>
                <a:lnTo>
                  <a:pt x="141605" y="1289661"/>
                </a:lnTo>
                <a:lnTo>
                  <a:pt x="159385" y="1283948"/>
                </a:lnTo>
                <a:lnTo>
                  <a:pt x="178435" y="1278552"/>
                </a:lnTo>
                <a:lnTo>
                  <a:pt x="197803" y="1272839"/>
                </a:lnTo>
                <a:lnTo>
                  <a:pt x="218123" y="1267443"/>
                </a:lnTo>
                <a:lnTo>
                  <a:pt x="239395" y="1261730"/>
                </a:lnTo>
                <a:lnTo>
                  <a:pt x="261303" y="1256334"/>
                </a:lnTo>
                <a:lnTo>
                  <a:pt x="283845" y="1250938"/>
                </a:lnTo>
                <a:lnTo>
                  <a:pt x="307023" y="1245860"/>
                </a:lnTo>
                <a:lnTo>
                  <a:pt x="330835" y="1241416"/>
                </a:lnTo>
                <a:lnTo>
                  <a:pt x="354965" y="1236655"/>
                </a:lnTo>
                <a:lnTo>
                  <a:pt x="379730" y="1232529"/>
                </a:lnTo>
                <a:lnTo>
                  <a:pt x="405130" y="1228403"/>
                </a:lnTo>
                <a:lnTo>
                  <a:pt x="430848" y="1224911"/>
                </a:lnTo>
                <a:lnTo>
                  <a:pt x="457200" y="1222055"/>
                </a:lnTo>
                <a:lnTo>
                  <a:pt x="483870" y="1219516"/>
                </a:lnTo>
                <a:lnTo>
                  <a:pt x="510540" y="1217294"/>
                </a:lnTo>
                <a:lnTo>
                  <a:pt x="537528" y="1215707"/>
                </a:lnTo>
                <a:lnTo>
                  <a:pt x="565468" y="1214755"/>
                </a:lnTo>
                <a:lnTo>
                  <a:pt x="593090" y="1214437"/>
                </a:lnTo>
                <a:lnTo>
                  <a:pt x="620713" y="1214755"/>
                </a:lnTo>
                <a:lnTo>
                  <a:pt x="648970" y="1215707"/>
                </a:lnTo>
                <a:lnTo>
                  <a:pt x="677228" y="1217611"/>
                </a:lnTo>
                <a:lnTo>
                  <a:pt x="691198" y="1218881"/>
                </a:lnTo>
                <a:lnTo>
                  <a:pt x="705803" y="1220150"/>
                </a:lnTo>
                <a:lnTo>
                  <a:pt x="719773" y="1221737"/>
                </a:lnTo>
                <a:lnTo>
                  <a:pt x="733743" y="1223642"/>
                </a:lnTo>
                <a:lnTo>
                  <a:pt x="748030" y="1225546"/>
                </a:lnTo>
                <a:lnTo>
                  <a:pt x="762000" y="1227451"/>
                </a:lnTo>
                <a:lnTo>
                  <a:pt x="776605" y="1230307"/>
                </a:lnTo>
                <a:lnTo>
                  <a:pt x="790575" y="1232846"/>
                </a:lnTo>
                <a:lnTo>
                  <a:pt x="804545" y="1235703"/>
                </a:lnTo>
                <a:lnTo>
                  <a:pt x="818833" y="1238877"/>
                </a:lnTo>
                <a:lnTo>
                  <a:pt x="832803" y="1242369"/>
                </a:lnTo>
                <a:lnTo>
                  <a:pt x="847090" y="1245860"/>
                </a:lnTo>
                <a:lnTo>
                  <a:pt x="861060" y="1249669"/>
                </a:lnTo>
                <a:lnTo>
                  <a:pt x="875030" y="1254112"/>
                </a:lnTo>
                <a:lnTo>
                  <a:pt x="889000" y="1258556"/>
                </a:lnTo>
                <a:lnTo>
                  <a:pt x="902653" y="1263000"/>
                </a:lnTo>
                <a:lnTo>
                  <a:pt x="916940" y="1268078"/>
                </a:lnTo>
                <a:lnTo>
                  <a:pt x="930593" y="1273156"/>
                </a:lnTo>
                <a:lnTo>
                  <a:pt x="944245" y="1278870"/>
                </a:lnTo>
                <a:lnTo>
                  <a:pt x="957898" y="1284583"/>
                </a:lnTo>
                <a:lnTo>
                  <a:pt x="971550" y="1290931"/>
                </a:lnTo>
                <a:lnTo>
                  <a:pt x="984885" y="1296961"/>
                </a:lnTo>
                <a:lnTo>
                  <a:pt x="998855" y="1303944"/>
                </a:lnTo>
                <a:lnTo>
                  <a:pt x="1012190" y="1310610"/>
                </a:lnTo>
                <a:lnTo>
                  <a:pt x="1025208" y="1318227"/>
                </a:lnTo>
                <a:lnTo>
                  <a:pt x="1038543" y="1325845"/>
                </a:lnTo>
                <a:lnTo>
                  <a:pt x="1051560" y="1333463"/>
                </a:lnTo>
                <a:lnTo>
                  <a:pt x="1064578" y="1342032"/>
                </a:lnTo>
                <a:lnTo>
                  <a:pt x="1069975" y="1345675"/>
                </a:lnTo>
                <a:lnTo>
                  <a:pt x="1069975" y="288290"/>
                </a:lnTo>
                <a:lnTo>
                  <a:pt x="1070293" y="282257"/>
                </a:lnTo>
                <a:lnTo>
                  <a:pt x="1070611" y="276225"/>
                </a:lnTo>
                <a:lnTo>
                  <a:pt x="1071246" y="270192"/>
                </a:lnTo>
                <a:lnTo>
                  <a:pt x="1072517" y="264160"/>
                </a:lnTo>
                <a:lnTo>
                  <a:pt x="1073787" y="258762"/>
                </a:lnTo>
                <a:lnTo>
                  <a:pt x="1075376" y="253047"/>
                </a:lnTo>
                <a:lnTo>
                  <a:pt x="1077282" y="247650"/>
                </a:lnTo>
                <a:lnTo>
                  <a:pt x="1079506" y="241935"/>
                </a:lnTo>
                <a:lnTo>
                  <a:pt x="1082048" y="236855"/>
                </a:lnTo>
                <a:lnTo>
                  <a:pt x="1084589" y="232092"/>
                </a:lnTo>
                <a:lnTo>
                  <a:pt x="1087448" y="226695"/>
                </a:lnTo>
                <a:lnTo>
                  <a:pt x="1090625" y="222250"/>
                </a:lnTo>
                <a:lnTo>
                  <a:pt x="1094120" y="217170"/>
                </a:lnTo>
                <a:lnTo>
                  <a:pt x="1097615" y="213042"/>
                </a:lnTo>
                <a:lnTo>
                  <a:pt x="1101427" y="208597"/>
                </a:lnTo>
                <a:lnTo>
                  <a:pt x="1105557" y="204470"/>
                </a:lnTo>
                <a:lnTo>
                  <a:pt x="1109687" y="200660"/>
                </a:lnTo>
                <a:lnTo>
                  <a:pt x="1113817" y="196850"/>
                </a:lnTo>
                <a:lnTo>
                  <a:pt x="1118582" y="193357"/>
                </a:lnTo>
                <a:lnTo>
                  <a:pt x="1123348" y="189865"/>
                </a:lnTo>
                <a:lnTo>
                  <a:pt x="1128431" y="187007"/>
                </a:lnTo>
                <a:lnTo>
                  <a:pt x="1133514" y="183832"/>
                </a:lnTo>
                <a:lnTo>
                  <a:pt x="1138915" y="181292"/>
                </a:lnTo>
                <a:lnTo>
                  <a:pt x="1143998" y="179070"/>
                </a:lnTo>
                <a:lnTo>
                  <a:pt x="1149399" y="176847"/>
                </a:lnTo>
                <a:lnTo>
                  <a:pt x="1155117" y="175260"/>
                </a:lnTo>
                <a:lnTo>
                  <a:pt x="1160836" y="173672"/>
                </a:lnTo>
                <a:lnTo>
                  <a:pt x="1166872" y="172085"/>
                </a:lnTo>
                <a:lnTo>
                  <a:pt x="1172590" y="170815"/>
                </a:lnTo>
                <a:lnTo>
                  <a:pt x="1178944" y="170180"/>
                </a:lnTo>
                <a:lnTo>
                  <a:pt x="1184663" y="169862"/>
                </a:lnTo>
                <a:lnTo>
                  <a:pt x="1191334" y="169545"/>
                </a:lnTo>
                <a:lnTo>
                  <a:pt x="1345416" y="169545"/>
                </a:lnTo>
                <a:lnTo>
                  <a:pt x="1345416" y="36512"/>
                </a:lnTo>
                <a:lnTo>
                  <a:pt x="1345734" y="32702"/>
                </a:lnTo>
                <a:lnTo>
                  <a:pt x="1346369" y="28892"/>
                </a:lnTo>
                <a:lnTo>
                  <a:pt x="1347004" y="25717"/>
                </a:lnTo>
                <a:lnTo>
                  <a:pt x="1348275" y="22225"/>
                </a:lnTo>
                <a:lnTo>
                  <a:pt x="1350181" y="19050"/>
                </a:lnTo>
                <a:lnTo>
                  <a:pt x="1351770" y="15875"/>
                </a:lnTo>
                <a:lnTo>
                  <a:pt x="1353994" y="13335"/>
                </a:lnTo>
                <a:lnTo>
                  <a:pt x="1356218" y="10795"/>
                </a:lnTo>
                <a:lnTo>
                  <a:pt x="1358759" y="8572"/>
                </a:lnTo>
                <a:lnTo>
                  <a:pt x="1361936" y="6032"/>
                </a:lnTo>
                <a:lnTo>
                  <a:pt x="1364795" y="4445"/>
                </a:lnTo>
                <a:lnTo>
                  <a:pt x="1367655" y="2857"/>
                </a:lnTo>
                <a:lnTo>
                  <a:pt x="1371149" y="1587"/>
                </a:lnTo>
                <a:lnTo>
                  <a:pt x="1374644" y="635"/>
                </a:lnTo>
                <a:lnTo>
                  <a:pt x="1378138" y="317"/>
                </a:lnTo>
                <a:lnTo>
                  <a:pt x="138195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651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H_Title_1"/>
          <p:cNvSpPr/>
          <p:nvPr>
            <p:custDataLst>
              <p:tags r:id="rId2"/>
            </p:custDataLst>
          </p:nvPr>
        </p:nvSpPr>
        <p:spPr>
          <a:xfrm>
            <a:off x="3822700" y="4046538"/>
            <a:ext cx="1671638" cy="1636712"/>
          </a:xfrm>
          <a:prstGeom prst="ellipse">
            <a:avLst/>
          </a:prstGeom>
          <a:solidFill>
            <a:srgbClr val="AD84C6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2400" b="1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</a:t>
            </a:r>
            <a:endParaRPr lang="en-US" altLang="zh-CN" sz="24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624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MH_Other_1"/>
          <p:cNvSpPr/>
          <p:nvPr>
            <p:custDataLst>
              <p:tags r:id="rId2"/>
            </p:custDataLst>
          </p:nvPr>
        </p:nvSpPr>
        <p:spPr>
          <a:xfrm rot="588331">
            <a:off x="9669042" y="1378903"/>
            <a:ext cx="2272084" cy="48972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73" name="MH_Other_5"/>
          <p:cNvSpPr/>
          <p:nvPr>
            <p:custDataLst>
              <p:tags r:id="rId3"/>
            </p:custDataLst>
          </p:nvPr>
        </p:nvSpPr>
        <p:spPr>
          <a:xfrm>
            <a:off x="8797079" y="29422"/>
            <a:ext cx="1151813" cy="454403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ysDash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28" name="MH_Other_1"/>
          <p:cNvSpPr/>
          <p:nvPr>
            <p:custDataLst>
              <p:tags r:id="rId4"/>
            </p:custDataLst>
          </p:nvPr>
        </p:nvSpPr>
        <p:spPr>
          <a:xfrm rot="16200000" flipV="1">
            <a:off x="3946223" y="4971485"/>
            <a:ext cx="1073871" cy="960540"/>
          </a:xfrm>
          <a:custGeom>
            <a:avLst/>
            <a:gdLst>
              <a:gd name="connsiteX0" fmla="*/ 2036881 w 2036881"/>
              <a:gd name="connsiteY0" fmla="*/ 0 h 1514475"/>
              <a:gd name="connsiteX1" fmla="*/ 662583 w 2036881"/>
              <a:gd name="connsiteY1" fmla="*/ 0 h 1514475"/>
              <a:gd name="connsiteX2" fmla="*/ 0 w 2036881"/>
              <a:gd name="connsiteY2" fmla="*/ 662583 h 1514475"/>
              <a:gd name="connsiteX3" fmla="*/ 0 w 2036881"/>
              <a:gd name="connsiteY3" fmla="*/ 1514475 h 1514475"/>
              <a:gd name="connsiteX4" fmla="*/ 378619 w 2036881"/>
              <a:gd name="connsiteY4" fmla="*/ 1514475 h 1514475"/>
              <a:gd name="connsiteX5" fmla="*/ 378619 w 2036881"/>
              <a:gd name="connsiteY5" fmla="*/ 662583 h 1514475"/>
              <a:gd name="connsiteX6" fmla="*/ 662583 w 2036881"/>
              <a:gd name="connsiteY6" fmla="*/ 378619 h 1514475"/>
              <a:gd name="connsiteX7" fmla="*/ 2036881 w 2036881"/>
              <a:gd name="connsiteY7" fmla="*/ 378619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81" h="1514475">
                <a:moveTo>
                  <a:pt x="2036881" y="0"/>
                </a:moveTo>
                <a:lnTo>
                  <a:pt x="662583" y="0"/>
                </a:lnTo>
                <a:cubicBezTo>
                  <a:pt x="296649" y="0"/>
                  <a:pt x="0" y="296649"/>
                  <a:pt x="0" y="662583"/>
                </a:cubicBezTo>
                <a:lnTo>
                  <a:pt x="0" y="1514475"/>
                </a:lnTo>
                <a:lnTo>
                  <a:pt x="378619" y="1514475"/>
                </a:lnTo>
                <a:lnTo>
                  <a:pt x="378619" y="662583"/>
                </a:lnTo>
                <a:cubicBezTo>
                  <a:pt x="378619" y="505754"/>
                  <a:pt x="505754" y="378619"/>
                  <a:pt x="662583" y="378619"/>
                </a:cubicBezTo>
                <a:lnTo>
                  <a:pt x="2036881" y="37861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2" name="MH_Other_1"/>
          <p:cNvSpPr/>
          <p:nvPr>
            <p:custDataLst>
              <p:tags r:id="rId5"/>
            </p:custDataLst>
          </p:nvPr>
        </p:nvSpPr>
        <p:spPr>
          <a:xfrm rot="6174873" flipV="1">
            <a:off x="5299266" y="7663966"/>
            <a:ext cx="1642905" cy="31506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22" name="MH_Other_1"/>
          <p:cNvSpPr/>
          <p:nvPr>
            <p:custDataLst>
              <p:tags r:id="rId6"/>
            </p:custDataLst>
          </p:nvPr>
        </p:nvSpPr>
        <p:spPr>
          <a:xfrm rot="20398759" flipV="1">
            <a:off x="13194198" y="6817019"/>
            <a:ext cx="1114674" cy="239482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01" name="MH_Other_1"/>
          <p:cNvSpPr/>
          <p:nvPr>
            <p:custDataLst>
              <p:tags r:id="rId7"/>
            </p:custDataLst>
          </p:nvPr>
        </p:nvSpPr>
        <p:spPr>
          <a:xfrm rot="19178199" flipV="1">
            <a:off x="8067894" y="7384612"/>
            <a:ext cx="674809" cy="15466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05" name="MH_Other_1"/>
          <p:cNvSpPr/>
          <p:nvPr>
            <p:custDataLst>
              <p:tags r:id="rId8"/>
            </p:custDataLst>
          </p:nvPr>
        </p:nvSpPr>
        <p:spPr>
          <a:xfrm rot="20808070" flipV="1">
            <a:off x="8230233" y="7596542"/>
            <a:ext cx="589154" cy="13873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06" name="MH_Other_1"/>
          <p:cNvSpPr/>
          <p:nvPr>
            <p:custDataLst>
              <p:tags r:id="rId9"/>
            </p:custDataLst>
          </p:nvPr>
        </p:nvSpPr>
        <p:spPr>
          <a:xfrm rot="562827" flipV="1">
            <a:off x="8231675" y="7837464"/>
            <a:ext cx="674809" cy="15466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94" name="MH_Other_1"/>
          <p:cNvSpPr/>
          <p:nvPr>
            <p:custDataLst>
              <p:tags r:id="rId10"/>
            </p:custDataLst>
          </p:nvPr>
        </p:nvSpPr>
        <p:spPr>
          <a:xfrm rot="19296625" flipV="1">
            <a:off x="11565245" y="6360876"/>
            <a:ext cx="1346109" cy="195006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96" name="MH_Other_1"/>
          <p:cNvSpPr/>
          <p:nvPr>
            <p:custDataLst>
              <p:tags r:id="rId11"/>
            </p:custDataLst>
          </p:nvPr>
        </p:nvSpPr>
        <p:spPr>
          <a:xfrm rot="19575315" flipV="1">
            <a:off x="12081346" y="6002412"/>
            <a:ext cx="661417" cy="211740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72" name="MH_Other_1"/>
          <p:cNvSpPr/>
          <p:nvPr>
            <p:custDataLst>
              <p:tags r:id="rId12"/>
            </p:custDataLst>
          </p:nvPr>
        </p:nvSpPr>
        <p:spPr>
          <a:xfrm rot="19511621" flipV="1">
            <a:off x="8129229" y="6587418"/>
            <a:ext cx="1704113" cy="18762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68" name="MH_Other_1"/>
          <p:cNvSpPr/>
          <p:nvPr>
            <p:custDataLst>
              <p:tags r:id="rId13"/>
            </p:custDataLst>
          </p:nvPr>
        </p:nvSpPr>
        <p:spPr>
          <a:xfrm rot="4023607" flipV="1">
            <a:off x="7424212" y="6442313"/>
            <a:ext cx="811256" cy="156285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65" name="MH_Other_1"/>
          <p:cNvSpPr/>
          <p:nvPr>
            <p:custDataLst>
              <p:tags r:id="rId14"/>
            </p:custDataLst>
          </p:nvPr>
        </p:nvSpPr>
        <p:spPr>
          <a:xfrm rot="3936021" flipV="1">
            <a:off x="6233281" y="7235774"/>
            <a:ext cx="539914" cy="25561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45" name="MH_Other_1"/>
          <p:cNvSpPr/>
          <p:nvPr>
            <p:custDataLst>
              <p:tags r:id="rId15"/>
            </p:custDataLst>
          </p:nvPr>
        </p:nvSpPr>
        <p:spPr>
          <a:xfrm rot="19142036" flipV="1">
            <a:off x="6934566" y="6033516"/>
            <a:ext cx="761870" cy="316537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44" name="MH_Other_1"/>
          <p:cNvSpPr/>
          <p:nvPr>
            <p:custDataLst>
              <p:tags r:id="rId16"/>
            </p:custDataLst>
          </p:nvPr>
        </p:nvSpPr>
        <p:spPr>
          <a:xfrm rot="20785285">
            <a:off x="4075877" y="5820922"/>
            <a:ext cx="4724008" cy="243850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8575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38" name="MH_Other_1"/>
          <p:cNvSpPr/>
          <p:nvPr>
            <p:custDataLst>
              <p:tags r:id="rId17"/>
            </p:custDataLst>
          </p:nvPr>
        </p:nvSpPr>
        <p:spPr>
          <a:xfrm rot="870709" flipV="1">
            <a:off x="9046368" y="5194616"/>
            <a:ext cx="1376836" cy="214143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37" name="MH_Other_1"/>
          <p:cNvSpPr/>
          <p:nvPr>
            <p:custDataLst>
              <p:tags r:id="rId18"/>
            </p:custDataLst>
          </p:nvPr>
        </p:nvSpPr>
        <p:spPr>
          <a:xfrm>
            <a:off x="9111633" y="4442191"/>
            <a:ext cx="541827" cy="28273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36" name="MH_Other_1"/>
          <p:cNvSpPr/>
          <p:nvPr>
            <p:custDataLst>
              <p:tags r:id="rId19"/>
            </p:custDataLst>
          </p:nvPr>
        </p:nvSpPr>
        <p:spPr>
          <a:xfrm rot="21279590">
            <a:off x="9278980" y="2026669"/>
            <a:ext cx="2601168" cy="44142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96" name="MH_Other_1"/>
          <p:cNvSpPr/>
          <p:nvPr>
            <p:custDataLst>
              <p:tags r:id="rId20"/>
            </p:custDataLst>
          </p:nvPr>
        </p:nvSpPr>
        <p:spPr>
          <a:xfrm rot="2057392">
            <a:off x="13128774" y="3911224"/>
            <a:ext cx="381942" cy="417136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75" name="MH_Other_1"/>
          <p:cNvSpPr/>
          <p:nvPr>
            <p:custDataLst>
              <p:tags r:id="rId21"/>
            </p:custDataLst>
          </p:nvPr>
        </p:nvSpPr>
        <p:spPr>
          <a:xfrm rot="20613319">
            <a:off x="8904057" y="1335607"/>
            <a:ext cx="5901641" cy="399667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solidFill>
              <a:schemeClr val="bg2">
                <a:lumMod val="1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76" name="MH_Other_1"/>
          <p:cNvSpPr/>
          <p:nvPr>
            <p:custDataLst>
              <p:tags r:id="rId22"/>
            </p:custDataLst>
          </p:nvPr>
        </p:nvSpPr>
        <p:spPr>
          <a:xfrm rot="19601372">
            <a:off x="7557701" y="3679638"/>
            <a:ext cx="605751" cy="341312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78" name="MH_Other_1"/>
          <p:cNvSpPr/>
          <p:nvPr>
            <p:custDataLst>
              <p:tags r:id="rId23"/>
            </p:custDataLst>
          </p:nvPr>
        </p:nvSpPr>
        <p:spPr>
          <a:xfrm rot="344459">
            <a:off x="6307386" y="1189882"/>
            <a:ext cx="1346937" cy="387007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81" name="MH_Other_1"/>
          <p:cNvSpPr/>
          <p:nvPr>
            <p:custDataLst>
              <p:tags r:id="rId24"/>
            </p:custDataLst>
          </p:nvPr>
        </p:nvSpPr>
        <p:spPr>
          <a:xfrm rot="340570">
            <a:off x="5558800" y="2200003"/>
            <a:ext cx="1872633" cy="32987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9" name="MH_Other_1"/>
          <p:cNvSpPr/>
          <p:nvPr>
            <p:custDataLst>
              <p:tags r:id="rId25"/>
            </p:custDataLst>
          </p:nvPr>
        </p:nvSpPr>
        <p:spPr>
          <a:xfrm flipH="1" flipV="1">
            <a:off x="2910159" y="3521435"/>
            <a:ext cx="2036762" cy="1514475"/>
          </a:xfrm>
          <a:custGeom>
            <a:avLst/>
            <a:gdLst>
              <a:gd name="connsiteX0" fmla="*/ 2036881 w 2036881"/>
              <a:gd name="connsiteY0" fmla="*/ 0 h 1514475"/>
              <a:gd name="connsiteX1" fmla="*/ 662583 w 2036881"/>
              <a:gd name="connsiteY1" fmla="*/ 0 h 1514475"/>
              <a:gd name="connsiteX2" fmla="*/ 0 w 2036881"/>
              <a:gd name="connsiteY2" fmla="*/ 662583 h 1514475"/>
              <a:gd name="connsiteX3" fmla="*/ 0 w 2036881"/>
              <a:gd name="connsiteY3" fmla="*/ 1514475 h 1514475"/>
              <a:gd name="connsiteX4" fmla="*/ 378619 w 2036881"/>
              <a:gd name="connsiteY4" fmla="*/ 1514475 h 1514475"/>
              <a:gd name="connsiteX5" fmla="*/ 378619 w 2036881"/>
              <a:gd name="connsiteY5" fmla="*/ 662583 h 1514475"/>
              <a:gd name="connsiteX6" fmla="*/ 662583 w 2036881"/>
              <a:gd name="connsiteY6" fmla="*/ 378619 h 1514475"/>
              <a:gd name="connsiteX7" fmla="*/ 2036881 w 2036881"/>
              <a:gd name="connsiteY7" fmla="*/ 378619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81" h="1514475">
                <a:moveTo>
                  <a:pt x="2036881" y="0"/>
                </a:moveTo>
                <a:lnTo>
                  <a:pt x="662583" y="0"/>
                </a:lnTo>
                <a:cubicBezTo>
                  <a:pt x="296649" y="0"/>
                  <a:pt x="0" y="296649"/>
                  <a:pt x="0" y="662583"/>
                </a:cubicBezTo>
                <a:lnTo>
                  <a:pt x="0" y="1514475"/>
                </a:lnTo>
                <a:lnTo>
                  <a:pt x="378619" y="1514475"/>
                </a:lnTo>
                <a:lnTo>
                  <a:pt x="378619" y="662583"/>
                </a:lnTo>
                <a:cubicBezTo>
                  <a:pt x="378619" y="505754"/>
                  <a:pt x="505754" y="378619"/>
                  <a:pt x="662583" y="378619"/>
                </a:cubicBezTo>
                <a:lnTo>
                  <a:pt x="2036881" y="37861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MH_Other_2"/>
          <p:cNvSpPr/>
          <p:nvPr>
            <p:custDataLst>
              <p:tags r:id="rId26"/>
            </p:custDataLst>
          </p:nvPr>
        </p:nvSpPr>
        <p:spPr>
          <a:xfrm flipH="1">
            <a:off x="13729671" y="1748876"/>
            <a:ext cx="1687633" cy="959509"/>
          </a:xfrm>
          <a:custGeom>
            <a:avLst/>
            <a:gdLst>
              <a:gd name="connsiteX0" fmla="*/ 2036881 w 2036881"/>
              <a:gd name="connsiteY0" fmla="*/ 0 h 1514475"/>
              <a:gd name="connsiteX1" fmla="*/ 662583 w 2036881"/>
              <a:gd name="connsiteY1" fmla="*/ 0 h 1514475"/>
              <a:gd name="connsiteX2" fmla="*/ 0 w 2036881"/>
              <a:gd name="connsiteY2" fmla="*/ 662583 h 1514475"/>
              <a:gd name="connsiteX3" fmla="*/ 0 w 2036881"/>
              <a:gd name="connsiteY3" fmla="*/ 1514475 h 1514475"/>
              <a:gd name="connsiteX4" fmla="*/ 378619 w 2036881"/>
              <a:gd name="connsiteY4" fmla="*/ 1514475 h 1514475"/>
              <a:gd name="connsiteX5" fmla="*/ 378619 w 2036881"/>
              <a:gd name="connsiteY5" fmla="*/ 662583 h 1514475"/>
              <a:gd name="connsiteX6" fmla="*/ 662583 w 2036881"/>
              <a:gd name="connsiteY6" fmla="*/ 378619 h 1514475"/>
              <a:gd name="connsiteX7" fmla="*/ 2036881 w 2036881"/>
              <a:gd name="connsiteY7" fmla="*/ 378619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81" h="1514475">
                <a:moveTo>
                  <a:pt x="2036881" y="0"/>
                </a:moveTo>
                <a:lnTo>
                  <a:pt x="662583" y="0"/>
                </a:lnTo>
                <a:cubicBezTo>
                  <a:pt x="296649" y="0"/>
                  <a:pt x="0" y="296649"/>
                  <a:pt x="0" y="662583"/>
                </a:cubicBezTo>
                <a:lnTo>
                  <a:pt x="0" y="1514475"/>
                </a:lnTo>
                <a:lnTo>
                  <a:pt x="378619" y="1514475"/>
                </a:lnTo>
                <a:lnTo>
                  <a:pt x="378619" y="662583"/>
                </a:lnTo>
                <a:cubicBezTo>
                  <a:pt x="378619" y="505754"/>
                  <a:pt x="505754" y="378619"/>
                  <a:pt x="662583" y="378619"/>
                </a:cubicBezTo>
                <a:lnTo>
                  <a:pt x="2036881" y="37861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MH_Other_3"/>
          <p:cNvSpPr/>
          <p:nvPr>
            <p:custDataLst>
              <p:tags r:id="rId27"/>
            </p:custDataLst>
          </p:nvPr>
        </p:nvSpPr>
        <p:spPr>
          <a:xfrm flipH="1" flipV="1">
            <a:off x="12116289" y="4650370"/>
            <a:ext cx="2827185" cy="931143"/>
          </a:xfrm>
          <a:custGeom>
            <a:avLst/>
            <a:gdLst>
              <a:gd name="connsiteX0" fmla="*/ 662583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378619 h 1514475"/>
              <a:gd name="connsiteX3" fmla="*/ 662583 w 3190875"/>
              <a:gd name="connsiteY3" fmla="*/ 378619 h 1514475"/>
              <a:gd name="connsiteX4" fmla="*/ 378619 w 3190875"/>
              <a:gd name="connsiteY4" fmla="*/ 662583 h 1514475"/>
              <a:gd name="connsiteX5" fmla="*/ 378619 w 3190875"/>
              <a:gd name="connsiteY5" fmla="*/ 1514475 h 1514475"/>
              <a:gd name="connsiteX6" fmla="*/ 0 w 3190875"/>
              <a:gd name="connsiteY6" fmla="*/ 1514475 h 1514475"/>
              <a:gd name="connsiteX7" fmla="*/ 0 w 3190875"/>
              <a:gd name="connsiteY7" fmla="*/ 662583 h 1514475"/>
              <a:gd name="connsiteX8" fmla="*/ 662583 w 3190875"/>
              <a:gd name="connsiteY8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875" h="1514475">
                <a:moveTo>
                  <a:pt x="662583" y="0"/>
                </a:moveTo>
                <a:lnTo>
                  <a:pt x="3190875" y="0"/>
                </a:lnTo>
                <a:lnTo>
                  <a:pt x="3190875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lnTo>
                  <a:pt x="0" y="1514475"/>
                </a:ln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close/>
              </a:path>
            </a:pathLst>
          </a:custGeom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MH_Other_4"/>
          <p:cNvSpPr/>
          <p:nvPr>
            <p:custDataLst>
              <p:tags r:id="rId28"/>
            </p:custDataLst>
          </p:nvPr>
        </p:nvSpPr>
        <p:spPr>
          <a:xfrm flipV="1">
            <a:off x="199232" y="-7518"/>
            <a:ext cx="2300289" cy="1599073"/>
          </a:xfrm>
          <a:custGeom>
            <a:avLst/>
            <a:gdLst>
              <a:gd name="connsiteX0" fmla="*/ 662583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378619 h 1514475"/>
              <a:gd name="connsiteX3" fmla="*/ 662583 w 3190875"/>
              <a:gd name="connsiteY3" fmla="*/ 378619 h 1514475"/>
              <a:gd name="connsiteX4" fmla="*/ 378619 w 3190875"/>
              <a:gd name="connsiteY4" fmla="*/ 662583 h 1514475"/>
              <a:gd name="connsiteX5" fmla="*/ 378619 w 3190875"/>
              <a:gd name="connsiteY5" fmla="*/ 1514475 h 1514475"/>
              <a:gd name="connsiteX6" fmla="*/ 0 w 3190875"/>
              <a:gd name="connsiteY6" fmla="*/ 1514475 h 1514475"/>
              <a:gd name="connsiteX7" fmla="*/ 0 w 3190875"/>
              <a:gd name="connsiteY7" fmla="*/ 662583 h 1514475"/>
              <a:gd name="connsiteX8" fmla="*/ 662583 w 3190875"/>
              <a:gd name="connsiteY8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875" h="1514475">
                <a:moveTo>
                  <a:pt x="662583" y="0"/>
                </a:moveTo>
                <a:lnTo>
                  <a:pt x="3190875" y="0"/>
                </a:lnTo>
                <a:lnTo>
                  <a:pt x="3190875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lnTo>
                  <a:pt x="0" y="1514475"/>
                </a:ln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MH_Other_5"/>
          <p:cNvSpPr/>
          <p:nvPr>
            <p:custDataLst>
              <p:tags r:id="rId29"/>
            </p:custDataLst>
          </p:nvPr>
        </p:nvSpPr>
        <p:spPr>
          <a:xfrm flipV="1">
            <a:off x="3418087" y="4650370"/>
            <a:ext cx="1469439" cy="940534"/>
          </a:xfrm>
          <a:custGeom>
            <a:avLst/>
            <a:gdLst>
              <a:gd name="connsiteX0" fmla="*/ 662583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378619 h 1514475"/>
              <a:gd name="connsiteX3" fmla="*/ 662583 w 3190875"/>
              <a:gd name="connsiteY3" fmla="*/ 378619 h 1514475"/>
              <a:gd name="connsiteX4" fmla="*/ 378619 w 3190875"/>
              <a:gd name="connsiteY4" fmla="*/ 662583 h 1514475"/>
              <a:gd name="connsiteX5" fmla="*/ 378619 w 3190875"/>
              <a:gd name="connsiteY5" fmla="*/ 1514475 h 1514475"/>
              <a:gd name="connsiteX6" fmla="*/ 0 w 3190875"/>
              <a:gd name="connsiteY6" fmla="*/ 1514475 h 1514475"/>
              <a:gd name="connsiteX7" fmla="*/ 0 w 3190875"/>
              <a:gd name="connsiteY7" fmla="*/ 662583 h 1514475"/>
              <a:gd name="connsiteX8" fmla="*/ 662583 w 3190875"/>
              <a:gd name="connsiteY8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875" h="1514475">
                <a:moveTo>
                  <a:pt x="662583" y="0"/>
                </a:moveTo>
                <a:lnTo>
                  <a:pt x="3190875" y="0"/>
                </a:lnTo>
                <a:lnTo>
                  <a:pt x="3190875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lnTo>
                  <a:pt x="0" y="1514475"/>
                </a:ln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MH_Other_6"/>
          <p:cNvSpPr/>
          <p:nvPr>
            <p:custDataLst>
              <p:tags r:id="rId30"/>
            </p:custDataLst>
          </p:nvPr>
        </p:nvSpPr>
        <p:spPr>
          <a:xfrm rot="5400000">
            <a:off x="16132372" y="2789825"/>
            <a:ext cx="769773" cy="1330346"/>
          </a:xfrm>
          <a:custGeom>
            <a:avLst/>
            <a:gdLst>
              <a:gd name="connsiteX0" fmla="*/ 0 w 1309689"/>
              <a:gd name="connsiteY0" fmla="*/ 1514475 h 1514475"/>
              <a:gd name="connsiteX1" fmla="*/ 0 w 1309689"/>
              <a:gd name="connsiteY1" fmla="*/ 662583 h 1514475"/>
              <a:gd name="connsiteX2" fmla="*/ 662583 w 1309689"/>
              <a:gd name="connsiteY2" fmla="*/ 0 h 1514475"/>
              <a:gd name="connsiteX3" fmla="*/ 1309689 w 1309689"/>
              <a:gd name="connsiteY3" fmla="*/ 0 h 1514475"/>
              <a:gd name="connsiteX4" fmla="*/ 1309689 w 1309689"/>
              <a:gd name="connsiteY4" fmla="*/ 378619 h 1514475"/>
              <a:gd name="connsiteX5" fmla="*/ 662583 w 1309689"/>
              <a:gd name="connsiteY5" fmla="*/ 378619 h 1514475"/>
              <a:gd name="connsiteX6" fmla="*/ 378619 w 1309689"/>
              <a:gd name="connsiteY6" fmla="*/ 662583 h 1514475"/>
              <a:gd name="connsiteX7" fmla="*/ 378619 w 1309689"/>
              <a:gd name="connsiteY7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9689" h="1514475">
                <a:moveTo>
                  <a:pt x="0" y="1514475"/>
                </a:move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lnTo>
                  <a:pt x="1309689" y="0"/>
                </a:lnTo>
                <a:lnTo>
                  <a:pt x="1309689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close/>
              </a:path>
            </a:pathLst>
          </a:custGeom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MH_SubTitle_1"/>
          <p:cNvSpPr/>
          <p:nvPr>
            <p:custDataLst>
              <p:tags r:id="rId31"/>
            </p:custDataLst>
          </p:nvPr>
        </p:nvSpPr>
        <p:spPr>
          <a:xfrm>
            <a:off x="991915" y="941550"/>
            <a:ext cx="1091566" cy="1083213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85000" lnSpcReduction="10000"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accent1"/>
                </a:solidFill>
              </a:rPr>
              <a:t>信号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algn="ctr">
              <a:defRPr/>
            </a:pPr>
            <a:r>
              <a:rPr lang="zh-CN" altLang="en-US" b="1" dirty="0">
                <a:solidFill>
                  <a:schemeClr val="accent1"/>
                </a:solidFill>
              </a:rPr>
              <a:t>发出者</a:t>
            </a:r>
          </a:p>
        </p:txBody>
      </p:sp>
      <p:sp>
        <p:nvSpPr>
          <p:cNvPr id="11" name="MH_SubTitle_2"/>
          <p:cNvSpPr/>
          <p:nvPr>
            <p:custDataLst>
              <p:tags r:id="rId32"/>
            </p:custDataLst>
          </p:nvPr>
        </p:nvSpPr>
        <p:spPr>
          <a:xfrm>
            <a:off x="6147755" y="6346268"/>
            <a:ext cx="976312" cy="852484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accent1"/>
                </a:solidFill>
              </a:rPr>
              <a:t>block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2" name="MH_SubTitle_3"/>
          <p:cNvSpPr/>
          <p:nvPr>
            <p:custDataLst>
              <p:tags r:id="rId33"/>
            </p:custDataLst>
          </p:nvPr>
        </p:nvSpPr>
        <p:spPr>
          <a:xfrm>
            <a:off x="14116262" y="2462349"/>
            <a:ext cx="1629389" cy="1546362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6" name="MH_Other_7"/>
          <p:cNvSpPr/>
          <p:nvPr>
            <p:custDataLst>
              <p:tags r:id="rId34"/>
            </p:custDataLst>
          </p:nvPr>
        </p:nvSpPr>
        <p:spPr>
          <a:xfrm>
            <a:off x="5204621" y="4007646"/>
            <a:ext cx="71437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9" name="MH_Other_8"/>
          <p:cNvSpPr/>
          <p:nvPr>
            <p:custDataLst>
              <p:tags r:id="rId35"/>
            </p:custDataLst>
          </p:nvPr>
        </p:nvSpPr>
        <p:spPr>
          <a:xfrm>
            <a:off x="7500146" y="4750596"/>
            <a:ext cx="71437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0" name="MH_Other_9"/>
          <p:cNvSpPr/>
          <p:nvPr>
            <p:custDataLst>
              <p:tags r:id="rId36"/>
            </p:custDataLst>
          </p:nvPr>
        </p:nvSpPr>
        <p:spPr>
          <a:xfrm>
            <a:off x="7652546" y="4750596"/>
            <a:ext cx="71437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2" name="MH_Other_10"/>
          <p:cNvSpPr/>
          <p:nvPr>
            <p:custDataLst>
              <p:tags r:id="rId37"/>
            </p:custDataLst>
          </p:nvPr>
        </p:nvSpPr>
        <p:spPr>
          <a:xfrm>
            <a:off x="11630821" y="5884071"/>
            <a:ext cx="73025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3" name="MH_Other_11"/>
          <p:cNvSpPr/>
          <p:nvPr>
            <p:custDataLst>
              <p:tags r:id="rId38"/>
            </p:custDataLst>
          </p:nvPr>
        </p:nvSpPr>
        <p:spPr>
          <a:xfrm>
            <a:off x="11783221" y="5884071"/>
            <a:ext cx="73025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4" name="MH_Other_12"/>
          <p:cNvSpPr/>
          <p:nvPr>
            <p:custDataLst>
              <p:tags r:id="rId39"/>
            </p:custDataLst>
          </p:nvPr>
        </p:nvSpPr>
        <p:spPr>
          <a:xfrm>
            <a:off x="11935621" y="5884071"/>
            <a:ext cx="73025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1" name="MH_SubTitle_4"/>
          <p:cNvSpPr/>
          <p:nvPr>
            <p:custDataLst>
              <p:tags r:id="rId40"/>
            </p:custDataLst>
          </p:nvPr>
        </p:nvSpPr>
        <p:spPr>
          <a:xfrm>
            <a:off x="14137834" y="6048024"/>
            <a:ext cx="883055" cy="1043329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85000" lnSpcReduction="20000"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accent1"/>
                </a:solidFill>
              </a:rPr>
              <a:t>Block</a:t>
            </a:r>
            <a:r>
              <a:rPr lang="zh-CN" altLang="en-US" b="1" dirty="0">
                <a:solidFill>
                  <a:schemeClr val="accent1"/>
                </a:solidFill>
              </a:rPr>
              <a:t>信息库</a:t>
            </a:r>
          </a:p>
        </p:txBody>
      </p:sp>
      <p:sp>
        <p:nvSpPr>
          <p:cNvPr id="25" name="MH_Other_13"/>
          <p:cNvSpPr/>
          <p:nvPr>
            <p:custDataLst>
              <p:tags r:id="rId41"/>
            </p:custDataLst>
          </p:nvPr>
        </p:nvSpPr>
        <p:spPr>
          <a:xfrm>
            <a:off x="10740231" y="7555706"/>
            <a:ext cx="71438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6" name="MH_Other_14"/>
          <p:cNvSpPr/>
          <p:nvPr>
            <p:custDataLst>
              <p:tags r:id="rId42"/>
            </p:custDataLst>
          </p:nvPr>
        </p:nvSpPr>
        <p:spPr>
          <a:xfrm>
            <a:off x="10892631" y="7555706"/>
            <a:ext cx="71438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7" name="MH_Other_15"/>
          <p:cNvSpPr/>
          <p:nvPr>
            <p:custDataLst>
              <p:tags r:id="rId43"/>
            </p:custDataLst>
          </p:nvPr>
        </p:nvSpPr>
        <p:spPr>
          <a:xfrm>
            <a:off x="11045031" y="7555706"/>
            <a:ext cx="71438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8" name="MH_Other_16"/>
          <p:cNvSpPr/>
          <p:nvPr>
            <p:custDataLst>
              <p:tags r:id="rId44"/>
            </p:custDataLst>
          </p:nvPr>
        </p:nvSpPr>
        <p:spPr>
          <a:xfrm>
            <a:off x="11197431" y="7555706"/>
            <a:ext cx="71438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3" name="MH_SubTitle_5"/>
          <p:cNvSpPr/>
          <p:nvPr>
            <p:custDataLst>
              <p:tags r:id="rId45"/>
            </p:custDataLst>
          </p:nvPr>
        </p:nvSpPr>
        <p:spPr>
          <a:xfrm>
            <a:off x="3996922" y="3986049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92500"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accent1"/>
                </a:solidFill>
              </a:rPr>
              <a:t>个人信息库</a:t>
            </a:r>
          </a:p>
        </p:txBody>
      </p:sp>
      <p:sp>
        <p:nvSpPr>
          <p:cNvPr id="34" name="MH_Other_17"/>
          <p:cNvSpPr/>
          <p:nvPr>
            <p:custDataLst>
              <p:tags r:id="rId46"/>
            </p:custDataLst>
          </p:nvPr>
        </p:nvSpPr>
        <p:spPr>
          <a:xfrm>
            <a:off x="8293896" y="6536531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5" name="MH_Other_18"/>
          <p:cNvSpPr/>
          <p:nvPr>
            <p:custDataLst>
              <p:tags r:id="rId47"/>
            </p:custDataLst>
          </p:nvPr>
        </p:nvSpPr>
        <p:spPr>
          <a:xfrm>
            <a:off x="8446296" y="6536531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6" name="MH_Other_19"/>
          <p:cNvSpPr/>
          <p:nvPr>
            <p:custDataLst>
              <p:tags r:id="rId48"/>
            </p:custDataLst>
          </p:nvPr>
        </p:nvSpPr>
        <p:spPr>
          <a:xfrm>
            <a:off x="8598696" y="6536531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7" name="MH_Other_20"/>
          <p:cNvSpPr/>
          <p:nvPr>
            <p:custDataLst>
              <p:tags r:id="rId49"/>
            </p:custDataLst>
          </p:nvPr>
        </p:nvSpPr>
        <p:spPr>
          <a:xfrm>
            <a:off x="8751096" y="6536531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8" name="MH_Other_21"/>
          <p:cNvSpPr/>
          <p:nvPr>
            <p:custDataLst>
              <p:tags r:id="rId50"/>
            </p:custDataLst>
          </p:nvPr>
        </p:nvSpPr>
        <p:spPr>
          <a:xfrm>
            <a:off x="8903496" y="6536531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1" name="MH_Other_22"/>
          <p:cNvSpPr/>
          <p:nvPr>
            <p:custDataLst>
              <p:tags r:id="rId51"/>
            </p:custDataLst>
          </p:nvPr>
        </p:nvSpPr>
        <p:spPr>
          <a:xfrm rot="16200000" flipH="1" flipV="1">
            <a:off x="11767855" y="-132074"/>
            <a:ext cx="1152547" cy="1823162"/>
          </a:xfrm>
          <a:custGeom>
            <a:avLst/>
            <a:gdLst>
              <a:gd name="connsiteX0" fmla="*/ 2036881 w 2036881"/>
              <a:gd name="connsiteY0" fmla="*/ 0 h 1514475"/>
              <a:gd name="connsiteX1" fmla="*/ 662583 w 2036881"/>
              <a:gd name="connsiteY1" fmla="*/ 0 h 1514475"/>
              <a:gd name="connsiteX2" fmla="*/ 0 w 2036881"/>
              <a:gd name="connsiteY2" fmla="*/ 662583 h 1514475"/>
              <a:gd name="connsiteX3" fmla="*/ 0 w 2036881"/>
              <a:gd name="connsiteY3" fmla="*/ 1514475 h 1514475"/>
              <a:gd name="connsiteX4" fmla="*/ 378619 w 2036881"/>
              <a:gd name="connsiteY4" fmla="*/ 1514475 h 1514475"/>
              <a:gd name="connsiteX5" fmla="*/ 378619 w 2036881"/>
              <a:gd name="connsiteY5" fmla="*/ 662583 h 1514475"/>
              <a:gd name="connsiteX6" fmla="*/ 662583 w 2036881"/>
              <a:gd name="connsiteY6" fmla="*/ 378619 h 1514475"/>
              <a:gd name="connsiteX7" fmla="*/ 2036881 w 2036881"/>
              <a:gd name="connsiteY7" fmla="*/ 378619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81" h="1514475">
                <a:moveTo>
                  <a:pt x="2036881" y="0"/>
                </a:moveTo>
                <a:lnTo>
                  <a:pt x="662583" y="0"/>
                </a:lnTo>
                <a:cubicBezTo>
                  <a:pt x="296649" y="0"/>
                  <a:pt x="0" y="296649"/>
                  <a:pt x="0" y="662583"/>
                </a:cubicBezTo>
                <a:lnTo>
                  <a:pt x="0" y="1514475"/>
                </a:lnTo>
                <a:lnTo>
                  <a:pt x="378619" y="1514475"/>
                </a:lnTo>
                <a:lnTo>
                  <a:pt x="378619" y="662583"/>
                </a:lnTo>
                <a:cubicBezTo>
                  <a:pt x="378619" y="505754"/>
                  <a:pt x="505754" y="378619"/>
                  <a:pt x="662583" y="378619"/>
                </a:cubicBezTo>
                <a:lnTo>
                  <a:pt x="2036881" y="37861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155124" y="3331471"/>
            <a:ext cx="833438" cy="71437"/>
            <a:chOff x="3508375" y="5983289"/>
            <a:chExt cx="833438" cy="71437"/>
          </a:xfrm>
        </p:grpSpPr>
        <p:sp>
          <p:nvSpPr>
            <p:cNvPr id="40" name="MH_Other_23"/>
            <p:cNvSpPr/>
            <p:nvPr>
              <p:custDataLst>
                <p:tags r:id="rId220"/>
              </p:custDataLst>
            </p:nvPr>
          </p:nvSpPr>
          <p:spPr>
            <a:xfrm>
              <a:off x="3508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41" name="MH_Other_24"/>
            <p:cNvSpPr/>
            <p:nvPr>
              <p:custDataLst>
                <p:tags r:id="rId221"/>
              </p:custDataLst>
            </p:nvPr>
          </p:nvSpPr>
          <p:spPr>
            <a:xfrm>
              <a:off x="36607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42" name="MH_Other_25"/>
            <p:cNvSpPr/>
            <p:nvPr>
              <p:custDataLst>
                <p:tags r:id="rId222"/>
              </p:custDataLst>
            </p:nvPr>
          </p:nvSpPr>
          <p:spPr>
            <a:xfrm>
              <a:off x="38131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43" name="MH_Other_26"/>
            <p:cNvSpPr/>
            <p:nvPr>
              <p:custDataLst>
                <p:tags r:id="rId223"/>
              </p:custDataLst>
            </p:nvPr>
          </p:nvSpPr>
          <p:spPr>
            <a:xfrm>
              <a:off x="39655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44" name="MH_Other_27"/>
            <p:cNvSpPr/>
            <p:nvPr>
              <p:custDataLst>
                <p:tags r:id="rId224"/>
              </p:custDataLst>
            </p:nvPr>
          </p:nvSpPr>
          <p:spPr>
            <a:xfrm>
              <a:off x="41179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45" name="MH_Other_28"/>
            <p:cNvSpPr/>
            <p:nvPr>
              <p:custDataLst>
                <p:tags r:id="rId225"/>
              </p:custDataLst>
            </p:nvPr>
          </p:nvSpPr>
          <p:spPr>
            <a:xfrm>
              <a:off x="4270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46" name="MH_Other_1"/>
          <p:cNvSpPr/>
          <p:nvPr>
            <p:custDataLst>
              <p:tags r:id="rId52"/>
            </p:custDataLst>
          </p:nvPr>
        </p:nvSpPr>
        <p:spPr>
          <a:xfrm rot="3381697">
            <a:off x="3838863" y="1323483"/>
            <a:ext cx="965733" cy="29978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47" name="MH_Other_2"/>
          <p:cNvSpPr/>
          <p:nvPr>
            <p:custDataLst>
              <p:tags r:id="rId53"/>
            </p:custDataLst>
          </p:nvPr>
        </p:nvSpPr>
        <p:spPr>
          <a:xfrm rot="3369244">
            <a:off x="2059922" y="1909851"/>
            <a:ext cx="1919309" cy="505587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48" name="MH_Other_3"/>
          <p:cNvSpPr/>
          <p:nvPr>
            <p:custDataLst>
              <p:tags r:id="rId54"/>
            </p:custDataLst>
          </p:nvPr>
        </p:nvSpPr>
        <p:spPr>
          <a:xfrm rot="9643695">
            <a:off x="4584545" y="147495"/>
            <a:ext cx="431800" cy="349250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49" name="MH_Other_4"/>
          <p:cNvSpPr/>
          <p:nvPr>
            <p:custDataLst>
              <p:tags r:id="rId55"/>
            </p:custDataLst>
          </p:nvPr>
        </p:nvSpPr>
        <p:spPr>
          <a:xfrm rot="8270721">
            <a:off x="2313654" y="838753"/>
            <a:ext cx="1103313" cy="341313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50" name="MH_Other_5"/>
          <p:cNvSpPr/>
          <p:nvPr>
            <p:custDataLst>
              <p:tags r:id="rId56"/>
            </p:custDataLst>
          </p:nvPr>
        </p:nvSpPr>
        <p:spPr>
          <a:xfrm>
            <a:off x="6120718" y="45317"/>
            <a:ext cx="1125425" cy="372810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ysDash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51" name="MH_Other_6"/>
          <p:cNvSpPr/>
          <p:nvPr>
            <p:custDataLst>
              <p:tags r:id="rId57"/>
            </p:custDataLst>
          </p:nvPr>
        </p:nvSpPr>
        <p:spPr>
          <a:xfrm rot="12356114">
            <a:off x="4497078" y="671337"/>
            <a:ext cx="701493" cy="51650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solidFill>
              <a:srgbClr val="5B9BD5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197081" y="-111129"/>
            <a:ext cx="1410777" cy="1235389"/>
            <a:chOff x="4067969" y="29015"/>
            <a:chExt cx="1038603" cy="928894"/>
          </a:xfrm>
        </p:grpSpPr>
        <p:sp>
          <p:nvSpPr>
            <p:cNvPr id="52" name="MH_SubTitle_1"/>
            <p:cNvSpPr/>
            <p:nvPr>
              <p:custDataLst>
                <p:tags r:id="rId218"/>
              </p:custDataLst>
            </p:nvPr>
          </p:nvSpPr>
          <p:spPr>
            <a:xfrm>
              <a:off x="4067969" y="29015"/>
              <a:ext cx="1038603" cy="92889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9966CC"/>
              </a:solidFill>
              <a:prstDash val="solid"/>
            </a:ln>
            <a:effectLst/>
          </p:spPr>
          <p:txBody>
            <a:bodyPr lIns="0" tIns="0" rIns="0" bIns="144000" anchor="b">
              <a:norm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800" b="1" kern="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对向请求</a:t>
              </a:r>
              <a:endParaRPr lang="en-US" altLang="zh-CN" sz="180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MH_Other_7"/>
            <p:cNvSpPr>
              <a:spLocks/>
            </p:cNvSpPr>
            <p:nvPr>
              <p:custDataLst>
                <p:tags r:id="rId219"/>
              </p:custDataLst>
            </p:nvPr>
          </p:nvSpPr>
          <p:spPr bwMode="auto">
            <a:xfrm>
              <a:off x="4168612" y="104319"/>
              <a:ext cx="854404" cy="250458"/>
            </a:xfrm>
            <a:custGeom>
              <a:avLst/>
              <a:gdLst>
                <a:gd name="T0" fmla="*/ 0 w 1403048"/>
                <a:gd name="T1" fmla="*/ 0 h 461949"/>
                <a:gd name="T2" fmla="*/ 1403048 w 1403048"/>
                <a:gd name="T3" fmla="*/ 461949 h 461949"/>
              </a:gdLst>
              <a:ahLst/>
              <a:cxnLst/>
              <a:rect l="T0" t="T1" r="T2" b="T3"/>
              <a:pathLst>
                <a:path w="1403048" h="461949">
                  <a:moveTo>
                    <a:pt x="701524" y="0"/>
                  </a:moveTo>
                  <a:cubicBezTo>
                    <a:pt x="1016136" y="0"/>
                    <a:pt x="1286342" y="190126"/>
                    <a:pt x="1403048" y="461949"/>
                  </a:cubicBezTo>
                  <a:lnTo>
                    <a:pt x="0" y="461949"/>
                  </a:lnTo>
                  <a:cubicBezTo>
                    <a:pt x="116706" y="190126"/>
                    <a:pt x="386912" y="0"/>
                    <a:pt x="701524" y="0"/>
                  </a:cubicBezTo>
                  <a:close/>
                </a:path>
              </a:pathLst>
            </a:custGeom>
            <a:solidFill>
              <a:srgbClr val="C3BED4"/>
            </a:solidFill>
            <a:ln>
              <a:solidFill>
                <a:srgbClr val="9966CC"/>
              </a:solidFill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8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794418" y="1144206"/>
            <a:ext cx="1937222" cy="1890094"/>
            <a:chOff x="7699375" y="1873250"/>
            <a:chExt cx="1169988" cy="1144588"/>
          </a:xfrm>
        </p:grpSpPr>
        <p:sp>
          <p:nvSpPr>
            <p:cNvPr id="62" name="MH_SubTitle_3"/>
            <p:cNvSpPr/>
            <p:nvPr>
              <p:custDataLst>
                <p:tags r:id="rId216"/>
              </p:custDataLst>
            </p:nvPr>
          </p:nvSpPr>
          <p:spPr>
            <a:xfrm>
              <a:off x="7699375" y="1873250"/>
              <a:ext cx="1169988" cy="1144588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3200" b="1" kern="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自处理</a:t>
              </a:r>
              <a:endParaRPr lang="en-US" altLang="zh-CN" sz="320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MH_Other_12"/>
            <p:cNvSpPr>
              <a:spLocks/>
            </p:cNvSpPr>
            <p:nvPr>
              <p:custDataLst>
                <p:tags r:id="rId217"/>
              </p:custDataLst>
            </p:nvPr>
          </p:nvSpPr>
          <p:spPr bwMode="auto">
            <a:xfrm>
              <a:off x="7823200" y="1936751"/>
              <a:ext cx="920750" cy="296863"/>
            </a:xfrm>
            <a:custGeom>
              <a:avLst/>
              <a:gdLst>
                <a:gd name="T0" fmla="*/ 0 w 1403048"/>
                <a:gd name="T1" fmla="*/ 0 h 461949"/>
                <a:gd name="T2" fmla="*/ 1403048 w 1403048"/>
                <a:gd name="T3" fmla="*/ 461949 h 461949"/>
              </a:gdLst>
              <a:ahLst/>
              <a:cxnLst/>
              <a:rect l="T0" t="T1" r="T2" b="T3"/>
              <a:pathLst>
                <a:path w="1403048" h="461949">
                  <a:moveTo>
                    <a:pt x="701524" y="0"/>
                  </a:moveTo>
                  <a:cubicBezTo>
                    <a:pt x="1016136" y="0"/>
                    <a:pt x="1286342" y="190126"/>
                    <a:pt x="1403048" y="461949"/>
                  </a:cubicBezTo>
                  <a:lnTo>
                    <a:pt x="0" y="461949"/>
                  </a:lnTo>
                  <a:cubicBezTo>
                    <a:pt x="116706" y="190126"/>
                    <a:pt x="386912" y="0"/>
                    <a:pt x="701524" y="0"/>
                  </a:cubicBezTo>
                  <a:close/>
                </a:path>
              </a:pathLst>
            </a:custGeom>
            <a:solidFill>
              <a:srgbClr val="5B9BD5"/>
            </a:solidFill>
            <a:ln w="25400" algn="ctr">
              <a:solidFill>
                <a:srgbClr val="5B9BD5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FFFFFF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3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3313738" y="2585467"/>
            <a:ext cx="1330427" cy="1187644"/>
            <a:chOff x="4067968" y="28716"/>
            <a:chExt cx="1038603" cy="928894"/>
          </a:xfrm>
        </p:grpSpPr>
        <p:sp>
          <p:nvSpPr>
            <p:cNvPr id="65" name="MH_SubTitle_1"/>
            <p:cNvSpPr/>
            <p:nvPr>
              <p:custDataLst>
                <p:tags r:id="rId214"/>
              </p:custDataLst>
            </p:nvPr>
          </p:nvSpPr>
          <p:spPr>
            <a:xfrm>
              <a:off x="4067968" y="28716"/>
              <a:ext cx="1038603" cy="92889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9966CC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800" b="1" kern="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非对向请求</a:t>
              </a:r>
              <a:endParaRPr lang="en-US" altLang="zh-CN" sz="180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MH_Other_7"/>
            <p:cNvSpPr>
              <a:spLocks/>
            </p:cNvSpPr>
            <p:nvPr>
              <p:custDataLst>
                <p:tags r:id="rId215"/>
              </p:custDataLst>
            </p:nvPr>
          </p:nvSpPr>
          <p:spPr bwMode="auto">
            <a:xfrm rot="10800000">
              <a:off x="4160855" y="638741"/>
              <a:ext cx="854404" cy="250458"/>
            </a:xfrm>
            <a:custGeom>
              <a:avLst/>
              <a:gdLst>
                <a:gd name="T0" fmla="*/ 0 w 1403048"/>
                <a:gd name="T1" fmla="*/ 0 h 461949"/>
                <a:gd name="T2" fmla="*/ 1403048 w 1403048"/>
                <a:gd name="T3" fmla="*/ 461949 h 461949"/>
              </a:gdLst>
              <a:ahLst/>
              <a:cxnLst/>
              <a:rect l="T0" t="T1" r="T2" b="T3"/>
              <a:pathLst>
                <a:path w="1403048" h="461949">
                  <a:moveTo>
                    <a:pt x="701524" y="0"/>
                  </a:moveTo>
                  <a:cubicBezTo>
                    <a:pt x="1016136" y="0"/>
                    <a:pt x="1286342" y="190126"/>
                    <a:pt x="1403048" y="461949"/>
                  </a:cubicBezTo>
                  <a:lnTo>
                    <a:pt x="0" y="461949"/>
                  </a:lnTo>
                  <a:cubicBezTo>
                    <a:pt x="116706" y="190126"/>
                    <a:pt x="386912" y="0"/>
                    <a:pt x="701524" y="0"/>
                  </a:cubicBezTo>
                  <a:close/>
                </a:path>
              </a:pathLst>
            </a:custGeom>
            <a:solidFill>
              <a:srgbClr val="C3BED4"/>
            </a:solidFill>
            <a:ln>
              <a:noFill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8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68" name="MH_SubTitle_1"/>
          <p:cNvSpPr/>
          <p:nvPr>
            <p:custDataLst>
              <p:tags r:id="rId58"/>
            </p:custDataLst>
          </p:nvPr>
        </p:nvSpPr>
        <p:spPr>
          <a:xfrm>
            <a:off x="4952842" y="-211622"/>
            <a:ext cx="1221820" cy="831500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个人权限</a:t>
            </a:r>
            <a:endParaRPr lang="en-US" altLang="zh-CN" sz="160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MH_SubTitle_1"/>
          <p:cNvSpPr/>
          <p:nvPr>
            <p:custDataLst>
              <p:tags r:id="rId59"/>
            </p:custDataLst>
          </p:nvPr>
        </p:nvSpPr>
        <p:spPr>
          <a:xfrm rot="579479">
            <a:off x="5076118" y="857010"/>
            <a:ext cx="1262217" cy="76446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rm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法律权限</a:t>
            </a:r>
            <a:endParaRPr lang="en-US" altLang="zh-CN" sz="160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MH_SubTitle_1"/>
          <p:cNvSpPr/>
          <p:nvPr>
            <p:custDataLst>
              <p:tags r:id="rId60"/>
            </p:custDataLst>
          </p:nvPr>
        </p:nvSpPr>
        <p:spPr>
          <a:xfrm rot="1248245">
            <a:off x="4432628" y="1692543"/>
            <a:ext cx="1282144" cy="919552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rm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转移权限</a:t>
            </a:r>
            <a:endParaRPr lang="en-US" altLang="zh-CN" sz="160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MH_SubTitle_1"/>
          <p:cNvSpPr/>
          <p:nvPr>
            <p:custDataLst>
              <p:tags r:id="rId61"/>
            </p:custDataLst>
          </p:nvPr>
        </p:nvSpPr>
        <p:spPr>
          <a:xfrm>
            <a:off x="7148702" y="-111129"/>
            <a:ext cx="1762205" cy="814711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800" b="1" kern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个人意愿</a:t>
            </a:r>
            <a:endParaRPr lang="en-US" altLang="zh-CN" sz="1800" b="1" kern="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MH_SubTitle_1"/>
          <p:cNvSpPr/>
          <p:nvPr>
            <p:custDataLst>
              <p:tags r:id="rId62"/>
            </p:custDataLst>
          </p:nvPr>
        </p:nvSpPr>
        <p:spPr>
          <a:xfrm>
            <a:off x="9844382" y="-123210"/>
            <a:ext cx="1610370" cy="7442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2000" b="1" kern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风险评估</a:t>
            </a:r>
            <a:endParaRPr lang="en-US" altLang="zh-CN" sz="2000" b="1" kern="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MH_Other_1"/>
          <p:cNvSpPr/>
          <p:nvPr>
            <p:custDataLst>
              <p:tags r:id="rId63"/>
            </p:custDataLst>
          </p:nvPr>
        </p:nvSpPr>
        <p:spPr>
          <a:xfrm rot="615886">
            <a:off x="7076331" y="4786961"/>
            <a:ext cx="1563687" cy="341312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79" name="MH_Other_1"/>
          <p:cNvSpPr/>
          <p:nvPr>
            <p:custDataLst>
              <p:tags r:id="rId64"/>
            </p:custDataLst>
          </p:nvPr>
        </p:nvSpPr>
        <p:spPr>
          <a:xfrm rot="5400000">
            <a:off x="8332497" y="1545970"/>
            <a:ext cx="519004" cy="62299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14566533" y="18110"/>
            <a:ext cx="1629171" cy="1488049"/>
            <a:chOff x="4067968" y="28716"/>
            <a:chExt cx="1038603" cy="928894"/>
          </a:xfrm>
        </p:grpSpPr>
        <p:sp>
          <p:nvSpPr>
            <p:cNvPr id="85" name="MH_SubTitle_1"/>
            <p:cNvSpPr/>
            <p:nvPr>
              <p:custDataLst>
                <p:tags r:id="rId212"/>
              </p:custDataLst>
            </p:nvPr>
          </p:nvSpPr>
          <p:spPr>
            <a:xfrm>
              <a:off x="4067968" y="28716"/>
              <a:ext cx="1038603" cy="92889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2400" b="1" kern="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第三人</a:t>
              </a:r>
              <a:endParaRPr lang="en-US" altLang="zh-CN" sz="240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MH_Other_7"/>
            <p:cNvSpPr>
              <a:spLocks/>
            </p:cNvSpPr>
            <p:nvPr>
              <p:custDataLst>
                <p:tags r:id="rId213"/>
              </p:custDataLst>
            </p:nvPr>
          </p:nvSpPr>
          <p:spPr bwMode="auto">
            <a:xfrm>
              <a:off x="4160565" y="81171"/>
              <a:ext cx="854404" cy="250458"/>
            </a:xfrm>
            <a:custGeom>
              <a:avLst/>
              <a:gdLst>
                <a:gd name="T0" fmla="*/ 0 w 1403048"/>
                <a:gd name="T1" fmla="*/ 0 h 461949"/>
                <a:gd name="T2" fmla="*/ 1403048 w 1403048"/>
                <a:gd name="T3" fmla="*/ 461949 h 461949"/>
              </a:gdLst>
              <a:ahLst/>
              <a:cxnLst/>
              <a:rect l="T0" t="T1" r="T2" b="T3"/>
              <a:pathLst>
                <a:path w="1403048" h="461949">
                  <a:moveTo>
                    <a:pt x="701524" y="0"/>
                  </a:moveTo>
                  <a:cubicBezTo>
                    <a:pt x="1016136" y="0"/>
                    <a:pt x="1286342" y="190126"/>
                    <a:pt x="1403048" y="461949"/>
                  </a:cubicBezTo>
                  <a:lnTo>
                    <a:pt x="0" y="461949"/>
                  </a:lnTo>
                  <a:cubicBezTo>
                    <a:pt x="116706" y="190126"/>
                    <a:pt x="386912" y="0"/>
                    <a:pt x="701524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8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87" name="MH_SubTitle_1"/>
          <p:cNvSpPr/>
          <p:nvPr>
            <p:custDataLst>
              <p:tags r:id="rId65"/>
            </p:custDataLst>
          </p:nvPr>
        </p:nvSpPr>
        <p:spPr>
          <a:xfrm>
            <a:off x="12845229" y="4836396"/>
            <a:ext cx="543774" cy="480868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rmAutofit fontScale="62500" lnSpcReduction="20000"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存疑</a:t>
            </a:r>
            <a:endParaRPr lang="en-US" altLang="zh-CN" sz="160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MH_Other_1"/>
          <p:cNvSpPr/>
          <p:nvPr>
            <p:custDataLst>
              <p:tags r:id="rId66"/>
            </p:custDataLst>
          </p:nvPr>
        </p:nvSpPr>
        <p:spPr>
          <a:xfrm rot="5125767">
            <a:off x="7204738" y="4311567"/>
            <a:ext cx="459666" cy="341312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solidFill>
              <a:srgbClr val="FF0000"/>
            </a:solidFill>
            <a:prstDash val="dash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91" name="MH_Other_1"/>
          <p:cNvSpPr/>
          <p:nvPr>
            <p:custDataLst>
              <p:tags r:id="rId67"/>
            </p:custDataLst>
          </p:nvPr>
        </p:nvSpPr>
        <p:spPr>
          <a:xfrm rot="21294052">
            <a:off x="7113392" y="4529319"/>
            <a:ext cx="1492363" cy="22423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92" name="MH_Other_1"/>
          <p:cNvSpPr/>
          <p:nvPr>
            <p:custDataLst>
              <p:tags r:id="rId68"/>
            </p:custDataLst>
          </p:nvPr>
        </p:nvSpPr>
        <p:spPr>
          <a:xfrm rot="20006425">
            <a:off x="7372646" y="4190693"/>
            <a:ext cx="1257980" cy="23399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93" name="MH_Other_1"/>
          <p:cNvSpPr/>
          <p:nvPr>
            <p:custDataLst>
              <p:tags r:id="rId69"/>
            </p:custDataLst>
          </p:nvPr>
        </p:nvSpPr>
        <p:spPr>
          <a:xfrm rot="333286">
            <a:off x="6478614" y="4576497"/>
            <a:ext cx="627042" cy="21569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95" name="MH_Other_1"/>
          <p:cNvSpPr/>
          <p:nvPr>
            <p:custDataLst>
              <p:tags r:id="rId70"/>
            </p:custDataLst>
          </p:nvPr>
        </p:nvSpPr>
        <p:spPr>
          <a:xfrm rot="7431095" flipV="1">
            <a:off x="14716249" y="2549632"/>
            <a:ext cx="630756" cy="34718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94" name="MH_Other_1"/>
          <p:cNvSpPr/>
          <p:nvPr>
            <p:custDataLst>
              <p:tags r:id="rId71"/>
            </p:custDataLst>
          </p:nvPr>
        </p:nvSpPr>
        <p:spPr>
          <a:xfrm rot="5618753">
            <a:off x="12502108" y="4071760"/>
            <a:ext cx="1329529" cy="271567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88" name="MH_SubTitle_1"/>
          <p:cNvSpPr/>
          <p:nvPr>
            <p:custDataLst>
              <p:tags r:id="rId72"/>
            </p:custDataLst>
          </p:nvPr>
        </p:nvSpPr>
        <p:spPr>
          <a:xfrm>
            <a:off x="13397389" y="4116489"/>
            <a:ext cx="537144" cy="533881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rmAutofit fontScale="55000" lnSpcReduction="20000"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不同意</a:t>
            </a:r>
            <a:endParaRPr lang="en-US" altLang="zh-CN" sz="160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50353" y="5342969"/>
            <a:ext cx="7274573" cy="247615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MH_SubTitle_1"/>
          <p:cNvSpPr/>
          <p:nvPr>
            <p:custDataLst>
              <p:tags r:id="rId73"/>
            </p:custDataLst>
          </p:nvPr>
        </p:nvSpPr>
        <p:spPr>
          <a:xfrm>
            <a:off x="7065312" y="4500928"/>
            <a:ext cx="728824" cy="656486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rmAutofit fontScale="62500" lnSpcReduction="20000"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权限评估</a:t>
            </a:r>
            <a:endParaRPr lang="en-US" altLang="zh-CN" sz="160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MH_SubTitle_1"/>
          <p:cNvSpPr/>
          <p:nvPr>
            <p:custDataLst>
              <p:tags r:id="rId74"/>
            </p:custDataLst>
          </p:nvPr>
        </p:nvSpPr>
        <p:spPr>
          <a:xfrm>
            <a:off x="8449431" y="3819465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endParaRPr lang="en-US" altLang="zh-CN" sz="105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MH_SubTitle_1"/>
          <p:cNvSpPr/>
          <p:nvPr>
            <p:custDataLst>
              <p:tags r:id="rId75"/>
            </p:custDataLst>
          </p:nvPr>
        </p:nvSpPr>
        <p:spPr>
          <a:xfrm>
            <a:off x="8590132" y="4338973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否定</a:t>
            </a:r>
            <a:endParaRPr lang="en-US" altLang="zh-CN" sz="105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MH_SubTitle_1"/>
          <p:cNvSpPr/>
          <p:nvPr>
            <p:custDataLst>
              <p:tags r:id="rId76"/>
            </p:custDataLst>
          </p:nvPr>
        </p:nvSpPr>
        <p:spPr>
          <a:xfrm>
            <a:off x="8610699" y="4879596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存疑</a:t>
            </a:r>
            <a:endParaRPr lang="en-US" altLang="zh-CN" sz="105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14290" y="3863776"/>
            <a:ext cx="174486" cy="7865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1" name="组合 100"/>
          <p:cNvGrpSpPr/>
          <p:nvPr/>
        </p:nvGrpSpPr>
        <p:grpSpPr>
          <a:xfrm>
            <a:off x="3848006" y="5448193"/>
            <a:ext cx="833438" cy="71437"/>
            <a:chOff x="3508375" y="5983289"/>
            <a:chExt cx="833438" cy="71437"/>
          </a:xfrm>
        </p:grpSpPr>
        <p:sp>
          <p:nvSpPr>
            <p:cNvPr id="102" name="MH_Other_23"/>
            <p:cNvSpPr/>
            <p:nvPr>
              <p:custDataLst>
                <p:tags r:id="rId206"/>
              </p:custDataLst>
            </p:nvPr>
          </p:nvSpPr>
          <p:spPr>
            <a:xfrm>
              <a:off x="3508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3" name="MH_Other_24"/>
            <p:cNvSpPr/>
            <p:nvPr>
              <p:custDataLst>
                <p:tags r:id="rId207"/>
              </p:custDataLst>
            </p:nvPr>
          </p:nvSpPr>
          <p:spPr>
            <a:xfrm>
              <a:off x="36607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4" name="MH_Other_25"/>
            <p:cNvSpPr/>
            <p:nvPr>
              <p:custDataLst>
                <p:tags r:id="rId208"/>
              </p:custDataLst>
            </p:nvPr>
          </p:nvSpPr>
          <p:spPr>
            <a:xfrm>
              <a:off x="38131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5" name="MH_Other_26"/>
            <p:cNvSpPr/>
            <p:nvPr>
              <p:custDataLst>
                <p:tags r:id="rId209"/>
              </p:custDataLst>
            </p:nvPr>
          </p:nvSpPr>
          <p:spPr>
            <a:xfrm>
              <a:off x="39655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6" name="MH_Other_27"/>
            <p:cNvSpPr/>
            <p:nvPr>
              <p:custDataLst>
                <p:tags r:id="rId210"/>
              </p:custDataLst>
            </p:nvPr>
          </p:nvSpPr>
          <p:spPr>
            <a:xfrm>
              <a:off x="41179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7" name="MH_Other_28"/>
            <p:cNvSpPr/>
            <p:nvPr>
              <p:custDataLst>
                <p:tags r:id="rId211"/>
              </p:custDataLst>
            </p:nvPr>
          </p:nvSpPr>
          <p:spPr>
            <a:xfrm>
              <a:off x="4270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6022262" y="5460874"/>
            <a:ext cx="833438" cy="71437"/>
            <a:chOff x="3508375" y="5983289"/>
            <a:chExt cx="833438" cy="71437"/>
          </a:xfrm>
        </p:grpSpPr>
        <p:sp>
          <p:nvSpPr>
            <p:cNvPr id="109" name="MH_Other_23"/>
            <p:cNvSpPr/>
            <p:nvPr>
              <p:custDataLst>
                <p:tags r:id="rId200"/>
              </p:custDataLst>
            </p:nvPr>
          </p:nvSpPr>
          <p:spPr>
            <a:xfrm>
              <a:off x="3508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0" name="MH_Other_24"/>
            <p:cNvSpPr/>
            <p:nvPr>
              <p:custDataLst>
                <p:tags r:id="rId201"/>
              </p:custDataLst>
            </p:nvPr>
          </p:nvSpPr>
          <p:spPr>
            <a:xfrm>
              <a:off x="36607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1" name="MH_Other_25"/>
            <p:cNvSpPr/>
            <p:nvPr>
              <p:custDataLst>
                <p:tags r:id="rId202"/>
              </p:custDataLst>
            </p:nvPr>
          </p:nvSpPr>
          <p:spPr>
            <a:xfrm>
              <a:off x="38131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2" name="MH_Other_26"/>
            <p:cNvSpPr/>
            <p:nvPr>
              <p:custDataLst>
                <p:tags r:id="rId203"/>
              </p:custDataLst>
            </p:nvPr>
          </p:nvSpPr>
          <p:spPr>
            <a:xfrm>
              <a:off x="39655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3" name="MH_Other_27"/>
            <p:cNvSpPr/>
            <p:nvPr>
              <p:custDataLst>
                <p:tags r:id="rId204"/>
              </p:custDataLst>
            </p:nvPr>
          </p:nvSpPr>
          <p:spPr>
            <a:xfrm>
              <a:off x="41179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4" name="MH_Other_28"/>
            <p:cNvSpPr/>
            <p:nvPr>
              <p:custDataLst>
                <p:tags r:id="rId205"/>
              </p:custDataLst>
            </p:nvPr>
          </p:nvSpPr>
          <p:spPr>
            <a:xfrm>
              <a:off x="4270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8131896" y="5451757"/>
            <a:ext cx="833438" cy="71437"/>
            <a:chOff x="3508375" y="5983289"/>
            <a:chExt cx="833438" cy="71437"/>
          </a:xfrm>
        </p:grpSpPr>
        <p:sp>
          <p:nvSpPr>
            <p:cNvPr id="116" name="MH_Other_23"/>
            <p:cNvSpPr/>
            <p:nvPr>
              <p:custDataLst>
                <p:tags r:id="rId194"/>
              </p:custDataLst>
            </p:nvPr>
          </p:nvSpPr>
          <p:spPr>
            <a:xfrm>
              <a:off x="3508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7" name="MH_Other_24"/>
            <p:cNvSpPr/>
            <p:nvPr>
              <p:custDataLst>
                <p:tags r:id="rId195"/>
              </p:custDataLst>
            </p:nvPr>
          </p:nvSpPr>
          <p:spPr>
            <a:xfrm>
              <a:off x="36607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8" name="MH_Other_25"/>
            <p:cNvSpPr/>
            <p:nvPr>
              <p:custDataLst>
                <p:tags r:id="rId196"/>
              </p:custDataLst>
            </p:nvPr>
          </p:nvSpPr>
          <p:spPr>
            <a:xfrm>
              <a:off x="38131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9" name="MH_Other_26"/>
            <p:cNvSpPr/>
            <p:nvPr>
              <p:custDataLst>
                <p:tags r:id="rId197"/>
              </p:custDataLst>
            </p:nvPr>
          </p:nvSpPr>
          <p:spPr>
            <a:xfrm>
              <a:off x="39655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20" name="MH_Other_27"/>
            <p:cNvSpPr/>
            <p:nvPr>
              <p:custDataLst>
                <p:tags r:id="rId198"/>
              </p:custDataLst>
            </p:nvPr>
          </p:nvSpPr>
          <p:spPr>
            <a:xfrm>
              <a:off x="41179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21" name="MH_Other_28"/>
            <p:cNvSpPr/>
            <p:nvPr>
              <p:custDataLst>
                <p:tags r:id="rId199"/>
              </p:custDataLst>
            </p:nvPr>
          </p:nvSpPr>
          <p:spPr>
            <a:xfrm>
              <a:off x="4270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0036195" y="5438676"/>
            <a:ext cx="833438" cy="71437"/>
            <a:chOff x="3508375" y="5983289"/>
            <a:chExt cx="833438" cy="71437"/>
          </a:xfrm>
        </p:grpSpPr>
        <p:sp>
          <p:nvSpPr>
            <p:cNvPr id="123" name="MH_Other_23"/>
            <p:cNvSpPr/>
            <p:nvPr>
              <p:custDataLst>
                <p:tags r:id="rId188"/>
              </p:custDataLst>
            </p:nvPr>
          </p:nvSpPr>
          <p:spPr>
            <a:xfrm>
              <a:off x="3508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24" name="MH_Other_24"/>
            <p:cNvSpPr/>
            <p:nvPr>
              <p:custDataLst>
                <p:tags r:id="rId189"/>
              </p:custDataLst>
            </p:nvPr>
          </p:nvSpPr>
          <p:spPr>
            <a:xfrm>
              <a:off x="36607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25" name="MH_Other_25"/>
            <p:cNvSpPr/>
            <p:nvPr>
              <p:custDataLst>
                <p:tags r:id="rId190"/>
              </p:custDataLst>
            </p:nvPr>
          </p:nvSpPr>
          <p:spPr>
            <a:xfrm>
              <a:off x="38131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26" name="MH_Other_26"/>
            <p:cNvSpPr/>
            <p:nvPr>
              <p:custDataLst>
                <p:tags r:id="rId191"/>
              </p:custDataLst>
            </p:nvPr>
          </p:nvSpPr>
          <p:spPr>
            <a:xfrm>
              <a:off x="39655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27" name="MH_Other_27"/>
            <p:cNvSpPr/>
            <p:nvPr>
              <p:custDataLst>
                <p:tags r:id="rId192"/>
              </p:custDataLst>
            </p:nvPr>
          </p:nvSpPr>
          <p:spPr>
            <a:xfrm>
              <a:off x="41179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28" name="MH_Other_28"/>
            <p:cNvSpPr/>
            <p:nvPr>
              <p:custDataLst>
                <p:tags r:id="rId193"/>
              </p:custDataLst>
            </p:nvPr>
          </p:nvSpPr>
          <p:spPr>
            <a:xfrm>
              <a:off x="4270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11899634" y="5449176"/>
            <a:ext cx="833438" cy="71437"/>
            <a:chOff x="3508375" y="5983289"/>
            <a:chExt cx="833438" cy="71437"/>
          </a:xfrm>
        </p:grpSpPr>
        <p:sp>
          <p:nvSpPr>
            <p:cNvPr id="130" name="MH_Other_23"/>
            <p:cNvSpPr/>
            <p:nvPr>
              <p:custDataLst>
                <p:tags r:id="rId182"/>
              </p:custDataLst>
            </p:nvPr>
          </p:nvSpPr>
          <p:spPr>
            <a:xfrm>
              <a:off x="3508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31" name="MH_Other_24"/>
            <p:cNvSpPr/>
            <p:nvPr>
              <p:custDataLst>
                <p:tags r:id="rId183"/>
              </p:custDataLst>
            </p:nvPr>
          </p:nvSpPr>
          <p:spPr>
            <a:xfrm>
              <a:off x="36607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32" name="MH_Other_25"/>
            <p:cNvSpPr/>
            <p:nvPr>
              <p:custDataLst>
                <p:tags r:id="rId184"/>
              </p:custDataLst>
            </p:nvPr>
          </p:nvSpPr>
          <p:spPr>
            <a:xfrm>
              <a:off x="38131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33" name="MH_Other_26"/>
            <p:cNvSpPr/>
            <p:nvPr>
              <p:custDataLst>
                <p:tags r:id="rId185"/>
              </p:custDataLst>
            </p:nvPr>
          </p:nvSpPr>
          <p:spPr>
            <a:xfrm>
              <a:off x="39655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34" name="MH_Other_27"/>
            <p:cNvSpPr/>
            <p:nvPr>
              <p:custDataLst>
                <p:tags r:id="rId186"/>
              </p:custDataLst>
            </p:nvPr>
          </p:nvSpPr>
          <p:spPr>
            <a:xfrm>
              <a:off x="41179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35" name="MH_Other_28"/>
            <p:cNvSpPr/>
            <p:nvPr>
              <p:custDataLst>
                <p:tags r:id="rId187"/>
              </p:custDataLst>
            </p:nvPr>
          </p:nvSpPr>
          <p:spPr>
            <a:xfrm>
              <a:off x="4270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139" name="MH_SubTitle_1"/>
          <p:cNvSpPr/>
          <p:nvPr>
            <p:custDataLst>
              <p:tags r:id="rId77"/>
            </p:custDataLst>
          </p:nvPr>
        </p:nvSpPr>
        <p:spPr>
          <a:xfrm>
            <a:off x="9623468" y="4318517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理由</a:t>
            </a:r>
            <a:endParaRPr lang="en-US" altLang="zh-CN" sz="105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MH_Other_1"/>
          <p:cNvSpPr/>
          <p:nvPr>
            <p:custDataLst>
              <p:tags r:id="rId78"/>
            </p:custDataLst>
          </p:nvPr>
        </p:nvSpPr>
        <p:spPr>
          <a:xfrm rot="2495462" flipV="1">
            <a:off x="9925753" y="4961958"/>
            <a:ext cx="1274543" cy="23561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46" name="MH_Other_1"/>
          <p:cNvSpPr/>
          <p:nvPr>
            <p:custDataLst>
              <p:tags r:id="rId79"/>
            </p:custDataLst>
          </p:nvPr>
        </p:nvSpPr>
        <p:spPr>
          <a:xfrm rot="21138599" flipV="1">
            <a:off x="5919420" y="6696046"/>
            <a:ext cx="231888" cy="155832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47" name="MH_Other_1"/>
          <p:cNvSpPr/>
          <p:nvPr>
            <p:custDataLst>
              <p:tags r:id="rId80"/>
            </p:custDataLst>
          </p:nvPr>
        </p:nvSpPr>
        <p:spPr>
          <a:xfrm rot="20330696" flipV="1">
            <a:off x="4814738" y="6880976"/>
            <a:ext cx="558626" cy="223061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48" name="MH_Other_1"/>
          <p:cNvSpPr/>
          <p:nvPr>
            <p:custDataLst>
              <p:tags r:id="rId81"/>
            </p:custDataLst>
          </p:nvPr>
        </p:nvSpPr>
        <p:spPr>
          <a:xfrm rot="18572433" flipV="1">
            <a:off x="4638589" y="7163695"/>
            <a:ext cx="898301" cy="200652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49" name="MH_Other_1"/>
          <p:cNvSpPr/>
          <p:nvPr>
            <p:custDataLst>
              <p:tags r:id="rId82"/>
            </p:custDataLst>
          </p:nvPr>
        </p:nvSpPr>
        <p:spPr>
          <a:xfrm rot="1458416" flipV="1">
            <a:off x="4873789" y="6697006"/>
            <a:ext cx="545613" cy="154296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50" name="MH_Other_1"/>
          <p:cNvSpPr/>
          <p:nvPr>
            <p:custDataLst>
              <p:tags r:id="rId83"/>
            </p:custDataLst>
          </p:nvPr>
        </p:nvSpPr>
        <p:spPr>
          <a:xfrm rot="3522296" flipV="1">
            <a:off x="3843398" y="7121299"/>
            <a:ext cx="900653" cy="28277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51" name="MH_Other_1"/>
          <p:cNvSpPr/>
          <p:nvPr>
            <p:custDataLst>
              <p:tags r:id="rId84"/>
            </p:custDataLst>
          </p:nvPr>
        </p:nvSpPr>
        <p:spPr>
          <a:xfrm rot="2016766" flipV="1">
            <a:off x="4069451" y="6848154"/>
            <a:ext cx="438552" cy="200013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52" name="MH_Other_1"/>
          <p:cNvSpPr/>
          <p:nvPr>
            <p:custDataLst>
              <p:tags r:id="rId85"/>
            </p:custDataLst>
          </p:nvPr>
        </p:nvSpPr>
        <p:spPr>
          <a:xfrm rot="19956366" flipV="1">
            <a:off x="4206292" y="6624146"/>
            <a:ext cx="333100" cy="21269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53" name="MH_SubTitle_1"/>
          <p:cNvSpPr/>
          <p:nvPr>
            <p:custDataLst>
              <p:tags r:id="rId86"/>
            </p:custDataLst>
          </p:nvPr>
        </p:nvSpPr>
        <p:spPr>
          <a:xfrm>
            <a:off x="11684263" y="5559881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同意</a:t>
            </a:r>
            <a:endParaRPr lang="en-US" altLang="zh-CN" sz="105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MH_SubTitle_1"/>
          <p:cNvSpPr/>
          <p:nvPr>
            <p:custDataLst>
              <p:tags r:id="rId87"/>
            </p:custDataLst>
          </p:nvPr>
        </p:nvSpPr>
        <p:spPr>
          <a:xfrm>
            <a:off x="7751716" y="6890727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en-US" altLang="zh-CN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endParaRPr lang="en-US" altLang="zh-CN" sz="105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MH_SubTitle_1"/>
          <p:cNvSpPr/>
          <p:nvPr>
            <p:custDataLst>
              <p:tags r:id="rId88"/>
            </p:custDataLst>
          </p:nvPr>
        </p:nvSpPr>
        <p:spPr>
          <a:xfrm>
            <a:off x="8215468" y="6350910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三级</a:t>
            </a:r>
            <a:endParaRPr lang="en-US" altLang="zh-CN" sz="105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MH_SubTitle_1"/>
          <p:cNvSpPr/>
          <p:nvPr>
            <p:custDataLst>
              <p:tags r:id="rId89"/>
            </p:custDataLst>
          </p:nvPr>
        </p:nvSpPr>
        <p:spPr>
          <a:xfrm>
            <a:off x="8517732" y="5979596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二级</a:t>
            </a:r>
            <a:endParaRPr lang="en-US" altLang="zh-CN" sz="105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MH_SubTitle_1"/>
          <p:cNvSpPr/>
          <p:nvPr>
            <p:custDataLst>
              <p:tags r:id="rId90"/>
            </p:custDataLst>
          </p:nvPr>
        </p:nvSpPr>
        <p:spPr>
          <a:xfrm>
            <a:off x="8594462" y="5472733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一级决策</a:t>
            </a:r>
            <a:endParaRPr lang="en-US" altLang="zh-CN" sz="105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MH_SubTitle_1"/>
          <p:cNvSpPr/>
          <p:nvPr>
            <p:custDataLst>
              <p:tags r:id="rId91"/>
            </p:custDataLst>
          </p:nvPr>
        </p:nvSpPr>
        <p:spPr>
          <a:xfrm>
            <a:off x="4391660" y="7338022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拒绝</a:t>
            </a:r>
            <a:endParaRPr lang="en-US" altLang="zh-CN" sz="105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MH_SubTitle_1"/>
          <p:cNvSpPr/>
          <p:nvPr>
            <p:custDataLst>
              <p:tags r:id="rId92"/>
            </p:custDataLst>
          </p:nvPr>
        </p:nvSpPr>
        <p:spPr>
          <a:xfrm>
            <a:off x="4426851" y="6808575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移转</a:t>
            </a:r>
            <a:endParaRPr lang="en-US" altLang="zh-CN" sz="105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MH_SubTitle_1"/>
          <p:cNvSpPr/>
          <p:nvPr>
            <p:custDataLst>
              <p:tags r:id="rId93"/>
            </p:custDataLst>
          </p:nvPr>
        </p:nvSpPr>
        <p:spPr>
          <a:xfrm>
            <a:off x="4511295" y="6346268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接受</a:t>
            </a:r>
            <a:endParaRPr lang="en-US" altLang="zh-CN" sz="105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MH_SubTitle_1"/>
          <p:cNvSpPr/>
          <p:nvPr>
            <p:custDataLst>
              <p:tags r:id="rId94"/>
            </p:custDataLst>
          </p:nvPr>
        </p:nvSpPr>
        <p:spPr>
          <a:xfrm>
            <a:off x="5325299" y="6506904"/>
            <a:ext cx="600091" cy="569951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rmAutofit fontScale="85000" lnSpcReduction="20000"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</a:t>
            </a:r>
            <a:endParaRPr lang="en-US" altLang="zh-CN" sz="160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MH_SubTitle_1"/>
          <p:cNvSpPr/>
          <p:nvPr>
            <p:custDataLst>
              <p:tags r:id="rId95"/>
            </p:custDataLst>
          </p:nvPr>
        </p:nvSpPr>
        <p:spPr>
          <a:xfrm>
            <a:off x="6491288" y="7541428"/>
            <a:ext cx="728824" cy="656486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rmAutofit fontScale="77500" lnSpcReduction="20000"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他处理</a:t>
            </a:r>
            <a:endParaRPr lang="en-US" altLang="zh-CN" sz="160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MH_SubTitle_1"/>
          <p:cNvSpPr/>
          <p:nvPr>
            <p:custDataLst>
              <p:tags r:id="rId96"/>
            </p:custDataLst>
          </p:nvPr>
        </p:nvSpPr>
        <p:spPr>
          <a:xfrm>
            <a:off x="7495150" y="5590904"/>
            <a:ext cx="728824" cy="656486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rmAutofit fontScale="77500" lnSpcReduction="20000"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自处理</a:t>
            </a:r>
            <a:endParaRPr lang="en-US" altLang="zh-CN" sz="160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MH_Other_1"/>
          <p:cNvSpPr/>
          <p:nvPr>
            <p:custDataLst>
              <p:tags r:id="rId97"/>
            </p:custDataLst>
          </p:nvPr>
        </p:nvSpPr>
        <p:spPr>
          <a:xfrm rot="20933009" flipV="1">
            <a:off x="8168923" y="5605845"/>
            <a:ext cx="453442" cy="28749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66" name="MH_Other_1"/>
          <p:cNvSpPr/>
          <p:nvPr>
            <p:custDataLst>
              <p:tags r:id="rId98"/>
            </p:custDataLst>
          </p:nvPr>
        </p:nvSpPr>
        <p:spPr>
          <a:xfrm rot="1322527" flipV="1">
            <a:off x="8200583" y="5954069"/>
            <a:ext cx="373447" cy="19959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67" name="MH_Other_1"/>
          <p:cNvSpPr/>
          <p:nvPr>
            <p:custDataLst>
              <p:tags r:id="rId99"/>
            </p:custDataLst>
          </p:nvPr>
        </p:nvSpPr>
        <p:spPr>
          <a:xfrm rot="2745621" flipV="1">
            <a:off x="7946786" y="6247724"/>
            <a:ext cx="373447" cy="19959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69" name="MH_Other_1"/>
          <p:cNvSpPr/>
          <p:nvPr>
            <p:custDataLst>
              <p:tags r:id="rId100"/>
            </p:custDataLst>
          </p:nvPr>
        </p:nvSpPr>
        <p:spPr>
          <a:xfrm rot="1064245" flipV="1">
            <a:off x="9098034" y="5720396"/>
            <a:ext cx="490300" cy="26590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70" name="MH_Other_1"/>
          <p:cNvSpPr/>
          <p:nvPr>
            <p:custDataLst>
              <p:tags r:id="rId101"/>
            </p:custDataLst>
          </p:nvPr>
        </p:nvSpPr>
        <p:spPr>
          <a:xfrm rot="20564351" flipV="1">
            <a:off x="9038502" y="6022496"/>
            <a:ext cx="551925" cy="209302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71" name="MH_Other_1"/>
          <p:cNvSpPr/>
          <p:nvPr>
            <p:custDataLst>
              <p:tags r:id="rId102"/>
            </p:custDataLst>
          </p:nvPr>
        </p:nvSpPr>
        <p:spPr>
          <a:xfrm rot="19955413" flipV="1">
            <a:off x="8694849" y="6304437"/>
            <a:ext cx="987624" cy="164301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73" name="MH_Other_1"/>
          <p:cNvSpPr/>
          <p:nvPr>
            <p:custDataLst>
              <p:tags r:id="rId103"/>
            </p:custDataLst>
          </p:nvPr>
        </p:nvSpPr>
        <p:spPr>
          <a:xfrm rot="21448752" flipV="1">
            <a:off x="10308163" y="5868768"/>
            <a:ext cx="373447" cy="19959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74" name="MH_Other_1"/>
          <p:cNvSpPr/>
          <p:nvPr>
            <p:custDataLst>
              <p:tags r:id="rId104"/>
            </p:custDataLst>
          </p:nvPr>
        </p:nvSpPr>
        <p:spPr>
          <a:xfrm rot="21138599" flipV="1">
            <a:off x="11340343" y="5724590"/>
            <a:ext cx="373447" cy="189651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75" name="MH_Other_1"/>
          <p:cNvSpPr/>
          <p:nvPr>
            <p:custDataLst>
              <p:tags r:id="rId105"/>
            </p:custDataLst>
          </p:nvPr>
        </p:nvSpPr>
        <p:spPr>
          <a:xfrm rot="1501129" flipV="1">
            <a:off x="11309209" y="6036376"/>
            <a:ext cx="373447" cy="19959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76" name="MH_Other_1"/>
          <p:cNvSpPr/>
          <p:nvPr>
            <p:custDataLst>
              <p:tags r:id="rId106"/>
            </p:custDataLst>
          </p:nvPr>
        </p:nvSpPr>
        <p:spPr>
          <a:xfrm rot="907098" flipV="1">
            <a:off x="13131848" y="6012763"/>
            <a:ext cx="1045292" cy="162710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77" name="MH_Other_1"/>
          <p:cNvSpPr/>
          <p:nvPr>
            <p:custDataLst>
              <p:tags r:id="rId107"/>
            </p:custDataLst>
          </p:nvPr>
        </p:nvSpPr>
        <p:spPr>
          <a:xfrm rot="3055841" flipV="1">
            <a:off x="11159601" y="6286786"/>
            <a:ext cx="373447" cy="19959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178" name="组合 177"/>
          <p:cNvGrpSpPr/>
          <p:nvPr/>
        </p:nvGrpSpPr>
        <p:grpSpPr>
          <a:xfrm rot="3077589">
            <a:off x="7905642" y="6721301"/>
            <a:ext cx="528638" cy="71437"/>
            <a:chOff x="3508375" y="5983289"/>
            <a:chExt cx="528638" cy="71437"/>
          </a:xfrm>
          <a:solidFill>
            <a:srgbClr val="5B9BD5"/>
          </a:solidFill>
        </p:grpSpPr>
        <p:sp>
          <p:nvSpPr>
            <p:cNvPr id="179" name="MH_Other_23"/>
            <p:cNvSpPr/>
            <p:nvPr>
              <p:custDataLst>
                <p:tags r:id="rId178"/>
              </p:custDataLst>
            </p:nvPr>
          </p:nvSpPr>
          <p:spPr>
            <a:xfrm>
              <a:off x="3508375" y="5983289"/>
              <a:ext cx="71438" cy="71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0" name="MH_Other_24"/>
            <p:cNvSpPr/>
            <p:nvPr>
              <p:custDataLst>
                <p:tags r:id="rId179"/>
              </p:custDataLst>
            </p:nvPr>
          </p:nvSpPr>
          <p:spPr>
            <a:xfrm>
              <a:off x="3660775" y="5983289"/>
              <a:ext cx="71438" cy="71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1" name="MH_Other_25"/>
            <p:cNvSpPr/>
            <p:nvPr>
              <p:custDataLst>
                <p:tags r:id="rId180"/>
              </p:custDataLst>
            </p:nvPr>
          </p:nvSpPr>
          <p:spPr>
            <a:xfrm>
              <a:off x="3813175" y="5983289"/>
              <a:ext cx="71438" cy="71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2" name="MH_Other_26"/>
            <p:cNvSpPr/>
            <p:nvPr>
              <p:custDataLst>
                <p:tags r:id="rId181"/>
              </p:custDataLst>
            </p:nvPr>
          </p:nvSpPr>
          <p:spPr>
            <a:xfrm>
              <a:off x="3965575" y="5983289"/>
              <a:ext cx="71438" cy="71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185" name="MH_SubTitle_1"/>
          <p:cNvSpPr/>
          <p:nvPr>
            <p:custDataLst>
              <p:tags r:id="rId108"/>
            </p:custDataLst>
          </p:nvPr>
        </p:nvSpPr>
        <p:spPr>
          <a:xfrm>
            <a:off x="9575441" y="5642765"/>
            <a:ext cx="728824" cy="656486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rmAutofit fontScale="62500" lnSpcReduction="20000"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权重分筛</a:t>
            </a:r>
            <a:endParaRPr lang="en-US" altLang="zh-CN" sz="160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MH_SubTitle_1"/>
          <p:cNvSpPr/>
          <p:nvPr>
            <p:custDataLst>
              <p:tags r:id="rId109"/>
            </p:custDataLst>
          </p:nvPr>
        </p:nvSpPr>
        <p:spPr>
          <a:xfrm>
            <a:off x="10650297" y="5652484"/>
            <a:ext cx="728824" cy="656486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rmAutofit fontScale="62500" lnSpcReduction="20000"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风险评估</a:t>
            </a:r>
            <a:endParaRPr lang="en-US" altLang="zh-CN" sz="1600" b="1" kern="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" name="MH_SubTitle_1"/>
          <p:cNvSpPr/>
          <p:nvPr>
            <p:custDataLst>
              <p:tags r:id="rId110"/>
            </p:custDataLst>
          </p:nvPr>
        </p:nvSpPr>
        <p:spPr>
          <a:xfrm>
            <a:off x="11611512" y="6049018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否定</a:t>
            </a:r>
            <a:endParaRPr lang="en-US" altLang="zh-CN" sz="105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MH_SubTitle_1"/>
          <p:cNvSpPr/>
          <p:nvPr>
            <p:custDataLst>
              <p:tags r:id="rId111"/>
            </p:custDataLst>
          </p:nvPr>
        </p:nvSpPr>
        <p:spPr>
          <a:xfrm>
            <a:off x="11287957" y="6479918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存疑</a:t>
            </a:r>
            <a:endParaRPr lang="en-US" altLang="zh-CN" sz="105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MH_SubTitle_1"/>
          <p:cNvSpPr/>
          <p:nvPr>
            <p:custDataLst>
              <p:tags r:id="rId112"/>
            </p:custDataLst>
          </p:nvPr>
        </p:nvSpPr>
        <p:spPr>
          <a:xfrm>
            <a:off x="8722346" y="7329953"/>
            <a:ext cx="512082" cy="497703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邀请</a:t>
            </a:r>
            <a:r>
              <a:rPr lang="en-US" altLang="zh-CN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90" name="MH_SubTitle_1"/>
          <p:cNvSpPr/>
          <p:nvPr>
            <p:custDataLst>
              <p:tags r:id="rId113"/>
            </p:custDataLst>
          </p:nvPr>
        </p:nvSpPr>
        <p:spPr>
          <a:xfrm>
            <a:off x="8554514" y="6909892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并合</a:t>
            </a:r>
            <a:r>
              <a:rPr lang="en-US" altLang="zh-CN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M-B</a:t>
            </a:r>
          </a:p>
        </p:txBody>
      </p:sp>
      <p:sp>
        <p:nvSpPr>
          <p:cNvPr id="191" name="MH_SubTitle_1"/>
          <p:cNvSpPr/>
          <p:nvPr>
            <p:custDataLst>
              <p:tags r:id="rId114"/>
            </p:custDataLst>
          </p:nvPr>
        </p:nvSpPr>
        <p:spPr>
          <a:xfrm>
            <a:off x="12585158" y="5682846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</a:t>
            </a:r>
            <a:endParaRPr lang="en-US" altLang="zh-CN" sz="105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" name="MH_Other_1"/>
          <p:cNvSpPr/>
          <p:nvPr>
            <p:custDataLst>
              <p:tags r:id="rId115"/>
            </p:custDataLst>
          </p:nvPr>
        </p:nvSpPr>
        <p:spPr>
          <a:xfrm rot="3454018" flipV="1">
            <a:off x="13030815" y="3745854"/>
            <a:ext cx="674809" cy="340856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93" name="MH_Other_1"/>
          <p:cNvSpPr/>
          <p:nvPr>
            <p:custDataLst>
              <p:tags r:id="rId116"/>
            </p:custDataLst>
          </p:nvPr>
        </p:nvSpPr>
        <p:spPr>
          <a:xfrm rot="21138599" flipV="1">
            <a:off x="7207462" y="7778884"/>
            <a:ext cx="373447" cy="19959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95" name="MH_Other_1"/>
          <p:cNvSpPr/>
          <p:nvPr>
            <p:custDataLst>
              <p:tags r:id="rId117"/>
            </p:custDataLst>
          </p:nvPr>
        </p:nvSpPr>
        <p:spPr>
          <a:xfrm rot="586505" flipV="1">
            <a:off x="12250873" y="5765462"/>
            <a:ext cx="373447" cy="19959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97" name="MH_Other_3"/>
          <p:cNvSpPr/>
          <p:nvPr>
            <p:custDataLst>
              <p:tags r:id="rId118"/>
            </p:custDataLst>
          </p:nvPr>
        </p:nvSpPr>
        <p:spPr>
          <a:xfrm flipH="1" flipV="1">
            <a:off x="13014857" y="8029007"/>
            <a:ext cx="1660434" cy="697905"/>
          </a:xfrm>
          <a:custGeom>
            <a:avLst/>
            <a:gdLst>
              <a:gd name="connsiteX0" fmla="*/ 662583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378619 h 1514475"/>
              <a:gd name="connsiteX3" fmla="*/ 662583 w 3190875"/>
              <a:gd name="connsiteY3" fmla="*/ 378619 h 1514475"/>
              <a:gd name="connsiteX4" fmla="*/ 378619 w 3190875"/>
              <a:gd name="connsiteY4" fmla="*/ 662583 h 1514475"/>
              <a:gd name="connsiteX5" fmla="*/ 378619 w 3190875"/>
              <a:gd name="connsiteY5" fmla="*/ 1514475 h 1514475"/>
              <a:gd name="connsiteX6" fmla="*/ 0 w 3190875"/>
              <a:gd name="connsiteY6" fmla="*/ 1514475 h 1514475"/>
              <a:gd name="connsiteX7" fmla="*/ 0 w 3190875"/>
              <a:gd name="connsiteY7" fmla="*/ 662583 h 1514475"/>
              <a:gd name="connsiteX8" fmla="*/ 662583 w 3190875"/>
              <a:gd name="connsiteY8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875" h="1514475">
                <a:moveTo>
                  <a:pt x="662583" y="0"/>
                </a:moveTo>
                <a:lnTo>
                  <a:pt x="3190875" y="0"/>
                </a:lnTo>
                <a:lnTo>
                  <a:pt x="3190875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lnTo>
                  <a:pt x="0" y="1514475"/>
                </a:ln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close/>
              </a:path>
            </a:pathLst>
          </a:custGeom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14483431" y="7110462"/>
            <a:ext cx="191860" cy="9185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 198"/>
          <p:cNvSpPr/>
          <p:nvPr/>
        </p:nvSpPr>
        <p:spPr>
          <a:xfrm>
            <a:off x="3996923" y="8553225"/>
            <a:ext cx="9065552" cy="171359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MH_SubTitle_2"/>
          <p:cNvSpPr/>
          <p:nvPr>
            <p:custDataLst>
              <p:tags r:id="rId119"/>
            </p:custDataLst>
          </p:nvPr>
        </p:nvSpPr>
        <p:spPr>
          <a:xfrm>
            <a:off x="7568257" y="7634731"/>
            <a:ext cx="756715" cy="540184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accent1"/>
                </a:solidFill>
              </a:rPr>
              <a:t>Block</a:t>
            </a:r>
            <a:r>
              <a:rPr lang="zh-CN" altLang="en-US" b="1" dirty="0">
                <a:solidFill>
                  <a:schemeClr val="accent1"/>
                </a:solidFill>
              </a:rPr>
              <a:t>合并</a:t>
            </a:r>
          </a:p>
        </p:txBody>
      </p:sp>
      <p:sp>
        <p:nvSpPr>
          <p:cNvPr id="202" name="MH_Other_1"/>
          <p:cNvSpPr/>
          <p:nvPr>
            <p:custDataLst>
              <p:tags r:id="rId120"/>
            </p:custDataLst>
          </p:nvPr>
        </p:nvSpPr>
        <p:spPr>
          <a:xfrm rot="1462459" flipV="1">
            <a:off x="8236710" y="8143889"/>
            <a:ext cx="674809" cy="15466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03" name="MH_Other_1"/>
          <p:cNvSpPr/>
          <p:nvPr>
            <p:custDataLst>
              <p:tags r:id="rId121"/>
            </p:custDataLst>
          </p:nvPr>
        </p:nvSpPr>
        <p:spPr>
          <a:xfrm flipV="1">
            <a:off x="9220671" y="7508316"/>
            <a:ext cx="800290" cy="155917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04" name="MH_Other_1"/>
          <p:cNvSpPr/>
          <p:nvPr>
            <p:custDataLst>
              <p:tags r:id="rId122"/>
            </p:custDataLst>
          </p:nvPr>
        </p:nvSpPr>
        <p:spPr>
          <a:xfrm rot="1186453" flipV="1">
            <a:off x="9084265" y="7282855"/>
            <a:ext cx="961053" cy="16987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07" name="MH_SubTitle_1"/>
          <p:cNvSpPr/>
          <p:nvPr>
            <p:custDataLst>
              <p:tags r:id="rId123"/>
            </p:custDataLst>
          </p:nvPr>
        </p:nvSpPr>
        <p:spPr>
          <a:xfrm>
            <a:off x="8709293" y="7727118"/>
            <a:ext cx="512082" cy="497703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仲裁</a:t>
            </a:r>
            <a:r>
              <a:rPr lang="en-US" altLang="zh-CN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208" name="MH_SubTitle_1"/>
          <p:cNvSpPr/>
          <p:nvPr>
            <p:custDataLst>
              <p:tags r:id="rId124"/>
            </p:custDataLst>
          </p:nvPr>
        </p:nvSpPr>
        <p:spPr>
          <a:xfrm>
            <a:off x="8708588" y="8092793"/>
            <a:ext cx="512082" cy="497703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  <a:r>
              <a:rPr lang="en-US" altLang="zh-CN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209" name="MH_SubTitle_1"/>
          <p:cNvSpPr/>
          <p:nvPr>
            <p:custDataLst>
              <p:tags r:id="rId125"/>
            </p:custDataLst>
          </p:nvPr>
        </p:nvSpPr>
        <p:spPr>
          <a:xfrm>
            <a:off x="11916190" y="6848410"/>
            <a:ext cx="440644" cy="447040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同意</a:t>
            </a:r>
            <a:endParaRPr lang="en-US" altLang="zh-CN" sz="105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" name="MH_Other_1"/>
          <p:cNvSpPr/>
          <p:nvPr>
            <p:custDataLst>
              <p:tags r:id="rId126"/>
            </p:custDataLst>
          </p:nvPr>
        </p:nvSpPr>
        <p:spPr>
          <a:xfrm rot="20235219" flipV="1">
            <a:off x="9172885" y="7647929"/>
            <a:ext cx="810996" cy="25798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11" name="MH_Other_1"/>
          <p:cNvSpPr/>
          <p:nvPr>
            <p:custDataLst>
              <p:tags r:id="rId127"/>
            </p:custDataLst>
          </p:nvPr>
        </p:nvSpPr>
        <p:spPr>
          <a:xfrm rot="19213656" flipV="1">
            <a:off x="9090273" y="7928754"/>
            <a:ext cx="1069540" cy="15074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13" name="MH_SubTitle_1"/>
          <p:cNvSpPr/>
          <p:nvPr>
            <p:custDataLst>
              <p:tags r:id="rId128"/>
            </p:custDataLst>
          </p:nvPr>
        </p:nvSpPr>
        <p:spPr>
          <a:xfrm>
            <a:off x="9902424" y="7224056"/>
            <a:ext cx="728824" cy="656486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rmAutofit fontScale="62500" lnSpcReduction="20000"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权重分筛</a:t>
            </a:r>
            <a:endParaRPr lang="en-US" altLang="zh-CN" sz="160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4" name="MH_Other_1"/>
          <p:cNvSpPr/>
          <p:nvPr>
            <p:custDataLst>
              <p:tags r:id="rId129"/>
            </p:custDataLst>
          </p:nvPr>
        </p:nvSpPr>
        <p:spPr>
          <a:xfrm rot="21448752" flipV="1">
            <a:off x="10636234" y="7426435"/>
            <a:ext cx="373447" cy="19959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15" name="MH_SubTitle_1"/>
          <p:cNvSpPr/>
          <p:nvPr>
            <p:custDataLst>
              <p:tags r:id="rId130"/>
            </p:custDataLst>
          </p:nvPr>
        </p:nvSpPr>
        <p:spPr>
          <a:xfrm>
            <a:off x="10952497" y="7236503"/>
            <a:ext cx="728824" cy="656486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rmAutofit fontScale="62500" lnSpcReduction="20000"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风险评估</a:t>
            </a:r>
            <a:endParaRPr lang="en-US" altLang="zh-CN" sz="1600" b="1" kern="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6" name="MH_Other_1"/>
          <p:cNvSpPr/>
          <p:nvPr>
            <p:custDataLst>
              <p:tags r:id="rId131"/>
            </p:custDataLst>
          </p:nvPr>
        </p:nvSpPr>
        <p:spPr>
          <a:xfrm rot="20002451" flipV="1">
            <a:off x="11581750" y="7180960"/>
            <a:ext cx="373447" cy="189651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17" name="MH_SubTitle_1"/>
          <p:cNvSpPr/>
          <p:nvPr>
            <p:custDataLst>
              <p:tags r:id="rId132"/>
            </p:custDataLst>
          </p:nvPr>
        </p:nvSpPr>
        <p:spPr>
          <a:xfrm>
            <a:off x="11934623" y="7323071"/>
            <a:ext cx="440644" cy="447040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否定</a:t>
            </a:r>
            <a:endParaRPr lang="en-US" altLang="zh-CN" sz="105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8" name="MH_Other_1"/>
          <p:cNvSpPr/>
          <p:nvPr>
            <p:custDataLst>
              <p:tags r:id="rId133"/>
            </p:custDataLst>
          </p:nvPr>
        </p:nvSpPr>
        <p:spPr>
          <a:xfrm rot="21279032" flipV="1">
            <a:off x="11674245" y="7432636"/>
            <a:ext cx="316933" cy="18640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19" name="MH_Other_1"/>
          <p:cNvSpPr/>
          <p:nvPr>
            <p:custDataLst>
              <p:tags r:id="rId134"/>
            </p:custDataLst>
          </p:nvPr>
        </p:nvSpPr>
        <p:spPr>
          <a:xfrm rot="2288181">
            <a:off x="11591775" y="7706904"/>
            <a:ext cx="411691" cy="178102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20" name="MH_SubTitle_1"/>
          <p:cNvSpPr/>
          <p:nvPr>
            <p:custDataLst>
              <p:tags r:id="rId135"/>
            </p:custDataLst>
          </p:nvPr>
        </p:nvSpPr>
        <p:spPr>
          <a:xfrm>
            <a:off x="11917147" y="7829854"/>
            <a:ext cx="440644" cy="447040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存疑</a:t>
            </a:r>
            <a:endParaRPr lang="en-US" altLang="zh-CN" sz="105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3" name="MH_Other_1"/>
          <p:cNvSpPr/>
          <p:nvPr>
            <p:custDataLst>
              <p:tags r:id="rId136"/>
            </p:custDataLst>
          </p:nvPr>
        </p:nvSpPr>
        <p:spPr>
          <a:xfrm rot="18341044" flipV="1">
            <a:off x="12154233" y="7530277"/>
            <a:ext cx="816744" cy="137037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24" name="MH_Other_1"/>
          <p:cNvSpPr/>
          <p:nvPr>
            <p:custDataLst>
              <p:tags r:id="rId137"/>
            </p:custDataLst>
          </p:nvPr>
        </p:nvSpPr>
        <p:spPr>
          <a:xfrm rot="19515181" flipV="1">
            <a:off x="12328796" y="7292309"/>
            <a:ext cx="486050" cy="140146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25" name="MH_Other_1"/>
          <p:cNvSpPr/>
          <p:nvPr>
            <p:custDataLst>
              <p:tags r:id="rId138"/>
            </p:custDataLst>
          </p:nvPr>
        </p:nvSpPr>
        <p:spPr>
          <a:xfrm rot="907098" flipV="1">
            <a:off x="12314635" y="7065151"/>
            <a:ext cx="467276" cy="155922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26" name="MH_SubTitle_1"/>
          <p:cNvSpPr/>
          <p:nvPr>
            <p:custDataLst>
              <p:tags r:id="rId139"/>
            </p:custDataLst>
          </p:nvPr>
        </p:nvSpPr>
        <p:spPr>
          <a:xfrm>
            <a:off x="12737563" y="6960357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</a:t>
            </a:r>
            <a:endParaRPr lang="en-US" altLang="zh-CN" sz="105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7" name="MH_SubTitle_1"/>
          <p:cNvSpPr/>
          <p:nvPr>
            <p:custDataLst>
              <p:tags r:id="rId140"/>
            </p:custDataLst>
          </p:nvPr>
        </p:nvSpPr>
        <p:spPr>
          <a:xfrm>
            <a:off x="9425188" y="6893147"/>
            <a:ext cx="306390" cy="1562238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自处理</a:t>
            </a:r>
            <a:endParaRPr lang="en-US" altLang="zh-CN" sz="105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3520447" y="6344430"/>
            <a:ext cx="764046" cy="746923"/>
            <a:chOff x="4067968" y="28716"/>
            <a:chExt cx="1038603" cy="928894"/>
          </a:xfrm>
        </p:grpSpPr>
        <p:sp>
          <p:nvSpPr>
            <p:cNvPr id="141" name="MH_SubTitle_1"/>
            <p:cNvSpPr/>
            <p:nvPr>
              <p:custDataLst>
                <p:tags r:id="rId176"/>
              </p:custDataLst>
            </p:nvPr>
          </p:nvSpPr>
          <p:spPr>
            <a:xfrm>
              <a:off x="4067968" y="28716"/>
              <a:ext cx="1038603" cy="92889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移交</a:t>
              </a:r>
              <a:r>
                <a:rPr lang="en-US" altLang="zh-CN" sz="1600" b="1" kern="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block</a:t>
              </a:r>
            </a:p>
          </p:txBody>
        </p:sp>
        <p:sp>
          <p:nvSpPr>
            <p:cNvPr id="142" name="MH_Other_7"/>
            <p:cNvSpPr>
              <a:spLocks/>
            </p:cNvSpPr>
            <p:nvPr>
              <p:custDataLst>
                <p:tags r:id="rId177"/>
              </p:custDataLst>
            </p:nvPr>
          </p:nvSpPr>
          <p:spPr bwMode="auto">
            <a:xfrm rot="10800000">
              <a:off x="4175613" y="653936"/>
              <a:ext cx="854404" cy="250458"/>
            </a:xfrm>
            <a:custGeom>
              <a:avLst/>
              <a:gdLst>
                <a:gd name="T0" fmla="*/ 0 w 1403048"/>
                <a:gd name="T1" fmla="*/ 0 h 461949"/>
                <a:gd name="T2" fmla="*/ 1403048 w 1403048"/>
                <a:gd name="T3" fmla="*/ 461949 h 461949"/>
              </a:gdLst>
              <a:ahLst/>
              <a:cxnLst/>
              <a:rect l="T0" t="T1" r="T2" b="T3"/>
              <a:pathLst>
                <a:path w="1403048" h="461949">
                  <a:moveTo>
                    <a:pt x="701524" y="0"/>
                  </a:moveTo>
                  <a:cubicBezTo>
                    <a:pt x="1016136" y="0"/>
                    <a:pt x="1286342" y="190126"/>
                    <a:pt x="1403048" y="461949"/>
                  </a:cubicBezTo>
                  <a:lnTo>
                    <a:pt x="0" y="461949"/>
                  </a:lnTo>
                  <a:cubicBezTo>
                    <a:pt x="116706" y="190126"/>
                    <a:pt x="386912" y="0"/>
                    <a:pt x="701524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8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3258639" y="5786130"/>
            <a:ext cx="763407" cy="209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MH_Other_1"/>
          <p:cNvSpPr/>
          <p:nvPr>
            <p:custDataLst>
              <p:tags r:id="rId141"/>
            </p:custDataLst>
          </p:nvPr>
        </p:nvSpPr>
        <p:spPr>
          <a:xfrm rot="5400000" flipV="1">
            <a:off x="2860754" y="5836380"/>
            <a:ext cx="1061039" cy="960540"/>
          </a:xfrm>
          <a:custGeom>
            <a:avLst/>
            <a:gdLst>
              <a:gd name="connsiteX0" fmla="*/ 2036881 w 2036881"/>
              <a:gd name="connsiteY0" fmla="*/ 0 h 1514475"/>
              <a:gd name="connsiteX1" fmla="*/ 662583 w 2036881"/>
              <a:gd name="connsiteY1" fmla="*/ 0 h 1514475"/>
              <a:gd name="connsiteX2" fmla="*/ 0 w 2036881"/>
              <a:gd name="connsiteY2" fmla="*/ 662583 h 1514475"/>
              <a:gd name="connsiteX3" fmla="*/ 0 w 2036881"/>
              <a:gd name="connsiteY3" fmla="*/ 1514475 h 1514475"/>
              <a:gd name="connsiteX4" fmla="*/ 378619 w 2036881"/>
              <a:gd name="connsiteY4" fmla="*/ 1514475 h 1514475"/>
              <a:gd name="connsiteX5" fmla="*/ 378619 w 2036881"/>
              <a:gd name="connsiteY5" fmla="*/ 662583 h 1514475"/>
              <a:gd name="connsiteX6" fmla="*/ 662583 w 2036881"/>
              <a:gd name="connsiteY6" fmla="*/ 378619 h 1514475"/>
              <a:gd name="connsiteX7" fmla="*/ 2036881 w 2036881"/>
              <a:gd name="connsiteY7" fmla="*/ 378619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81" h="1514475">
                <a:moveTo>
                  <a:pt x="2036881" y="0"/>
                </a:moveTo>
                <a:lnTo>
                  <a:pt x="662583" y="0"/>
                </a:lnTo>
                <a:cubicBezTo>
                  <a:pt x="296649" y="0"/>
                  <a:pt x="0" y="296649"/>
                  <a:pt x="0" y="662583"/>
                </a:cubicBezTo>
                <a:lnTo>
                  <a:pt x="0" y="1514475"/>
                </a:lnTo>
                <a:lnTo>
                  <a:pt x="378619" y="1514475"/>
                </a:lnTo>
                <a:lnTo>
                  <a:pt x="378619" y="662583"/>
                </a:lnTo>
                <a:cubicBezTo>
                  <a:pt x="378619" y="505754"/>
                  <a:pt x="505754" y="378619"/>
                  <a:pt x="662583" y="378619"/>
                </a:cubicBezTo>
                <a:lnTo>
                  <a:pt x="2036881" y="37861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13770" y="6809082"/>
            <a:ext cx="232499" cy="1044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MH_SubTitle_6"/>
          <p:cNvSpPr/>
          <p:nvPr>
            <p:custDataLst>
              <p:tags r:id="rId142"/>
            </p:custDataLst>
          </p:nvPr>
        </p:nvSpPr>
        <p:spPr>
          <a:xfrm>
            <a:off x="2901289" y="7634149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92500" lnSpcReduction="20000"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accent1"/>
                </a:solidFill>
              </a:rPr>
              <a:t>Cloud-Mind</a:t>
            </a:r>
            <a:r>
              <a:rPr lang="zh-CN" altLang="en-US" b="1" dirty="0">
                <a:solidFill>
                  <a:schemeClr val="accent1"/>
                </a:solidFill>
              </a:rPr>
              <a:t>信息库</a:t>
            </a:r>
          </a:p>
        </p:txBody>
      </p:sp>
      <p:grpSp>
        <p:nvGrpSpPr>
          <p:cNvPr id="230" name="组合 229"/>
          <p:cNvGrpSpPr/>
          <p:nvPr/>
        </p:nvGrpSpPr>
        <p:grpSpPr>
          <a:xfrm>
            <a:off x="5253624" y="8599571"/>
            <a:ext cx="833438" cy="71437"/>
            <a:chOff x="3508375" y="5983289"/>
            <a:chExt cx="833438" cy="71437"/>
          </a:xfrm>
        </p:grpSpPr>
        <p:sp>
          <p:nvSpPr>
            <p:cNvPr id="231" name="MH_Other_23"/>
            <p:cNvSpPr/>
            <p:nvPr>
              <p:custDataLst>
                <p:tags r:id="rId170"/>
              </p:custDataLst>
            </p:nvPr>
          </p:nvSpPr>
          <p:spPr>
            <a:xfrm>
              <a:off x="3508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2" name="MH_Other_24"/>
            <p:cNvSpPr/>
            <p:nvPr>
              <p:custDataLst>
                <p:tags r:id="rId171"/>
              </p:custDataLst>
            </p:nvPr>
          </p:nvSpPr>
          <p:spPr>
            <a:xfrm>
              <a:off x="36607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3" name="MH_Other_25"/>
            <p:cNvSpPr/>
            <p:nvPr>
              <p:custDataLst>
                <p:tags r:id="rId172"/>
              </p:custDataLst>
            </p:nvPr>
          </p:nvSpPr>
          <p:spPr>
            <a:xfrm>
              <a:off x="38131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4" name="MH_Other_26"/>
            <p:cNvSpPr/>
            <p:nvPr>
              <p:custDataLst>
                <p:tags r:id="rId173"/>
              </p:custDataLst>
            </p:nvPr>
          </p:nvSpPr>
          <p:spPr>
            <a:xfrm>
              <a:off x="39655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5" name="MH_Other_27"/>
            <p:cNvSpPr/>
            <p:nvPr>
              <p:custDataLst>
                <p:tags r:id="rId174"/>
              </p:custDataLst>
            </p:nvPr>
          </p:nvSpPr>
          <p:spPr>
            <a:xfrm>
              <a:off x="41179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6" name="MH_Other_28"/>
            <p:cNvSpPr/>
            <p:nvPr>
              <p:custDataLst>
                <p:tags r:id="rId175"/>
              </p:custDataLst>
            </p:nvPr>
          </p:nvSpPr>
          <p:spPr>
            <a:xfrm>
              <a:off x="4270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237" name="组合 236"/>
          <p:cNvGrpSpPr/>
          <p:nvPr/>
        </p:nvGrpSpPr>
        <p:grpSpPr>
          <a:xfrm>
            <a:off x="7783125" y="8599571"/>
            <a:ext cx="833438" cy="71437"/>
            <a:chOff x="3508375" y="5983289"/>
            <a:chExt cx="833438" cy="71437"/>
          </a:xfrm>
        </p:grpSpPr>
        <p:sp>
          <p:nvSpPr>
            <p:cNvPr id="238" name="MH_Other_23"/>
            <p:cNvSpPr/>
            <p:nvPr>
              <p:custDataLst>
                <p:tags r:id="rId164"/>
              </p:custDataLst>
            </p:nvPr>
          </p:nvSpPr>
          <p:spPr>
            <a:xfrm>
              <a:off x="3508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9" name="MH_Other_24"/>
            <p:cNvSpPr/>
            <p:nvPr>
              <p:custDataLst>
                <p:tags r:id="rId165"/>
              </p:custDataLst>
            </p:nvPr>
          </p:nvSpPr>
          <p:spPr>
            <a:xfrm>
              <a:off x="36607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40" name="MH_Other_25"/>
            <p:cNvSpPr/>
            <p:nvPr>
              <p:custDataLst>
                <p:tags r:id="rId166"/>
              </p:custDataLst>
            </p:nvPr>
          </p:nvSpPr>
          <p:spPr>
            <a:xfrm>
              <a:off x="38131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41" name="MH_Other_26"/>
            <p:cNvSpPr/>
            <p:nvPr>
              <p:custDataLst>
                <p:tags r:id="rId167"/>
              </p:custDataLst>
            </p:nvPr>
          </p:nvSpPr>
          <p:spPr>
            <a:xfrm>
              <a:off x="39655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42" name="MH_Other_27"/>
            <p:cNvSpPr/>
            <p:nvPr>
              <p:custDataLst>
                <p:tags r:id="rId168"/>
              </p:custDataLst>
            </p:nvPr>
          </p:nvSpPr>
          <p:spPr>
            <a:xfrm>
              <a:off x="41179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43" name="MH_Other_28"/>
            <p:cNvSpPr/>
            <p:nvPr>
              <p:custDataLst>
                <p:tags r:id="rId169"/>
              </p:custDataLst>
            </p:nvPr>
          </p:nvSpPr>
          <p:spPr>
            <a:xfrm>
              <a:off x="4270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244" name="组合 243"/>
          <p:cNvGrpSpPr/>
          <p:nvPr/>
        </p:nvGrpSpPr>
        <p:grpSpPr>
          <a:xfrm>
            <a:off x="9916237" y="8587847"/>
            <a:ext cx="833438" cy="71437"/>
            <a:chOff x="3508375" y="5983289"/>
            <a:chExt cx="833438" cy="71437"/>
          </a:xfrm>
        </p:grpSpPr>
        <p:sp>
          <p:nvSpPr>
            <p:cNvPr id="245" name="MH_Other_23"/>
            <p:cNvSpPr/>
            <p:nvPr>
              <p:custDataLst>
                <p:tags r:id="rId158"/>
              </p:custDataLst>
            </p:nvPr>
          </p:nvSpPr>
          <p:spPr>
            <a:xfrm>
              <a:off x="3508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46" name="MH_Other_24"/>
            <p:cNvSpPr/>
            <p:nvPr>
              <p:custDataLst>
                <p:tags r:id="rId159"/>
              </p:custDataLst>
            </p:nvPr>
          </p:nvSpPr>
          <p:spPr>
            <a:xfrm>
              <a:off x="36607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47" name="MH_Other_25"/>
            <p:cNvSpPr/>
            <p:nvPr>
              <p:custDataLst>
                <p:tags r:id="rId160"/>
              </p:custDataLst>
            </p:nvPr>
          </p:nvSpPr>
          <p:spPr>
            <a:xfrm>
              <a:off x="38131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48" name="MH_Other_26"/>
            <p:cNvSpPr/>
            <p:nvPr>
              <p:custDataLst>
                <p:tags r:id="rId161"/>
              </p:custDataLst>
            </p:nvPr>
          </p:nvSpPr>
          <p:spPr>
            <a:xfrm>
              <a:off x="39655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49" name="MH_Other_27"/>
            <p:cNvSpPr/>
            <p:nvPr>
              <p:custDataLst>
                <p:tags r:id="rId162"/>
              </p:custDataLst>
            </p:nvPr>
          </p:nvSpPr>
          <p:spPr>
            <a:xfrm>
              <a:off x="41179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50" name="MH_Other_28"/>
            <p:cNvSpPr/>
            <p:nvPr>
              <p:custDataLst>
                <p:tags r:id="rId163"/>
              </p:custDataLst>
            </p:nvPr>
          </p:nvSpPr>
          <p:spPr>
            <a:xfrm>
              <a:off x="4270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12646109" y="8587847"/>
            <a:ext cx="833438" cy="71437"/>
            <a:chOff x="3508375" y="5983289"/>
            <a:chExt cx="833438" cy="71437"/>
          </a:xfrm>
        </p:grpSpPr>
        <p:sp>
          <p:nvSpPr>
            <p:cNvPr id="252" name="MH_Other_23"/>
            <p:cNvSpPr/>
            <p:nvPr>
              <p:custDataLst>
                <p:tags r:id="rId152"/>
              </p:custDataLst>
            </p:nvPr>
          </p:nvSpPr>
          <p:spPr>
            <a:xfrm>
              <a:off x="3508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53" name="MH_Other_24"/>
            <p:cNvSpPr/>
            <p:nvPr>
              <p:custDataLst>
                <p:tags r:id="rId153"/>
              </p:custDataLst>
            </p:nvPr>
          </p:nvSpPr>
          <p:spPr>
            <a:xfrm>
              <a:off x="36607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54" name="MH_Other_25"/>
            <p:cNvSpPr/>
            <p:nvPr>
              <p:custDataLst>
                <p:tags r:id="rId154"/>
              </p:custDataLst>
            </p:nvPr>
          </p:nvSpPr>
          <p:spPr>
            <a:xfrm>
              <a:off x="38131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55" name="MH_Other_26"/>
            <p:cNvSpPr/>
            <p:nvPr>
              <p:custDataLst>
                <p:tags r:id="rId155"/>
              </p:custDataLst>
            </p:nvPr>
          </p:nvSpPr>
          <p:spPr>
            <a:xfrm>
              <a:off x="39655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56" name="MH_Other_27"/>
            <p:cNvSpPr/>
            <p:nvPr>
              <p:custDataLst>
                <p:tags r:id="rId156"/>
              </p:custDataLst>
            </p:nvPr>
          </p:nvSpPr>
          <p:spPr>
            <a:xfrm>
              <a:off x="41179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57" name="MH_Other_28"/>
            <p:cNvSpPr/>
            <p:nvPr>
              <p:custDataLst>
                <p:tags r:id="rId157"/>
              </p:custDataLst>
            </p:nvPr>
          </p:nvSpPr>
          <p:spPr>
            <a:xfrm>
              <a:off x="4270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258" name="组合 257"/>
          <p:cNvGrpSpPr/>
          <p:nvPr/>
        </p:nvGrpSpPr>
        <p:grpSpPr>
          <a:xfrm rot="5400000">
            <a:off x="14160005" y="7721722"/>
            <a:ext cx="833438" cy="71437"/>
            <a:chOff x="3508375" y="5983289"/>
            <a:chExt cx="833438" cy="71437"/>
          </a:xfrm>
        </p:grpSpPr>
        <p:sp>
          <p:nvSpPr>
            <p:cNvPr id="259" name="MH_Other_23"/>
            <p:cNvSpPr/>
            <p:nvPr>
              <p:custDataLst>
                <p:tags r:id="rId146"/>
              </p:custDataLst>
            </p:nvPr>
          </p:nvSpPr>
          <p:spPr>
            <a:xfrm>
              <a:off x="3508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60" name="MH_Other_24"/>
            <p:cNvSpPr/>
            <p:nvPr>
              <p:custDataLst>
                <p:tags r:id="rId147"/>
              </p:custDataLst>
            </p:nvPr>
          </p:nvSpPr>
          <p:spPr>
            <a:xfrm>
              <a:off x="36607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61" name="MH_Other_25"/>
            <p:cNvSpPr/>
            <p:nvPr>
              <p:custDataLst>
                <p:tags r:id="rId148"/>
              </p:custDataLst>
            </p:nvPr>
          </p:nvSpPr>
          <p:spPr>
            <a:xfrm>
              <a:off x="38131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62" name="MH_Other_26"/>
            <p:cNvSpPr/>
            <p:nvPr>
              <p:custDataLst>
                <p:tags r:id="rId149"/>
              </p:custDataLst>
            </p:nvPr>
          </p:nvSpPr>
          <p:spPr>
            <a:xfrm>
              <a:off x="39655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63" name="MH_Other_27"/>
            <p:cNvSpPr/>
            <p:nvPr>
              <p:custDataLst>
                <p:tags r:id="rId150"/>
              </p:custDataLst>
            </p:nvPr>
          </p:nvSpPr>
          <p:spPr>
            <a:xfrm>
              <a:off x="41179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64" name="MH_Other_28"/>
            <p:cNvSpPr/>
            <p:nvPr>
              <p:custDataLst>
                <p:tags r:id="rId151"/>
              </p:custDataLst>
            </p:nvPr>
          </p:nvSpPr>
          <p:spPr>
            <a:xfrm>
              <a:off x="4270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266" name="MH_SubTitle_5"/>
          <p:cNvSpPr/>
          <p:nvPr>
            <p:custDataLst>
              <p:tags r:id="rId143"/>
            </p:custDataLst>
          </p:nvPr>
        </p:nvSpPr>
        <p:spPr>
          <a:xfrm>
            <a:off x="7619599" y="1146790"/>
            <a:ext cx="2128681" cy="513752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个人信息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67" name="MH_SubTitle_5"/>
          <p:cNvSpPr/>
          <p:nvPr>
            <p:custDataLst>
              <p:tags r:id="rId144"/>
            </p:custDataLst>
          </p:nvPr>
        </p:nvSpPr>
        <p:spPr>
          <a:xfrm>
            <a:off x="7315501" y="2129337"/>
            <a:ext cx="2014853" cy="557678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个人权限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1651626" y="3360838"/>
            <a:ext cx="928314" cy="837736"/>
            <a:chOff x="11651626" y="3360838"/>
            <a:chExt cx="928314" cy="837736"/>
          </a:xfrm>
        </p:grpSpPr>
        <p:sp>
          <p:nvSpPr>
            <p:cNvPr id="89" name="MH_SubTitle_1"/>
            <p:cNvSpPr/>
            <p:nvPr>
              <p:custDataLst>
                <p:tags r:id="rId145"/>
              </p:custDataLst>
            </p:nvPr>
          </p:nvSpPr>
          <p:spPr>
            <a:xfrm>
              <a:off x="11651626" y="3360838"/>
              <a:ext cx="928314" cy="837736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/>
            </a:bodyPr>
            <a:lstStyle/>
            <a:p>
              <a:pPr algn="ctr">
                <a:lnSpc>
                  <a:spcPct val="140000"/>
                </a:lnSpc>
                <a:defRPr/>
              </a:pPr>
              <a:endParaRPr lang="en-US" altLang="zh-CN" sz="160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4" name="直接连接符 53"/>
            <p:cNvCxnSpPr>
              <a:endCxn id="89" idx="5"/>
            </p:cNvCxnSpPr>
            <p:nvPr/>
          </p:nvCxnSpPr>
          <p:spPr>
            <a:xfrm>
              <a:off x="11815054" y="3435028"/>
              <a:ext cx="628938" cy="64086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/>
            <p:nvPr/>
          </p:nvCxnSpPr>
          <p:spPr>
            <a:xfrm flipH="1">
              <a:off x="11815054" y="3473627"/>
              <a:ext cx="628938" cy="64086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2618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da-DK" altLang="zh-CN" smtClean="0"/>
              <a:t>LOREM IPSUM DOLOR</a:t>
            </a:r>
            <a:endParaRPr lang="zh-CN" altLang="en-US" smtClean="0"/>
          </a:p>
        </p:txBody>
      </p:sp>
      <p:sp>
        <p:nvSpPr>
          <p:cNvPr id="80" name="MH_Other_1"/>
          <p:cNvSpPr/>
          <p:nvPr>
            <p:custDataLst>
              <p:tags r:id="rId3"/>
            </p:custDataLst>
          </p:nvPr>
        </p:nvSpPr>
        <p:spPr>
          <a:xfrm flipH="1" flipV="1">
            <a:off x="5760244" y="6650833"/>
            <a:ext cx="2036762" cy="1514475"/>
          </a:xfrm>
          <a:custGeom>
            <a:avLst/>
            <a:gdLst>
              <a:gd name="connsiteX0" fmla="*/ 2036881 w 2036881"/>
              <a:gd name="connsiteY0" fmla="*/ 0 h 1514475"/>
              <a:gd name="connsiteX1" fmla="*/ 662583 w 2036881"/>
              <a:gd name="connsiteY1" fmla="*/ 0 h 1514475"/>
              <a:gd name="connsiteX2" fmla="*/ 0 w 2036881"/>
              <a:gd name="connsiteY2" fmla="*/ 662583 h 1514475"/>
              <a:gd name="connsiteX3" fmla="*/ 0 w 2036881"/>
              <a:gd name="connsiteY3" fmla="*/ 1514475 h 1514475"/>
              <a:gd name="connsiteX4" fmla="*/ 378619 w 2036881"/>
              <a:gd name="connsiteY4" fmla="*/ 1514475 h 1514475"/>
              <a:gd name="connsiteX5" fmla="*/ 378619 w 2036881"/>
              <a:gd name="connsiteY5" fmla="*/ 662583 h 1514475"/>
              <a:gd name="connsiteX6" fmla="*/ 662583 w 2036881"/>
              <a:gd name="connsiteY6" fmla="*/ 378619 h 1514475"/>
              <a:gd name="connsiteX7" fmla="*/ 2036881 w 2036881"/>
              <a:gd name="connsiteY7" fmla="*/ 378619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81" h="1514475">
                <a:moveTo>
                  <a:pt x="2036881" y="0"/>
                </a:moveTo>
                <a:lnTo>
                  <a:pt x="662583" y="0"/>
                </a:lnTo>
                <a:cubicBezTo>
                  <a:pt x="296649" y="0"/>
                  <a:pt x="0" y="296649"/>
                  <a:pt x="0" y="662583"/>
                </a:cubicBezTo>
                <a:lnTo>
                  <a:pt x="0" y="1514475"/>
                </a:lnTo>
                <a:lnTo>
                  <a:pt x="378619" y="1514475"/>
                </a:lnTo>
                <a:lnTo>
                  <a:pt x="378619" y="662583"/>
                </a:lnTo>
                <a:cubicBezTo>
                  <a:pt x="378619" y="505754"/>
                  <a:pt x="505754" y="378619"/>
                  <a:pt x="662583" y="378619"/>
                </a:cubicBezTo>
                <a:lnTo>
                  <a:pt x="2036881" y="378619"/>
                </a:lnTo>
                <a:close/>
              </a:path>
            </a:pathLst>
          </a:custGeom>
          <a:solidFill>
            <a:srgbClr val="E6538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Calibri"/>
              <a:ea typeface="幼圆"/>
            </a:endParaRPr>
          </a:p>
        </p:txBody>
      </p:sp>
      <p:sp>
        <p:nvSpPr>
          <p:cNvPr id="81" name="MH_Other_2"/>
          <p:cNvSpPr/>
          <p:nvPr>
            <p:custDataLst>
              <p:tags r:id="rId4"/>
            </p:custDataLst>
          </p:nvPr>
        </p:nvSpPr>
        <p:spPr>
          <a:xfrm flipH="1">
            <a:off x="8124033" y="6385721"/>
            <a:ext cx="2036763" cy="1514475"/>
          </a:xfrm>
          <a:custGeom>
            <a:avLst/>
            <a:gdLst>
              <a:gd name="connsiteX0" fmla="*/ 2036881 w 2036881"/>
              <a:gd name="connsiteY0" fmla="*/ 0 h 1514475"/>
              <a:gd name="connsiteX1" fmla="*/ 662583 w 2036881"/>
              <a:gd name="connsiteY1" fmla="*/ 0 h 1514475"/>
              <a:gd name="connsiteX2" fmla="*/ 0 w 2036881"/>
              <a:gd name="connsiteY2" fmla="*/ 662583 h 1514475"/>
              <a:gd name="connsiteX3" fmla="*/ 0 w 2036881"/>
              <a:gd name="connsiteY3" fmla="*/ 1514475 h 1514475"/>
              <a:gd name="connsiteX4" fmla="*/ 378619 w 2036881"/>
              <a:gd name="connsiteY4" fmla="*/ 1514475 h 1514475"/>
              <a:gd name="connsiteX5" fmla="*/ 378619 w 2036881"/>
              <a:gd name="connsiteY5" fmla="*/ 662583 h 1514475"/>
              <a:gd name="connsiteX6" fmla="*/ 662583 w 2036881"/>
              <a:gd name="connsiteY6" fmla="*/ 378619 h 1514475"/>
              <a:gd name="connsiteX7" fmla="*/ 2036881 w 2036881"/>
              <a:gd name="connsiteY7" fmla="*/ 378619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81" h="1514475">
                <a:moveTo>
                  <a:pt x="2036881" y="0"/>
                </a:moveTo>
                <a:lnTo>
                  <a:pt x="662583" y="0"/>
                </a:lnTo>
                <a:cubicBezTo>
                  <a:pt x="296649" y="0"/>
                  <a:pt x="0" y="296649"/>
                  <a:pt x="0" y="662583"/>
                </a:cubicBezTo>
                <a:lnTo>
                  <a:pt x="0" y="1514475"/>
                </a:lnTo>
                <a:lnTo>
                  <a:pt x="378619" y="1514475"/>
                </a:lnTo>
                <a:lnTo>
                  <a:pt x="378619" y="662583"/>
                </a:lnTo>
                <a:cubicBezTo>
                  <a:pt x="378619" y="505754"/>
                  <a:pt x="505754" y="378619"/>
                  <a:pt x="662583" y="378619"/>
                </a:cubicBezTo>
                <a:lnTo>
                  <a:pt x="2036881" y="378619"/>
                </a:lnTo>
                <a:close/>
              </a:path>
            </a:pathLst>
          </a:custGeom>
          <a:solidFill>
            <a:srgbClr val="E6538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Calibri"/>
              <a:ea typeface="幼圆"/>
            </a:endParaRPr>
          </a:p>
        </p:txBody>
      </p:sp>
      <p:sp>
        <p:nvSpPr>
          <p:cNvPr id="82" name="MH_Other_3"/>
          <p:cNvSpPr/>
          <p:nvPr>
            <p:custDataLst>
              <p:tags r:id="rId5"/>
            </p:custDataLst>
          </p:nvPr>
        </p:nvSpPr>
        <p:spPr>
          <a:xfrm flipH="1" flipV="1">
            <a:off x="9765508" y="6263483"/>
            <a:ext cx="3190875" cy="1514475"/>
          </a:xfrm>
          <a:custGeom>
            <a:avLst/>
            <a:gdLst>
              <a:gd name="connsiteX0" fmla="*/ 662583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378619 h 1514475"/>
              <a:gd name="connsiteX3" fmla="*/ 662583 w 3190875"/>
              <a:gd name="connsiteY3" fmla="*/ 378619 h 1514475"/>
              <a:gd name="connsiteX4" fmla="*/ 378619 w 3190875"/>
              <a:gd name="connsiteY4" fmla="*/ 662583 h 1514475"/>
              <a:gd name="connsiteX5" fmla="*/ 378619 w 3190875"/>
              <a:gd name="connsiteY5" fmla="*/ 1514475 h 1514475"/>
              <a:gd name="connsiteX6" fmla="*/ 0 w 3190875"/>
              <a:gd name="connsiteY6" fmla="*/ 1514475 h 1514475"/>
              <a:gd name="connsiteX7" fmla="*/ 0 w 3190875"/>
              <a:gd name="connsiteY7" fmla="*/ 662583 h 1514475"/>
              <a:gd name="connsiteX8" fmla="*/ 662583 w 3190875"/>
              <a:gd name="connsiteY8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875" h="1514475">
                <a:moveTo>
                  <a:pt x="662583" y="0"/>
                </a:moveTo>
                <a:lnTo>
                  <a:pt x="3190875" y="0"/>
                </a:lnTo>
                <a:lnTo>
                  <a:pt x="3190875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lnTo>
                  <a:pt x="0" y="1514475"/>
                </a:ln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close/>
              </a:path>
            </a:pathLst>
          </a:custGeom>
          <a:solidFill>
            <a:srgbClr val="E6538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Calibri"/>
              <a:ea typeface="幼圆"/>
            </a:endParaRPr>
          </a:p>
        </p:txBody>
      </p:sp>
      <p:sp>
        <p:nvSpPr>
          <p:cNvPr id="83" name="MH_Other_4"/>
          <p:cNvSpPr/>
          <p:nvPr>
            <p:custDataLst>
              <p:tags r:id="rId6"/>
            </p:custDataLst>
          </p:nvPr>
        </p:nvSpPr>
        <p:spPr>
          <a:xfrm flipV="1">
            <a:off x="5060158" y="3464721"/>
            <a:ext cx="3190875" cy="1514475"/>
          </a:xfrm>
          <a:custGeom>
            <a:avLst/>
            <a:gdLst>
              <a:gd name="connsiteX0" fmla="*/ 662583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378619 h 1514475"/>
              <a:gd name="connsiteX3" fmla="*/ 662583 w 3190875"/>
              <a:gd name="connsiteY3" fmla="*/ 378619 h 1514475"/>
              <a:gd name="connsiteX4" fmla="*/ 378619 w 3190875"/>
              <a:gd name="connsiteY4" fmla="*/ 662583 h 1514475"/>
              <a:gd name="connsiteX5" fmla="*/ 378619 w 3190875"/>
              <a:gd name="connsiteY5" fmla="*/ 1514475 h 1514475"/>
              <a:gd name="connsiteX6" fmla="*/ 0 w 3190875"/>
              <a:gd name="connsiteY6" fmla="*/ 1514475 h 1514475"/>
              <a:gd name="connsiteX7" fmla="*/ 0 w 3190875"/>
              <a:gd name="connsiteY7" fmla="*/ 662583 h 1514475"/>
              <a:gd name="connsiteX8" fmla="*/ 662583 w 3190875"/>
              <a:gd name="connsiteY8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875" h="1514475">
                <a:moveTo>
                  <a:pt x="662583" y="0"/>
                </a:moveTo>
                <a:lnTo>
                  <a:pt x="3190875" y="0"/>
                </a:lnTo>
                <a:lnTo>
                  <a:pt x="3190875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lnTo>
                  <a:pt x="0" y="1514475"/>
                </a:ln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close/>
              </a:path>
            </a:pathLst>
          </a:custGeom>
          <a:solidFill>
            <a:srgbClr val="E6538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Calibri"/>
              <a:ea typeface="幼圆"/>
            </a:endParaRPr>
          </a:p>
        </p:txBody>
      </p:sp>
      <p:sp>
        <p:nvSpPr>
          <p:cNvPr id="84" name="MH_Other_5"/>
          <p:cNvSpPr/>
          <p:nvPr>
            <p:custDataLst>
              <p:tags r:id="rId7"/>
            </p:custDataLst>
          </p:nvPr>
        </p:nvSpPr>
        <p:spPr>
          <a:xfrm flipV="1">
            <a:off x="8251033" y="4598196"/>
            <a:ext cx="3190875" cy="1514475"/>
          </a:xfrm>
          <a:custGeom>
            <a:avLst/>
            <a:gdLst>
              <a:gd name="connsiteX0" fmla="*/ 662583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378619 h 1514475"/>
              <a:gd name="connsiteX3" fmla="*/ 662583 w 3190875"/>
              <a:gd name="connsiteY3" fmla="*/ 378619 h 1514475"/>
              <a:gd name="connsiteX4" fmla="*/ 378619 w 3190875"/>
              <a:gd name="connsiteY4" fmla="*/ 662583 h 1514475"/>
              <a:gd name="connsiteX5" fmla="*/ 378619 w 3190875"/>
              <a:gd name="connsiteY5" fmla="*/ 1514475 h 1514475"/>
              <a:gd name="connsiteX6" fmla="*/ 0 w 3190875"/>
              <a:gd name="connsiteY6" fmla="*/ 1514475 h 1514475"/>
              <a:gd name="connsiteX7" fmla="*/ 0 w 3190875"/>
              <a:gd name="connsiteY7" fmla="*/ 662583 h 1514475"/>
              <a:gd name="connsiteX8" fmla="*/ 662583 w 3190875"/>
              <a:gd name="connsiteY8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875" h="1514475">
                <a:moveTo>
                  <a:pt x="662583" y="0"/>
                </a:moveTo>
                <a:lnTo>
                  <a:pt x="3190875" y="0"/>
                </a:lnTo>
                <a:lnTo>
                  <a:pt x="3190875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lnTo>
                  <a:pt x="0" y="1514475"/>
                </a:ln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close/>
              </a:path>
            </a:pathLst>
          </a:custGeom>
          <a:solidFill>
            <a:srgbClr val="E6538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Calibri"/>
              <a:ea typeface="幼圆"/>
            </a:endParaRPr>
          </a:p>
        </p:txBody>
      </p:sp>
      <p:sp>
        <p:nvSpPr>
          <p:cNvPr id="85" name="MH_Other_6"/>
          <p:cNvSpPr/>
          <p:nvPr>
            <p:custDataLst>
              <p:tags r:id="rId8"/>
            </p:custDataLst>
          </p:nvPr>
        </p:nvSpPr>
        <p:spPr>
          <a:xfrm rot="5400000">
            <a:off x="11544302" y="5629277"/>
            <a:ext cx="1309687" cy="1514475"/>
          </a:xfrm>
          <a:custGeom>
            <a:avLst/>
            <a:gdLst>
              <a:gd name="connsiteX0" fmla="*/ 0 w 1309689"/>
              <a:gd name="connsiteY0" fmla="*/ 1514475 h 1514475"/>
              <a:gd name="connsiteX1" fmla="*/ 0 w 1309689"/>
              <a:gd name="connsiteY1" fmla="*/ 662583 h 1514475"/>
              <a:gd name="connsiteX2" fmla="*/ 662583 w 1309689"/>
              <a:gd name="connsiteY2" fmla="*/ 0 h 1514475"/>
              <a:gd name="connsiteX3" fmla="*/ 1309689 w 1309689"/>
              <a:gd name="connsiteY3" fmla="*/ 0 h 1514475"/>
              <a:gd name="connsiteX4" fmla="*/ 1309689 w 1309689"/>
              <a:gd name="connsiteY4" fmla="*/ 378619 h 1514475"/>
              <a:gd name="connsiteX5" fmla="*/ 662583 w 1309689"/>
              <a:gd name="connsiteY5" fmla="*/ 378619 h 1514475"/>
              <a:gd name="connsiteX6" fmla="*/ 378619 w 1309689"/>
              <a:gd name="connsiteY6" fmla="*/ 662583 h 1514475"/>
              <a:gd name="connsiteX7" fmla="*/ 378619 w 1309689"/>
              <a:gd name="connsiteY7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9689" h="1514475">
                <a:moveTo>
                  <a:pt x="0" y="1514475"/>
                </a:move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lnTo>
                  <a:pt x="1309689" y="0"/>
                </a:lnTo>
                <a:lnTo>
                  <a:pt x="1309689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close/>
              </a:path>
            </a:pathLst>
          </a:custGeom>
          <a:solidFill>
            <a:srgbClr val="E6538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Calibri"/>
              <a:ea typeface="幼圆"/>
            </a:endParaRPr>
          </a:p>
        </p:txBody>
      </p:sp>
      <p:sp>
        <p:nvSpPr>
          <p:cNvPr id="86" name="MH_SubTitle_1"/>
          <p:cNvSpPr/>
          <p:nvPr>
            <p:custDataLst>
              <p:tags r:id="rId9"/>
            </p:custDataLst>
          </p:nvPr>
        </p:nvSpPr>
        <p:spPr>
          <a:xfrm>
            <a:off x="4648994" y="4193381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b="1" kern="0" dirty="0">
                <a:solidFill>
                  <a:srgbClr val="E6538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LOREM</a:t>
            </a:r>
            <a:endParaRPr lang="zh-CN" altLang="en-US" b="1" kern="0" dirty="0">
              <a:solidFill>
                <a:srgbClr val="E6538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7" name="MH_SubTitle_2"/>
          <p:cNvSpPr/>
          <p:nvPr>
            <p:custDataLst>
              <p:tags r:id="rId10"/>
            </p:custDataLst>
          </p:nvPr>
        </p:nvSpPr>
        <p:spPr>
          <a:xfrm>
            <a:off x="7836694" y="4202906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b="1" kern="0" dirty="0">
                <a:solidFill>
                  <a:srgbClr val="E6538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LOREM</a:t>
            </a:r>
            <a:endParaRPr lang="zh-CN" altLang="en-US" b="1" kern="0" dirty="0">
              <a:solidFill>
                <a:srgbClr val="E6538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8" name="MH_SubTitle_3"/>
          <p:cNvSpPr/>
          <p:nvPr>
            <p:custDataLst>
              <p:tags r:id="rId11"/>
            </p:custDataLst>
          </p:nvPr>
        </p:nvSpPr>
        <p:spPr>
          <a:xfrm>
            <a:off x="12162631" y="5330031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b="1" kern="0" dirty="0">
                <a:solidFill>
                  <a:srgbClr val="E6538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LOREM</a:t>
            </a:r>
            <a:endParaRPr lang="zh-CN" altLang="en-US" b="1" kern="0" dirty="0">
              <a:solidFill>
                <a:srgbClr val="E6538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9" name="MH_Other_7"/>
          <p:cNvSpPr/>
          <p:nvPr>
            <p:custDataLst>
              <p:tags r:id="rId12"/>
            </p:custDataLst>
          </p:nvPr>
        </p:nvSpPr>
        <p:spPr>
          <a:xfrm>
            <a:off x="5204621" y="4007646"/>
            <a:ext cx="71437" cy="71437"/>
          </a:xfrm>
          <a:prstGeom prst="ellipse">
            <a:avLst/>
          </a:prstGeom>
          <a:solidFill>
            <a:srgbClr val="FE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E65383"/>
              </a:solidFill>
              <a:latin typeface="Calibri"/>
              <a:ea typeface="幼圆"/>
            </a:endParaRPr>
          </a:p>
        </p:txBody>
      </p:sp>
      <p:sp>
        <p:nvSpPr>
          <p:cNvPr id="90" name="MH_Other_8"/>
          <p:cNvSpPr/>
          <p:nvPr>
            <p:custDataLst>
              <p:tags r:id="rId13"/>
            </p:custDataLst>
          </p:nvPr>
        </p:nvSpPr>
        <p:spPr>
          <a:xfrm>
            <a:off x="7500146" y="4750596"/>
            <a:ext cx="71437" cy="71437"/>
          </a:xfrm>
          <a:prstGeom prst="ellipse">
            <a:avLst/>
          </a:prstGeom>
          <a:solidFill>
            <a:srgbClr val="FE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E65383"/>
              </a:solidFill>
              <a:latin typeface="Calibri"/>
              <a:ea typeface="幼圆"/>
            </a:endParaRPr>
          </a:p>
        </p:txBody>
      </p:sp>
      <p:sp>
        <p:nvSpPr>
          <p:cNvPr id="91" name="MH_Other_9"/>
          <p:cNvSpPr/>
          <p:nvPr>
            <p:custDataLst>
              <p:tags r:id="rId14"/>
            </p:custDataLst>
          </p:nvPr>
        </p:nvSpPr>
        <p:spPr>
          <a:xfrm>
            <a:off x="7652546" y="4750596"/>
            <a:ext cx="71437" cy="71437"/>
          </a:xfrm>
          <a:prstGeom prst="ellipse">
            <a:avLst/>
          </a:prstGeom>
          <a:solidFill>
            <a:srgbClr val="FE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E65383"/>
              </a:solidFill>
              <a:latin typeface="Calibri"/>
              <a:ea typeface="幼圆"/>
            </a:endParaRPr>
          </a:p>
        </p:txBody>
      </p:sp>
      <p:sp>
        <p:nvSpPr>
          <p:cNvPr id="92" name="MH_Other_10"/>
          <p:cNvSpPr/>
          <p:nvPr>
            <p:custDataLst>
              <p:tags r:id="rId15"/>
            </p:custDataLst>
          </p:nvPr>
        </p:nvSpPr>
        <p:spPr>
          <a:xfrm>
            <a:off x="11630821" y="5884071"/>
            <a:ext cx="73025" cy="71437"/>
          </a:xfrm>
          <a:prstGeom prst="ellipse">
            <a:avLst/>
          </a:prstGeom>
          <a:solidFill>
            <a:srgbClr val="FE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E65383"/>
              </a:solidFill>
              <a:latin typeface="Calibri"/>
              <a:ea typeface="幼圆"/>
            </a:endParaRPr>
          </a:p>
        </p:txBody>
      </p:sp>
      <p:sp>
        <p:nvSpPr>
          <p:cNvPr id="93" name="MH_Other_11"/>
          <p:cNvSpPr/>
          <p:nvPr>
            <p:custDataLst>
              <p:tags r:id="rId16"/>
            </p:custDataLst>
          </p:nvPr>
        </p:nvSpPr>
        <p:spPr>
          <a:xfrm>
            <a:off x="11783221" y="5884071"/>
            <a:ext cx="73025" cy="71437"/>
          </a:xfrm>
          <a:prstGeom prst="ellipse">
            <a:avLst/>
          </a:prstGeom>
          <a:solidFill>
            <a:srgbClr val="FE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E65383"/>
              </a:solidFill>
              <a:latin typeface="Calibri"/>
              <a:ea typeface="幼圆"/>
            </a:endParaRPr>
          </a:p>
        </p:txBody>
      </p:sp>
      <p:sp>
        <p:nvSpPr>
          <p:cNvPr id="94" name="MH_Other_12"/>
          <p:cNvSpPr/>
          <p:nvPr>
            <p:custDataLst>
              <p:tags r:id="rId17"/>
            </p:custDataLst>
          </p:nvPr>
        </p:nvSpPr>
        <p:spPr>
          <a:xfrm>
            <a:off x="11935621" y="5884071"/>
            <a:ext cx="73025" cy="71437"/>
          </a:xfrm>
          <a:prstGeom prst="ellipse">
            <a:avLst/>
          </a:prstGeom>
          <a:solidFill>
            <a:srgbClr val="FE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E65383"/>
              </a:solidFill>
              <a:latin typeface="Calibri"/>
              <a:ea typeface="幼圆"/>
            </a:endParaRPr>
          </a:p>
        </p:txBody>
      </p:sp>
      <p:sp>
        <p:nvSpPr>
          <p:cNvPr id="95" name="MH_SubTitle_4"/>
          <p:cNvSpPr/>
          <p:nvPr>
            <p:custDataLst>
              <p:tags r:id="rId18"/>
            </p:custDataLst>
          </p:nvPr>
        </p:nvSpPr>
        <p:spPr>
          <a:xfrm>
            <a:off x="9413081" y="7001669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b="1" kern="0" dirty="0">
                <a:solidFill>
                  <a:srgbClr val="E6538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LOREM</a:t>
            </a:r>
            <a:endParaRPr lang="zh-CN" altLang="en-US" b="1" kern="0" dirty="0">
              <a:solidFill>
                <a:srgbClr val="E6538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6" name="MH_Other_13"/>
          <p:cNvSpPr/>
          <p:nvPr>
            <p:custDataLst>
              <p:tags r:id="rId19"/>
            </p:custDataLst>
          </p:nvPr>
        </p:nvSpPr>
        <p:spPr>
          <a:xfrm>
            <a:off x="10740231" y="7555706"/>
            <a:ext cx="71438" cy="71438"/>
          </a:xfrm>
          <a:prstGeom prst="ellipse">
            <a:avLst/>
          </a:prstGeom>
          <a:solidFill>
            <a:srgbClr val="FE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E65383"/>
              </a:solidFill>
              <a:latin typeface="Calibri"/>
              <a:ea typeface="幼圆"/>
            </a:endParaRPr>
          </a:p>
        </p:txBody>
      </p:sp>
      <p:sp>
        <p:nvSpPr>
          <p:cNvPr id="97" name="MH_Other_14"/>
          <p:cNvSpPr/>
          <p:nvPr>
            <p:custDataLst>
              <p:tags r:id="rId20"/>
            </p:custDataLst>
          </p:nvPr>
        </p:nvSpPr>
        <p:spPr>
          <a:xfrm>
            <a:off x="10892631" y="7555706"/>
            <a:ext cx="71438" cy="71438"/>
          </a:xfrm>
          <a:prstGeom prst="ellipse">
            <a:avLst/>
          </a:prstGeom>
          <a:solidFill>
            <a:srgbClr val="FE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E65383"/>
              </a:solidFill>
              <a:latin typeface="Calibri"/>
              <a:ea typeface="幼圆"/>
            </a:endParaRPr>
          </a:p>
        </p:txBody>
      </p:sp>
      <p:sp>
        <p:nvSpPr>
          <p:cNvPr id="98" name="MH_Other_15"/>
          <p:cNvSpPr/>
          <p:nvPr>
            <p:custDataLst>
              <p:tags r:id="rId21"/>
            </p:custDataLst>
          </p:nvPr>
        </p:nvSpPr>
        <p:spPr>
          <a:xfrm>
            <a:off x="11045031" y="7555706"/>
            <a:ext cx="71438" cy="71438"/>
          </a:xfrm>
          <a:prstGeom prst="ellipse">
            <a:avLst/>
          </a:prstGeom>
          <a:solidFill>
            <a:srgbClr val="FE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E65383"/>
              </a:solidFill>
              <a:latin typeface="Calibri"/>
              <a:ea typeface="幼圆"/>
            </a:endParaRPr>
          </a:p>
        </p:txBody>
      </p:sp>
      <p:sp>
        <p:nvSpPr>
          <p:cNvPr id="99" name="MH_Other_16"/>
          <p:cNvSpPr/>
          <p:nvPr>
            <p:custDataLst>
              <p:tags r:id="rId22"/>
            </p:custDataLst>
          </p:nvPr>
        </p:nvSpPr>
        <p:spPr>
          <a:xfrm>
            <a:off x="11197431" y="7555706"/>
            <a:ext cx="71438" cy="71438"/>
          </a:xfrm>
          <a:prstGeom prst="ellipse">
            <a:avLst/>
          </a:prstGeom>
          <a:solidFill>
            <a:srgbClr val="FE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E65383"/>
              </a:solidFill>
              <a:latin typeface="Calibri"/>
              <a:ea typeface="幼圆"/>
            </a:endParaRPr>
          </a:p>
        </p:txBody>
      </p:sp>
      <p:sp>
        <p:nvSpPr>
          <p:cNvPr id="100" name="MH_SubTitle_5"/>
          <p:cNvSpPr/>
          <p:nvPr>
            <p:custDataLst>
              <p:tags r:id="rId23"/>
            </p:custDataLst>
          </p:nvPr>
        </p:nvSpPr>
        <p:spPr>
          <a:xfrm>
            <a:off x="6966744" y="5980906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b="1" kern="0" dirty="0">
                <a:solidFill>
                  <a:srgbClr val="E6538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LOREM</a:t>
            </a:r>
            <a:endParaRPr lang="zh-CN" altLang="en-US" b="1" kern="0" dirty="0">
              <a:solidFill>
                <a:srgbClr val="E6538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1" name="MH_Other_17"/>
          <p:cNvSpPr/>
          <p:nvPr>
            <p:custDataLst>
              <p:tags r:id="rId24"/>
            </p:custDataLst>
          </p:nvPr>
        </p:nvSpPr>
        <p:spPr>
          <a:xfrm>
            <a:off x="8293896" y="6536531"/>
            <a:ext cx="71437" cy="71438"/>
          </a:xfrm>
          <a:prstGeom prst="ellipse">
            <a:avLst/>
          </a:prstGeom>
          <a:solidFill>
            <a:srgbClr val="FE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E65383"/>
              </a:solidFill>
              <a:latin typeface="Calibri"/>
              <a:ea typeface="幼圆"/>
            </a:endParaRPr>
          </a:p>
        </p:txBody>
      </p:sp>
      <p:sp>
        <p:nvSpPr>
          <p:cNvPr id="102" name="MH_Other_18"/>
          <p:cNvSpPr/>
          <p:nvPr>
            <p:custDataLst>
              <p:tags r:id="rId25"/>
            </p:custDataLst>
          </p:nvPr>
        </p:nvSpPr>
        <p:spPr>
          <a:xfrm>
            <a:off x="8446296" y="6536531"/>
            <a:ext cx="71437" cy="71438"/>
          </a:xfrm>
          <a:prstGeom prst="ellipse">
            <a:avLst/>
          </a:prstGeom>
          <a:solidFill>
            <a:srgbClr val="FE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E65383"/>
              </a:solidFill>
              <a:latin typeface="Calibri"/>
              <a:ea typeface="幼圆"/>
            </a:endParaRPr>
          </a:p>
        </p:txBody>
      </p:sp>
      <p:sp>
        <p:nvSpPr>
          <p:cNvPr id="103" name="MH_Other_19"/>
          <p:cNvSpPr/>
          <p:nvPr>
            <p:custDataLst>
              <p:tags r:id="rId26"/>
            </p:custDataLst>
          </p:nvPr>
        </p:nvSpPr>
        <p:spPr>
          <a:xfrm>
            <a:off x="8598696" y="6536531"/>
            <a:ext cx="71437" cy="71438"/>
          </a:xfrm>
          <a:prstGeom prst="ellipse">
            <a:avLst/>
          </a:prstGeom>
          <a:solidFill>
            <a:srgbClr val="FE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E65383"/>
              </a:solidFill>
              <a:latin typeface="Calibri"/>
              <a:ea typeface="幼圆"/>
            </a:endParaRPr>
          </a:p>
        </p:txBody>
      </p:sp>
      <p:sp>
        <p:nvSpPr>
          <p:cNvPr id="104" name="MH_Other_20"/>
          <p:cNvSpPr/>
          <p:nvPr>
            <p:custDataLst>
              <p:tags r:id="rId27"/>
            </p:custDataLst>
          </p:nvPr>
        </p:nvSpPr>
        <p:spPr>
          <a:xfrm>
            <a:off x="8751096" y="6536531"/>
            <a:ext cx="71437" cy="71438"/>
          </a:xfrm>
          <a:prstGeom prst="ellipse">
            <a:avLst/>
          </a:prstGeom>
          <a:solidFill>
            <a:srgbClr val="FE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E65383"/>
              </a:solidFill>
              <a:latin typeface="Calibri"/>
              <a:ea typeface="幼圆"/>
            </a:endParaRPr>
          </a:p>
        </p:txBody>
      </p:sp>
      <p:sp>
        <p:nvSpPr>
          <p:cNvPr id="105" name="MH_Other_21"/>
          <p:cNvSpPr/>
          <p:nvPr>
            <p:custDataLst>
              <p:tags r:id="rId28"/>
            </p:custDataLst>
          </p:nvPr>
        </p:nvSpPr>
        <p:spPr>
          <a:xfrm>
            <a:off x="8903496" y="6536531"/>
            <a:ext cx="71437" cy="71438"/>
          </a:xfrm>
          <a:prstGeom prst="ellipse">
            <a:avLst/>
          </a:prstGeom>
          <a:solidFill>
            <a:srgbClr val="FE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E65383"/>
              </a:solidFill>
              <a:latin typeface="Calibri"/>
              <a:ea typeface="幼圆"/>
            </a:endParaRPr>
          </a:p>
        </p:txBody>
      </p:sp>
      <p:sp>
        <p:nvSpPr>
          <p:cNvPr id="106" name="MH_Other_22"/>
          <p:cNvSpPr/>
          <p:nvPr>
            <p:custDataLst>
              <p:tags r:id="rId29"/>
            </p:custDataLst>
          </p:nvPr>
        </p:nvSpPr>
        <p:spPr>
          <a:xfrm rot="16200000" flipH="1" flipV="1">
            <a:off x="4167188" y="6386514"/>
            <a:ext cx="2036762" cy="1514475"/>
          </a:xfrm>
          <a:custGeom>
            <a:avLst/>
            <a:gdLst>
              <a:gd name="connsiteX0" fmla="*/ 2036881 w 2036881"/>
              <a:gd name="connsiteY0" fmla="*/ 0 h 1514475"/>
              <a:gd name="connsiteX1" fmla="*/ 662583 w 2036881"/>
              <a:gd name="connsiteY1" fmla="*/ 0 h 1514475"/>
              <a:gd name="connsiteX2" fmla="*/ 0 w 2036881"/>
              <a:gd name="connsiteY2" fmla="*/ 662583 h 1514475"/>
              <a:gd name="connsiteX3" fmla="*/ 0 w 2036881"/>
              <a:gd name="connsiteY3" fmla="*/ 1514475 h 1514475"/>
              <a:gd name="connsiteX4" fmla="*/ 378619 w 2036881"/>
              <a:gd name="connsiteY4" fmla="*/ 1514475 h 1514475"/>
              <a:gd name="connsiteX5" fmla="*/ 378619 w 2036881"/>
              <a:gd name="connsiteY5" fmla="*/ 662583 h 1514475"/>
              <a:gd name="connsiteX6" fmla="*/ 662583 w 2036881"/>
              <a:gd name="connsiteY6" fmla="*/ 378619 h 1514475"/>
              <a:gd name="connsiteX7" fmla="*/ 2036881 w 2036881"/>
              <a:gd name="connsiteY7" fmla="*/ 378619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81" h="1514475">
                <a:moveTo>
                  <a:pt x="2036881" y="0"/>
                </a:moveTo>
                <a:lnTo>
                  <a:pt x="662583" y="0"/>
                </a:lnTo>
                <a:cubicBezTo>
                  <a:pt x="296649" y="0"/>
                  <a:pt x="0" y="296649"/>
                  <a:pt x="0" y="662583"/>
                </a:cubicBezTo>
                <a:lnTo>
                  <a:pt x="0" y="1514475"/>
                </a:lnTo>
                <a:lnTo>
                  <a:pt x="378619" y="1514475"/>
                </a:lnTo>
                <a:lnTo>
                  <a:pt x="378619" y="662583"/>
                </a:lnTo>
                <a:cubicBezTo>
                  <a:pt x="378619" y="505754"/>
                  <a:pt x="505754" y="378619"/>
                  <a:pt x="662583" y="378619"/>
                </a:cubicBezTo>
                <a:lnTo>
                  <a:pt x="2036881" y="378619"/>
                </a:lnTo>
                <a:close/>
              </a:path>
            </a:pathLst>
          </a:custGeom>
          <a:solidFill>
            <a:srgbClr val="E6538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Calibri"/>
              <a:ea typeface="幼圆"/>
            </a:endParaRPr>
          </a:p>
        </p:txBody>
      </p:sp>
      <p:sp>
        <p:nvSpPr>
          <p:cNvPr id="107" name="MH_SubTitle_6"/>
          <p:cNvSpPr/>
          <p:nvPr>
            <p:custDataLst>
              <p:tags r:id="rId30"/>
            </p:custDataLst>
          </p:nvPr>
        </p:nvSpPr>
        <p:spPr>
          <a:xfrm>
            <a:off x="5164931" y="7390606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b="1" kern="0" dirty="0">
                <a:solidFill>
                  <a:srgbClr val="E6538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LOREM</a:t>
            </a:r>
            <a:endParaRPr lang="zh-CN" altLang="en-US" b="1" kern="0" dirty="0">
              <a:solidFill>
                <a:srgbClr val="E6538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8" name="MH_Other_23"/>
          <p:cNvSpPr/>
          <p:nvPr>
            <p:custDataLst>
              <p:tags r:id="rId31"/>
            </p:custDataLst>
          </p:nvPr>
        </p:nvSpPr>
        <p:spPr>
          <a:xfrm>
            <a:off x="6412706" y="7954171"/>
            <a:ext cx="71438" cy="71437"/>
          </a:xfrm>
          <a:prstGeom prst="ellipse">
            <a:avLst/>
          </a:prstGeom>
          <a:solidFill>
            <a:srgbClr val="FE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E65383"/>
              </a:solidFill>
              <a:latin typeface="Calibri"/>
              <a:ea typeface="幼圆"/>
            </a:endParaRPr>
          </a:p>
        </p:txBody>
      </p:sp>
      <p:sp>
        <p:nvSpPr>
          <p:cNvPr id="109" name="MH_Other_24"/>
          <p:cNvSpPr/>
          <p:nvPr>
            <p:custDataLst>
              <p:tags r:id="rId32"/>
            </p:custDataLst>
          </p:nvPr>
        </p:nvSpPr>
        <p:spPr>
          <a:xfrm>
            <a:off x="6565106" y="7954171"/>
            <a:ext cx="71438" cy="71437"/>
          </a:xfrm>
          <a:prstGeom prst="ellipse">
            <a:avLst/>
          </a:prstGeom>
          <a:solidFill>
            <a:srgbClr val="FE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E65383"/>
              </a:solidFill>
              <a:latin typeface="Calibri"/>
              <a:ea typeface="幼圆"/>
            </a:endParaRPr>
          </a:p>
        </p:txBody>
      </p:sp>
      <p:sp>
        <p:nvSpPr>
          <p:cNvPr id="110" name="MH_Other_25"/>
          <p:cNvSpPr/>
          <p:nvPr>
            <p:custDataLst>
              <p:tags r:id="rId33"/>
            </p:custDataLst>
          </p:nvPr>
        </p:nvSpPr>
        <p:spPr>
          <a:xfrm>
            <a:off x="6717506" y="7954171"/>
            <a:ext cx="71438" cy="71437"/>
          </a:xfrm>
          <a:prstGeom prst="ellipse">
            <a:avLst/>
          </a:prstGeom>
          <a:solidFill>
            <a:srgbClr val="FE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E65383"/>
              </a:solidFill>
              <a:latin typeface="Calibri"/>
              <a:ea typeface="幼圆"/>
            </a:endParaRPr>
          </a:p>
        </p:txBody>
      </p:sp>
      <p:sp>
        <p:nvSpPr>
          <p:cNvPr id="111" name="MH_Other_26"/>
          <p:cNvSpPr/>
          <p:nvPr>
            <p:custDataLst>
              <p:tags r:id="rId34"/>
            </p:custDataLst>
          </p:nvPr>
        </p:nvSpPr>
        <p:spPr>
          <a:xfrm>
            <a:off x="6869906" y="7954171"/>
            <a:ext cx="71438" cy="71437"/>
          </a:xfrm>
          <a:prstGeom prst="ellipse">
            <a:avLst/>
          </a:prstGeom>
          <a:solidFill>
            <a:srgbClr val="FE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E65383"/>
              </a:solidFill>
              <a:latin typeface="Calibri"/>
              <a:ea typeface="幼圆"/>
            </a:endParaRPr>
          </a:p>
        </p:txBody>
      </p:sp>
      <p:sp>
        <p:nvSpPr>
          <p:cNvPr id="112" name="MH_Other_27"/>
          <p:cNvSpPr/>
          <p:nvPr>
            <p:custDataLst>
              <p:tags r:id="rId35"/>
            </p:custDataLst>
          </p:nvPr>
        </p:nvSpPr>
        <p:spPr>
          <a:xfrm>
            <a:off x="7022306" y="7954171"/>
            <a:ext cx="71438" cy="71437"/>
          </a:xfrm>
          <a:prstGeom prst="ellipse">
            <a:avLst/>
          </a:prstGeom>
          <a:solidFill>
            <a:srgbClr val="FE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E65383"/>
              </a:solidFill>
              <a:latin typeface="Calibri"/>
              <a:ea typeface="幼圆"/>
            </a:endParaRPr>
          </a:p>
        </p:txBody>
      </p:sp>
      <p:sp>
        <p:nvSpPr>
          <p:cNvPr id="113" name="MH_Other_28"/>
          <p:cNvSpPr/>
          <p:nvPr>
            <p:custDataLst>
              <p:tags r:id="rId36"/>
            </p:custDataLst>
          </p:nvPr>
        </p:nvSpPr>
        <p:spPr>
          <a:xfrm>
            <a:off x="7174706" y="7954171"/>
            <a:ext cx="71438" cy="71437"/>
          </a:xfrm>
          <a:prstGeom prst="ellipse">
            <a:avLst/>
          </a:prstGeom>
          <a:solidFill>
            <a:srgbClr val="FE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E65383"/>
              </a:solidFill>
              <a:latin typeface="Calibri"/>
              <a:ea typeface="幼圆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17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Desc"/>
  <p:tag name="MH" val="20151221004322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322"/>
  <p:tag name="MH_LIBRARY" val="GRAPHIC"/>
  <p:tag name="MH_TYPE" val="Other"/>
  <p:tag name="MH_ORDER" val="8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322"/>
  <p:tag name="MH_LIBRARY" val="GRAPHIC"/>
  <p:tag name="MH_TYPE" val="Desc"/>
  <p:tag name="MH_ORDER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322"/>
  <p:tag name="MH_LIBRARY" val="GRAPHIC"/>
  <p:tag name="MH_TYPE" val="Other"/>
  <p:tag name="MH_ORDER" val="9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322"/>
  <p:tag name="MH_LIBRARY" val="GRAPHIC"/>
  <p:tag name="MH_TYPE" val="SubTitle"/>
  <p:tag name="MH_ORDER" val="3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322"/>
  <p:tag name="MH_LIBRARY" val="GRAPHIC"/>
  <p:tag name="MH_TYPE" val="SubTitle"/>
  <p:tag name="MH_ORDER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322"/>
  <p:tag name="MH_LIBRARY" val="GRAPHIC"/>
  <p:tag name="MH_TYPE" val="SubTitle"/>
  <p:tag name="MH_ORDER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3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SubTitle"/>
  <p:tag name="MH_ORDER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322"/>
  <p:tag name="MH_LIBRARY" val="GRAPHIC"/>
  <p:tag name="MH_TYPE" val="SubTitle"/>
  <p:tag name="MH_ORDER" val="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QiTTB#"/>
  <p:tag name="MH_LAYOUT" val="SubTitle"/>
  <p:tag name="MH" val="20151221004121"/>
  <p:tag name="MH_LIBRARY" val="GRAPHIC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SubTitle"/>
  <p:tag name="MH_ORDER" val="6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SubTitle"/>
  <p:tag name="MH_ORDER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121"/>
  <p:tag name="MH_LIBRARY" val="GRAPHIC"/>
  <p:tag name="MH_TYPE" val="PageTitle"/>
  <p:tag name="MH_ORDER" val="PageTitl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SubTitle"/>
  <p:tag name="MH_ORDER" val="5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5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6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7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8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3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121"/>
  <p:tag name="MH_LIBRARY" val="GRAPHIC"/>
  <p:tag name="MH_TYPE" val="Other"/>
  <p:tag name="MH_ORDER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5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6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7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8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3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4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5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6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7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322"/>
  <p:tag name="MH_LIBRARY" val="GRAPHIC"/>
  <p:tag name="MH_TYPE" val="PageTitle"/>
  <p:tag name="MH_ORDER" val="PageTitl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121"/>
  <p:tag name="MH_LIBRARY" val="GRAPHIC"/>
  <p:tag name="MH_TYPE" val="Other"/>
  <p:tag name="MH_ORDER" val="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3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4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5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6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7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8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3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5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121"/>
  <p:tag name="MH_LIBRARY" val="GRAPHIC"/>
  <p:tag name="MH_TYPE" val="Other"/>
  <p:tag name="MH_ORDER" val="3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7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8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7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3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4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5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6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3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121"/>
  <p:tag name="MH_LIBRARY" val="GRAPHIC"/>
  <p:tag name="MH_TYPE" val="Other"/>
  <p:tag name="MH_ORDER" val="4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5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6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7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8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3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5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6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7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121"/>
  <p:tag name="MH_LIBRARY" val="GRAPHIC"/>
  <p:tag name="MH_TYPE" val="Other"/>
  <p:tag name="MH_ORDER" val="5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3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4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5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6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7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8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3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4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5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121"/>
  <p:tag name="MH_LIBRARY" val="GRAPHIC"/>
  <p:tag name="MH_TYPE" val="Other"/>
  <p:tag name="MH_ORDER" val="6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7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8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3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4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5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6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7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8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121"/>
  <p:tag name="MH_LIBRARY" val="GRAPHIC"/>
  <p:tag name="MH_TYPE" val="SubTitle"/>
  <p:tag name="MH_ORDER" val="2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7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3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7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3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4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5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121"/>
  <p:tag name="MH_LIBRARY" val="GRAPHIC"/>
  <p:tag name="MH_TYPE" val="SubTitle"/>
  <p:tag name="MH_ORDER" val="4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7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8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1221011250"/>
  <p:tag name="MH_LIBRARY" val="GRAPHIC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PageTitle"/>
  <p:tag name="MH_ORDER" val="PageTitl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2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3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4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5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121"/>
  <p:tag name="MH_LIBRARY" val="GRAPHIC"/>
  <p:tag name="MH_TYPE" val="SubTitle"/>
  <p:tag name="MH_ORDER" val="5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SubTitle"/>
  <p:tag name="MH_ORDER" val="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SubTitle"/>
  <p:tag name="MH_ORDER" val="2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SubTitle"/>
  <p:tag name="MH_ORDER" val="3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7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8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9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10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1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12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SubTitle"/>
  <p:tag name="MH_ORDER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121"/>
  <p:tag name="MH_LIBRARY" val="GRAPHIC"/>
  <p:tag name="MH_TYPE" val="SubTitle"/>
  <p:tag name="MH_ORDER" val="3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13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14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15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16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SubTitle"/>
  <p:tag name="MH_ORDER" val="5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17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18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19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20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2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121"/>
  <p:tag name="MH_LIBRARY" val="GRAPHIC"/>
  <p:tag name="MH_TYPE" val="SubTitle"/>
  <p:tag name="MH_ORDER" val="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22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SubTitle"/>
  <p:tag name="MH_ORDER" val="6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23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24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25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26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27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322"/>
  <p:tag name="MH_LIBRARY" val="GRAPHIC"/>
  <p:tag name="MH_TYPE" val="Other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121"/>
  <p:tag name="MH_LIBRARY" val="GRAPHIC"/>
  <p:tag name="MH_TYPE" val="Other"/>
  <p:tag name="MH_ORDER" val="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121"/>
  <p:tag name="MH_LIBRARY" val="GRAPHIC"/>
  <p:tag name="MH_TYPE" val="Other"/>
  <p:tag name="MH_ORDER" val="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121"/>
  <p:tag name="MH_LIBRARY" val="GRAPHIC"/>
  <p:tag name="MH_TYPE" val="Other"/>
  <p:tag name="MH_ORDER" val="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121"/>
  <p:tag name="MH_LIBRARY" val="GRAPHIC"/>
  <p:tag name="MH_TYPE" val="Other"/>
  <p:tag name="MH_ORDER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121"/>
  <p:tag name="MH_LIBRARY" val="GRAPHIC"/>
  <p:tag name="MH_TYPE" val="Other"/>
  <p:tag name="MH_ORDER" val="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YinZJG#"/>
  <p:tag name="MH_LAYOUT" val="TitleSubTitle"/>
  <p:tag name="MH" val="20151221010707"/>
  <p:tag name="MH_LIBRARY" val="GRAPHIC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Title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1221011006"/>
  <p:tag name="MH_LIBRARY" val="GRAPHIC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322"/>
  <p:tag name="MH_LIBRARY" val="GRAPHIC"/>
  <p:tag name="MH_TYPE" val="Other"/>
  <p:tag name="MH_ORDER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322"/>
  <p:tag name="MH_LIBRARY" val="GRAPHIC"/>
  <p:tag name="MH_TYPE" val="Other"/>
  <p:tag name="MH_ORDER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322"/>
  <p:tag name="MH_LIBRARY" val="GRAPHIC"/>
  <p:tag name="MH_TYPE" val="Other"/>
  <p:tag name="MH_ORDER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SubTitle"/>
  <p:tag name="MH_ORDER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SubTitle"/>
  <p:tag name="MH_ORDER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SubTitle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322"/>
  <p:tag name="MH_LIBRARY" val="GRAPHIC"/>
  <p:tag name="MH_TYPE" val="Other"/>
  <p:tag name="MH_ORDER" val="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1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1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1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SubTitle"/>
  <p:tag name="MH_ORDER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1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1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322"/>
  <p:tag name="MH_LIBRARY" val="GRAPHIC"/>
  <p:tag name="MH_TYPE" val="Other"/>
  <p:tag name="MH_ORDER" val="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1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SubTitle"/>
  <p:tag name="MH_ORDER" val="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17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1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19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322"/>
  <p:tag name="MH_LIBRARY" val="GRAPHIC"/>
  <p:tag name="MH_TYPE" val="Other"/>
  <p:tag name="MH_ORDER" val="7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6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1054</TotalTime>
  <Words>196</Words>
  <Application>Microsoft Office PowerPoint</Application>
  <PresentationFormat>自定义</PresentationFormat>
  <Paragraphs>91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宋体</vt:lpstr>
      <vt:lpstr>微软雅黑</vt:lpstr>
      <vt:lpstr>幼圆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LOREM IPSUM DOLOR</vt:lpstr>
      <vt:lpstr>LOREM IPSUM DOLOR</vt:lpstr>
      <vt:lpstr>PowerPoint 演示文稿</vt:lpstr>
      <vt:lpstr>PowerPoint 演示文稿</vt:lpstr>
      <vt:lpstr>LOREM IPSUM DOLOR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微软用户</cp:lastModifiedBy>
  <cp:revision>34</cp:revision>
  <dcterms:created xsi:type="dcterms:W3CDTF">2015-12-20T16:30:48Z</dcterms:created>
  <dcterms:modified xsi:type="dcterms:W3CDTF">2015-12-22T00:01:50Z</dcterms:modified>
</cp:coreProperties>
</file>