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7" r:id="rId4"/>
    <p:sldId id="256" r:id="rId5"/>
  </p:sldIdLst>
  <p:sldSz cx="7775575" cy="100437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002" y="1643778"/>
            <a:ext cx="5832009" cy="3496805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2" y="5275433"/>
            <a:ext cx="5832009" cy="2424978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875" indent="0" algn="ctr">
              <a:buNone/>
              <a:defRPr sz="1530"/>
            </a:lvl3pPr>
            <a:lvl4pPr marL="1166495" indent="0" algn="ctr">
              <a:buNone/>
              <a:defRPr sz="1360"/>
            </a:lvl4pPr>
            <a:lvl5pPr marL="1555115" indent="0" algn="ctr">
              <a:buNone/>
              <a:defRPr sz="1360"/>
            </a:lvl5pPr>
            <a:lvl6pPr marL="1943735" indent="0" algn="ctr">
              <a:buNone/>
              <a:defRPr sz="1360"/>
            </a:lvl6pPr>
            <a:lvl7pPr marL="2332990" indent="0" algn="ctr">
              <a:buNone/>
              <a:defRPr sz="1360"/>
            </a:lvl7pPr>
            <a:lvl8pPr marL="2721610" indent="0" algn="ctr">
              <a:buNone/>
              <a:defRPr sz="1360"/>
            </a:lvl8pPr>
            <a:lvl9pPr marL="311023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4709" y="534751"/>
            <a:ext cx="1676703" cy="85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01" y="534751"/>
            <a:ext cx="4932908" cy="85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601" y="534751"/>
            <a:ext cx="6706811" cy="85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551" y="2504029"/>
            <a:ext cx="6706811" cy="4178030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551" y="6721585"/>
            <a:ext cx="6706811" cy="2197127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875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6495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115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35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99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61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23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01" y="2673754"/>
            <a:ext cx="3304805" cy="6372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6606" y="2673754"/>
            <a:ext cx="3304805" cy="6372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614" y="534751"/>
            <a:ext cx="6706811" cy="19413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614" y="2462179"/>
            <a:ext cx="3289617" cy="120667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875" indent="0">
              <a:buNone/>
              <a:defRPr sz="1530" b="1"/>
            </a:lvl3pPr>
            <a:lvl4pPr marL="1166495" indent="0">
              <a:buNone/>
              <a:defRPr sz="1360" b="1"/>
            </a:lvl4pPr>
            <a:lvl5pPr marL="1555115" indent="0">
              <a:buNone/>
              <a:defRPr sz="1360" b="1"/>
            </a:lvl5pPr>
            <a:lvl6pPr marL="1943735" indent="0">
              <a:buNone/>
              <a:defRPr sz="1360" b="1"/>
            </a:lvl6pPr>
            <a:lvl7pPr marL="2332990" indent="0">
              <a:buNone/>
              <a:defRPr sz="1360" b="1"/>
            </a:lvl7pPr>
            <a:lvl8pPr marL="2721610" indent="0">
              <a:buNone/>
              <a:defRPr sz="1360" b="1"/>
            </a:lvl8pPr>
            <a:lvl9pPr marL="311023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614" y="3668855"/>
            <a:ext cx="3289617" cy="53963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6606" y="2462179"/>
            <a:ext cx="3305818" cy="120667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875" indent="0">
              <a:buNone/>
              <a:defRPr sz="1530" b="1"/>
            </a:lvl3pPr>
            <a:lvl4pPr marL="1166495" indent="0">
              <a:buNone/>
              <a:defRPr sz="1360" b="1"/>
            </a:lvl4pPr>
            <a:lvl5pPr marL="1555115" indent="0">
              <a:buNone/>
              <a:defRPr sz="1360" b="1"/>
            </a:lvl5pPr>
            <a:lvl6pPr marL="1943735" indent="0">
              <a:buNone/>
              <a:defRPr sz="1360" b="1"/>
            </a:lvl6pPr>
            <a:lvl7pPr marL="2332990" indent="0">
              <a:buNone/>
              <a:defRPr sz="1360" b="1"/>
            </a:lvl7pPr>
            <a:lvl8pPr marL="2721610" indent="0">
              <a:buNone/>
              <a:defRPr sz="1360" b="1"/>
            </a:lvl8pPr>
            <a:lvl9pPr marL="311023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6606" y="3668855"/>
            <a:ext cx="3305818" cy="53963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614" y="669601"/>
            <a:ext cx="2507966" cy="2343603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5818" y="1446152"/>
            <a:ext cx="3936606" cy="713776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614" y="3013204"/>
            <a:ext cx="2507966" cy="558233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875" indent="0">
              <a:buNone/>
              <a:defRPr sz="1020"/>
            </a:lvl3pPr>
            <a:lvl4pPr marL="1166495" indent="0">
              <a:buNone/>
              <a:defRPr sz="850"/>
            </a:lvl4pPr>
            <a:lvl5pPr marL="1555115" indent="0">
              <a:buNone/>
              <a:defRPr sz="850"/>
            </a:lvl5pPr>
            <a:lvl6pPr marL="1943735" indent="0">
              <a:buNone/>
              <a:defRPr sz="850"/>
            </a:lvl6pPr>
            <a:lvl7pPr marL="2332990" indent="0">
              <a:buNone/>
              <a:defRPr sz="850"/>
            </a:lvl7pPr>
            <a:lvl8pPr marL="2721610" indent="0">
              <a:buNone/>
              <a:defRPr sz="850"/>
            </a:lvl8pPr>
            <a:lvl9pPr marL="311023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614" y="669601"/>
            <a:ext cx="2507966" cy="2343603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5818" y="1446152"/>
            <a:ext cx="3936606" cy="7137760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875" indent="0">
              <a:buNone/>
              <a:defRPr sz="2040"/>
            </a:lvl3pPr>
            <a:lvl4pPr marL="1166495" indent="0">
              <a:buNone/>
              <a:defRPr sz="1700"/>
            </a:lvl4pPr>
            <a:lvl5pPr marL="1555115" indent="0">
              <a:buNone/>
              <a:defRPr sz="1700"/>
            </a:lvl5pPr>
            <a:lvl6pPr marL="1943735" indent="0">
              <a:buNone/>
              <a:defRPr sz="1700"/>
            </a:lvl6pPr>
            <a:lvl7pPr marL="2332990" indent="0">
              <a:buNone/>
              <a:defRPr sz="1700"/>
            </a:lvl7pPr>
            <a:lvl8pPr marL="2721610" indent="0">
              <a:buNone/>
              <a:defRPr sz="1700"/>
            </a:lvl8pPr>
            <a:lvl9pPr marL="311023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614" y="3013204"/>
            <a:ext cx="2507966" cy="558233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875" indent="0">
              <a:buNone/>
              <a:defRPr sz="1020"/>
            </a:lvl3pPr>
            <a:lvl4pPr marL="1166495" indent="0">
              <a:buNone/>
              <a:defRPr sz="850"/>
            </a:lvl4pPr>
            <a:lvl5pPr marL="1555115" indent="0">
              <a:buNone/>
              <a:defRPr sz="850"/>
            </a:lvl5pPr>
            <a:lvl6pPr marL="1943735" indent="0">
              <a:buNone/>
              <a:defRPr sz="850"/>
            </a:lvl6pPr>
            <a:lvl7pPr marL="2332990" indent="0">
              <a:buNone/>
              <a:defRPr sz="850"/>
            </a:lvl7pPr>
            <a:lvl8pPr marL="2721610" indent="0">
              <a:buNone/>
              <a:defRPr sz="850"/>
            </a:lvl8pPr>
            <a:lvl9pPr marL="311023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01" y="534751"/>
            <a:ext cx="6706811" cy="194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01" y="2673754"/>
            <a:ext cx="6706811" cy="6372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01" y="9309313"/>
            <a:ext cx="1749603" cy="534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5804" y="9309313"/>
            <a:ext cx="2624404" cy="534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91809" y="9309313"/>
            <a:ext cx="1749603" cy="534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77875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675" algn="l" defTabSz="777875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2185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805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9425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868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730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592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4540" indent="-193675" algn="l" defTabSz="777875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875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6495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5115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735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299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161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10230" algn="l" defTabSz="777875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308610" y="304165"/>
            <a:ext cx="16982440" cy="8938260"/>
            <a:chOff x="314" y="-194"/>
            <a:chExt cx="26744" cy="14076"/>
          </a:xfrm>
        </p:grpSpPr>
        <p:sp>
          <p:nvSpPr>
            <p:cNvPr id="80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2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6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4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6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2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5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4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8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7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6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6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5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6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MH_Other_4"/>
            <p:cNvSpPr/>
            <p:nvPr/>
          </p:nvSpPr>
          <p:spPr>
            <a:xfrm flipV="1">
              <a:off x="314" y="-12"/>
              <a:ext cx="3623" cy="2518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1562" y="1483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11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5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34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4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7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9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0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52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62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6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70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8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7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1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3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5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4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8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10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10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1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0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1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12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13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9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6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7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9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0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1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4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5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7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17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5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90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191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3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5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7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202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3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4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3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5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7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9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0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5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6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141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142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23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23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24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25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25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6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89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4" name="直接连接符 53"/>
              <p:cNvCxnSpPr>
                <a:endCxn id="89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-8935085" y="167640"/>
            <a:ext cx="16982440" cy="8938260"/>
            <a:chOff x="314" y="-194"/>
            <a:chExt cx="26744" cy="14076"/>
          </a:xfrm>
        </p:grpSpPr>
        <p:sp>
          <p:nvSpPr>
            <p:cNvPr id="80" name="MH_Other_1"/>
            <p:cNvSpPr/>
            <p:nvPr/>
          </p:nvSpPr>
          <p:spPr>
            <a:xfrm rot="588331">
              <a:off x="15227" y="2172"/>
              <a:ext cx="3578" cy="7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3" name="MH_Other_5"/>
            <p:cNvSpPr/>
            <p:nvPr/>
          </p:nvSpPr>
          <p:spPr>
            <a:xfrm>
              <a:off x="13854" y="46"/>
              <a:ext cx="1814" cy="7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8" name="MH_Other_1"/>
            <p:cNvSpPr/>
            <p:nvPr/>
          </p:nvSpPr>
          <p:spPr>
            <a:xfrm rot="16200000" flipV="1">
              <a:off x="6215" y="7829"/>
              <a:ext cx="169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MH_Other_1"/>
            <p:cNvSpPr/>
            <p:nvPr/>
          </p:nvSpPr>
          <p:spPr>
            <a:xfrm rot="6174873" flipV="1">
              <a:off x="8345" y="12069"/>
              <a:ext cx="2587" cy="4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2" name="MH_Other_1"/>
            <p:cNvSpPr/>
            <p:nvPr/>
          </p:nvSpPr>
          <p:spPr>
            <a:xfrm rot="20398759" flipV="1">
              <a:off x="20778" y="10735"/>
              <a:ext cx="1755" cy="37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1" name="MH_Other_1"/>
            <p:cNvSpPr/>
            <p:nvPr/>
          </p:nvSpPr>
          <p:spPr>
            <a:xfrm rot="19178199" flipV="1">
              <a:off x="12705" y="11629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MH_Other_1"/>
            <p:cNvSpPr/>
            <p:nvPr/>
          </p:nvSpPr>
          <p:spPr>
            <a:xfrm rot="20808070" flipV="1">
              <a:off x="12961" y="11963"/>
              <a:ext cx="928" cy="21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6" name="MH_Other_1"/>
            <p:cNvSpPr/>
            <p:nvPr/>
          </p:nvSpPr>
          <p:spPr>
            <a:xfrm rot="562827" flipV="1">
              <a:off x="12963" y="12342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4" name="MH_Other_1"/>
            <p:cNvSpPr/>
            <p:nvPr/>
          </p:nvSpPr>
          <p:spPr>
            <a:xfrm rot="19296625" flipV="1">
              <a:off x="18213" y="10017"/>
              <a:ext cx="2120" cy="30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6" name="MH_Other_1"/>
            <p:cNvSpPr/>
            <p:nvPr/>
          </p:nvSpPr>
          <p:spPr>
            <a:xfrm rot="19575315" flipV="1">
              <a:off x="19026" y="9453"/>
              <a:ext cx="1042" cy="33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2" name="MH_Other_1"/>
            <p:cNvSpPr/>
            <p:nvPr/>
          </p:nvSpPr>
          <p:spPr>
            <a:xfrm rot="19511621" flipV="1">
              <a:off x="12802" y="10374"/>
              <a:ext cx="2684" cy="2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MH_Other_1"/>
            <p:cNvSpPr/>
            <p:nvPr/>
          </p:nvSpPr>
          <p:spPr>
            <a:xfrm rot="4023607" flipV="1">
              <a:off x="11692" y="10145"/>
              <a:ext cx="1278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MH_Other_1"/>
            <p:cNvSpPr/>
            <p:nvPr/>
          </p:nvSpPr>
          <p:spPr>
            <a:xfrm rot="3936021" flipV="1">
              <a:off x="9816" y="11395"/>
              <a:ext cx="850" cy="40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5" name="MH_Other_1"/>
            <p:cNvSpPr/>
            <p:nvPr/>
          </p:nvSpPr>
          <p:spPr>
            <a:xfrm rot="19142036" flipV="1">
              <a:off x="10921" y="9502"/>
              <a:ext cx="1200" cy="49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4" name="MH_Other_1"/>
            <p:cNvSpPr/>
            <p:nvPr/>
          </p:nvSpPr>
          <p:spPr>
            <a:xfrm rot="20785285">
              <a:off x="6419" y="9167"/>
              <a:ext cx="7439" cy="38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8" name="MH_Other_1"/>
            <p:cNvSpPr/>
            <p:nvPr/>
          </p:nvSpPr>
          <p:spPr>
            <a:xfrm rot="870709" flipV="1">
              <a:off x="14246" y="8180"/>
              <a:ext cx="2168" cy="3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7" name="MH_Other_1"/>
            <p:cNvSpPr/>
            <p:nvPr/>
          </p:nvSpPr>
          <p:spPr>
            <a:xfrm>
              <a:off x="14349" y="6996"/>
              <a:ext cx="853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6" name="MH_Other_1"/>
            <p:cNvSpPr/>
            <p:nvPr/>
          </p:nvSpPr>
          <p:spPr>
            <a:xfrm rot="21279590">
              <a:off x="14613" y="3192"/>
              <a:ext cx="4096" cy="69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6" name="MH_Other_1"/>
            <p:cNvSpPr/>
            <p:nvPr/>
          </p:nvSpPr>
          <p:spPr>
            <a:xfrm rot="2057392">
              <a:off x="20675" y="6159"/>
              <a:ext cx="601" cy="65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5" name="MH_Other_1"/>
            <p:cNvSpPr/>
            <p:nvPr/>
          </p:nvSpPr>
          <p:spPr>
            <a:xfrm rot="20613319">
              <a:off x="14022" y="2103"/>
              <a:ext cx="9294" cy="62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bg2">
                  <a:lumMod val="1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6" name="MH_Other_1"/>
            <p:cNvSpPr/>
            <p:nvPr/>
          </p:nvSpPr>
          <p:spPr>
            <a:xfrm rot="19601372">
              <a:off x="11902" y="5795"/>
              <a:ext cx="95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MH_Other_1"/>
            <p:cNvSpPr/>
            <p:nvPr/>
          </p:nvSpPr>
          <p:spPr>
            <a:xfrm rot="344459">
              <a:off x="9933" y="1874"/>
              <a:ext cx="2121" cy="60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MH_Other_1"/>
            <p:cNvSpPr/>
            <p:nvPr/>
          </p:nvSpPr>
          <p:spPr>
            <a:xfrm rot="340570">
              <a:off x="8754" y="3465"/>
              <a:ext cx="2949" cy="5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MH_Other_1"/>
            <p:cNvSpPr/>
            <p:nvPr/>
          </p:nvSpPr>
          <p:spPr>
            <a:xfrm flipH="1" flipV="1">
              <a:off x="4583" y="5546"/>
              <a:ext cx="3207" cy="2385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MH_Other_2"/>
            <p:cNvSpPr/>
            <p:nvPr/>
          </p:nvSpPr>
          <p:spPr>
            <a:xfrm flipH="1">
              <a:off x="21622" y="2754"/>
              <a:ext cx="2658" cy="151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H_Other_3"/>
            <p:cNvSpPr/>
            <p:nvPr/>
          </p:nvSpPr>
          <p:spPr>
            <a:xfrm flipH="1" flipV="1">
              <a:off x="19081" y="7323"/>
              <a:ext cx="4452" cy="1466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MH_Other_4"/>
            <p:cNvSpPr/>
            <p:nvPr/>
          </p:nvSpPr>
          <p:spPr>
            <a:xfrm flipV="1">
              <a:off x="314" y="-12"/>
              <a:ext cx="3623" cy="2518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MH_Other_5"/>
            <p:cNvSpPr/>
            <p:nvPr/>
          </p:nvSpPr>
          <p:spPr>
            <a:xfrm flipV="1">
              <a:off x="5383" y="7323"/>
              <a:ext cx="2314" cy="1481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MH_Other_6"/>
            <p:cNvSpPr/>
            <p:nvPr/>
          </p:nvSpPr>
          <p:spPr>
            <a:xfrm rot="5400000">
              <a:off x="25405" y="4393"/>
              <a:ext cx="1212" cy="2095"/>
            </a:xfrm>
            <a:custGeom>
              <a:avLst/>
              <a:gdLst>
                <a:gd name="connsiteX0" fmla="*/ 0 w 1309689"/>
                <a:gd name="connsiteY0" fmla="*/ 1514475 h 1514475"/>
                <a:gd name="connsiteX1" fmla="*/ 0 w 1309689"/>
                <a:gd name="connsiteY1" fmla="*/ 662583 h 1514475"/>
                <a:gd name="connsiteX2" fmla="*/ 662583 w 1309689"/>
                <a:gd name="connsiteY2" fmla="*/ 0 h 1514475"/>
                <a:gd name="connsiteX3" fmla="*/ 1309689 w 1309689"/>
                <a:gd name="connsiteY3" fmla="*/ 0 h 1514475"/>
                <a:gd name="connsiteX4" fmla="*/ 1309689 w 1309689"/>
                <a:gd name="connsiteY4" fmla="*/ 378619 h 1514475"/>
                <a:gd name="connsiteX5" fmla="*/ 662583 w 1309689"/>
                <a:gd name="connsiteY5" fmla="*/ 378619 h 1514475"/>
                <a:gd name="connsiteX6" fmla="*/ 378619 w 1309689"/>
                <a:gd name="connsiteY6" fmla="*/ 662583 h 1514475"/>
                <a:gd name="connsiteX7" fmla="*/ 378619 w 1309689"/>
                <a:gd name="connsiteY7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689" h="1514475">
                  <a:moveTo>
                    <a:pt x="0" y="1514475"/>
                  </a:move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lnTo>
                    <a:pt x="1309689" y="0"/>
                  </a:lnTo>
                  <a:lnTo>
                    <a:pt x="1309689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MH_SubTitle_1"/>
            <p:cNvSpPr/>
            <p:nvPr/>
          </p:nvSpPr>
          <p:spPr>
            <a:xfrm>
              <a:off x="1562" y="1483"/>
              <a:ext cx="1719" cy="1706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信号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发出者</a:t>
              </a:r>
            </a:p>
          </p:txBody>
        </p:sp>
        <p:sp>
          <p:nvSpPr>
            <p:cNvPr id="11" name="MH_SubTitle_2"/>
            <p:cNvSpPr/>
            <p:nvPr/>
          </p:nvSpPr>
          <p:spPr>
            <a:xfrm>
              <a:off x="9682" y="9994"/>
              <a:ext cx="1537" cy="1342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H_SubTitle_3"/>
            <p:cNvSpPr/>
            <p:nvPr/>
          </p:nvSpPr>
          <p:spPr>
            <a:xfrm>
              <a:off x="22230" y="3878"/>
              <a:ext cx="2566" cy="2435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MH_Other_7"/>
            <p:cNvSpPr/>
            <p:nvPr/>
          </p:nvSpPr>
          <p:spPr>
            <a:xfrm>
              <a:off x="8196" y="631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MH_Other_8"/>
            <p:cNvSpPr/>
            <p:nvPr/>
          </p:nvSpPr>
          <p:spPr>
            <a:xfrm>
              <a:off x="1181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MH_Other_9"/>
            <p:cNvSpPr/>
            <p:nvPr/>
          </p:nvSpPr>
          <p:spPr>
            <a:xfrm>
              <a:off x="12051" y="7481"/>
              <a:ext cx="112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MH_Other_10"/>
            <p:cNvSpPr/>
            <p:nvPr/>
          </p:nvSpPr>
          <p:spPr>
            <a:xfrm>
              <a:off x="1831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" name="MH_Other_11"/>
            <p:cNvSpPr/>
            <p:nvPr/>
          </p:nvSpPr>
          <p:spPr>
            <a:xfrm>
              <a:off x="1855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MH_Other_12"/>
            <p:cNvSpPr/>
            <p:nvPr/>
          </p:nvSpPr>
          <p:spPr>
            <a:xfrm>
              <a:off x="18796" y="9266"/>
              <a:ext cx="115" cy="112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MH_SubTitle_4"/>
            <p:cNvSpPr/>
            <p:nvPr/>
          </p:nvSpPr>
          <p:spPr>
            <a:xfrm>
              <a:off x="22264" y="9524"/>
              <a:ext cx="1391" cy="1643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sp>
          <p:nvSpPr>
            <p:cNvPr id="25" name="MH_Other_13"/>
            <p:cNvSpPr/>
            <p:nvPr/>
          </p:nvSpPr>
          <p:spPr>
            <a:xfrm>
              <a:off x="1691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MH_Other_14"/>
            <p:cNvSpPr/>
            <p:nvPr/>
          </p:nvSpPr>
          <p:spPr>
            <a:xfrm>
              <a:off x="1715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MH_Other_15"/>
            <p:cNvSpPr/>
            <p:nvPr/>
          </p:nvSpPr>
          <p:spPr>
            <a:xfrm>
              <a:off x="1739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MH_Other_16"/>
            <p:cNvSpPr/>
            <p:nvPr/>
          </p:nvSpPr>
          <p:spPr>
            <a:xfrm>
              <a:off x="17634" y="11899"/>
              <a:ext cx="113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3" name="MH_SubTitle_5"/>
            <p:cNvSpPr/>
            <p:nvPr/>
          </p:nvSpPr>
          <p:spPr>
            <a:xfrm>
              <a:off x="6294" y="6277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accent1"/>
                  </a:solidFill>
                </a:rPr>
                <a:t>个人信息库</a:t>
              </a:r>
            </a:p>
          </p:txBody>
        </p:sp>
        <p:sp>
          <p:nvSpPr>
            <p:cNvPr id="34" name="MH_Other_17"/>
            <p:cNvSpPr/>
            <p:nvPr/>
          </p:nvSpPr>
          <p:spPr>
            <a:xfrm>
              <a:off x="1306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MH_Other_18"/>
            <p:cNvSpPr/>
            <p:nvPr/>
          </p:nvSpPr>
          <p:spPr>
            <a:xfrm>
              <a:off x="1330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MH_Other_19"/>
            <p:cNvSpPr/>
            <p:nvPr/>
          </p:nvSpPr>
          <p:spPr>
            <a:xfrm>
              <a:off x="1354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MH_Other_20"/>
            <p:cNvSpPr/>
            <p:nvPr/>
          </p:nvSpPr>
          <p:spPr>
            <a:xfrm>
              <a:off x="1378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MH_Other_21"/>
            <p:cNvSpPr/>
            <p:nvPr/>
          </p:nvSpPr>
          <p:spPr>
            <a:xfrm>
              <a:off x="14021" y="10294"/>
              <a:ext cx="112" cy="11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MH_Other_22"/>
            <p:cNvSpPr/>
            <p:nvPr/>
          </p:nvSpPr>
          <p:spPr>
            <a:xfrm rot="16200000" flipH="1" flipV="1">
              <a:off x="18532" y="-208"/>
              <a:ext cx="1815" cy="2871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544" y="5246"/>
              <a:ext cx="1313" cy="112"/>
              <a:chOff x="3508375" y="5983289"/>
              <a:chExt cx="833438" cy="71437"/>
            </a:xfrm>
          </p:grpSpPr>
          <p:sp>
            <p:nvSpPr>
              <p:cNvPr id="4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MH_Other_1"/>
            <p:cNvSpPr/>
            <p:nvPr/>
          </p:nvSpPr>
          <p:spPr>
            <a:xfrm rot="3381697">
              <a:off x="6045" y="2084"/>
              <a:ext cx="1521" cy="472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7" name="MH_Other_2"/>
            <p:cNvSpPr/>
            <p:nvPr/>
          </p:nvSpPr>
          <p:spPr>
            <a:xfrm rot="3369244">
              <a:off x="3244" y="3008"/>
              <a:ext cx="3023" cy="79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MH_Other_3"/>
            <p:cNvSpPr/>
            <p:nvPr/>
          </p:nvSpPr>
          <p:spPr>
            <a:xfrm rot="9643695">
              <a:off x="7220" y="232"/>
              <a:ext cx="680" cy="55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9" name="MH_Other_4"/>
            <p:cNvSpPr/>
            <p:nvPr/>
          </p:nvSpPr>
          <p:spPr>
            <a:xfrm rot="8270721">
              <a:off x="3644" y="1321"/>
              <a:ext cx="1738" cy="53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0" name="MH_Other_5"/>
            <p:cNvSpPr/>
            <p:nvPr/>
          </p:nvSpPr>
          <p:spPr>
            <a:xfrm>
              <a:off x="9639" y="71"/>
              <a:ext cx="1772" cy="58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ys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MH_Other_6"/>
            <p:cNvSpPr/>
            <p:nvPr/>
          </p:nvSpPr>
          <p:spPr>
            <a:xfrm rot="12356114">
              <a:off x="7082" y="1057"/>
              <a:ext cx="1105" cy="81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035" y="-175"/>
              <a:ext cx="2222" cy="1945"/>
              <a:chOff x="4067969" y="29015"/>
              <a:chExt cx="1038603" cy="928894"/>
            </a:xfrm>
          </p:grpSpPr>
          <p:sp>
            <p:nvSpPr>
              <p:cNvPr id="52" name="MH_SubTitle_1"/>
              <p:cNvSpPr/>
              <p:nvPr/>
            </p:nvSpPr>
            <p:spPr>
              <a:xfrm>
                <a:off x="4067969" y="29015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MH_Other_7"/>
              <p:cNvSpPr/>
              <p:nvPr/>
            </p:nvSpPr>
            <p:spPr bwMode="auto">
              <a:xfrm>
                <a:off x="4168612" y="104319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solidFill>
                  <a:srgbClr val="9966CC"/>
                </a:solidFill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8574" y="1802"/>
              <a:ext cx="3051" cy="2977"/>
              <a:chOff x="7699375" y="1873250"/>
              <a:chExt cx="1169988" cy="1144588"/>
            </a:xfrm>
          </p:grpSpPr>
          <p:sp>
            <p:nvSpPr>
              <p:cNvPr id="62" name="MH_SubTitle_3"/>
              <p:cNvSpPr/>
              <p:nvPr/>
            </p:nvSpPr>
            <p:spPr>
              <a:xfrm>
                <a:off x="7699375" y="1873250"/>
                <a:ext cx="1169988" cy="1144588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32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自处理</a:t>
                </a:r>
                <a:endParaRPr lang="en-US" altLang="zh-CN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MH_Other_12"/>
              <p:cNvSpPr/>
              <p:nvPr/>
            </p:nvSpPr>
            <p:spPr bwMode="auto">
              <a:xfrm>
                <a:off x="7823200" y="1936751"/>
                <a:ext cx="920750" cy="296863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algn="ctr">
                <a:solidFill>
                  <a:srgbClr val="5B9BD5"/>
                </a:solidFill>
                <a:miter lim="800000"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>
                    <a:solidFill>
                      <a:srgbClr val="FFFFFF"/>
                    </a:solidFill>
                    <a:latin typeface="Calibri" pitchFamily="34" charset="0"/>
                    <a:ea typeface="微软雅黑" pitchFamily="34" charset="-122"/>
                  </a:rPr>
                  <a:t>3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218" y="4072"/>
              <a:ext cx="2095" cy="1870"/>
              <a:chOff x="4067968" y="28716"/>
              <a:chExt cx="1038603" cy="928894"/>
            </a:xfrm>
          </p:grpSpPr>
          <p:sp>
            <p:nvSpPr>
              <p:cNvPr id="6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9966CC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8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非对向请求</a:t>
                </a:r>
                <a:endParaRPr lang="en-US" altLang="zh-CN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MH_Other_7"/>
              <p:cNvSpPr/>
              <p:nvPr/>
            </p:nvSpPr>
            <p:spPr bwMode="auto">
              <a:xfrm rot="10800000">
                <a:off x="4160855" y="63874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rgbClr val="C3BED4"/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70" name="MH_SubTitle_1"/>
            <p:cNvSpPr/>
            <p:nvPr/>
          </p:nvSpPr>
          <p:spPr>
            <a:xfrm rot="579479">
              <a:off x="7994" y="1350"/>
              <a:ext cx="1988" cy="12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法律权限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MH_SubTitle_1"/>
            <p:cNvSpPr/>
            <p:nvPr/>
          </p:nvSpPr>
          <p:spPr>
            <a:xfrm rot="1248245">
              <a:off x="6981" y="2665"/>
              <a:ext cx="2019" cy="144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转移权限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MH_SubTitle_1"/>
            <p:cNvSpPr/>
            <p:nvPr/>
          </p:nvSpPr>
          <p:spPr>
            <a:xfrm>
              <a:off x="11258" y="-175"/>
              <a:ext cx="2775" cy="1283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个人意愿</a:t>
              </a:r>
              <a:endParaRPr lang="en-US" altLang="zh-CN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MH_SubTitle_1"/>
            <p:cNvSpPr/>
            <p:nvPr/>
          </p:nvSpPr>
          <p:spPr>
            <a:xfrm>
              <a:off x="15503" y="-194"/>
              <a:ext cx="2536" cy="1172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0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MH_Other_1"/>
            <p:cNvSpPr/>
            <p:nvPr/>
          </p:nvSpPr>
          <p:spPr>
            <a:xfrm rot="615886">
              <a:off x="11144" y="7539"/>
              <a:ext cx="2462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MH_Other_1"/>
            <p:cNvSpPr/>
            <p:nvPr/>
          </p:nvSpPr>
          <p:spPr>
            <a:xfrm rot="5400000">
              <a:off x="13122" y="2435"/>
              <a:ext cx="817" cy="98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939" y="29"/>
              <a:ext cx="2566" cy="2343"/>
              <a:chOff x="4067968" y="28716"/>
              <a:chExt cx="1038603" cy="928894"/>
            </a:xfrm>
          </p:grpSpPr>
          <p:sp>
            <p:nvSpPr>
              <p:cNvPr id="85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24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第三人</a:t>
                </a:r>
                <a:endParaRPr lang="en-US" altLang="zh-CN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MH_Other_7"/>
              <p:cNvSpPr/>
              <p:nvPr/>
            </p:nvSpPr>
            <p:spPr bwMode="auto">
              <a:xfrm>
                <a:off x="4160565" y="81171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87" name="MH_SubTitle_1"/>
            <p:cNvSpPr/>
            <p:nvPr/>
          </p:nvSpPr>
          <p:spPr>
            <a:xfrm>
              <a:off x="20229" y="7616"/>
              <a:ext cx="856" cy="757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MH_Other_1"/>
            <p:cNvSpPr/>
            <p:nvPr/>
          </p:nvSpPr>
          <p:spPr>
            <a:xfrm rot="5125767">
              <a:off x="11346" y="6790"/>
              <a:ext cx="724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1" name="MH_Other_1"/>
            <p:cNvSpPr/>
            <p:nvPr/>
          </p:nvSpPr>
          <p:spPr>
            <a:xfrm rot="21294052">
              <a:off x="11202" y="7133"/>
              <a:ext cx="2350" cy="3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2" name="MH_Other_1"/>
            <p:cNvSpPr/>
            <p:nvPr/>
          </p:nvSpPr>
          <p:spPr>
            <a:xfrm rot="20006425">
              <a:off x="11610" y="6600"/>
              <a:ext cx="1981" cy="36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3" name="MH_Other_1"/>
            <p:cNvSpPr/>
            <p:nvPr/>
          </p:nvSpPr>
          <p:spPr>
            <a:xfrm rot="333286">
              <a:off x="10203" y="7207"/>
              <a:ext cx="987" cy="34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5" name="MH_Other_1"/>
            <p:cNvSpPr/>
            <p:nvPr/>
          </p:nvSpPr>
          <p:spPr>
            <a:xfrm rot="7431095" flipV="1">
              <a:off x="23175" y="4015"/>
              <a:ext cx="993" cy="54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4" name="MH_Other_1"/>
            <p:cNvSpPr/>
            <p:nvPr/>
          </p:nvSpPr>
          <p:spPr>
            <a:xfrm rot="5618753">
              <a:off x="19688" y="6412"/>
              <a:ext cx="2094" cy="42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8" name="MH_SubTitle_1"/>
            <p:cNvSpPr/>
            <p:nvPr/>
          </p:nvSpPr>
          <p:spPr>
            <a:xfrm>
              <a:off x="21098" y="6483"/>
              <a:ext cx="846" cy="841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5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不同意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22" y="8414"/>
              <a:ext cx="11456" cy="39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MH_SubTitle_1"/>
            <p:cNvSpPr/>
            <p:nvPr/>
          </p:nvSpPr>
          <p:spPr>
            <a:xfrm>
              <a:off x="11126" y="7088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权限评估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MH_SubTitle_1"/>
            <p:cNvSpPr/>
            <p:nvPr/>
          </p:nvSpPr>
          <p:spPr>
            <a:xfrm>
              <a:off x="13306" y="601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MH_SubTitle_1"/>
            <p:cNvSpPr/>
            <p:nvPr/>
          </p:nvSpPr>
          <p:spPr>
            <a:xfrm>
              <a:off x="13528" y="6833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MH_SubTitle_1"/>
            <p:cNvSpPr/>
            <p:nvPr/>
          </p:nvSpPr>
          <p:spPr>
            <a:xfrm>
              <a:off x="13560" y="768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77" y="6085"/>
              <a:ext cx="275" cy="1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6060" y="8580"/>
              <a:ext cx="1313" cy="112"/>
              <a:chOff x="3508375" y="5983289"/>
              <a:chExt cx="833438" cy="71437"/>
            </a:xfrm>
          </p:grpSpPr>
          <p:sp>
            <p:nvSpPr>
              <p:cNvPr id="10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9484" y="8600"/>
              <a:ext cx="1313" cy="112"/>
              <a:chOff x="3508375" y="5983289"/>
              <a:chExt cx="833438" cy="71437"/>
            </a:xfrm>
          </p:grpSpPr>
          <p:sp>
            <p:nvSpPr>
              <p:cNvPr id="10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12806" y="8585"/>
              <a:ext cx="1313" cy="112"/>
              <a:chOff x="3508375" y="5983289"/>
              <a:chExt cx="833438" cy="71437"/>
            </a:xfrm>
          </p:grpSpPr>
          <p:sp>
            <p:nvSpPr>
              <p:cNvPr id="116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7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9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0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1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5805" y="8565"/>
              <a:ext cx="1313" cy="112"/>
              <a:chOff x="3508375" y="5983289"/>
              <a:chExt cx="833438" cy="71437"/>
            </a:xfrm>
          </p:grpSpPr>
          <p:sp>
            <p:nvSpPr>
              <p:cNvPr id="123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4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5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6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7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8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740" y="8581"/>
              <a:ext cx="1313" cy="112"/>
              <a:chOff x="3508375" y="5983289"/>
              <a:chExt cx="833438" cy="71437"/>
            </a:xfrm>
          </p:grpSpPr>
          <p:sp>
            <p:nvSpPr>
              <p:cNvPr id="130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1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2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3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4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5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9" name="MH_SubTitle_1"/>
            <p:cNvSpPr/>
            <p:nvPr/>
          </p:nvSpPr>
          <p:spPr>
            <a:xfrm>
              <a:off x="15155" y="68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理由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MH_Other_1"/>
            <p:cNvSpPr/>
            <p:nvPr/>
          </p:nvSpPr>
          <p:spPr>
            <a:xfrm rot="2495462" flipV="1">
              <a:off x="15631" y="7814"/>
              <a:ext cx="2007" cy="37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6" name="MH_Other_1"/>
            <p:cNvSpPr/>
            <p:nvPr/>
          </p:nvSpPr>
          <p:spPr>
            <a:xfrm rot="21138599" flipV="1">
              <a:off x="9322" y="10545"/>
              <a:ext cx="365" cy="2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7" name="MH_Other_1"/>
            <p:cNvSpPr/>
            <p:nvPr/>
          </p:nvSpPr>
          <p:spPr>
            <a:xfrm rot="20330696" flipV="1">
              <a:off x="7582" y="10836"/>
              <a:ext cx="880" cy="35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8" name="MH_Other_1"/>
            <p:cNvSpPr/>
            <p:nvPr/>
          </p:nvSpPr>
          <p:spPr>
            <a:xfrm rot="18572433" flipV="1">
              <a:off x="7305" y="11281"/>
              <a:ext cx="1415" cy="3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9" name="MH_Other_1"/>
            <p:cNvSpPr/>
            <p:nvPr/>
          </p:nvSpPr>
          <p:spPr>
            <a:xfrm rot="1458416" flipV="1">
              <a:off x="7675" y="10546"/>
              <a:ext cx="859" cy="24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0" name="MH_Other_1"/>
            <p:cNvSpPr/>
            <p:nvPr/>
          </p:nvSpPr>
          <p:spPr>
            <a:xfrm rot="3522296" flipV="1">
              <a:off x="6053" y="11215"/>
              <a:ext cx="1418" cy="44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1" name="MH_Other_1"/>
            <p:cNvSpPr/>
            <p:nvPr/>
          </p:nvSpPr>
          <p:spPr>
            <a:xfrm rot="2016766" flipV="1">
              <a:off x="6409" y="10784"/>
              <a:ext cx="691" cy="31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2" name="MH_Other_1"/>
            <p:cNvSpPr/>
            <p:nvPr/>
          </p:nvSpPr>
          <p:spPr>
            <a:xfrm rot="19956366" flipV="1">
              <a:off x="6624" y="10432"/>
              <a:ext cx="525" cy="335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53" name="MH_SubTitle_1"/>
            <p:cNvSpPr/>
            <p:nvPr/>
          </p:nvSpPr>
          <p:spPr>
            <a:xfrm>
              <a:off x="18400" y="87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MH_SubTitle_1"/>
            <p:cNvSpPr/>
            <p:nvPr/>
          </p:nvSpPr>
          <p:spPr>
            <a:xfrm>
              <a:off x="12207" y="1085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MH_SubTitle_1"/>
            <p:cNvSpPr/>
            <p:nvPr/>
          </p:nvSpPr>
          <p:spPr>
            <a:xfrm>
              <a:off x="12938" y="1000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三级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MH_SubTitle_1"/>
            <p:cNvSpPr/>
            <p:nvPr/>
          </p:nvSpPr>
          <p:spPr>
            <a:xfrm>
              <a:off x="13414" y="9417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二级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MH_SubTitle_1"/>
            <p:cNvSpPr/>
            <p:nvPr/>
          </p:nvSpPr>
          <p:spPr>
            <a:xfrm>
              <a:off x="13535" y="8618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一级决策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MH_SubTitle_1"/>
            <p:cNvSpPr/>
            <p:nvPr/>
          </p:nvSpPr>
          <p:spPr>
            <a:xfrm>
              <a:off x="6916" y="1155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拒绝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MH_SubTitle_1"/>
            <p:cNvSpPr/>
            <p:nvPr/>
          </p:nvSpPr>
          <p:spPr>
            <a:xfrm>
              <a:off x="6971" y="1072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移转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MH_SubTitle_1"/>
            <p:cNvSpPr/>
            <p:nvPr/>
          </p:nvSpPr>
          <p:spPr>
            <a:xfrm>
              <a:off x="7104" y="9994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接受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MH_SubTitle_1"/>
            <p:cNvSpPr/>
            <p:nvPr/>
          </p:nvSpPr>
          <p:spPr>
            <a:xfrm>
              <a:off x="8386" y="10247"/>
              <a:ext cx="945" cy="89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850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MH_SubTitle_1"/>
            <p:cNvSpPr/>
            <p:nvPr/>
          </p:nvSpPr>
          <p:spPr>
            <a:xfrm>
              <a:off x="10223" y="118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他处理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MH_SubTitle_1"/>
            <p:cNvSpPr/>
            <p:nvPr/>
          </p:nvSpPr>
          <p:spPr>
            <a:xfrm>
              <a:off x="11803" y="8805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77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MH_Other_1"/>
            <p:cNvSpPr/>
            <p:nvPr/>
          </p:nvSpPr>
          <p:spPr>
            <a:xfrm rot="20933009" flipV="1">
              <a:off x="12864" y="8828"/>
              <a:ext cx="714" cy="453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6" name="MH_Other_1"/>
            <p:cNvSpPr/>
            <p:nvPr/>
          </p:nvSpPr>
          <p:spPr>
            <a:xfrm rot="1322527" flipV="1">
              <a:off x="12914" y="937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7" name="MH_Other_1"/>
            <p:cNvSpPr/>
            <p:nvPr/>
          </p:nvSpPr>
          <p:spPr>
            <a:xfrm rot="2745621" flipV="1">
              <a:off x="12515" y="983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9" name="MH_Other_1"/>
            <p:cNvSpPr/>
            <p:nvPr/>
          </p:nvSpPr>
          <p:spPr>
            <a:xfrm rot="1064245" flipV="1">
              <a:off x="14328" y="9008"/>
              <a:ext cx="772" cy="41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0" name="MH_Other_1"/>
            <p:cNvSpPr/>
            <p:nvPr/>
          </p:nvSpPr>
          <p:spPr>
            <a:xfrm rot="20564351" flipV="1">
              <a:off x="14234" y="9484"/>
              <a:ext cx="869" cy="33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1" name="MH_Other_1"/>
            <p:cNvSpPr/>
            <p:nvPr/>
          </p:nvSpPr>
          <p:spPr>
            <a:xfrm rot="19955413" flipV="1">
              <a:off x="13693" y="9928"/>
              <a:ext cx="1555" cy="25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MH_Other_1"/>
            <p:cNvSpPr/>
            <p:nvPr/>
          </p:nvSpPr>
          <p:spPr>
            <a:xfrm rot="21448752" flipV="1">
              <a:off x="16233" y="9242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4" name="MH_Other_1"/>
            <p:cNvSpPr/>
            <p:nvPr/>
          </p:nvSpPr>
          <p:spPr>
            <a:xfrm rot="21138599" flipV="1">
              <a:off x="17859" y="9015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5" name="MH_Other_1"/>
            <p:cNvSpPr/>
            <p:nvPr/>
          </p:nvSpPr>
          <p:spPr>
            <a:xfrm rot="1501129" flipV="1">
              <a:off x="17810" y="9506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MH_Other_1"/>
            <p:cNvSpPr/>
            <p:nvPr/>
          </p:nvSpPr>
          <p:spPr>
            <a:xfrm rot="907098" flipV="1">
              <a:off x="20680" y="9469"/>
              <a:ext cx="1646" cy="25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7" name="MH_Other_1"/>
            <p:cNvSpPr/>
            <p:nvPr/>
          </p:nvSpPr>
          <p:spPr>
            <a:xfrm rot="3055841" flipV="1">
              <a:off x="17574" y="990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 rot="3077589">
              <a:off x="12450" y="10585"/>
              <a:ext cx="833" cy="112"/>
              <a:chOff x="3508375" y="5983289"/>
              <a:chExt cx="528638" cy="71437"/>
            </a:xfrm>
            <a:solidFill>
              <a:srgbClr val="5B9BD5"/>
            </a:solidFill>
          </p:grpSpPr>
          <p:sp>
            <p:nvSpPr>
              <p:cNvPr id="17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85" name="MH_SubTitle_1"/>
            <p:cNvSpPr/>
            <p:nvPr/>
          </p:nvSpPr>
          <p:spPr>
            <a:xfrm>
              <a:off x="15079" y="888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MH_SubTitle_1"/>
            <p:cNvSpPr/>
            <p:nvPr/>
          </p:nvSpPr>
          <p:spPr>
            <a:xfrm>
              <a:off x="16772" y="8902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MH_SubTitle_1"/>
            <p:cNvSpPr/>
            <p:nvPr/>
          </p:nvSpPr>
          <p:spPr>
            <a:xfrm>
              <a:off x="18286" y="9526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MH_SubTitle_1"/>
            <p:cNvSpPr/>
            <p:nvPr/>
          </p:nvSpPr>
          <p:spPr>
            <a:xfrm>
              <a:off x="17776" y="10205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MH_SubTitle_1"/>
            <p:cNvSpPr/>
            <p:nvPr/>
          </p:nvSpPr>
          <p:spPr>
            <a:xfrm>
              <a:off x="13736" y="11543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邀请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90" name="MH_SubTitle_1"/>
            <p:cNvSpPr/>
            <p:nvPr/>
          </p:nvSpPr>
          <p:spPr>
            <a:xfrm>
              <a:off x="13472" y="10882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并合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M-B</a:t>
              </a:r>
            </a:p>
          </p:txBody>
        </p:sp>
        <p:sp>
          <p:nvSpPr>
            <p:cNvPr id="191" name="MH_SubTitle_1"/>
            <p:cNvSpPr/>
            <p:nvPr/>
          </p:nvSpPr>
          <p:spPr>
            <a:xfrm>
              <a:off x="19819" y="8949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MH_Other_1"/>
            <p:cNvSpPr/>
            <p:nvPr/>
          </p:nvSpPr>
          <p:spPr>
            <a:xfrm rot="3454018" flipV="1">
              <a:off x="20521" y="5899"/>
              <a:ext cx="1063" cy="5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3" name="MH_Other_1"/>
            <p:cNvSpPr/>
            <p:nvPr/>
          </p:nvSpPr>
          <p:spPr>
            <a:xfrm rot="21138599" flipV="1">
              <a:off x="11350" y="12250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5" name="MH_Other_1"/>
            <p:cNvSpPr/>
            <p:nvPr/>
          </p:nvSpPr>
          <p:spPr>
            <a:xfrm rot="586505" flipV="1">
              <a:off x="19293" y="9079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97" name="MH_Other_3"/>
            <p:cNvSpPr/>
            <p:nvPr/>
          </p:nvSpPr>
          <p:spPr>
            <a:xfrm flipH="1" flipV="1">
              <a:off x="20496" y="12644"/>
              <a:ext cx="2615" cy="1099"/>
            </a:xfrm>
            <a:custGeom>
              <a:avLst/>
              <a:gdLst>
                <a:gd name="connsiteX0" fmla="*/ 662583 w 3190875"/>
                <a:gd name="connsiteY0" fmla="*/ 0 h 1514475"/>
                <a:gd name="connsiteX1" fmla="*/ 3190875 w 3190875"/>
                <a:gd name="connsiteY1" fmla="*/ 0 h 1514475"/>
                <a:gd name="connsiteX2" fmla="*/ 3190875 w 3190875"/>
                <a:gd name="connsiteY2" fmla="*/ 378619 h 1514475"/>
                <a:gd name="connsiteX3" fmla="*/ 662583 w 3190875"/>
                <a:gd name="connsiteY3" fmla="*/ 378619 h 1514475"/>
                <a:gd name="connsiteX4" fmla="*/ 378619 w 3190875"/>
                <a:gd name="connsiteY4" fmla="*/ 662583 h 1514475"/>
                <a:gd name="connsiteX5" fmla="*/ 378619 w 3190875"/>
                <a:gd name="connsiteY5" fmla="*/ 1514475 h 1514475"/>
                <a:gd name="connsiteX6" fmla="*/ 0 w 3190875"/>
                <a:gd name="connsiteY6" fmla="*/ 1514475 h 1514475"/>
                <a:gd name="connsiteX7" fmla="*/ 0 w 3190875"/>
                <a:gd name="connsiteY7" fmla="*/ 662583 h 1514475"/>
                <a:gd name="connsiteX8" fmla="*/ 662583 w 3190875"/>
                <a:gd name="connsiteY8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875" h="1514475">
                  <a:moveTo>
                    <a:pt x="662583" y="0"/>
                  </a:moveTo>
                  <a:lnTo>
                    <a:pt x="3190875" y="0"/>
                  </a:lnTo>
                  <a:lnTo>
                    <a:pt x="3190875" y="378619"/>
                  </a:lnTo>
                  <a:lnTo>
                    <a:pt x="662583" y="378619"/>
                  </a:lnTo>
                  <a:cubicBezTo>
                    <a:pt x="505754" y="378619"/>
                    <a:pt x="378619" y="505754"/>
                    <a:pt x="378619" y="662583"/>
                  </a:cubicBezTo>
                  <a:lnTo>
                    <a:pt x="378619" y="1514475"/>
                  </a:lnTo>
                  <a:lnTo>
                    <a:pt x="0" y="1514475"/>
                  </a:lnTo>
                  <a:lnTo>
                    <a:pt x="0" y="662583"/>
                  </a:lnTo>
                  <a:cubicBezTo>
                    <a:pt x="0" y="296649"/>
                    <a:pt x="296649" y="0"/>
                    <a:pt x="662583" y="0"/>
                  </a:cubicBezTo>
                  <a:close/>
                </a:path>
              </a:pathLst>
            </a:custGeom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2809" y="11198"/>
              <a:ext cx="302" cy="1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294" y="13470"/>
              <a:ext cx="14276" cy="270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MH_SubTitle_2"/>
            <p:cNvSpPr/>
            <p:nvPr/>
          </p:nvSpPr>
          <p:spPr>
            <a:xfrm>
              <a:off x="11919" y="12023"/>
              <a:ext cx="1192" cy="851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6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Block</a:t>
              </a:r>
              <a:r>
                <a:rPr lang="zh-CN" altLang="en-US" b="1" dirty="0">
                  <a:solidFill>
                    <a:schemeClr val="accent1"/>
                  </a:solidFill>
                </a:rPr>
                <a:t>合并</a:t>
              </a:r>
            </a:p>
          </p:txBody>
        </p:sp>
        <p:sp>
          <p:nvSpPr>
            <p:cNvPr id="202" name="MH_Other_1"/>
            <p:cNvSpPr/>
            <p:nvPr/>
          </p:nvSpPr>
          <p:spPr>
            <a:xfrm rot="1462459" flipV="1">
              <a:off x="12971" y="12825"/>
              <a:ext cx="1063" cy="24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3" name="MH_Other_1"/>
            <p:cNvSpPr/>
            <p:nvPr/>
          </p:nvSpPr>
          <p:spPr>
            <a:xfrm flipV="1">
              <a:off x="14521" y="11824"/>
              <a:ext cx="1260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4" name="MH_Other_1"/>
            <p:cNvSpPr/>
            <p:nvPr/>
          </p:nvSpPr>
          <p:spPr>
            <a:xfrm rot="1186453" flipV="1">
              <a:off x="14306" y="11469"/>
              <a:ext cx="1513" cy="268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7" name="MH_SubTitle_1"/>
            <p:cNvSpPr/>
            <p:nvPr/>
          </p:nvSpPr>
          <p:spPr>
            <a:xfrm>
              <a:off x="13715" y="12169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仲裁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8" name="MH_SubTitle_1"/>
            <p:cNvSpPr/>
            <p:nvPr/>
          </p:nvSpPr>
          <p:spPr>
            <a:xfrm>
              <a:off x="13714" y="12745"/>
              <a:ext cx="806" cy="78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相关</a:t>
              </a:r>
              <a:r>
                <a:rPr lang="en-US" altLang="zh-CN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9" name="MH_SubTitle_1"/>
            <p:cNvSpPr/>
            <p:nvPr/>
          </p:nvSpPr>
          <p:spPr>
            <a:xfrm>
              <a:off x="18766" y="10785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同意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MH_Other_1"/>
            <p:cNvSpPr/>
            <p:nvPr/>
          </p:nvSpPr>
          <p:spPr>
            <a:xfrm rot="20235219" flipV="1">
              <a:off x="14445" y="12044"/>
              <a:ext cx="1277" cy="40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MH_Other_1"/>
            <p:cNvSpPr/>
            <p:nvPr/>
          </p:nvSpPr>
          <p:spPr>
            <a:xfrm rot="19213656" flipV="1">
              <a:off x="14315" y="12486"/>
              <a:ext cx="1684" cy="237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3" name="MH_SubTitle_1"/>
            <p:cNvSpPr/>
            <p:nvPr/>
          </p:nvSpPr>
          <p:spPr>
            <a:xfrm>
              <a:off x="15594" y="1137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权重分筛</a:t>
              </a: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MH_Other_1"/>
            <p:cNvSpPr/>
            <p:nvPr/>
          </p:nvSpPr>
          <p:spPr>
            <a:xfrm rot="21448752" flipV="1">
              <a:off x="16750" y="11695"/>
              <a:ext cx="588" cy="31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5" name="MH_SubTitle_1"/>
            <p:cNvSpPr/>
            <p:nvPr/>
          </p:nvSpPr>
          <p:spPr>
            <a:xfrm>
              <a:off x="17248" y="11396"/>
              <a:ext cx="1148" cy="103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风险评估</a:t>
              </a:r>
              <a:endParaRPr lang="en-US" altLang="zh-CN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MH_Other_1"/>
            <p:cNvSpPr/>
            <p:nvPr/>
          </p:nvSpPr>
          <p:spPr>
            <a:xfrm rot="20002451" flipV="1">
              <a:off x="18239" y="11309"/>
              <a:ext cx="588" cy="299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7" name="MH_SubTitle_1"/>
            <p:cNvSpPr/>
            <p:nvPr/>
          </p:nvSpPr>
          <p:spPr>
            <a:xfrm>
              <a:off x="18795" y="11532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否定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MH_Other_1"/>
            <p:cNvSpPr/>
            <p:nvPr/>
          </p:nvSpPr>
          <p:spPr>
            <a:xfrm rot="21279032" flipV="1">
              <a:off x="18385" y="11705"/>
              <a:ext cx="499" cy="294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9" name="MH_Other_1"/>
            <p:cNvSpPr/>
            <p:nvPr/>
          </p:nvSpPr>
          <p:spPr>
            <a:xfrm rot="2288181">
              <a:off x="18255" y="12137"/>
              <a:ext cx="648" cy="280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0" name="MH_SubTitle_1"/>
            <p:cNvSpPr/>
            <p:nvPr/>
          </p:nvSpPr>
          <p:spPr>
            <a:xfrm>
              <a:off x="18767" y="12330"/>
              <a:ext cx="694" cy="70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存疑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MH_Other_1"/>
            <p:cNvSpPr/>
            <p:nvPr/>
          </p:nvSpPr>
          <p:spPr>
            <a:xfrm rot="18341044" flipV="1">
              <a:off x="19141" y="11859"/>
              <a:ext cx="1286" cy="21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MH_Other_1"/>
            <p:cNvSpPr/>
            <p:nvPr/>
          </p:nvSpPr>
          <p:spPr>
            <a:xfrm rot="19515181" flipV="1">
              <a:off x="19415" y="11484"/>
              <a:ext cx="765" cy="221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5" name="MH_Other_1"/>
            <p:cNvSpPr/>
            <p:nvPr/>
          </p:nvSpPr>
          <p:spPr>
            <a:xfrm rot="907098" flipV="1">
              <a:off x="19393" y="11126"/>
              <a:ext cx="736" cy="246"/>
            </a:xfrm>
            <a:custGeom>
              <a:avLst/>
              <a:gdLst>
                <a:gd name="connsiteX0" fmla="*/ 0 w 4180787"/>
                <a:gd name="connsiteY0" fmla="*/ 0 h 432613"/>
                <a:gd name="connsiteX1" fmla="*/ 4180787 w 4180787"/>
                <a:gd name="connsiteY1" fmla="*/ 0 h 432613"/>
                <a:gd name="connsiteX2" fmla="*/ 4180787 w 4180787"/>
                <a:gd name="connsiteY2" fmla="*/ 432613 h 432613"/>
                <a:gd name="connsiteX3" fmla="*/ 0 w 4180787"/>
                <a:gd name="connsiteY3" fmla="*/ 432613 h 432613"/>
                <a:gd name="connsiteX4" fmla="*/ 0 w 4180787"/>
                <a:gd name="connsiteY4" fmla="*/ 0 h 432613"/>
                <a:gd name="connsiteX0-1" fmla="*/ 0 w 4180787"/>
                <a:gd name="connsiteY0-2" fmla="*/ 0 h 446239"/>
                <a:gd name="connsiteX1-3" fmla="*/ 4180787 w 4180787"/>
                <a:gd name="connsiteY1-4" fmla="*/ 0 h 446239"/>
                <a:gd name="connsiteX2-5" fmla="*/ 4180787 w 4180787"/>
                <a:gd name="connsiteY2-6" fmla="*/ 432613 h 446239"/>
                <a:gd name="connsiteX3-7" fmla="*/ 1797892 w 4180787"/>
                <a:gd name="connsiteY3-8" fmla="*/ 446239 h 446239"/>
                <a:gd name="connsiteX4-9" fmla="*/ 0 w 4180787"/>
                <a:gd name="connsiteY4-10" fmla="*/ 432613 h 446239"/>
                <a:gd name="connsiteX5" fmla="*/ 0 w 4180787"/>
                <a:gd name="connsiteY5" fmla="*/ 0 h 446239"/>
                <a:gd name="connsiteX0-11" fmla="*/ 0 w 4180787"/>
                <a:gd name="connsiteY0-12" fmla="*/ 3102 h 449341"/>
                <a:gd name="connsiteX1-13" fmla="*/ 1774422 w 4180787"/>
                <a:gd name="connsiteY1-14" fmla="*/ 0 h 449341"/>
                <a:gd name="connsiteX2-15" fmla="*/ 4180787 w 4180787"/>
                <a:gd name="connsiteY2-16" fmla="*/ 3102 h 449341"/>
                <a:gd name="connsiteX3-17" fmla="*/ 4180787 w 4180787"/>
                <a:gd name="connsiteY3-18" fmla="*/ 435715 h 449341"/>
                <a:gd name="connsiteX4-19" fmla="*/ 1797892 w 4180787"/>
                <a:gd name="connsiteY4-20" fmla="*/ 449341 h 449341"/>
                <a:gd name="connsiteX5-21" fmla="*/ 0 w 4180787"/>
                <a:gd name="connsiteY5-22" fmla="*/ 435715 h 449341"/>
                <a:gd name="connsiteX6" fmla="*/ 0 w 4180787"/>
                <a:gd name="connsiteY6" fmla="*/ 3102 h 449341"/>
                <a:gd name="connsiteX0-23" fmla="*/ 0 w 4180787"/>
                <a:gd name="connsiteY0-24" fmla="*/ 0 h 446239"/>
                <a:gd name="connsiteX1-25" fmla="*/ 1791064 w 4180787"/>
                <a:gd name="connsiteY1-26" fmla="*/ 191058 h 446239"/>
                <a:gd name="connsiteX2-27" fmla="*/ 4180787 w 4180787"/>
                <a:gd name="connsiteY2-28" fmla="*/ 0 h 446239"/>
                <a:gd name="connsiteX3-29" fmla="*/ 4180787 w 4180787"/>
                <a:gd name="connsiteY3-30" fmla="*/ 432613 h 446239"/>
                <a:gd name="connsiteX4-31" fmla="*/ 1797892 w 4180787"/>
                <a:gd name="connsiteY4-32" fmla="*/ 446239 h 446239"/>
                <a:gd name="connsiteX5-33" fmla="*/ 0 w 4180787"/>
                <a:gd name="connsiteY5-34" fmla="*/ 432613 h 446239"/>
                <a:gd name="connsiteX6-35" fmla="*/ 0 w 4180787"/>
                <a:gd name="connsiteY6-36" fmla="*/ 0 h 446239"/>
                <a:gd name="connsiteX0-37" fmla="*/ 0 w 4180787"/>
                <a:gd name="connsiteY0-38" fmla="*/ 0 h 432613"/>
                <a:gd name="connsiteX1-39" fmla="*/ 1791064 w 4180787"/>
                <a:gd name="connsiteY1-40" fmla="*/ 191058 h 432613"/>
                <a:gd name="connsiteX2-41" fmla="*/ 4180787 w 4180787"/>
                <a:gd name="connsiteY2-42" fmla="*/ 0 h 432613"/>
                <a:gd name="connsiteX3-43" fmla="*/ 4180787 w 4180787"/>
                <a:gd name="connsiteY3-44" fmla="*/ 432613 h 432613"/>
                <a:gd name="connsiteX4-45" fmla="*/ 1740284 w 4180787"/>
                <a:gd name="connsiteY4-46" fmla="*/ 300725 h 432613"/>
                <a:gd name="connsiteX5-47" fmla="*/ 0 w 4180787"/>
                <a:gd name="connsiteY5-48" fmla="*/ 432613 h 432613"/>
                <a:gd name="connsiteX6-49" fmla="*/ 0 w 4180787"/>
                <a:gd name="connsiteY6-50" fmla="*/ 0 h 432613"/>
                <a:gd name="connsiteX0-51" fmla="*/ 0 w 4180787"/>
                <a:gd name="connsiteY0-52" fmla="*/ 0 h 432613"/>
                <a:gd name="connsiteX1-53" fmla="*/ 1835870 w 4180787"/>
                <a:gd name="connsiteY1-54" fmla="*/ 187218 h 432613"/>
                <a:gd name="connsiteX2-55" fmla="*/ 4180787 w 4180787"/>
                <a:gd name="connsiteY2-56" fmla="*/ 0 h 432613"/>
                <a:gd name="connsiteX3-57" fmla="*/ 4180787 w 4180787"/>
                <a:gd name="connsiteY3-58" fmla="*/ 432613 h 432613"/>
                <a:gd name="connsiteX4-59" fmla="*/ 1740284 w 4180787"/>
                <a:gd name="connsiteY4-60" fmla="*/ 300725 h 432613"/>
                <a:gd name="connsiteX5-61" fmla="*/ 0 w 4180787"/>
                <a:gd name="connsiteY5-62" fmla="*/ 432613 h 432613"/>
                <a:gd name="connsiteX6-63" fmla="*/ 0 w 4180787"/>
                <a:gd name="connsiteY6-64" fmla="*/ 0 h 432613"/>
                <a:gd name="connsiteX0-65" fmla="*/ 0 w 4180787"/>
                <a:gd name="connsiteY0-66" fmla="*/ 4908 h 437521"/>
                <a:gd name="connsiteX1-67" fmla="*/ 1835870 w 4180787"/>
                <a:gd name="connsiteY1-68" fmla="*/ 192126 h 437521"/>
                <a:gd name="connsiteX2-69" fmla="*/ 4180787 w 4180787"/>
                <a:gd name="connsiteY2-70" fmla="*/ 4908 h 437521"/>
                <a:gd name="connsiteX3-71" fmla="*/ 4180787 w 4180787"/>
                <a:gd name="connsiteY3-72" fmla="*/ 437521 h 437521"/>
                <a:gd name="connsiteX4-73" fmla="*/ 1740284 w 4180787"/>
                <a:gd name="connsiteY4-74" fmla="*/ 305633 h 437521"/>
                <a:gd name="connsiteX5-75" fmla="*/ 0 w 4180787"/>
                <a:gd name="connsiteY5-76" fmla="*/ 437521 h 437521"/>
                <a:gd name="connsiteX6-77" fmla="*/ 0 w 4180787"/>
                <a:gd name="connsiteY6-78" fmla="*/ 4908 h 437521"/>
                <a:gd name="connsiteX0-79" fmla="*/ 0 w 4180787"/>
                <a:gd name="connsiteY0-80" fmla="*/ 4908 h 446252"/>
                <a:gd name="connsiteX1-81" fmla="*/ 1835870 w 4180787"/>
                <a:gd name="connsiteY1-82" fmla="*/ 192126 h 446252"/>
                <a:gd name="connsiteX2-83" fmla="*/ 4180787 w 4180787"/>
                <a:gd name="connsiteY2-84" fmla="*/ 4908 h 446252"/>
                <a:gd name="connsiteX3-85" fmla="*/ 4180787 w 4180787"/>
                <a:gd name="connsiteY3-86" fmla="*/ 437521 h 446252"/>
                <a:gd name="connsiteX4-87" fmla="*/ 1740284 w 4180787"/>
                <a:gd name="connsiteY4-88" fmla="*/ 305633 h 446252"/>
                <a:gd name="connsiteX5-89" fmla="*/ 0 w 4180787"/>
                <a:gd name="connsiteY5-90" fmla="*/ 437521 h 446252"/>
                <a:gd name="connsiteX6-91" fmla="*/ 0 w 4180787"/>
                <a:gd name="connsiteY6-92" fmla="*/ 4908 h 446252"/>
                <a:gd name="connsiteX0-93" fmla="*/ 0 w 4180787"/>
                <a:gd name="connsiteY0-94" fmla="*/ 4107 h 445451"/>
                <a:gd name="connsiteX1-95" fmla="*/ 1779968 w 4180787"/>
                <a:gd name="connsiteY1-96" fmla="*/ 241252 h 445451"/>
                <a:gd name="connsiteX2-97" fmla="*/ 4180787 w 4180787"/>
                <a:gd name="connsiteY2-98" fmla="*/ 4107 h 445451"/>
                <a:gd name="connsiteX3-99" fmla="*/ 4180787 w 4180787"/>
                <a:gd name="connsiteY3-100" fmla="*/ 436720 h 445451"/>
                <a:gd name="connsiteX4-101" fmla="*/ 1740284 w 4180787"/>
                <a:gd name="connsiteY4-102" fmla="*/ 304832 h 445451"/>
                <a:gd name="connsiteX5-103" fmla="*/ 0 w 4180787"/>
                <a:gd name="connsiteY5-104" fmla="*/ 436720 h 445451"/>
                <a:gd name="connsiteX6-105" fmla="*/ 0 w 4180787"/>
                <a:gd name="connsiteY6-106" fmla="*/ 4107 h 445451"/>
                <a:gd name="connsiteX0-107" fmla="*/ 0 w 4180787"/>
                <a:gd name="connsiteY0-108" fmla="*/ 4107 h 445451"/>
                <a:gd name="connsiteX1-109" fmla="*/ 1779968 w 4180787"/>
                <a:gd name="connsiteY1-110" fmla="*/ 241252 h 445451"/>
                <a:gd name="connsiteX2-111" fmla="*/ 4180787 w 4180787"/>
                <a:gd name="connsiteY2-112" fmla="*/ 4107 h 445451"/>
                <a:gd name="connsiteX3-113" fmla="*/ 4180787 w 4180787"/>
                <a:gd name="connsiteY3-114" fmla="*/ 436720 h 445451"/>
                <a:gd name="connsiteX4-115" fmla="*/ 1740284 w 4180787"/>
                <a:gd name="connsiteY4-116" fmla="*/ 304832 h 445451"/>
                <a:gd name="connsiteX5-117" fmla="*/ 0 w 4180787"/>
                <a:gd name="connsiteY5-118" fmla="*/ 436720 h 445451"/>
                <a:gd name="connsiteX6-119" fmla="*/ 0 w 4180787"/>
                <a:gd name="connsiteY6-120" fmla="*/ 4107 h 445451"/>
                <a:gd name="connsiteX0-121" fmla="*/ 0 w 4180787"/>
                <a:gd name="connsiteY0-122" fmla="*/ 4107 h 436720"/>
                <a:gd name="connsiteX1-123" fmla="*/ 1779968 w 4180787"/>
                <a:gd name="connsiteY1-124" fmla="*/ 241252 h 436720"/>
                <a:gd name="connsiteX2-125" fmla="*/ 4180787 w 4180787"/>
                <a:gd name="connsiteY2-126" fmla="*/ 4107 h 436720"/>
                <a:gd name="connsiteX3-127" fmla="*/ 4180787 w 4180787"/>
                <a:gd name="connsiteY3-128" fmla="*/ 436720 h 436720"/>
                <a:gd name="connsiteX4-129" fmla="*/ 1740284 w 4180787"/>
                <a:gd name="connsiteY4-130" fmla="*/ 304832 h 436720"/>
                <a:gd name="connsiteX5-131" fmla="*/ 0 w 4180787"/>
                <a:gd name="connsiteY5-132" fmla="*/ 436720 h 436720"/>
                <a:gd name="connsiteX6-133" fmla="*/ 0 w 4180787"/>
                <a:gd name="connsiteY6-134" fmla="*/ 4107 h 436720"/>
                <a:gd name="connsiteX0-135" fmla="*/ 0 w 4180787"/>
                <a:gd name="connsiteY0-136" fmla="*/ 4107 h 436720"/>
                <a:gd name="connsiteX1-137" fmla="*/ 1779968 w 4180787"/>
                <a:gd name="connsiteY1-138" fmla="*/ 241252 h 436720"/>
                <a:gd name="connsiteX2-139" fmla="*/ 4180787 w 4180787"/>
                <a:gd name="connsiteY2-140" fmla="*/ 4107 h 436720"/>
                <a:gd name="connsiteX3-141" fmla="*/ 4180787 w 4180787"/>
                <a:gd name="connsiteY3-142" fmla="*/ 436720 h 436720"/>
                <a:gd name="connsiteX4-143" fmla="*/ 1740284 w 4180787"/>
                <a:gd name="connsiteY4-144" fmla="*/ 304832 h 436720"/>
                <a:gd name="connsiteX5-145" fmla="*/ 0 w 4180787"/>
                <a:gd name="connsiteY5-146" fmla="*/ 436720 h 436720"/>
                <a:gd name="connsiteX6-147" fmla="*/ 0 w 4180787"/>
                <a:gd name="connsiteY6-148" fmla="*/ 4107 h 436720"/>
                <a:gd name="connsiteX0-149" fmla="*/ 0 w 4180787"/>
                <a:gd name="connsiteY0-150" fmla="*/ 0 h 432613"/>
                <a:gd name="connsiteX1-151" fmla="*/ 1779968 w 4180787"/>
                <a:gd name="connsiteY1-152" fmla="*/ 237145 h 432613"/>
                <a:gd name="connsiteX2-153" fmla="*/ 4180787 w 4180787"/>
                <a:gd name="connsiteY2-154" fmla="*/ 0 h 432613"/>
                <a:gd name="connsiteX3-155" fmla="*/ 4180787 w 4180787"/>
                <a:gd name="connsiteY3-156" fmla="*/ 432613 h 432613"/>
                <a:gd name="connsiteX4-157" fmla="*/ 1740284 w 4180787"/>
                <a:gd name="connsiteY4-158" fmla="*/ 300725 h 432613"/>
                <a:gd name="connsiteX5-159" fmla="*/ 0 w 4180787"/>
                <a:gd name="connsiteY5-160" fmla="*/ 432613 h 432613"/>
                <a:gd name="connsiteX6-161" fmla="*/ 0 w 4180787"/>
                <a:gd name="connsiteY6-162" fmla="*/ 0 h 432613"/>
              </a:gdLst>
              <a:ahLst/>
              <a:cxnLst>
                <a:cxn ang="0">
                  <a:pos x="connsiteX0-149" y="connsiteY0-150"/>
                </a:cxn>
                <a:cxn ang="0">
                  <a:pos x="connsiteX1-151" y="connsiteY1-152"/>
                </a:cxn>
                <a:cxn ang="0">
                  <a:pos x="connsiteX2-153" y="connsiteY2-154"/>
                </a:cxn>
                <a:cxn ang="0">
                  <a:pos x="connsiteX3-155" y="connsiteY3-156"/>
                </a:cxn>
                <a:cxn ang="0">
                  <a:pos x="connsiteX4-157" y="connsiteY4-158"/>
                </a:cxn>
                <a:cxn ang="0">
                  <a:pos x="connsiteX5-159" y="connsiteY5-160"/>
                </a:cxn>
                <a:cxn ang="0">
                  <a:pos x="connsiteX6-161" y="connsiteY6-162"/>
                </a:cxn>
              </a:cxnLst>
              <a:rect l="l" t="t" r="r" b="b"/>
              <a:pathLst>
                <a:path w="4180787" h="432613">
                  <a:moveTo>
                    <a:pt x="0" y="0"/>
                  </a:moveTo>
                  <a:cubicBezTo>
                    <a:pt x="455759" y="126804"/>
                    <a:pt x="1083170" y="237145"/>
                    <a:pt x="1779968" y="237145"/>
                  </a:cubicBezTo>
                  <a:cubicBezTo>
                    <a:pt x="2476766" y="237145"/>
                    <a:pt x="3713158" y="116136"/>
                    <a:pt x="4180787" y="0"/>
                  </a:cubicBezTo>
                  <a:lnTo>
                    <a:pt x="4180787" y="432613"/>
                  </a:lnTo>
                  <a:cubicBezTo>
                    <a:pt x="3758675" y="303509"/>
                    <a:pt x="2437082" y="300725"/>
                    <a:pt x="1740284" y="300725"/>
                  </a:cubicBezTo>
                  <a:cubicBezTo>
                    <a:pt x="1043486" y="300725"/>
                    <a:pt x="357043" y="386721"/>
                    <a:pt x="0" y="4326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6" name="MH_SubTitle_1"/>
            <p:cNvSpPr/>
            <p:nvPr/>
          </p:nvSpPr>
          <p:spPr>
            <a:xfrm>
              <a:off x="20059" y="10961"/>
              <a:ext cx="867" cy="745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认证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MH_SubTitle_1"/>
            <p:cNvSpPr/>
            <p:nvPr/>
          </p:nvSpPr>
          <p:spPr>
            <a:xfrm>
              <a:off x="14843" y="10855"/>
              <a:ext cx="483" cy="2460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05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5544" y="9991"/>
              <a:ext cx="1203" cy="1176"/>
              <a:chOff x="4067968" y="28716"/>
              <a:chExt cx="1038603" cy="928894"/>
            </a:xfrm>
          </p:grpSpPr>
          <p:sp>
            <p:nvSpPr>
              <p:cNvPr id="141" name="MH_SubTitle_1"/>
              <p:cNvSpPr/>
              <p:nvPr/>
            </p:nvSpPr>
            <p:spPr>
              <a:xfrm>
                <a:off x="4067968" y="28716"/>
                <a:ext cx="1038603" cy="928894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 fontScale="62500" lnSpcReduction="20000"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r>
                  <a:rPr lang="zh-CN" altLang="en-US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移交</a:t>
                </a:r>
                <a:r>
                  <a:rPr lang="en-US" altLang="zh-CN" sz="1600" b="1" kern="0" dirty="0">
                    <a:solidFill>
                      <a:srgbClr val="414141"/>
                    </a:solidFill>
                    <a:latin typeface="微软雅黑" pitchFamily="34" charset="-122"/>
                    <a:ea typeface="微软雅黑" pitchFamily="34" charset="-122"/>
                  </a:rPr>
                  <a:t>block</a:t>
                </a:r>
              </a:p>
            </p:txBody>
          </p:sp>
          <p:sp>
            <p:nvSpPr>
              <p:cNvPr id="142" name="MH_Other_7"/>
              <p:cNvSpPr/>
              <p:nvPr/>
            </p:nvSpPr>
            <p:spPr bwMode="auto">
              <a:xfrm rot="10800000">
                <a:off x="4175613" y="653936"/>
                <a:ext cx="854404" cy="250458"/>
              </a:xfrm>
              <a:custGeom>
                <a:avLst/>
                <a:gdLst>
                  <a:gd name="T0" fmla="*/ 0 w 1403048"/>
                  <a:gd name="T1" fmla="*/ 0 h 461949"/>
                  <a:gd name="T2" fmla="*/ 1403048 w 1403048"/>
                  <a:gd name="T3" fmla="*/ 461949 h 461949"/>
                </a:gdLst>
                <a:ahLst/>
                <a:cxnLst/>
                <a:rect l="T0" t="T1" r="T2" b="T3"/>
                <a:pathLst>
                  <a:path w="1403048" h="461949">
                    <a:moveTo>
                      <a:pt x="701524" y="0"/>
                    </a:moveTo>
                    <a:cubicBezTo>
                      <a:pt x="1016136" y="0"/>
                      <a:pt x="1286342" y="190126"/>
                      <a:pt x="1403048" y="461949"/>
                    </a:cubicBezTo>
                    <a:lnTo>
                      <a:pt x="0" y="461949"/>
                    </a:lnTo>
                    <a:cubicBezTo>
                      <a:pt x="116706" y="190126"/>
                      <a:pt x="386912" y="0"/>
                      <a:pt x="701524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en-US" altLang="zh-CN" sz="2800" b="1" dirty="0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132" y="9112"/>
              <a:ext cx="1202" cy="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MH_Other_1"/>
            <p:cNvSpPr/>
            <p:nvPr/>
          </p:nvSpPr>
          <p:spPr>
            <a:xfrm rot="5400000" flipV="1">
              <a:off x="4505" y="9191"/>
              <a:ext cx="1671" cy="1513"/>
            </a:xfrm>
            <a:custGeom>
              <a:avLst/>
              <a:gdLst>
                <a:gd name="connsiteX0" fmla="*/ 2036881 w 2036881"/>
                <a:gd name="connsiteY0" fmla="*/ 0 h 1514475"/>
                <a:gd name="connsiteX1" fmla="*/ 662583 w 2036881"/>
                <a:gd name="connsiteY1" fmla="*/ 0 h 1514475"/>
                <a:gd name="connsiteX2" fmla="*/ 0 w 2036881"/>
                <a:gd name="connsiteY2" fmla="*/ 662583 h 1514475"/>
                <a:gd name="connsiteX3" fmla="*/ 0 w 2036881"/>
                <a:gd name="connsiteY3" fmla="*/ 1514475 h 1514475"/>
                <a:gd name="connsiteX4" fmla="*/ 378619 w 2036881"/>
                <a:gd name="connsiteY4" fmla="*/ 1514475 h 1514475"/>
                <a:gd name="connsiteX5" fmla="*/ 378619 w 2036881"/>
                <a:gd name="connsiteY5" fmla="*/ 662583 h 1514475"/>
                <a:gd name="connsiteX6" fmla="*/ 662583 w 2036881"/>
                <a:gd name="connsiteY6" fmla="*/ 378619 h 1514475"/>
                <a:gd name="connsiteX7" fmla="*/ 2036881 w 2036881"/>
                <a:gd name="connsiteY7" fmla="*/ 378619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6881" h="1514475">
                  <a:moveTo>
                    <a:pt x="2036881" y="0"/>
                  </a:moveTo>
                  <a:lnTo>
                    <a:pt x="662583" y="0"/>
                  </a:lnTo>
                  <a:cubicBezTo>
                    <a:pt x="296649" y="0"/>
                    <a:pt x="0" y="296649"/>
                    <a:pt x="0" y="662583"/>
                  </a:cubicBezTo>
                  <a:lnTo>
                    <a:pt x="0" y="1514475"/>
                  </a:lnTo>
                  <a:lnTo>
                    <a:pt x="378619" y="1514475"/>
                  </a:lnTo>
                  <a:lnTo>
                    <a:pt x="378619" y="662583"/>
                  </a:lnTo>
                  <a:cubicBezTo>
                    <a:pt x="378619" y="505754"/>
                    <a:pt x="505754" y="378619"/>
                    <a:pt x="662583" y="378619"/>
                  </a:cubicBezTo>
                  <a:lnTo>
                    <a:pt x="2036881" y="37861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589" y="10723"/>
              <a:ext cx="366" cy="1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MH_SubTitle_6"/>
            <p:cNvSpPr/>
            <p:nvPr/>
          </p:nvSpPr>
          <p:spPr>
            <a:xfrm>
              <a:off x="4569" y="12022"/>
              <a:ext cx="1860" cy="1860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accent1"/>
                  </a:solidFill>
                </a:rPr>
                <a:t>Cloud-Mind</a:t>
              </a:r>
              <a:r>
                <a:rPr lang="zh-CN" altLang="en-US" b="1" dirty="0">
                  <a:solidFill>
                    <a:schemeClr val="accent1"/>
                  </a:solidFill>
                </a:rPr>
                <a:t>信息库</a:t>
              </a: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8273" y="13543"/>
              <a:ext cx="1313" cy="112"/>
              <a:chOff x="3508375" y="5983289"/>
              <a:chExt cx="833438" cy="71437"/>
            </a:xfrm>
          </p:grpSpPr>
          <p:sp>
            <p:nvSpPr>
              <p:cNvPr id="231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2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3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5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2257" y="13543"/>
              <a:ext cx="1313" cy="112"/>
              <a:chOff x="3508375" y="5983289"/>
              <a:chExt cx="833438" cy="71437"/>
            </a:xfrm>
          </p:grpSpPr>
          <p:sp>
            <p:nvSpPr>
              <p:cNvPr id="238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9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0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1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2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3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616" y="13524"/>
              <a:ext cx="1313" cy="112"/>
              <a:chOff x="3508375" y="5983289"/>
              <a:chExt cx="833438" cy="71437"/>
            </a:xfrm>
          </p:grpSpPr>
          <p:sp>
            <p:nvSpPr>
              <p:cNvPr id="245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6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7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8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9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0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19915" y="13524"/>
              <a:ext cx="1313" cy="112"/>
              <a:chOff x="3508375" y="5983289"/>
              <a:chExt cx="833438" cy="71437"/>
            </a:xfrm>
          </p:grpSpPr>
          <p:sp>
            <p:nvSpPr>
              <p:cNvPr id="252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3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4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7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 rot="5400000">
              <a:off x="22299" y="12160"/>
              <a:ext cx="1313" cy="112"/>
              <a:chOff x="3508375" y="5983289"/>
              <a:chExt cx="833438" cy="71437"/>
            </a:xfrm>
          </p:grpSpPr>
          <p:sp>
            <p:nvSpPr>
              <p:cNvPr id="259" name="MH_Other_23"/>
              <p:cNvSpPr/>
              <p:nvPr/>
            </p:nvSpPr>
            <p:spPr>
              <a:xfrm>
                <a:off x="3508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0" name="MH_Other_24"/>
              <p:cNvSpPr/>
              <p:nvPr/>
            </p:nvSpPr>
            <p:spPr>
              <a:xfrm>
                <a:off x="36607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1" name="MH_Other_25"/>
              <p:cNvSpPr/>
              <p:nvPr/>
            </p:nvSpPr>
            <p:spPr>
              <a:xfrm>
                <a:off x="38131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2" name="MH_Other_26"/>
              <p:cNvSpPr/>
              <p:nvPr/>
            </p:nvSpPr>
            <p:spPr>
              <a:xfrm>
                <a:off x="39655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3" name="MH_Other_27"/>
              <p:cNvSpPr/>
              <p:nvPr/>
            </p:nvSpPr>
            <p:spPr>
              <a:xfrm>
                <a:off x="41179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4" name="MH_Other_28"/>
              <p:cNvSpPr/>
              <p:nvPr/>
            </p:nvSpPr>
            <p:spPr>
              <a:xfrm>
                <a:off x="4270375" y="5983289"/>
                <a:ext cx="71438" cy="71437"/>
              </a:xfrm>
              <a:prstGeom prst="ellipse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6" name="MH_SubTitle_5"/>
            <p:cNvSpPr/>
            <p:nvPr/>
          </p:nvSpPr>
          <p:spPr>
            <a:xfrm>
              <a:off x="11999" y="1806"/>
              <a:ext cx="3352" cy="809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个人信息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MH_SubTitle_5"/>
            <p:cNvSpPr/>
            <p:nvPr/>
          </p:nvSpPr>
          <p:spPr>
            <a:xfrm>
              <a:off x="11520" y="3353"/>
              <a:ext cx="3173" cy="878"/>
            </a:xfrm>
            <a:prstGeom prst="roundRect">
              <a:avLst>
                <a:gd name="adj" fmla="val 29792"/>
              </a:avLst>
            </a:prstGeom>
            <a:solidFill>
              <a:srgbClr val="FEFFFF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chemeClr val="accent1"/>
                  </a:solidFill>
                </a:rPr>
                <a:t>个人权限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349" y="5293"/>
              <a:ext cx="1462" cy="1319"/>
              <a:chOff x="11651626" y="3360838"/>
              <a:chExt cx="928314" cy="837736"/>
            </a:xfrm>
          </p:grpSpPr>
          <p:sp>
            <p:nvSpPr>
              <p:cNvPr id="89" name="MH_SubTitle_1"/>
              <p:cNvSpPr/>
              <p:nvPr/>
            </p:nvSpPr>
            <p:spPr>
              <a:xfrm>
                <a:off x="11651626" y="3360838"/>
                <a:ext cx="928314" cy="837736"/>
              </a:xfrm>
              <a:prstGeom prst="ellipse">
                <a:avLst/>
              </a:prstGeom>
              <a:solidFill>
                <a:srgbClr val="FFFFFF"/>
              </a:solidFill>
              <a:ln w="76200" cap="flat" cmpd="sng" algn="ctr">
                <a:solidFill>
                  <a:srgbClr val="5B9BD5"/>
                </a:solidFill>
                <a:prstDash val="solid"/>
              </a:ln>
              <a:effectLst/>
            </p:spPr>
            <p:txBody>
              <a:bodyPr lIns="0" tIns="0" rIns="0" bIns="144000" anchor="b">
                <a:normAutofit/>
              </a:bodyPr>
              <a:lstStyle/>
              <a:p>
                <a:pPr algn="ctr">
                  <a:lnSpc>
                    <a:spcPct val="140000"/>
                  </a:lnSpc>
                  <a:defRPr/>
                </a:pPr>
                <a:endPara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4" name="直接连接符 53"/>
              <p:cNvCxnSpPr>
                <a:endCxn id="89" idx="5"/>
              </p:cNvCxnSpPr>
              <p:nvPr/>
            </p:nvCxnSpPr>
            <p:spPr>
              <a:xfrm>
                <a:off x="11815054" y="3435028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 flipH="1">
                <a:off x="11815054" y="3473627"/>
                <a:ext cx="628938" cy="64086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Kingsoft Office WPP</Application>
  <PresentationFormat>宽屏</PresentationFormat>
  <Paragraphs>210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2015-12-23T05:38:00Z</dcterms:created>
  <dcterms:modified xsi:type="dcterms:W3CDTF">2015-12-23T08:07:15Z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