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37226" y="-30307"/>
            <a:ext cx="5343092" cy="6868391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5"/>
          </a:p>
        </p:txBody>
      </p:sp>
      <p:sp>
        <p:nvSpPr>
          <p:cNvPr id="9" name="矩形 8"/>
          <p:cNvSpPr/>
          <p:nvPr/>
        </p:nvSpPr>
        <p:spPr>
          <a:xfrm>
            <a:off x="3437659" y="-28575"/>
            <a:ext cx="1061605" cy="6911253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6552" y="1475076"/>
            <a:ext cx="3710420" cy="4072370"/>
          </a:xfrm>
        </p:spPr>
        <p:txBody>
          <a:bodyPr>
            <a:normAutofit lnSpcReduction="10000"/>
          </a:bodyPr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endParaRPr lang="zh-CN" altLang="en-US" sz="1225" smtClean="0">
              <a:solidFill>
                <a:srgbClr val="575858"/>
              </a:solidFill>
            </a:endParaRPr>
          </a:p>
          <a:p>
            <a:pPr lvl="0"/>
            <a:endParaRPr lang="zh-CN" altLang="en-US" sz="1225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225" smtClean="0">
                <a:solidFill>
                  <a:srgbClr val="575858"/>
                </a:solidFill>
              </a:rPr>
              <a:t>1.肯尼斯·阿罗著，陈小白译，《组织的极限》，华夏出版社, 2014</a:t>
            </a:r>
            <a:endParaRPr lang="zh-CN" altLang="en-US" sz="1225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225" smtClean="0">
                <a:solidFill>
                  <a:srgbClr val="575858"/>
                </a:solidFill>
              </a:rPr>
              <a:t>2.陈晓红等著，《复杂大群体决策方法及应用》，科学出版社</a:t>
            </a:r>
            <a:endParaRPr lang="zh-CN" altLang="en-US" sz="1225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225" smtClean="0">
                <a:solidFill>
                  <a:srgbClr val="575858"/>
                </a:solidFill>
              </a:rPr>
              <a:t>3.百度词条-群体决策</a:t>
            </a:r>
            <a:endParaRPr lang="zh-CN" altLang="en-US" sz="1225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225" smtClean="0">
                <a:solidFill>
                  <a:srgbClr val="575858"/>
                </a:solidFill>
              </a:rPr>
              <a:t>4.群体决策含义及其影响因素 何庆华 彭承琳 吴宝明 《脑机接口技术研究方法》 载于《重庆大学学报》2002年12月第25卷第12期</a:t>
            </a:r>
            <a:endParaRPr lang="zh-CN" altLang="en-US" sz="1225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225" smtClean="0">
                <a:solidFill>
                  <a:srgbClr val="575858"/>
                </a:solidFill>
              </a:rPr>
              <a:t>高上凯《浅谈脑—机接口的发展现状与挑战》 载于《中国生物医学工程学报》2007年12月26卷第6期</a:t>
            </a:r>
            <a:endParaRPr lang="zh-CN" altLang="en-US" sz="1225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225" smtClean="0">
                <a:solidFill>
                  <a:srgbClr val="575858"/>
                </a:solidFill>
              </a:rPr>
              <a:t>高上凯《神经工程与脑－机接口》 载于《生命科学》2009年4月21卷第2期</a:t>
            </a:r>
            <a:endParaRPr lang="zh-CN" altLang="en-US" sz="1225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225" smtClean="0">
                <a:solidFill>
                  <a:srgbClr val="575858"/>
                </a:solidFill>
              </a:rPr>
              <a:t>肖首柏 胡剑锋《脑机接口研究概述》 载于《科技广场》2007.09</a:t>
            </a:r>
            <a:endParaRPr lang="zh-CN" altLang="en-US" sz="1225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225" smtClean="0">
                <a:solidFill>
                  <a:srgbClr val="575858"/>
                </a:solidFill>
              </a:rPr>
              <a:t>图片来源：《脑机接口技术的研究现状及发展》 载于《机器人技术与应用》双月刊</a:t>
            </a:r>
            <a:endParaRPr lang="zh-CN" altLang="en-US" sz="1225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endParaRPr lang="zh-CN" altLang="en-US" sz="1225" smtClean="0">
              <a:solidFill>
                <a:srgbClr val="575858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93077" y="-30307"/>
            <a:ext cx="1852180" cy="185218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18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参考文献</a:t>
            </a:r>
            <a:endParaRPr sz="12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Kingsoft Office WPP</Application>
  <PresentationFormat>宽屏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2015-12-23T06:58:29Z</dcterms:created>
  <dcterms:modified xsi:type="dcterms:W3CDTF">2015-12-23T08:06:57Z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