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4AE"/>
    <a:srgbClr val="909092"/>
    <a:srgbClr val="98989B"/>
    <a:srgbClr val="BFBFBB"/>
    <a:srgbClr val="545457"/>
    <a:srgbClr val="DE8678"/>
    <a:srgbClr val="F5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68" y="1646163"/>
            <a:ext cx="5829409" cy="350187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68" y="5283088"/>
            <a:ext cx="5829409" cy="242849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670573"/>
            <a:ext cx="2506848" cy="234700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4344" y="1448250"/>
            <a:ext cx="3934851" cy="7148117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75" y="3017576"/>
            <a:ext cx="2506848" cy="559043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2227" y="535527"/>
            <a:ext cx="1675955" cy="852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362" y="535527"/>
            <a:ext cx="4930708" cy="852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362" y="535527"/>
            <a:ext cx="6703820" cy="8524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175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15840" y="-73660"/>
            <a:ext cx="2974975" cy="1010348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340" y="475615"/>
            <a:ext cx="3789680" cy="2019300"/>
          </a:xfrm>
        </p:spPr>
        <p:txBody>
          <a:bodyPr/>
          <a:lstStyle>
            <a:lvl1pPr>
              <a:defRPr>
                <a:solidFill>
                  <a:srgbClr val="545457"/>
                </a:solidFill>
                <a:latin typeface="黑体" charset="0"/>
                <a:ea typeface="黑体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210" y="2557780"/>
            <a:ext cx="3638550" cy="6367145"/>
          </a:xfrm>
        </p:spPr>
        <p:txBody>
          <a:bodyPr/>
          <a:lstStyle>
            <a:lvl1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1pPr>
            <a:lvl2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2pPr>
            <a:lvl3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3pPr>
            <a:lvl4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4pPr>
            <a:lvl5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759575" y="-104775"/>
            <a:ext cx="241300" cy="10208260"/>
          </a:xfrm>
          <a:prstGeom prst="rect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曲线连接符 14"/>
          <p:cNvCxnSpPr/>
          <p:nvPr userDrawn="1"/>
        </p:nvCxnSpPr>
        <p:spPr>
          <a:xfrm>
            <a:off x="688340" y="3187065"/>
            <a:ext cx="3175" cy="317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 rot="1860000">
            <a:off x="7212965" y="1842770"/>
            <a:ext cx="120650" cy="1344295"/>
          </a:xfrm>
          <a:prstGeom prst="rect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/>
        </p:nvSpPr>
        <p:spPr>
          <a:xfrm>
            <a:off x="890270" y="996315"/>
            <a:ext cx="1870710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545457"/>
                </a:solidFill>
                <a:latin typeface="黑体" charset="0"/>
                <a:ea typeface="黑体" charset="0"/>
              </a:defRPr>
            </a:lvl1pPr>
          </a:lstStyle>
          <a:p>
            <a:r>
              <a:rPr lang="zh-CN" altLang="en-US" sz="2800">
                <a:solidFill>
                  <a:srgbClr val="F5F1E5"/>
                </a:solidFill>
              </a:rPr>
              <a:t>阶段进展</a:t>
            </a:r>
            <a:r>
              <a:rPr lang="en-US" altLang="zh-CN" sz="2800">
                <a:solidFill>
                  <a:srgbClr val="F5F1E5"/>
                </a:solidFill>
              </a:rPr>
              <a:t>1</a:t>
            </a:r>
            <a:endParaRPr lang="en-US" altLang="zh-CN" sz="2800">
              <a:solidFill>
                <a:srgbClr val="F5F1E5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 rot="1860000">
            <a:off x="7174230" y="5548630"/>
            <a:ext cx="120650" cy="1344295"/>
          </a:xfrm>
          <a:prstGeom prst="rect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 userDrawn="1"/>
        </p:nvSpPr>
        <p:spPr>
          <a:xfrm>
            <a:off x="986790" y="4627245"/>
            <a:ext cx="1870710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545457"/>
                </a:solidFill>
                <a:latin typeface="黑体" charset="0"/>
                <a:ea typeface="黑体" charset="0"/>
              </a:defRPr>
            </a:lvl1pPr>
          </a:lstStyle>
          <a:p>
            <a:r>
              <a:rPr lang="zh-CN" altLang="en-US" sz="2800">
                <a:solidFill>
                  <a:srgbClr val="F5F1E5"/>
                </a:solidFill>
              </a:rPr>
              <a:t>阶段进展</a:t>
            </a:r>
            <a:r>
              <a:rPr lang="en-US" altLang="zh-CN" sz="2800">
                <a:solidFill>
                  <a:srgbClr val="F5F1E5"/>
                </a:solidFill>
              </a:rPr>
              <a:t>2</a:t>
            </a:r>
            <a:endParaRPr lang="en-US" altLang="zh-CN" sz="2800">
              <a:solidFill>
                <a:srgbClr val="F5F1E5"/>
              </a:solidFill>
            </a:endParaRPr>
          </a:p>
        </p:txBody>
      </p:sp>
      <p:sp>
        <p:nvSpPr>
          <p:cNvPr id="24" name="矩形 23"/>
          <p:cNvSpPr/>
          <p:nvPr userDrawn="1"/>
        </p:nvSpPr>
        <p:spPr>
          <a:xfrm rot="19620000">
            <a:off x="6517005" y="4590415"/>
            <a:ext cx="165735" cy="721995"/>
          </a:xfrm>
          <a:prstGeom prst="rect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175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32385" y="-43815"/>
            <a:ext cx="2974975" cy="1010348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8685" y="460375"/>
            <a:ext cx="3789680" cy="2019300"/>
          </a:xfrm>
        </p:spPr>
        <p:txBody>
          <a:bodyPr/>
          <a:lstStyle>
            <a:lvl1pPr>
              <a:defRPr>
                <a:solidFill>
                  <a:srgbClr val="545457"/>
                </a:solidFill>
                <a:latin typeface="黑体" charset="0"/>
                <a:ea typeface="黑体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1735" y="2769235"/>
            <a:ext cx="3638550" cy="6367145"/>
          </a:xfrm>
        </p:spPr>
        <p:txBody>
          <a:bodyPr/>
          <a:lstStyle>
            <a:lvl1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1pPr>
            <a:lvl2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2pPr>
            <a:lvl3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3pPr>
            <a:lvl4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4pPr>
            <a:lvl5pPr>
              <a:defRPr>
                <a:solidFill>
                  <a:srgbClr val="909092"/>
                </a:solidFill>
                <a:latin typeface="黑体" charset="0"/>
                <a:ea typeface="黑体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1800" y="-165100"/>
            <a:ext cx="241300" cy="10208260"/>
          </a:xfrm>
          <a:prstGeom prst="rect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曲线连接符 14"/>
          <p:cNvCxnSpPr/>
          <p:nvPr userDrawn="1"/>
        </p:nvCxnSpPr>
        <p:spPr>
          <a:xfrm>
            <a:off x="688340" y="3187065"/>
            <a:ext cx="3175" cy="317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 rot="1860000">
            <a:off x="885190" y="1782445"/>
            <a:ext cx="120650" cy="1344295"/>
          </a:xfrm>
          <a:prstGeom prst="rect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/>
        </p:nvSpPr>
        <p:spPr>
          <a:xfrm>
            <a:off x="890270" y="996315"/>
            <a:ext cx="1870710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545457"/>
                </a:solidFill>
                <a:latin typeface="黑体" charset="0"/>
                <a:ea typeface="黑体" charset="0"/>
              </a:defRPr>
            </a:lvl1pPr>
          </a:lstStyle>
          <a:p>
            <a:r>
              <a:rPr lang="zh-CN" altLang="en-US" sz="2800">
                <a:solidFill>
                  <a:srgbClr val="F5F1E5"/>
                </a:solidFill>
              </a:rPr>
              <a:t>阶段进展</a:t>
            </a:r>
            <a:r>
              <a:rPr lang="en-US" altLang="zh-CN" sz="2800">
                <a:solidFill>
                  <a:srgbClr val="F5F1E5"/>
                </a:solidFill>
              </a:rPr>
              <a:t>1</a:t>
            </a:r>
            <a:endParaRPr lang="en-US" altLang="zh-CN" sz="2800">
              <a:solidFill>
                <a:srgbClr val="F5F1E5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 rot="1860000">
            <a:off x="846455" y="5488305"/>
            <a:ext cx="120650" cy="1344295"/>
          </a:xfrm>
          <a:prstGeom prst="rect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 userDrawn="1"/>
        </p:nvSpPr>
        <p:spPr>
          <a:xfrm>
            <a:off x="986790" y="4627245"/>
            <a:ext cx="1870710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545457"/>
                </a:solidFill>
                <a:latin typeface="黑体" charset="0"/>
                <a:ea typeface="黑体" charset="0"/>
              </a:defRPr>
            </a:lvl1pPr>
          </a:lstStyle>
          <a:p>
            <a:r>
              <a:rPr lang="zh-CN" altLang="en-US" sz="2800">
                <a:solidFill>
                  <a:srgbClr val="F5F1E5"/>
                </a:solidFill>
              </a:rPr>
              <a:t>阶段进展</a:t>
            </a:r>
            <a:r>
              <a:rPr lang="en-US" altLang="zh-CN" sz="2800">
                <a:solidFill>
                  <a:srgbClr val="F5F1E5"/>
                </a:solidFill>
              </a:rPr>
              <a:t>2</a:t>
            </a:r>
            <a:endParaRPr lang="en-US" altLang="zh-CN" sz="2800">
              <a:solidFill>
                <a:srgbClr val="F5F1E5"/>
              </a:solidFill>
            </a:endParaRPr>
          </a:p>
        </p:txBody>
      </p:sp>
      <p:sp>
        <p:nvSpPr>
          <p:cNvPr id="24" name="矩形 23"/>
          <p:cNvSpPr/>
          <p:nvPr userDrawn="1"/>
        </p:nvSpPr>
        <p:spPr>
          <a:xfrm rot="19620000">
            <a:off x="189230" y="4530090"/>
            <a:ext cx="165735" cy="721995"/>
          </a:xfrm>
          <a:prstGeom prst="rect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175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362" y="2677633"/>
            <a:ext cx="3303331" cy="6382081"/>
          </a:xfrm>
        </p:spPr>
        <p:txBody>
          <a:bodyPr/>
          <a:lstStyle>
            <a:lvl1pPr marR="0" lvl="0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1pPr>
            <a:lvl2pPr marR="0" lvl="1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2pPr>
            <a:lvl3pPr marR="0" lvl="2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3pPr>
            <a:lvl4pPr marR="0" lvl="3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4pPr>
            <a:lvl5pPr marR="0" lvl="4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half" idx="13"/>
          </p:nvPr>
        </p:nvSpPr>
        <p:spPr>
          <a:xfrm>
            <a:off x="4104967" y="2819238"/>
            <a:ext cx="3303331" cy="6382081"/>
          </a:xfrm>
        </p:spPr>
        <p:txBody>
          <a:bodyPr/>
          <a:lstStyle>
            <a:lvl1pPr marR="0" lvl="0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1pPr>
            <a:lvl2pPr marR="0" lvl="1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2pPr>
            <a:lvl3pPr marR="0" lvl="2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3pPr>
            <a:lvl4pPr marR="0" lvl="3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4pPr>
            <a:lvl5pPr marR="0" lvl="4" indent="-19304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itchFamily="34" charset="0"/>
              <a:buChar char="•"/>
              <a:defRPr kumimoji="0" lang="zh-CN" altLang="en-US" sz="2380" b="0" i="0" u="none" strike="noStrike" kern="1200" cap="none" spc="0" normalizeH="0" baseline="0" noProof="1" smtClean="0">
                <a:solidFill>
                  <a:srgbClr val="909092"/>
                </a:solidFill>
                <a:latin typeface="黑体" charset="0"/>
                <a:ea typeface="黑体" charset="0"/>
                <a:cs typeface="+mn-cs"/>
                <a:sym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14" y="2507662"/>
            <a:ext cx="6703820" cy="418409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14" y="6731338"/>
            <a:ext cx="6703820" cy="220031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3e3835349e7826e3dcc312223550aad (1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23875" y="49530"/>
            <a:ext cx="7586980" cy="11372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535527"/>
            <a:ext cx="6703820" cy="19441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375" y="2465752"/>
            <a:ext cx="3288150" cy="120842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375" y="3674178"/>
            <a:ext cx="3288150" cy="5404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4851" y="2465752"/>
            <a:ext cx="3304344" cy="120842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4851" y="3674178"/>
            <a:ext cx="3304344" cy="5404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670573"/>
            <a:ext cx="2506848" cy="234700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344" y="144825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75" y="3017576"/>
            <a:ext cx="2506848" cy="559043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362" y="535527"/>
            <a:ext cx="6703820" cy="1944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362" y="2677633"/>
            <a:ext cx="6703820" cy="638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62" y="9322820"/>
            <a:ext cx="1748823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4655" y="9322820"/>
            <a:ext cx="2623234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9360" y="9322820"/>
            <a:ext cx="1748823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040" algn="l" defTabSz="777240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2015-12-22T16:03:08Z</dcterms:created>
  <dcterms:modified xsi:type="dcterms:W3CDTF">2015-12-22T16:41:07Z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