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  <p:sldMasterId id="2147483684" r:id="rId2"/>
    <p:sldMasterId id="2147483696" r:id="rId3"/>
  </p:sldMasterIdLst>
  <p:sldIdLst>
    <p:sldId id="256" r:id="rId4"/>
    <p:sldId id="258" r:id="rId5"/>
    <p:sldId id="265" r:id="rId6"/>
    <p:sldId id="276" r:id="rId7"/>
    <p:sldId id="261" r:id="rId8"/>
    <p:sldId id="273" r:id="rId9"/>
    <p:sldId id="274" r:id="rId10"/>
    <p:sldId id="262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ADD9"/>
    <a:srgbClr val="FF6600"/>
    <a:srgbClr val="D1994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9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50046E-1386-4084-A352-B74641DC63E0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40D1242-AE32-4E77-A75E-5F3D2D461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514600"/>
            <a:ext cx="48768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alt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Redefining </a:t>
            </a:r>
          </a:p>
          <a:p>
            <a:pPr algn="ctr"/>
            <a:r>
              <a:rPr lang="en-IN" altLang="en-US" sz="4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E-Commerce</a:t>
            </a:r>
          </a:p>
          <a:p>
            <a:pPr algn="ctr"/>
            <a:r>
              <a:rPr lang="en-IN" alt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(SelfServ Chatbot)</a:t>
            </a:r>
            <a:endParaRPr lang="en-IN" altLang="en-US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 descr="1000_F_275243433_FuNz6eBI6NTBi5LDHVhvJUmeIYrOMLi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2133600"/>
            <a:ext cx="3276600" cy="40002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838200"/>
            <a:ext cx="7460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TEAM RUNTIME ERROR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0" y="5410200"/>
            <a:ext cx="2819400" cy="1143000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18872" tIns="0" rIns="45720" bIns="0" rtlCol="0" anchor="b">
            <a:normAutofit fontScale="77500" lnSpcReduction="20000"/>
          </a:bodyPr>
          <a:lstStyle/>
          <a:p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 Details: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Tanmay Chamrolia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M Sai Dhanush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1143000"/>
          </a:xfrm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382000" cy="4525963"/>
          </a:xfrm>
        </p:spPr>
        <p:txBody>
          <a:bodyPr/>
          <a:lstStyle/>
          <a:p>
            <a:pPr lvl="2"/>
            <a:endParaRPr lang="en-US" sz="2400" dirty="0" smtClean="0"/>
          </a:p>
          <a:p>
            <a:pPr lvl="2"/>
            <a:r>
              <a:rPr lang="en-US" dirty="0" smtClean="0"/>
              <a:t>PROBLEM STATEMENT AND TEAM DETAILS</a:t>
            </a:r>
            <a:endParaRPr lang="en-US" sz="2400" dirty="0"/>
          </a:p>
          <a:p>
            <a:pPr lvl="2"/>
            <a:r>
              <a:rPr lang="en-US" dirty="0" smtClean="0"/>
              <a:t>FEATURES AND PROPOSED SOLUTION</a:t>
            </a:r>
            <a:endParaRPr lang="en-US" sz="2400" dirty="0"/>
          </a:p>
          <a:p>
            <a:pPr lvl="2"/>
            <a:r>
              <a:rPr lang="en-US" dirty="0" smtClean="0"/>
              <a:t>WORKFLOW AND ARCHITECTURE</a:t>
            </a:r>
            <a:endParaRPr lang="en-US" sz="2400" dirty="0"/>
          </a:p>
          <a:p>
            <a:pPr lvl="2"/>
            <a:r>
              <a:rPr lang="en-US" sz="2400" dirty="0"/>
              <a:t>TECHNOLOGY STACK</a:t>
            </a:r>
          </a:p>
          <a:p>
            <a:pPr lvl="2"/>
            <a:r>
              <a:rPr lang="en-US" sz="2400" dirty="0" smtClean="0"/>
              <a:t>IMPACT</a:t>
            </a:r>
            <a:endParaRPr lang="en-US" sz="2400" dirty="0"/>
          </a:p>
          <a:p>
            <a:pPr lvl="2"/>
            <a:r>
              <a:rPr lang="en-US" dirty="0" smtClean="0"/>
              <a:t>MODULES</a:t>
            </a:r>
            <a:endParaRPr lang="en-US" sz="2400" dirty="0"/>
          </a:p>
          <a:p>
            <a:pPr lvl="2"/>
            <a:r>
              <a:rPr lang="en-IN" altLang="en-US" sz="2400" dirty="0"/>
              <a:t>FUTURE SCOPE</a:t>
            </a:r>
            <a:endParaRPr lang="en-US" sz="2400" dirty="0"/>
          </a:p>
          <a:p>
            <a:pPr lvl="2"/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9154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FEATURES AND PROPOSED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Chatbot</a:t>
            </a:r>
            <a:r>
              <a:rPr lang="en-US" dirty="0" smtClean="0"/>
              <a:t> can identify user based on account number</a:t>
            </a:r>
          </a:p>
          <a:p>
            <a:r>
              <a:rPr lang="en-US" dirty="0" smtClean="0"/>
              <a:t>User can place an order using the </a:t>
            </a:r>
            <a:r>
              <a:rPr lang="en-US" dirty="0" err="1" smtClean="0"/>
              <a:t>chatbot</a:t>
            </a:r>
            <a:r>
              <a:rPr lang="en-US" dirty="0" smtClean="0"/>
              <a:t> interface.</a:t>
            </a:r>
          </a:p>
          <a:p>
            <a:r>
              <a:rPr lang="en-US" dirty="0" smtClean="0"/>
              <a:t>User  can fetch details of a product and ask questions about the product. </a:t>
            </a:r>
          </a:p>
          <a:p>
            <a:r>
              <a:rPr lang="en-US" dirty="0" smtClean="0"/>
              <a:t>User  can create refund request : raise a ticket</a:t>
            </a:r>
          </a:p>
          <a:p>
            <a:r>
              <a:rPr lang="en-US" dirty="0" smtClean="0"/>
              <a:t>User  can track status of the trouble ticket using the unique Trouble Ticket ID.</a:t>
            </a:r>
          </a:p>
          <a:p>
            <a:r>
              <a:rPr lang="en-US" dirty="0" smtClean="0"/>
              <a:t>Report issues with seller – a trouble ticket will be generated</a:t>
            </a:r>
          </a:p>
          <a:p>
            <a:r>
              <a:rPr lang="en-US" dirty="0" smtClean="0"/>
              <a:t>Using Sentiment Analyzer  generate  automated rating for the product. Ratings saved in </a:t>
            </a:r>
            <a:r>
              <a:rPr lang="en-US" dirty="0" err="1" smtClean="0"/>
              <a:t>SQLite</a:t>
            </a:r>
            <a:r>
              <a:rPr lang="en-US" dirty="0" smtClean="0"/>
              <a:t> database.</a:t>
            </a:r>
          </a:p>
          <a:p>
            <a:r>
              <a:rPr lang="en-US" dirty="0" smtClean="0"/>
              <a:t>Select issues from dropdown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304800"/>
            <a:ext cx="487680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IMPACT</a:t>
            </a:r>
            <a:endParaRPr lang="en-US" sz="5400" b="1" cap="none" spc="0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Picture 4" descr="matteo-vella-bAwmzQOr3JQ-unspl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9960">
            <a:off x="2343471" y="2552829"/>
            <a:ext cx="4425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Customer Support Available 24/7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Improved User Experience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Automated Rating Generation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No Waiting Time for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No Human Intervention Required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Saves Time and Money.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34290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Node JS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99ADD9"/>
                </a:solidFill>
              </a:rPr>
              <a:t>Express JS</a:t>
            </a:r>
            <a:endParaRPr lang="en-US" dirty="0">
              <a:solidFill>
                <a:srgbClr val="99ADD9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Google Dialogflow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Machine Learning</a:t>
            </a:r>
          </a:p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Natural Language Processing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Heroku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HTML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MongoDB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altLang="en-US" dirty="0" err="1" smtClean="0">
                <a:solidFill>
                  <a:srgbClr val="7030A0"/>
                </a:solidFill>
              </a:rPr>
              <a:t>SQLite</a:t>
            </a:r>
            <a:endParaRPr lang="en-IN" altLang="en-US" dirty="0">
              <a:solidFill>
                <a:srgbClr val="7030A0"/>
              </a:solidFill>
            </a:endParaRPr>
          </a:p>
        </p:txBody>
      </p:sp>
      <p:pic>
        <p:nvPicPr>
          <p:cNvPr id="4" name="Picture 3" descr="nodej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600200"/>
            <a:ext cx="1615109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expressj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5715000"/>
            <a:ext cx="2333625" cy="7581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htm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200400"/>
            <a:ext cx="16002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c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05400" y="1676400"/>
            <a:ext cx="914400" cy="10658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 descr="javascrip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4114800"/>
            <a:ext cx="1447800" cy="12503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 descr="dialogflow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1447800"/>
            <a:ext cx="1743075" cy="1743075"/>
          </a:xfrm>
          <a:prstGeom prst="rect">
            <a:avLst/>
          </a:prstGeom>
        </p:spPr>
      </p:pic>
      <p:pic>
        <p:nvPicPr>
          <p:cNvPr id="12" name="Picture 11" descr="mongodb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3276600"/>
            <a:ext cx="1676400" cy="1676400"/>
          </a:xfrm>
          <a:prstGeom prst="rect">
            <a:avLst/>
          </a:prstGeom>
        </p:spPr>
      </p:pic>
      <p:pic>
        <p:nvPicPr>
          <p:cNvPr id="13" name="Picture 12" descr="heroku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200" y="5334000"/>
            <a:ext cx="2409825" cy="1016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C993089-8E7D-4328-9599-960E5B564078}"/>
              </a:ext>
            </a:extLst>
          </p:cNvPr>
          <p:cNvSpPr/>
          <p:nvPr/>
        </p:nvSpPr>
        <p:spPr>
          <a:xfrm>
            <a:off x="174493" y="304800"/>
            <a:ext cx="8969507" cy="9144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PROCESS FLOW DIAGRAM</a:t>
            </a:r>
          </a:p>
        </p:txBody>
      </p:sp>
      <p:pic>
        <p:nvPicPr>
          <p:cNvPr id="6" name="Picture 5" descr="process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792884" cy="350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05000" y="5334000"/>
            <a:ext cx="5126724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ARCHITECTURE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0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D1B259-BDEB-4A0D-BA64-1533C38B6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52600"/>
            <a:ext cx="3124200" cy="3352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Node Modules:</a:t>
            </a:r>
          </a:p>
          <a:p>
            <a:pPr marL="633222" indent="-514350"/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Identify_user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633222" indent="-514350"/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Custom_payload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633222" indent="-514350"/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Report_issue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633222" indent="-514350"/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Ticket_status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633222" indent="-514350"/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getItemDetails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633222" indent="-514350"/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buyItemHandler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710B0D-D6B3-4F18-898C-20ECDF353F72}"/>
              </a:ext>
            </a:extLst>
          </p:cNvPr>
          <p:cNvSpPr/>
          <p:nvPr/>
        </p:nvSpPr>
        <p:spPr>
          <a:xfrm>
            <a:off x="2667000" y="381000"/>
            <a:ext cx="3541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724400"/>
            <a:ext cx="4114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Collections: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Issues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productData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userInfo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1676400"/>
            <a:ext cx="5410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Dialogflow Modules: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Welcome-Intent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Service-Intent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Service-Intent-Issue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Service-Intent-Issue-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IssueNumber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Service-Intent-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TicketStatus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Service-Intent-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TicketStatus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TicketNumber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Service-Intent-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GetProductDetails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Service-Intent-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GetProductDetails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ItemPrice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Service-Intent-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BuyItem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Service-Intent-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BuyItem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ItemName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nodej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5562600"/>
            <a:ext cx="1615109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dialog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524000"/>
            <a:ext cx="1519238" cy="1519238"/>
          </a:xfrm>
          <a:prstGeom prst="rect">
            <a:avLst/>
          </a:prstGeom>
        </p:spPr>
      </p:pic>
      <p:pic>
        <p:nvPicPr>
          <p:cNvPr id="9" name="Picture 8" descr="mon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5410200"/>
            <a:ext cx="2219324" cy="11096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794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accent3">
                    <a:lumMod val="75000"/>
                  </a:schemeClr>
                </a:solidFill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of Payment Gateway to the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</a:p>
          <a:p>
            <a:pPr algn="just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Tracking using Maps API</a:t>
            </a:r>
          </a:p>
          <a:p>
            <a:pPr algn="just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 Capabilities using Conversational AI</a:t>
            </a:r>
          </a:p>
          <a:p>
            <a:pPr algn="just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System – Making user experience personalized.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F803D9-F3F2-49F2-A479-9E80898A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</a:rPr>
              <a:t>1. Bootstrap : https://getbootstrap.com/docs/5.1/getting-started/introduction/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</a:rPr>
              <a:t>2. Colour Palette : https://colorhunt.co/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</a:rPr>
              <a:t>3. Draw.io : https://app.diagrams.net/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</a:rPr>
              <a:t>4. Express JS : https://expressjs.com/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</a:rPr>
              <a:t>5. </a:t>
            </a:r>
            <a:r>
              <a:rPr lang="en-IN" sz="1800" dirty="0" err="1">
                <a:effectLst/>
                <a:latin typeface="Times New Roman" panose="02020603050405020304" pitchFamily="18" charset="0"/>
              </a:rPr>
              <a:t>Flaticon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 : https://www.flaticon.com/uicons/interface-icons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</a:rPr>
              <a:t>6. Font Awesome : https://fontawesome.com/v4.7/icon/language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</a:rPr>
              <a:t>7. HTML &amp; CSS : https://www.w3schools.com/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</a:rPr>
              <a:t>8. </a:t>
            </a:r>
            <a:r>
              <a:rPr lang="en-IN" sz="1800" dirty="0" err="1">
                <a:effectLst/>
                <a:latin typeface="Times New Roman" panose="02020603050405020304" pitchFamily="18" charset="0"/>
              </a:rPr>
              <a:t>Javascript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 : https ://</a:t>
            </a:r>
            <a:r>
              <a:rPr lang="en-IN" sz="1800" dirty="0" smtClean="0">
                <a:effectLst/>
                <a:latin typeface="Times New Roman" panose="02020603050405020304" pitchFamily="18" charset="0"/>
              </a:rPr>
              <a:t>developer.mozilla.org/en-US/docs/Web/JavaScript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800" dirty="0" smtClean="0">
                <a:latin typeface="Times New Roman" panose="02020603050405020304" pitchFamily="18" charset="0"/>
              </a:rPr>
              <a:t>9. </a:t>
            </a:r>
            <a:r>
              <a:rPr lang="en-IN" sz="1800" dirty="0" err="1" smtClean="0">
                <a:latin typeface="Times New Roman" panose="02020603050405020304" pitchFamily="18" charset="0"/>
              </a:rPr>
              <a:t>DialogFlow</a:t>
            </a:r>
            <a:r>
              <a:rPr lang="en-IN" sz="1800" dirty="0" smtClean="0">
                <a:latin typeface="Times New Roman" panose="02020603050405020304" pitchFamily="18" charset="0"/>
              </a:rPr>
              <a:t> : https://cloud.google.com/dialogflow/docs</a:t>
            </a:r>
            <a:endParaRPr lang="en-IN" sz="1800" dirty="0"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800" dirty="0" smtClean="0">
                <a:effectLst/>
                <a:latin typeface="Times New Roman" panose="02020603050405020304" pitchFamily="18" charset="0"/>
              </a:rPr>
              <a:t>10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. Node JS : https://</a:t>
            </a:r>
            <a:r>
              <a:rPr lang="en-IN" sz="1800" dirty="0" smtClean="0">
                <a:effectLst/>
                <a:latin typeface="Times New Roman" panose="02020603050405020304" pitchFamily="18" charset="0"/>
              </a:rPr>
              <a:t>nodejs.org/api/documentation.html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800" dirty="0" smtClean="0">
                <a:latin typeface="Times New Roman" panose="02020603050405020304" pitchFamily="18" charset="0"/>
              </a:rPr>
              <a:t>11. Sentiment Analysis : https://www.kaggle.com/code/parulkhare26/women-e-commerce-clothing-reviews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26D823B-E6A8-436A-B1E4-4D017F847B4C}"/>
              </a:ext>
            </a:extLst>
          </p:cNvPr>
          <p:cNvSpPr/>
          <p:nvPr/>
        </p:nvSpPr>
        <p:spPr>
          <a:xfrm>
            <a:off x="2209800" y="304800"/>
            <a:ext cx="4565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9751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328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Module</vt:lpstr>
      <vt:lpstr>Foundry</vt:lpstr>
      <vt:lpstr>Technic</vt:lpstr>
      <vt:lpstr>Slide 1</vt:lpstr>
      <vt:lpstr>TABLE OF CONTENTS</vt:lpstr>
      <vt:lpstr>FEATURES AND PROPOSED SYSTEM</vt:lpstr>
      <vt:lpstr>Slide 4</vt:lpstr>
      <vt:lpstr>TECHNOLOGY STACK</vt:lpstr>
      <vt:lpstr>Slide 6</vt:lpstr>
      <vt:lpstr>Slide 7</vt:lpstr>
      <vt:lpstr>FUTURE SCOPE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50</cp:revision>
  <dcterms:created xsi:type="dcterms:W3CDTF">2021-09-16T07:05:00Z</dcterms:created>
  <dcterms:modified xsi:type="dcterms:W3CDTF">2022-03-28T16:46:02Z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77F3C79FBAED4AF18B1E92CF7177FB00</vt:lpwstr>
  </property>
  <property fmtid="{D5CDD505-2E9C-101B-9397-08002B2CF9AE}" pid="3" name="KSOProductBuildVer">
    <vt:lpwstr>1033-11.2.0.10311</vt:lpwstr>
  </property>
</Properties>
</file>