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47320"/>
            <a:ext cx="5102225" cy="5899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26060"/>
            <a:ext cx="4708525" cy="640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56515"/>
            <a:ext cx="4776470" cy="6622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56515"/>
            <a:ext cx="5421630" cy="6548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271780"/>
            <a:ext cx="4651375" cy="5726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20" y="271780"/>
            <a:ext cx="6014085" cy="6226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" y="119380"/>
            <a:ext cx="6123305" cy="6618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10" y="271780"/>
            <a:ext cx="6150610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325"/>
            <a:ext cx="6242685" cy="6493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05" y="0"/>
            <a:ext cx="6264910" cy="6694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240" y="563245"/>
            <a:ext cx="6318885" cy="5731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人生若只如初见</cp:lastModifiedBy>
  <cp:revision>6</cp:revision>
  <dcterms:created xsi:type="dcterms:W3CDTF">2023-08-09T12:44:00Z</dcterms:created>
  <dcterms:modified xsi:type="dcterms:W3CDTF">2024-12-21T02:30:50Z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