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62" r:id="rId9"/>
    <p:sldId id="263" r:id="rId10"/>
    <p:sldId id="267" r:id="rId11"/>
    <p:sldId id="265" r:id="rId12"/>
    <p:sldId id="272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DFC"/>
    <a:srgbClr val="449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9484" autoAdjust="0"/>
  </p:normalViewPr>
  <p:slideViewPr>
    <p:cSldViewPr snapToGrid="0">
      <p:cViewPr varScale="1">
        <p:scale>
          <a:sx n="91" d="100"/>
          <a:sy n="91" d="100"/>
        </p:scale>
        <p:origin x="3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42429-BBBB-4A0C-A35F-2A35D50EBA5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2C618-CB46-47BA-8553-58C4224C5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8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8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4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6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5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7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1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1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5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0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4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2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2C618-CB46-47BA-8553-58C4224C5E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3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1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6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0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6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1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2927-9124-4F68-8D05-3D92C41F7BF9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5C24-EC46-4300-A6D4-245B1912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69F016-6F71-4E3D-A4CF-79936A40260D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89BA34-62E9-4835-84D1-CDBE88017FA0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41FBD48-D5E2-49EB-8FF4-D9C7C89D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4FCDDAE-C370-49D0-B364-9F1386ACCB22}"/>
              </a:ext>
            </a:extLst>
          </p:cNvPr>
          <p:cNvSpPr txBox="1"/>
          <p:nvPr/>
        </p:nvSpPr>
        <p:spPr>
          <a:xfrm>
            <a:off x="6591348" y="3690610"/>
            <a:ext cx="1792478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王嘉成 </a:t>
            </a:r>
            <a:r>
              <a:rPr lang="en-US" altLang="zh-CN" dirty="0">
                <a:latin typeface="+mn-ea"/>
              </a:rPr>
              <a:t>1652673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殷在浩 </a:t>
            </a:r>
            <a:r>
              <a:rPr lang="en-US" altLang="zh-CN" dirty="0">
                <a:latin typeface="+mn-ea"/>
              </a:rPr>
              <a:t>1651482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程浩宇 </a:t>
            </a:r>
            <a:r>
              <a:rPr lang="en-US" altLang="zh-CN" dirty="0">
                <a:latin typeface="+mn-ea"/>
              </a:rPr>
              <a:t>1552707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杨弈辰 </a:t>
            </a:r>
            <a:r>
              <a:rPr lang="en-US" altLang="zh-CN" dirty="0">
                <a:latin typeface="+mn-ea"/>
              </a:rPr>
              <a:t>1652777</a:t>
            </a:r>
            <a:endParaRPr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A4E899-A0CE-4BED-8544-68047FE97CA1}"/>
              </a:ext>
            </a:extLst>
          </p:cNvPr>
          <p:cNvSpPr txBox="1"/>
          <p:nvPr/>
        </p:nvSpPr>
        <p:spPr>
          <a:xfrm>
            <a:off x="3590488" y="2049353"/>
            <a:ext cx="48669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</a:t>
            </a:r>
            <a:r>
              <a:rPr lang="en-US" altLang="zh-CN" sz="8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</a:t>
            </a:r>
            <a:endParaRPr lang="zh-CN" altLang="en-US" sz="8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13252-0E90-48A6-8E9F-E2683FF2F850}"/>
              </a:ext>
            </a:extLst>
          </p:cNvPr>
          <p:cNvSpPr txBox="1"/>
          <p:nvPr/>
        </p:nvSpPr>
        <p:spPr>
          <a:xfrm>
            <a:off x="5342865" y="3167390"/>
            <a:ext cx="304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Education Platform</a:t>
            </a:r>
          </a:p>
        </p:txBody>
      </p:sp>
    </p:spTree>
    <p:extLst>
      <p:ext uri="{BB962C8B-B14F-4D97-AF65-F5344CB8AC3E}">
        <p14:creationId xmlns:p14="http://schemas.microsoft.com/office/powerpoint/2010/main" val="281067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545BAC4-7FBA-4C4B-B42F-449CF598E1B3}"/>
              </a:ext>
            </a:extLst>
          </p:cNvPr>
          <p:cNvSpPr/>
          <p:nvPr/>
        </p:nvSpPr>
        <p:spPr>
          <a:xfrm>
            <a:off x="5435742" y="1820730"/>
            <a:ext cx="2311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SpringBoot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B7970B-55E2-4F72-A0CF-502DBDC05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51" y="1793146"/>
            <a:ext cx="908254" cy="814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3351C0-7867-487A-AE6A-B644AED7C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84" y="2841763"/>
            <a:ext cx="831387" cy="83138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9D20F1-AE3E-46E6-B6A3-40A15516D455}"/>
              </a:ext>
            </a:extLst>
          </p:cNvPr>
          <p:cNvSpPr/>
          <p:nvPr/>
        </p:nvSpPr>
        <p:spPr>
          <a:xfrm>
            <a:off x="5435742" y="2925965"/>
            <a:ext cx="2641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Elasticsearch</a:t>
            </a:r>
            <a:endParaRPr lang="zh-CN" altLang="en-US" sz="3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D5EE5D-ABE7-45FD-95DE-A657E66E9612}"/>
              </a:ext>
            </a:extLst>
          </p:cNvPr>
          <p:cNvSpPr/>
          <p:nvPr/>
        </p:nvSpPr>
        <p:spPr>
          <a:xfrm>
            <a:off x="5435742" y="4031200"/>
            <a:ext cx="2098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MongoDB</a:t>
            </a:r>
            <a:endParaRPr lang="zh-CN" altLang="en-US" sz="3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8A9558-2682-47AD-B6A5-BA676A462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49" y="3891708"/>
            <a:ext cx="1202961" cy="12029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BBA975-BEF4-4928-8F3F-C9D039D5FD91}"/>
              </a:ext>
            </a:extLst>
          </p:cNvPr>
          <p:cNvSpPr/>
          <p:nvPr/>
        </p:nvSpPr>
        <p:spPr>
          <a:xfrm>
            <a:off x="4167949" y="1096879"/>
            <a:ext cx="436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C96D9E-064B-41C8-B785-8E07D5F3989E}"/>
              </a:ext>
            </a:extLst>
          </p:cNvPr>
          <p:cNvSpPr/>
          <p:nvPr/>
        </p:nvSpPr>
        <p:spPr>
          <a:xfrm>
            <a:off x="2501463" y="5934670"/>
            <a:ext cx="6642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2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DEVELOPMENT</a:t>
            </a:r>
            <a:endParaRPr lang="zh-CN" altLang="en-US" sz="52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24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7F87FA0-DB01-4112-AF29-92B519987F27}"/>
              </a:ext>
            </a:extLst>
          </p:cNvPr>
          <p:cNvSpPr/>
          <p:nvPr/>
        </p:nvSpPr>
        <p:spPr>
          <a:xfrm>
            <a:off x="1891863" y="1605535"/>
            <a:ext cx="643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Tools Applied to Collaboration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F1A724-259E-4BC5-BC4C-44F0309A8535}"/>
              </a:ext>
            </a:extLst>
          </p:cNvPr>
          <p:cNvSpPr/>
          <p:nvPr/>
        </p:nvSpPr>
        <p:spPr>
          <a:xfrm>
            <a:off x="6580057" y="2443830"/>
            <a:ext cx="174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YApi</a:t>
            </a:r>
            <a:endParaRPr lang="zh-CN" altLang="en-US" sz="32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D15DB9-85B8-4224-A41A-7B1C3D766AE2}"/>
              </a:ext>
            </a:extLst>
          </p:cNvPr>
          <p:cNvSpPr/>
          <p:nvPr/>
        </p:nvSpPr>
        <p:spPr>
          <a:xfrm>
            <a:off x="5117374" y="3059668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Online API Management Tool</a:t>
            </a:r>
            <a:endParaRPr lang="zh-CN" altLang="en-US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048BED-B421-48C6-BB08-D3B1240451FC}"/>
              </a:ext>
            </a:extLst>
          </p:cNvPr>
          <p:cNvSpPr/>
          <p:nvPr/>
        </p:nvSpPr>
        <p:spPr>
          <a:xfrm>
            <a:off x="4728428" y="3429000"/>
            <a:ext cx="370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chemeClr val="accent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API Protocols &amp; Documentations </a:t>
            </a:r>
            <a:endParaRPr lang="zh-CN" altLang="en-US" b="1" kern="100" dirty="0">
              <a:solidFill>
                <a:schemeClr val="accent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276BE-84E0-4C90-B873-228180F11228}"/>
              </a:ext>
            </a:extLst>
          </p:cNvPr>
          <p:cNvSpPr/>
          <p:nvPr/>
        </p:nvSpPr>
        <p:spPr>
          <a:xfrm>
            <a:off x="2501463" y="5934670"/>
            <a:ext cx="6642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2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COLLABORATION</a:t>
            </a:r>
            <a:endParaRPr lang="zh-CN" altLang="en-US" sz="52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BE523F-DEBB-4C3A-A6AB-BCC78C944EA3}"/>
              </a:ext>
            </a:extLst>
          </p:cNvPr>
          <p:cNvSpPr/>
          <p:nvPr/>
        </p:nvSpPr>
        <p:spPr>
          <a:xfrm>
            <a:off x="6469890" y="4053599"/>
            <a:ext cx="174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endParaRPr lang="zh-CN" altLang="en-US" sz="32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4A9904-C051-4808-A2CE-AB61443970CE}"/>
              </a:ext>
            </a:extLst>
          </p:cNvPr>
          <p:cNvSpPr/>
          <p:nvPr/>
        </p:nvSpPr>
        <p:spPr>
          <a:xfrm>
            <a:off x="6401819" y="4669437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Version Control</a:t>
            </a:r>
            <a:endParaRPr lang="zh-CN" altLang="en-US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F8D7DF-E44E-4BD7-B17F-DA5B0F6633AC}"/>
              </a:ext>
            </a:extLst>
          </p:cNvPr>
          <p:cNvSpPr/>
          <p:nvPr/>
        </p:nvSpPr>
        <p:spPr>
          <a:xfrm>
            <a:off x="4853952" y="5019096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chemeClr val="accent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Classic Tool for Version Control</a:t>
            </a:r>
            <a:endParaRPr lang="zh-CN" altLang="en-US" b="1" kern="100" dirty="0">
              <a:solidFill>
                <a:schemeClr val="accent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1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7F87FA0-DB01-4112-AF29-92B519987F27}"/>
              </a:ext>
            </a:extLst>
          </p:cNvPr>
          <p:cNvSpPr/>
          <p:nvPr/>
        </p:nvSpPr>
        <p:spPr>
          <a:xfrm>
            <a:off x="1891863" y="1605535"/>
            <a:ext cx="643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Tools Applied to Collaboration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F1A724-259E-4BC5-BC4C-44F0309A8535}"/>
              </a:ext>
            </a:extLst>
          </p:cNvPr>
          <p:cNvSpPr/>
          <p:nvPr/>
        </p:nvSpPr>
        <p:spPr>
          <a:xfrm>
            <a:off x="6316717" y="2443830"/>
            <a:ext cx="2008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Leangoo</a:t>
            </a:r>
            <a:endParaRPr lang="zh-CN" altLang="en-US" sz="32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D15DB9-85B8-4224-A41A-7B1C3D766AE2}"/>
              </a:ext>
            </a:extLst>
          </p:cNvPr>
          <p:cNvSpPr/>
          <p:nvPr/>
        </p:nvSpPr>
        <p:spPr>
          <a:xfrm>
            <a:off x="3847794" y="3059668"/>
            <a:ext cx="4445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Collaboration Tool for Scrum Development</a:t>
            </a:r>
            <a:endParaRPr lang="zh-CN" altLang="en-US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048BED-B421-48C6-BB08-D3B1240451FC}"/>
              </a:ext>
            </a:extLst>
          </p:cNvPr>
          <p:cNvSpPr/>
          <p:nvPr/>
        </p:nvSpPr>
        <p:spPr>
          <a:xfrm>
            <a:off x="4728428" y="3429000"/>
            <a:ext cx="370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chemeClr val="accent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API Protocols &amp; Documentations </a:t>
            </a:r>
            <a:endParaRPr lang="zh-CN" altLang="en-US" b="1" kern="100" dirty="0">
              <a:solidFill>
                <a:schemeClr val="accent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276BE-84E0-4C90-B873-228180F11228}"/>
              </a:ext>
            </a:extLst>
          </p:cNvPr>
          <p:cNvSpPr/>
          <p:nvPr/>
        </p:nvSpPr>
        <p:spPr>
          <a:xfrm>
            <a:off x="2501463" y="5934670"/>
            <a:ext cx="6642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2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COLLABORATION</a:t>
            </a:r>
            <a:endParaRPr lang="zh-CN" altLang="en-US" sz="52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BE523F-DEBB-4C3A-A6AB-BCC78C944EA3}"/>
              </a:ext>
            </a:extLst>
          </p:cNvPr>
          <p:cNvSpPr/>
          <p:nvPr/>
        </p:nvSpPr>
        <p:spPr>
          <a:xfrm>
            <a:off x="6469890" y="4053599"/>
            <a:ext cx="174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Shimo</a:t>
            </a:r>
            <a:endParaRPr lang="zh-CN" altLang="en-US" sz="32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4A9904-C051-4808-A2CE-AB61443970CE}"/>
              </a:ext>
            </a:extLst>
          </p:cNvPr>
          <p:cNvSpPr/>
          <p:nvPr/>
        </p:nvSpPr>
        <p:spPr>
          <a:xfrm>
            <a:off x="4787045" y="4660236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Online Collaboration Office Tools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F8D7DF-E44E-4BD7-B17F-DA5B0F6633AC}"/>
              </a:ext>
            </a:extLst>
          </p:cNvPr>
          <p:cNvSpPr/>
          <p:nvPr/>
        </p:nvSpPr>
        <p:spPr>
          <a:xfrm>
            <a:off x="5023870" y="503876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chemeClr val="accent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Documentation Collaboration</a:t>
            </a:r>
            <a:endParaRPr lang="zh-CN" altLang="en-US" b="1" kern="100" dirty="0">
              <a:solidFill>
                <a:schemeClr val="accent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96890A6-FD7D-4DCF-962C-46E8400F31B6}"/>
              </a:ext>
            </a:extLst>
          </p:cNvPr>
          <p:cNvSpPr/>
          <p:nvPr/>
        </p:nvSpPr>
        <p:spPr>
          <a:xfrm>
            <a:off x="2501462" y="5165229"/>
            <a:ext cx="66425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2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</a:t>
            </a:r>
          </a:p>
          <a:p>
            <a:pPr algn="r"/>
            <a:r>
              <a:rPr lang="en-US" altLang="zh-CN" sz="52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ENGINEERING</a:t>
            </a:r>
            <a:endParaRPr lang="zh-CN" altLang="en-US" sz="52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6E54D-7775-45AD-941A-875F7A5FA15B}"/>
              </a:ext>
            </a:extLst>
          </p:cNvPr>
          <p:cNvSpPr/>
          <p:nvPr/>
        </p:nvSpPr>
        <p:spPr>
          <a:xfrm>
            <a:off x="2501462" y="2009100"/>
            <a:ext cx="60498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Haoyu CHEN</a:t>
            </a:r>
            <a:endParaRPr lang="zh-CN" altLang="en-US" sz="6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06F766-5700-4D06-8DD3-8DCA7DCC96B4}"/>
              </a:ext>
            </a:extLst>
          </p:cNvPr>
          <p:cNvSpPr/>
          <p:nvPr/>
        </p:nvSpPr>
        <p:spPr>
          <a:xfrm>
            <a:off x="3540037" y="3117096"/>
            <a:ext cx="5011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The Process of Software Engineering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6738C-9640-4625-A9EA-894A0224803D}"/>
              </a:ext>
            </a:extLst>
          </p:cNvPr>
          <p:cNvSpPr/>
          <p:nvPr/>
        </p:nvSpPr>
        <p:spPr>
          <a:xfrm>
            <a:off x="5381888" y="3540998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kern="100" dirty="0">
                <a:solidFill>
                  <a:schemeClr val="accent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Presented by Documentations</a:t>
            </a:r>
            <a:endParaRPr lang="zh-CN" altLang="en-US" kern="100" dirty="0">
              <a:solidFill>
                <a:schemeClr val="accent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5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>
            <a:off x="2914701" y="2556813"/>
            <a:ext cx="1124852" cy="1124852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892" y="2632926"/>
              <a:ext cx="1451779" cy="1451779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7F87FA0-DB01-4112-AF29-92B519987F27}"/>
              </a:ext>
            </a:extLst>
          </p:cNvPr>
          <p:cNvSpPr/>
          <p:nvPr/>
        </p:nvSpPr>
        <p:spPr>
          <a:xfrm>
            <a:off x="4236812" y="2734517"/>
            <a:ext cx="23419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F6D809-E486-407C-9778-8107682B0C70}"/>
              </a:ext>
            </a:extLst>
          </p:cNvPr>
          <p:cNvSpPr/>
          <p:nvPr/>
        </p:nvSpPr>
        <p:spPr>
          <a:xfrm>
            <a:off x="1778607" y="3878924"/>
            <a:ext cx="5586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Jiacheng WANG, Zaihao YIN,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Haoyu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YIN, Yichen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3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C91E8C-CC5F-432E-83FE-3706DB44A051}"/>
              </a:ext>
            </a:extLst>
          </p:cNvPr>
          <p:cNvSpPr/>
          <p:nvPr/>
        </p:nvSpPr>
        <p:spPr>
          <a:xfrm>
            <a:off x="1480654" y="2187159"/>
            <a:ext cx="6396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accent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When working on an assignment and would like to take some materials as references……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D807BF-9904-419C-83A7-EB4E99C2F862}"/>
              </a:ext>
            </a:extLst>
          </p:cNvPr>
          <p:cNvSpPr/>
          <p:nvPr/>
        </p:nvSpPr>
        <p:spPr>
          <a:xfrm>
            <a:off x="1480654" y="2930104"/>
            <a:ext cx="6396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When needing to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take a glance at the study materials from the senior student……</a:t>
            </a:r>
            <a:endParaRPr lang="zh-CN" altLang="en-US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B252E2-A75D-4E20-91DD-6C7E0A5FF735}"/>
              </a:ext>
            </a:extLst>
          </p:cNvPr>
          <p:cNvSpPr/>
          <p:nvPr/>
        </p:nvSpPr>
        <p:spPr>
          <a:xfrm>
            <a:off x="1480654" y="3676402"/>
            <a:ext cx="6396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chemeClr val="accent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When sharing teaching materials with your students or maybe all the college students all over the nation……</a:t>
            </a:r>
            <a:endParaRPr lang="zh-CN" altLang="en-US" sz="2000" kern="100" dirty="0">
              <a:solidFill>
                <a:schemeClr val="accent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64562D-DFB5-418A-A047-DD8C076C1079}"/>
              </a:ext>
            </a:extLst>
          </p:cNvPr>
          <p:cNvCxnSpPr/>
          <p:nvPr/>
        </p:nvCxnSpPr>
        <p:spPr>
          <a:xfrm>
            <a:off x="1216404" y="2187159"/>
            <a:ext cx="0" cy="219712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B82A7F0-7BCF-4A55-841A-B35DA03F6813}"/>
              </a:ext>
            </a:extLst>
          </p:cNvPr>
          <p:cNvSpPr txBox="1"/>
          <p:nvPr/>
        </p:nvSpPr>
        <p:spPr>
          <a:xfrm>
            <a:off x="1216404" y="1399847"/>
            <a:ext cx="6083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Let's talk about some scenarios……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471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69F016-6F71-4E3D-A4CF-79936A40260D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89BA34-62E9-4835-84D1-CDBE88017FA0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41FBD48-D5E2-49EB-8FF4-D9C7C89D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B58C6C8-C083-4C6D-9173-909B981E05DF}"/>
              </a:ext>
            </a:extLst>
          </p:cNvPr>
          <p:cNvSpPr/>
          <p:nvPr/>
        </p:nvSpPr>
        <p:spPr>
          <a:xfrm>
            <a:off x="3188061" y="973098"/>
            <a:ext cx="5595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Searching Resources for Course Learning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D15663-E2CC-4C2A-8BA3-9AF2F25A117E}"/>
              </a:ext>
            </a:extLst>
          </p:cNvPr>
          <p:cNvSpPr/>
          <p:nvPr/>
        </p:nvSpPr>
        <p:spPr>
          <a:xfrm>
            <a:off x="3741683" y="2886721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Not specifically designed for college students and instructors</a:t>
            </a:r>
            <a:endParaRPr lang="zh-CN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D9A49E-C14C-43A6-B625-F289BAD66148}"/>
              </a:ext>
            </a:extLst>
          </p:cNvPr>
          <p:cNvSpPr/>
          <p:nvPr/>
        </p:nvSpPr>
        <p:spPr>
          <a:xfrm>
            <a:off x="3145705" y="5934670"/>
            <a:ext cx="599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CREATIVITY</a:t>
            </a:r>
            <a:endParaRPr lang="zh-CN" altLang="en-US" sz="54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B332B-F847-4B68-9A07-E702D1C70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32" y="1886493"/>
            <a:ext cx="851833" cy="8518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9BDE7B-4AAA-46CF-A05C-AC9D96F6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97" y="1886493"/>
            <a:ext cx="851833" cy="8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69F016-6F71-4E3D-A4CF-79936A40260D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89BA34-62E9-4835-84D1-CDBE88017FA0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41FBD48-D5E2-49EB-8FF4-D9C7C89D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DEE0928-210C-43A6-A186-34A8C742D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40" y="1702698"/>
            <a:ext cx="851832" cy="851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8A0A5B-A564-4B07-8F97-E007C2FEA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96" y="1734064"/>
            <a:ext cx="851832" cy="8518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B58C6C8-C083-4C6D-9173-909B981E05DF}"/>
              </a:ext>
            </a:extLst>
          </p:cNvPr>
          <p:cNvSpPr/>
          <p:nvPr/>
        </p:nvSpPr>
        <p:spPr>
          <a:xfrm>
            <a:off x="3699545" y="973098"/>
            <a:ext cx="5083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Sharing teaching or learning materials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D15663-E2CC-4C2A-8BA3-9AF2F25A117E}"/>
              </a:ext>
            </a:extLst>
          </p:cNvPr>
          <p:cNvSpPr/>
          <p:nvPr/>
        </p:nvSpPr>
        <p:spPr>
          <a:xfrm>
            <a:off x="4655890" y="2614901"/>
            <a:ext cx="1338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Instructor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A506C-877C-4EBD-935B-9F172D104E53}"/>
              </a:ext>
            </a:extLst>
          </p:cNvPr>
          <p:cNvSpPr/>
          <p:nvPr/>
        </p:nvSpPr>
        <p:spPr>
          <a:xfrm>
            <a:off x="6300132" y="2614901"/>
            <a:ext cx="1338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Student</a:t>
            </a:r>
            <a:endParaRPr lang="zh-CN" altLang="en-US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7BC874C-D45C-4BC1-853D-D2270D413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36" y="3297050"/>
            <a:ext cx="984751" cy="9847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65105B-F6B9-486D-830B-B2C5234F0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19" y="3481132"/>
            <a:ext cx="800669" cy="80066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6FB09F6-2BE2-4715-BF82-F06FCBD3EBF4}"/>
              </a:ext>
            </a:extLst>
          </p:cNvPr>
          <p:cNvSpPr/>
          <p:nvPr/>
        </p:nvSpPr>
        <p:spPr>
          <a:xfrm>
            <a:off x="4408413" y="4393886"/>
            <a:ext cx="1832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All Universities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15C52C-10C7-4CB7-AF18-45A1C1CA8730}"/>
              </a:ext>
            </a:extLst>
          </p:cNvPr>
          <p:cNvSpPr/>
          <p:nvPr/>
        </p:nvSpPr>
        <p:spPr>
          <a:xfrm>
            <a:off x="6300132" y="4393886"/>
            <a:ext cx="1338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All Majors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D9A49E-C14C-43A6-B625-F289BAD66148}"/>
              </a:ext>
            </a:extLst>
          </p:cNvPr>
          <p:cNvSpPr/>
          <p:nvPr/>
        </p:nvSpPr>
        <p:spPr>
          <a:xfrm>
            <a:off x="3145705" y="5934670"/>
            <a:ext cx="599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CREATIVITY</a:t>
            </a:r>
            <a:endParaRPr lang="zh-CN" altLang="en-US" sz="54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63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8AFFD97-8E17-4ABF-99C5-6765366F0DE0}"/>
              </a:ext>
            </a:extLst>
          </p:cNvPr>
          <p:cNvSpPr/>
          <p:nvPr/>
        </p:nvSpPr>
        <p:spPr>
          <a:xfrm>
            <a:off x="5130474" y="1894960"/>
            <a:ext cx="2038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Sharing Files</a:t>
            </a:r>
            <a:endParaRPr lang="zh-CN" altLang="en-US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95E4ADF-93AF-4991-91FF-59E51CD3F844}"/>
              </a:ext>
            </a:extLst>
          </p:cNvPr>
          <p:cNvSpPr/>
          <p:nvPr/>
        </p:nvSpPr>
        <p:spPr>
          <a:xfrm>
            <a:off x="3307665" y="3198167"/>
            <a:ext cx="3741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Posting Technical Articles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5D08CB4-425A-4DEF-BCF1-B579C60D5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00" y="3139636"/>
            <a:ext cx="918225" cy="9182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27414C3-2987-48DF-AD7A-AFB278799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01" y="1660599"/>
            <a:ext cx="918225" cy="91822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56E01D2-C35B-400B-9A2B-568E157010E7}"/>
              </a:ext>
            </a:extLst>
          </p:cNvPr>
          <p:cNvSpPr/>
          <p:nvPr/>
        </p:nvSpPr>
        <p:spPr>
          <a:xfrm>
            <a:off x="4035345" y="921459"/>
            <a:ext cx="436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Two Major Functionalities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40DB3C-A4D5-43E8-B0A6-B11F1A3757E7}"/>
              </a:ext>
            </a:extLst>
          </p:cNvPr>
          <p:cNvSpPr/>
          <p:nvPr/>
        </p:nvSpPr>
        <p:spPr>
          <a:xfrm>
            <a:off x="3145705" y="5934670"/>
            <a:ext cx="599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FUNCTIONALITY</a:t>
            </a:r>
            <a:endParaRPr lang="zh-CN" altLang="en-US" sz="54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44FDA4-01C4-43F5-BAA4-091820FA027E}"/>
              </a:ext>
            </a:extLst>
          </p:cNvPr>
          <p:cNvSpPr/>
          <p:nvPr/>
        </p:nvSpPr>
        <p:spPr>
          <a:xfrm>
            <a:off x="2598159" y="3588014"/>
            <a:ext cx="448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implemented by partners from another group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8AFFD97-8E17-4ABF-99C5-6765366F0DE0}"/>
              </a:ext>
            </a:extLst>
          </p:cNvPr>
          <p:cNvSpPr/>
          <p:nvPr/>
        </p:nvSpPr>
        <p:spPr>
          <a:xfrm>
            <a:off x="5130474" y="1894960"/>
            <a:ext cx="2038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Point System</a:t>
            </a:r>
            <a:endParaRPr lang="zh-CN" altLang="en-US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95E4ADF-93AF-4991-91FF-59E51CD3F844}"/>
              </a:ext>
            </a:extLst>
          </p:cNvPr>
          <p:cNvSpPr/>
          <p:nvPr/>
        </p:nvSpPr>
        <p:spPr>
          <a:xfrm>
            <a:off x="5130474" y="2347771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To encourage users to share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6E01D2-C35B-400B-9A2B-568E157010E7}"/>
              </a:ext>
            </a:extLst>
          </p:cNvPr>
          <p:cNvSpPr/>
          <p:nvPr/>
        </p:nvSpPr>
        <p:spPr>
          <a:xfrm>
            <a:off x="4167949" y="1096879"/>
            <a:ext cx="436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Resource Sharing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1B7BC2-069B-4B93-B766-D2C42AFC5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49" y="1943720"/>
            <a:ext cx="808102" cy="808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ADEE38-C909-492A-8B0C-D732FE3A4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49" y="2998489"/>
            <a:ext cx="808102" cy="80810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D22B573-4530-4875-8EEF-DE42C599C715}"/>
              </a:ext>
            </a:extLst>
          </p:cNvPr>
          <p:cNvSpPr/>
          <p:nvPr/>
        </p:nvSpPr>
        <p:spPr>
          <a:xfrm>
            <a:off x="5165886" y="3015254"/>
            <a:ext cx="258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Give Insights</a:t>
            </a:r>
            <a:endParaRPr lang="zh-CN" altLang="en-US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EAB056-8FE2-4F9C-A763-28CB7AA8FA90}"/>
              </a:ext>
            </a:extLst>
          </p:cNvPr>
          <p:cNvSpPr/>
          <p:nvPr/>
        </p:nvSpPr>
        <p:spPr>
          <a:xfrm>
            <a:off x="5165887" y="3468065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Thumb up &amp; down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594221-DB51-4A66-A6E0-87930805C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94" y="4053258"/>
            <a:ext cx="808103" cy="80810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F695606-56B3-4388-82AD-FE4CBF44EDFE}"/>
              </a:ext>
            </a:extLst>
          </p:cNvPr>
          <p:cNvSpPr/>
          <p:nvPr/>
        </p:nvSpPr>
        <p:spPr>
          <a:xfrm>
            <a:off x="5181797" y="4048565"/>
            <a:ext cx="258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Set Favorite</a:t>
            </a:r>
            <a:endParaRPr lang="zh-CN" altLang="en-US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0FC8C8-2AA9-49C1-A721-048A81B9164E}"/>
              </a:ext>
            </a:extLst>
          </p:cNvPr>
          <p:cNvSpPr/>
          <p:nvPr/>
        </p:nvSpPr>
        <p:spPr>
          <a:xfrm>
            <a:off x="5181798" y="4501376"/>
            <a:ext cx="265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Collect the best resources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9617E6-D00C-4A76-99DB-B9E12027CD67}"/>
              </a:ext>
            </a:extLst>
          </p:cNvPr>
          <p:cNvSpPr/>
          <p:nvPr/>
        </p:nvSpPr>
        <p:spPr>
          <a:xfrm>
            <a:off x="3145705" y="5934670"/>
            <a:ext cx="599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FUNCTIONALITY</a:t>
            </a:r>
            <a:endParaRPr lang="zh-CN" altLang="en-US" sz="54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38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9F338C-20DF-4EC5-9B34-BBCF2BB33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93" y="1880569"/>
            <a:ext cx="808103" cy="80810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0A170F2-A94D-4265-BF99-E18C52A2C9CA}"/>
              </a:ext>
            </a:extLst>
          </p:cNvPr>
          <p:cNvSpPr/>
          <p:nvPr/>
        </p:nvSpPr>
        <p:spPr>
          <a:xfrm>
            <a:off x="3145705" y="5934670"/>
            <a:ext cx="599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FUNCTIONALITY</a:t>
            </a:r>
            <a:endParaRPr lang="zh-CN" altLang="en-US" sz="54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9A2416-DC2F-48FD-A808-7AAE3E905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0" y="4169328"/>
            <a:ext cx="617548" cy="61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7FA33C-91DF-48D5-B788-297DBCBDA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56" y="3099433"/>
            <a:ext cx="701978" cy="65913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8AFFD97-8E17-4ABF-99C5-6765366F0DE0}"/>
              </a:ext>
            </a:extLst>
          </p:cNvPr>
          <p:cNvSpPr/>
          <p:nvPr/>
        </p:nvSpPr>
        <p:spPr>
          <a:xfrm>
            <a:off x="5130474" y="1894960"/>
            <a:ext cx="3083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Upload &amp; Download</a:t>
            </a:r>
            <a:endParaRPr lang="zh-CN" altLang="en-US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95E4ADF-93AF-4991-91FF-59E51CD3F844}"/>
              </a:ext>
            </a:extLst>
          </p:cNvPr>
          <p:cNvSpPr/>
          <p:nvPr/>
        </p:nvSpPr>
        <p:spPr>
          <a:xfrm>
            <a:off x="5130474" y="2347771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Powered by MongoDB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22B573-4530-4875-8EEF-DE42C599C715}"/>
              </a:ext>
            </a:extLst>
          </p:cNvPr>
          <p:cNvSpPr/>
          <p:nvPr/>
        </p:nvSpPr>
        <p:spPr>
          <a:xfrm>
            <a:off x="5165886" y="3015254"/>
            <a:ext cx="258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Comment</a:t>
            </a:r>
            <a:endParaRPr lang="zh-CN" altLang="en-US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EAB056-8FE2-4F9C-A763-28CB7AA8FA90}"/>
              </a:ext>
            </a:extLst>
          </p:cNvPr>
          <p:cNvSpPr/>
          <p:nvPr/>
        </p:nvSpPr>
        <p:spPr>
          <a:xfrm>
            <a:off x="5165887" y="3468065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To share insights and discuss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695606-56B3-4388-82AD-FE4CBF44EDFE}"/>
              </a:ext>
            </a:extLst>
          </p:cNvPr>
          <p:cNvSpPr/>
          <p:nvPr/>
        </p:nvSpPr>
        <p:spPr>
          <a:xfrm>
            <a:off x="5181797" y="4048565"/>
            <a:ext cx="2585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“My” Page</a:t>
            </a:r>
            <a:endParaRPr lang="zh-CN" altLang="en-US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0FC8C8-2AA9-49C1-A721-048A81B9164E}"/>
              </a:ext>
            </a:extLst>
          </p:cNvPr>
          <p:cNvSpPr/>
          <p:nvPr/>
        </p:nvSpPr>
        <p:spPr>
          <a:xfrm>
            <a:off x="5181798" y="4501376"/>
            <a:ext cx="285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Showing marked resources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0F9FC6-1201-4BB7-9AF7-85ADD47DDEF3}"/>
              </a:ext>
            </a:extLst>
          </p:cNvPr>
          <p:cNvSpPr/>
          <p:nvPr/>
        </p:nvSpPr>
        <p:spPr>
          <a:xfrm>
            <a:off x="4167949" y="1096879"/>
            <a:ext cx="436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Resource Sharing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20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3A76FE-C5F1-4E68-8A18-BF5ADF79D110}"/>
              </a:ext>
            </a:extLst>
          </p:cNvPr>
          <p:cNvSpPr/>
          <p:nvPr/>
        </p:nvSpPr>
        <p:spPr>
          <a:xfrm>
            <a:off x="2501463" y="5934670"/>
            <a:ext cx="6642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2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DEMONSTRATION</a:t>
            </a:r>
            <a:endParaRPr lang="zh-CN" altLang="en-US" sz="52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956E01D2-C35B-400B-9A2B-568E157010E7}"/>
              </a:ext>
            </a:extLst>
          </p:cNvPr>
          <p:cNvSpPr/>
          <p:nvPr/>
        </p:nvSpPr>
        <p:spPr>
          <a:xfrm>
            <a:off x="2852379" y="1982450"/>
            <a:ext cx="39594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DEMO</a:t>
            </a:r>
            <a:endParaRPr lang="zh-CN" altLang="en-US" sz="8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85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370327-9FD9-4A82-A96B-55579F19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53" y="2859515"/>
            <a:ext cx="807247" cy="807247"/>
          </a:xfrm>
          <a:prstGeom prst="rect">
            <a:avLst/>
          </a:prstGeom>
        </p:spPr>
      </p:pic>
      <p:pic>
        <p:nvPicPr>
          <p:cNvPr id="1026" name="Picture 2" descr="vue logo">
            <a:extLst>
              <a:ext uri="{FF2B5EF4-FFF2-40B4-BE49-F238E27FC236}">
                <a16:creationId xmlns:a16="http://schemas.microsoft.com/office/drawing/2014/main" id="{9CECF64A-9564-47E9-800F-1B1AECE44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53701" y="1751642"/>
            <a:ext cx="923104" cy="9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8469A0-E4FC-4C0D-8858-E5BE7CA953F6}"/>
              </a:ext>
            </a:extLst>
          </p:cNvPr>
          <p:cNvGrpSpPr/>
          <p:nvPr/>
        </p:nvGrpSpPr>
        <p:grpSpPr>
          <a:xfrm rot="2467734">
            <a:off x="-365396" y="4435320"/>
            <a:ext cx="2947719" cy="2947719"/>
            <a:chOff x="3039775" y="2240809"/>
            <a:chExt cx="2236016" cy="22360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C1DD3F7-EC11-41DC-83FF-43005E43D328}"/>
                </a:ext>
              </a:extLst>
            </p:cNvPr>
            <p:cNvSpPr/>
            <p:nvPr/>
          </p:nvSpPr>
          <p:spPr>
            <a:xfrm>
              <a:off x="3039775" y="2240809"/>
              <a:ext cx="2236016" cy="2236016"/>
            </a:xfrm>
            <a:prstGeom prst="roundRect">
              <a:avLst/>
            </a:prstGeom>
            <a:solidFill>
              <a:srgbClr val="449CF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478BA7F-3BAE-4F93-B099-3FBB4F1D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788" y="2431395"/>
              <a:ext cx="1451779" cy="1451779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545BAC4-7FBA-4C4B-B42F-449CF598E1B3}"/>
              </a:ext>
            </a:extLst>
          </p:cNvPr>
          <p:cNvSpPr/>
          <p:nvPr/>
        </p:nvSpPr>
        <p:spPr>
          <a:xfrm>
            <a:off x="5435742" y="1820730"/>
            <a:ext cx="1426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Vue.JS</a:t>
            </a:r>
            <a:endParaRPr lang="zh-CN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9D20F1-AE3E-46E6-B6A3-40A15516D455}"/>
              </a:ext>
            </a:extLst>
          </p:cNvPr>
          <p:cNvSpPr/>
          <p:nvPr/>
        </p:nvSpPr>
        <p:spPr>
          <a:xfrm>
            <a:off x="5435742" y="2925965"/>
            <a:ext cx="2192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ElementUI</a:t>
            </a:r>
            <a:endParaRPr lang="zh-CN" altLang="en-US" sz="3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BBA975-BEF4-4928-8F3F-C9D039D5FD91}"/>
              </a:ext>
            </a:extLst>
          </p:cNvPr>
          <p:cNvSpPr/>
          <p:nvPr/>
        </p:nvSpPr>
        <p:spPr>
          <a:xfrm>
            <a:off x="4167949" y="1096879"/>
            <a:ext cx="4362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Front-end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20B5CC-4485-4ED4-B5E5-B2438F879D3C}"/>
              </a:ext>
            </a:extLst>
          </p:cNvPr>
          <p:cNvSpPr/>
          <p:nvPr/>
        </p:nvSpPr>
        <p:spPr>
          <a:xfrm>
            <a:off x="2501463" y="5934670"/>
            <a:ext cx="6642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200" b="1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DEVELOPMENT</a:t>
            </a:r>
            <a:endParaRPr lang="zh-CN" altLang="en-US" sz="5200" b="1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57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</TotalTime>
  <Words>253</Words>
  <Application>Microsoft Office PowerPoint</Application>
  <PresentationFormat>全屏显示(4:3)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Evan</dc:creator>
  <cp:lastModifiedBy>Evan Wang</cp:lastModifiedBy>
  <cp:revision>45</cp:revision>
  <dcterms:created xsi:type="dcterms:W3CDTF">2018-11-18T15:04:21Z</dcterms:created>
  <dcterms:modified xsi:type="dcterms:W3CDTF">2019-01-11T03:38:08Z</dcterms:modified>
</cp:coreProperties>
</file>