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68" r:id="rId5"/>
    <p:sldId id="263" r:id="rId6"/>
    <p:sldId id="1707" r:id="rId7"/>
    <p:sldId id="1699" r:id="rId8"/>
    <p:sldId id="1708" r:id="rId9"/>
    <p:sldId id="1698" r:id="rId10"/>
    <p:sldId id="1722" r:id="rId11"/>
    <p:sldId id="1721" r:id="rId12"/>
    <p:sldId id="1738" r:id="rId13"/>
    <p:sldId id="1723" r:id="rId14"/>
    <p:sldId id="1692" r:id="rId15"/>
    <p:sldId id="1726" r:id="rId16"/>
    <p:sldId id="1739" r:id="rId17"/>
    <p:sldId id="1710" r:id="rId18"/>
    <p:sldId id="1729" r:id="rId19"/>
    <p:sldId id="1730" r:id="rId20"/>
    <p:sldId id="1733" r:id="rId21"/>
    <p:sldId id="1731" r:id="rId22"/>
    <p:sldId id="1736" r:id="rId23"/>
    <p:sldId id="26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B3CD"/>
    <a:srgbClr val="3E6DC1"/>
    <a:srgbClr val="CC4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08" y="288"/>
      </p:cViewPr>
      <p:guideLst/>
    </p:cSldViewPr>
  </p:slideViewPr>
  <p:notesTextViewPr>
    <p:cViewPr>
      <p:scale>
        <a:sx n="3" d="2"/>
        <a:sy n="3" d="2"/>
      </p:scale>
      <p:origin x="0" y="0"/>
    </p:cViewPr>
  </p:notesTextViewPr>
  <p:sorterViewPr>
    <p:cViewPr>
      <p:scale>
        <a:sx n="75" d="100"/>
        <a:sy n="75" d="100"/>
      </p:scale>
      <p:origin x="0" y="-294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F90BC-B506-4944-94E0-74770609E5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EF182-2FCB-4867-99A2-224514D135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大家好</a:t>
            </a:r>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图上显示对是旧金山数据集的真实值和论文的预测的差别。我们观察到，准确的预测不仅在正常的日子里实现，而且在假日季节也能实现，可见这个模型对于时间序列的异常检测具有重要意义。</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最后是基于相似度量的方法，它包括了基于距离、聚类、密度和谱的异常检测算法。基于距离和聚类就涉及到了数据点距离计算的问题，这个距离计算可以采用欧式距离，也可以使用马氏距离。</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通过比较每个点p和其邻域点的密度来判断该点是否为异常点，如果点p的密度越低，越可能被认定是异常点。</a:t>
            </a:r>
            <a:endParaRPr lang="zh-CN" altLang="en-US"/>
          </a:p>
          <a:p>
            <a:r>
              <a:rPr lang="en-US" altLang="zh-CN"/>
              <a:t>/</a:t>
            </a:r>
            <a:r>
              <a:rPr lang="zh-CN" altLang="en-US"/>
              <a:t>通过判断LOF是否接近于1来判定是否是离群因子。若LOF远大于1，则认为是离群因子，接近于1，则是正常点。</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除此之外，基于密度的方法可以自然地扩展到离散数据，将数值属性离散化以创建频率曲线。</a:t>
            </a:r>
            <a:endParaRPr lang="zh-CN" altLang="en-US">
              <a:sym typeface="+mn-ea"/>
            </a:endParaRPr>
          </a:p>
          <a:p>
            <a:r>
              <a:rPr lang="zh-CN" altLang="en-US">
                <a:sym typeface="+mn-ea"/>
              </a:rPr>
              <a:t>论文检测异常的思想是根据观察到的样本数据点为每个用户评估概率密度函数，得到异常情况的阈值。</a:t>
            </a:r>
            <a:r>
              <a:rPr lang="en-US" altLang="zh-CN">
                <a:sym typeface="+mn-ea"/>
              </a:rPr>
              <a:t>Eagle</a:t>
            </a:r>
            <a:r>
              <a:rPr lang="zh-CN" altLang="en-US">
                <a:sym typeface="+mn-ea"/>
              </a:rPr>
              <a:t>系统</a:t>
            </a:r>
            <a:r>
              <a:rPr lang="en-US" altLang="zh-CN">
                <a:sym typeface="+mn-ea"/>
              </a:rPr>
              <a:t>包含了一个离线训练的组件</a:t>
            </a:r>
            <a:r>
              <a:rPr lang="zh-CN" altLang="en-US">
                <a:sym typeface="+mn-ea"/>
              </a:rPr>
              <a:t>（</a:t>
            </a:r>
            <a:r>
              <a:rPr lang="en-US" altLang="zh-CN">
                <a:sym typeface="+mn-ea"/>
              </a:rPr>
              <a:t>offline training component</a:t>
            </a:r>
            <a:r>
              <a:rPr lang="zh-CN" altLang="en-US">
                <a:sym typeface="+mn-ea"/>
              </a:rPr>
              <a:t>）</a:t>
            </a:r>
            <a:r>
              <a:rPr lang="en-US" altLang="zh-CN">
                <a:sym typeface="+mn-ea"/>
              </a:rPr>
              <a:t>和一个在线异常检测组件</a:t>
            </a:r>
            <a:r>
              <a:rPr lang="zh-CN" altLang="en-US">
                <a:sym typeface="+mn-ea"/>
              </a:rPr>
              <a:t>（</a:t>
            </a:r>
            <a:r>
              <a:rPr lang="en-US" altLang="zh-CN">
                <a:sym typeface="+mn-ea"/>
              </a:rPr>
              <a:t>online component</a:t>
            </a:r>
            <a:r>
              <a:rPr lang="zh-CN" altLang="en-US">
                <a:sym typeface="+mn-ea"/>
              </a:rPr>
              <a:t>）</a:t>
            </a:r>
            <a:r>
              <a:rPr lang="en-US" altLang="zh-CN">
                <a:sym typeface="+mn-ea"/>
              </a:rPr>
              <a:t>。</a:t>
            </a:r>
            <a:r>
              <a:rPr lang="zh-CN" altLang="en-US">
                <a:sym typeface="+mn-ea"/>
              </a:rPr>
              <a:t>离线训练的组件适用于计算异常阈值，系统采集</a:t>
            </a:r>
            <a:r>
              <a:rPr lang="zh-CN" altLang="en-US">
                <a:sym typeface="+mn-ea"/>
              </a:rPr>
              <a:t>HDFS数据访问时间，IP地址和访问时区、定时间间隔执行HDFS操作的频率等15个数值作为数据集，并划分为训练集和交叉验证集。用训练集计算完用户的概率密度后，我们使用交叉验证数据集来计算异常检测的阈值。</a:t>
            </a:r>
            <a:endParaRPr lang="zh-CN" altLang="en-US">
              <a:sym typeface="+mn-ea"/>
            </a:endParaRPr>
          </a:p>
          <a:p>
            <a:r>
              <a:rPr lang="zh-CN" altLang="en-US">
                <a:sym typeface="+mn-ea"/>
              </a:rPr>
              <a:t>这个异常检测系统工作的流程首先在离线训练组件中生成用户配置文件，然后把这个用户配置作为异常阈值。在online component中，一旦我们计算某个用户的概率，我们将其转换为对数值，并将其与在offline component中计算出的异常阈值进行比较，如果用户活动的密度概率值低于异常阈值，我们将这个用户的行为视为</a:t>
            </a:r>
            <a:r>
              <a:rPr lang="zh-CN" altLang="en-US">
                <a:sym typeface="+mn-ea"/>
              </a:rPr>
              <a:t>异常信号。</a:t>
            </a:r>
            <a:endParaRPr lang="zh-CN" altLang="en-US">
              <a:sym typeface="+mn-ea"/>
            </a:endParaRPr>
          </a:p>
          <a:p>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最后是相似度量中基于谱的异常检测画像方法。基于谱的异常检测简单来说，就是通过与正常谱型进行残差对比，发现异常。它的画像方法我查到了三种</a:t>
            </a:r>
            <a:r>
              <a:rPr lang="zh-CN" altLang="en-US"/>
              <a:t>。</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第一种是将时间序列数据进行分解。</a:t>
            </a:r>
            <a:r>
              <a:rPr lang="zh-CN" altLang="en-US"/>
              <a:t>鉴于时间序列数据具有周期性（seasonal）、趋势性（trend），异常检测时不能作为孤立的样本点处理；故而Twitter的工程师提出了S- ESD (Seasonal ESD)算法，将时间序列数据分解为趋势分量、周期分量和余项分量。</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在2020年人工智能领域顶级会议上有文章提出了一种运用Shapelets将时序转化为图用于可解释可推理的异常检测。Shapelet，代表一类可以在分类场景中提供直接的解释性和见解的时间序列子序列。</a:t>
            </a:r>
            <a:endParaRPr lang="zh-CN" altLang="en-US"/>
          </a:p>
          <a:p>
            <a:r>
              <a:rPr lang="zh-CN" altLang="en-US"/>
              <a:t>文章通过运用Shapelets（一种可自动挖掘具有代表特征的时序子序列的方法出发），分析不同Shapelet之间的关系，构建图进行表示，提供一种可推理可解释且具有良好表现的时序模型。</a:t>
            </a:r>
            <a:endParaRPr lang="zh-CN" altLang="en-US"/>
          </a:p>
          <a:p>
            <a:r>
              <a:rPr lang="zh-CN" altLang="en-US"/>
              <a:t>如</a:t>
            </a:r>
            <a:r>
              <a:rPr lang="en-US" altLang="zh-CN"/>
              <a:t>PPT</a:t>
            </a:r>
            <a:r>
              <a:rPr lang="zh-CN" altLang="en-US"/>
              <a:t>所示，</a:t>
            </a:r>
            <a:endParaRPr lang="zh-CN" altLang="en-US"/>
          </a:p>
          <a:p>
            <a:r>
              <a:rPr lang="zh-CN" altLang="en-US"/>
              <a:t>图a显示了窃电用户在一年中的用电情况：1月到5月是没被抓时的用电曲线，之后是被抓后正常的用电情况。文章给每个月分配了最有代表性的Shapelet，并在图b中显示了两个的Shapelet（＃72和＃67，一个Shaplet 序号 是代表某个类别的时序片段。），以及它们的时间意识因素，其中深色区域表示Shapelet相对于浅色区域更具区分性。Shapelet演变图如图c所示，说明了Shapelet在正常情况下如何从一个转移到另一个：对于正常的用电量记录，其Shapelet的过渡有一条清晰的路径（＃90→＃67→＃ 85）。但是，对于异常数据，他们走一条不明显的路径（＃85→＃72→＃7），这表明Shapelet转移路径的连通性可以为检测异常时间序列提供了参考标准。</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构建了Shapelet演化图做进一步解释，如图所示。它显示了两个图表，一个表示一月，另一个表示七月。在1月，Shapelet＃45具有较大的输入/输出度，并且在1月和2月（深色区域）突出显示了其对应的时间意识分数。这表明45号Shapelet很可能在年初开始成为一种常见模式。至于7月份，Shapelet＃45不再像1月份那样重要。同时，Shapelet＃42（在1月几乎是一个孤立点）在7月变得非常重要。</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今天</a:t>
            </a:r>
            <a:r>
              <a:rPr lang="zh-CN" altLang="en-US"/>
              <a:t>我要讲的内容主要分为如上三个部分</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异常检测是目前。。。</a:t>
            </a:r>
            <a:r>
              <a:rPr lang="zh-CN" altLang="en-US"/>
              <a:t>今天我要讲</a:t>
            </a:r>
            <a:r>
              <a:rPr lang="zh-CN" altLang="en-US"/>
              <a:t>异常检测的画像问题就涉及了这三种类型的异常。</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一般来说，异常检测的过程分为3个步骤：特征提取、模型训练和异常判断。因此，在介绍画像方法之前，我先简单介绍一下时间序列的特征构造。</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时间序列的特征构造主要分为三类特征：聚合特征（例如：平均值、最大/最小值、标准差等）、历史特征（前1～n个窗口等取值）、复合特征（趋势</a:t>
            </a:r>
            <a:r>
              <a:rPr lang="zh-CN" altLang="en-US"/>
              <a:t>特征、窗口差异值特征等）。</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在了解了时间序列的特征构造后，就可以进一步学习异常检测的画像方法了。因为在查阅相关论文的过程中，我发现大多数论文都将异常检测的画像和算法结合一在一起介绍，所以下面我将按照基于时间序列</a:t>
            </a:r>
            <a:r>
              <a:rPr lang="zh-CN" altLang="en-US"/>
              <a:t>异常检测方法的分类分别介绍我查阅到的画像方法。</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首先是基于统计学的方法。统计方法是基于模型的方法。即先给数据们创建一个模型，根据对象拟合模型的情况来评估他们。</a:t>
            </a:r>
            <a:endParaRPr lang="zh-CN" altLang="en-US"/>
          </a:p>
          <a:p>
            <a:r>
              <a:rPr lang="zh-CN" altLang="en-US"/>
              <a:t>异常点就是那些同模型不能完美拟合的对象。如果数据集</a:t>
            </a:r>
            <a:r>
              <a:rPr lang="zh-CN" altLang="en-US"/>
              <a:t>是单维数据</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PCA</a:t>
            </a:r>
            <a:r>
              <a:rPr lang="zh-CN" altLang="en-US"/>
              <a:t>降维的原理</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我查阅到的一篇关于大型系统中运用控制台日志文件进行的异常检测论文中，它是通过</a:t>
            </a:r>
            <a:r>
              <a:rPr lang="zh-CN" altLang="en-US">
                <a:sym typeface="+mn-ea"/>
              </a:rPr>
              <a:t>从源代码中提取日志语句集并生成可达性图，然后将图的边</a:t>
            </a:r>
            <a:r>
              <a:rPr lang="zh-CN" altLang="en-US">
                <a:sym typeface="+mn-ea"/>
              </a:rPr>
              <a:t>视为序列数据，并使用基于概率后缀树的方法来组织和区分序列所拥有的重要统计属性，该算法可以有效地检测大量日志消息中的异常。</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9" name="Freeform 7"/>
          <p:cNvSpPr/>
          <p:nvPr/>
        </p:nvSpPr>
        <p:spPr bwMode="auto">
          <a:xfrm>
            <a:off x="1" y="0"/>
            <a:ext cx="5086350" cy="6858000"/>
          </a:xfrm>
          <a:prstGeom prst="parallelogram">
            <a:avLst>
              <a:gd name="adj" fmla="val 18186"/>
            </a:avLst>
          </a:prstGeom>
          <a:solidFill>
            <a:schemeClr val="accent1">
              <a:alpha val="60000"/>
            </a:schemeClr>
          </a:solidFill>
          <a:ln>
            <a:noFill/>
          </a:ln>
        </p:spPr>
        <p:txBody>
          <a:bodyPr vert="horz" wrap="square" lIns="91440" tIns="45720" rIns="91440" bIns="45720" numCol="1" anchor="t" anchorCtr="0" compatLnSpc="1"/>
          <a:lstStyle/>
          <a:p>
            <a:endParaRPr lang="zh-CN" altLang="en-US"/>
          </a:p>
        </p:txBody>
      </p:sp>
      <p:sp>
        <p:nvSpPr>
          <p:cNvPr id="6" name="AutoShape 3"/>
          <p:cNvSpPr>
            <a:spLocks noChangeAspect="1" noChangeArrowheads="1" noTextEdit="1"/>
          </p:cNvSpPr>
          <p:nvPr/>
        </p:nvSpPr>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0" y="31750"/>
            <a:ext cx="5845175" cy="6826250"/>
          </a:xfrm>
          <a:custGeom>
            <a:avLst/>
            <a:gdLst>
              <a:gd name="T0" fmla="*/ 2709 w 3682"/>
              <a:gd name="T1" fmla="*/ 4300 h 4300"/>
              <a:gd name="T2" fmla="*/ 0 w 3682"/>
              <a:gd name="T3" fmla="*/ 4300 h 4300"/>
              <a:gd name="T4" fmla="*/ 0 w 3682"/>
              <a:gd name="T5" fmla="*/ 0 h 4300"/>
              <a:gd name="T6" fmla="*/ 3682 w 3682"/>
              <a:gd name="T7" fmla="*/ 0 h 4300"/>
              <a:gd name="T8" fmla="*/ 2709 w 3682"/>
              <a:gd name="T9" fmla="*/ 4300 h 4300"/>
            </a:gdLst>
            <a:ahLst/>
            <a:cxnLst>
              <a:cxn ang="0">
                <a:pos x="T0" y="T1"/>
              </a:cxn>
              <a:cxn ang="0">
                <a:pos x="T2" y="T3"/>
              </a:cxn>
              <a:cxn ang="0">
                <a:pos x="T4" y="T5"/>
              </a:cxn>
              <a:cxn ang="0">
                <a:pos x="T6" y="T7"/>
              </a:cxn>
              <a:cxn ang="0">
                <a:pos x="T8" y="T9"/>
              </a:cxn>
            </a:cxnLst>
            <a:rect l="0" t="0" r="r" b="b"/>
            <a:pathLst>
              <a:path w="3682" h="4300">
                <a:moveTo>
                  <a:pt x="2709" y="4300"/>
                </a:moveTo>
                <a:lnTo>
                  <a:pt x="0" y="4300"/>
                </a:lnTo>
                <a:lnTo>
                  <a:pt x="0" y="0"/>
                </a:lnTo>
                <a:lnTo>
                  <a:pt x="3682" y="0"/>
                </a:lnTo>
                <a:lnTo>
                  <a:pt x="2709" y="43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7475" y="0"/>
            <a:ext cx="5426075" cy="6826250"/>
          </a:xfrm>
          <a:custGeom>
            <a:avLst/>
            <a:gdLst>
              <a:gd name="T0" fmla="*/ 2447 w 3418"/>
              <a:gd name="T1" fmla="*/ 4300 h 4300"/>
              <a:gd name="T2" fmla="*/ 0 w 3418"/>
              <a:gd name="T3" fmla="*/ 4300 h 4300"/>
              <a:gd name="T4" fmla="*/ 0 w 3418"/>
              <a:gd name="T5" fmla="*/ 0 h 4300"/>
              <a:gd name="T6" fmla="*/ 3418 w 3418"/>
              <a:gd name="T7" fmla="*/ 0 h 4300"/>
              <a:gd name="T8" fmla="*/ 2447 w 3418"/>
              <a:gd name="T9" fmla="*/ 4300 h 4300"/>
            </a:gdLst>
            <a:ahLst/>
            <a:cxnLst>
              <a:cxn ang="0">
                <a:pos x="T0" y="T1"/>
              </a:cxn>
              <a:cxn ang="0">
                <a:pos x="T2" y="T3"/>
              </a:cxn>
              <a:cxn ang="0">
                <a:pos x="T4" y="T5"/>
              </a:cxn>
              <a:cxn ang="0">
                <a:pos x="T6" y="T7"/>
              </a:cxn>
              <a:cxn ang="0">
                <a:pos x="T8" y="T9"/>
              </a:cxn>
            </a:cxnLst>
            <a:rect l="0" t="0" r="r" b="b"/>
            <a:pathLst>
              <a:path w="3418" h="4300">
                <a:moveTo>
                  <a:pt x="2447" y="4300"/>
                </a:moveTo>
                <a:lnTo>
                  <a:pt x="0" y="4300"/>
                </a:lnTo>
                <a:lnTo>
                  <a:pt x="0" y="0"/>
                </a:lnTo>
                <a:lnTo>
                  <a:pt x="3418" y="0"/>
                </a:lnTo>
                <a:lnTo>
                  <a:pt x="2447" y="43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副标题 2"/>
          <p:cNvSpPr>
            <a:spLocks noGrp="1"/>
          </p:cNvSpPr>
          <p:nvPr>
            <p:ph type="subTitle" idx="1" hasCustomPrompt="1"/>
          </p:nvPr>
        </p:nvSpPr>
        <p:spPr>
          <a:xfrm>
            <a:off x="5611730" y="3205497"/>
            <a:ext cx="5907169" cy="558799"/>
          </a:xfrm>
        </p:spPr>
        <p:txBody>
          <a:bodyPr anchor="ctr">
            <a:normAutofit/>
          </a:bodyPr>
          <a:lstStyle>
            <a:lvl1pPr marL="0" indent="0" algn="r">
              <a:buNone/>
              <a:defRPr sz="1800" baseline="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单击添加学院名称 </a:t>
            </a:r>
            <a:r>
              <a:rPr lang="en-US" altLang="zh-CN" dirty="0"/>
              <a:t>/ </a:t>
            </a:r>
            <a:r>
              <a:rPr lang="zh-CN" altLang="en-US" dirty="0"/>
              <a:t>专业名称</a:t>
            </a:r>
            <a:endParaRPr lang="zh-CN" altLang="en-US" dirty="0"/>
          </a:p>
        </p:txBody>
      </p:sp>
      <p:sp>
        <p:nvSpPr>
          <p:cNvPr id="2" name="标题 1"/>
          <p:cNvSpPr>
            <a:spLocks noGrp="1"/>
          </p:cNvSpPr>
          <p:nvPr>
            <p:ph type="ctrTitle" hasCustomPrompt="1"/>
          </p:nvPr>
        </p:nvSpPr>
        <p:spPr>
          <a:xfrm>
            <a:off x="5611730" y="2077093"/>
            <a:ext cx="5907169" cy="1128403"/>
          </a:xfrm>
        </p:spPr>
        <p:txBody>
          <a:bodyPr anchor="ctr">
            <a:normAutofit/>
          </a:bodyPr>
          <a:lstStyle>
            <a:lvl1pPr algn="r">
              <a:defRPr sz="3600">
                <a:solidFill>
                  <a:sysClr val="windowText" lastClr="000000"/>
                </a:solidFill>
              </a:defRPr>
            </a:lvl1pPr>
          </a:lstStyle>
          <a:p>
            <a:r>
              <a:rPr lang="zh-CN" altLang="en-US" dirty="0"/>
              <a:t>毕业论文答辩</a:t>
            </a:r>
            <a:r>
              <a:rPr lang="en-US" altLang="zh-CN" dirty="0"/>
              <a:t>PPT</a:t>
            </a:r>
            <a:r>
              <a:rPr lang="zh-CN" altLang="en-US" dirty="0"/>
              <a:t>模板</a:t>
            </a:r>
            <a:endParaRPr lang="zh-CN" altLang="en-US" dirty="0"/>
          </a:p>
        </p:txBody>
      </p:sp>
      <p:grpSp>
        <p:nvGrpSpPr>
          <p:cNvPr id="5" name="组合 4"/>
          <p:cNvGrpSpPr/>
          <p:nvPr userDrawn="1"/>
        </p:nvGrpSpPr>
        <p:grpSpPr>
          <a:xfrm>
            <a:off x="1" y="0"/>
            <a:ext cx="5471859" cy="6858001"/>
            <a:chOff x="1" y="0"/>
            <a:chExt cx="5471859" cy="6858001"/>
          </a:xfrm>
        </p:grpSpPr>
        <p:sp>
          <p:nvSpPr>
            <p:cNvPr id="17" name="Freeform 7"/>
            <p:cNvSpPr/>
            <p:nvPr userDrawn="1"/>
          </p:nvSpPr>
          <p:spPr bwMode="auto">
            <a:xfrm>
              <a:off x="161926" y="0"/>
              <a:ext cx="5309934" cy="6858000"/>
            </a:xfrm>
            <a:prstGeom prst="parallelogram">
              <a:avLst>
                <a:gd name="adj" fmla="val 31121"/>
              </a:avLst>
            </a:prstGeom>
            <a:solidFill>
              <a:schemeClr val="accent1">
                <a:lumMod val="75000"/>
                <a:alpha val="16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1" y="1"/>
              <a:ext cx="5010508" cy="6858000"/>
            </a:xfrm>
            <a:custGeom>
              <a:avLst/>
              <a:gdLst>
                <a:gd name="T0" fmla="*/ 2447 w 3418"/>
                <a:gd name="T1" fmla="*/ 4300 h 4300"/>
                <a:gd name="T2" fmla="*/ 0 w 3418"/>
                <a:gd name="T3" fmla="*/ 4300 h 4300"/>
                <a:gd name="T4" fmla="*/ 0 w 3418"/>
                <a:gd name="T5" fmla="*/ 0 h 4300"/>
                <a:gd name="T6" fmla="*/ 3418 w 3418"/>
                <a:gd name="T7" fmla="*/ 0 h 4300"/>
                <a:gd name="T8" fmla="*/ 2447 w 3418"/>
                <a:gd name="T9" fmla="*/ 4300 h 4300"/>
              </a:gdLst>
              <a:ahLst/>
              <a:cxnLst>
                <a:cxn ang="0">
                  <a:pos x="T0" y="T1"/>
                </a:cxn>
                <a:cxn ang="0">
                  <a:pos x="T2" y="T3"/>
                </a:cxn>
                <a:cxn ang="0">
                  <a:pos x="T4" y="T5"/>
                </a:cxn>
                <a:cxn ang="0">
                  <a:pos x="T6" y="T7"/>
                </a:cxn>
                <a:cxn ang="0">
                  <a:pos x="T8" y="T9"/>
                </a:cxn>
              </a:cxnLst>
              <a:rect l="0" t="0" r="r" b="b"/>
              <a:pathLst>
                <a:path w="3418" h="4300">
                  <a:moveTo>
                    <a:pt x="2447" y="4300"/>
                  </a:moveTo>
                  <a:lnTo>
                    <a:pt x="0" y="4300"/>
                  </a:lnTo>
                  <a:lnTo>
                    <a:pt x="0" y="0"/>
                  </a:lnTo>
                  <a:lnTo>
                    <a:pt x="3418" y="0"/>
                  </a:lnTo>
                  <a:lnTo>
                    <a:pt x="2447" y="430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grpSp>
      <p:grpSp>
        <p:nvGrpSpPr>
          <p:cNvPr id="329" name="组合 328"/>
          <p:cNvGrpSpPr/>
          <p:nvPr/>
        </p:nvGrpSpPr>
        <p:grpSpPr>
          <a:xfrm>
            <a:off x="673100" y="1176746"/>
            <a:ext cx="5021431" cy="4536258"/>
            <a:chOff x="423090" y="994900"/>
            <a:chExt cx="5333987" cy="4818615"/>
          </a:xfrm>
        </p:grpSpPr>
        <p:pic>
          <p:nvPicPr>
            <p:cNvPr id="327" name="图片 326"/>
            <p:cNvPicPr>
              <a:picLocks noChangeAspect="1"/>
            </p:cNvPicPr>
            <p:nvPr/>
          </p:nvPicPr>
          <p:blipFill>
            <a:blip r:embed="rId2">
              <a:duotone>
                <a:schemeClr val="bg2">
                  <a:shade val="45000"/>
                  <a:satMod val="135000"/>
                </a:schemeClr>
                <a:prstClr val="white"/>
              </a:duotone>
            </a:blip>
            <a:stretch>
              <a:fillRect/>
            </a:stretch>
          </p:blipFill>
          <p:spPr>
            <a:xfrm>
              <a:off x="909401" y="994900"/>
              <a:ext cx="4634944" cy="4628714"/>
            </a:xfrm>
            <a:prstGeom prst="rect">
              <a:avLst/>
            </a:prstGeom>
          </p:spPr>
        </p:pic>
        <p:pic>
          <p:nvPicPr>
            <p:cNvPr id="328" name="图片 327"/>
            <p:cNvPicPr>
              <a:picLocks noChangeAspect="1"/>
            </p:cNvPicPr>
            <p:nvPr/>
          </p:nvPicPr>
          <p:blipFill>
            <a:blip r:embed="rId3"/>
            <a:stretch>
              <a:fillRect/>
            </a:stretch>
          </p:blipFill>
          <p:spPr>
            <a:xfrm>
              <a:off x="423090" y="2857547"/>
              <a:ext cx="5333987" cy="2955968"/>
            </a:xfrm>
            <a:prstGeom prst="rect">
              <a:avLst/>
            </a:prstGeom>
          </p:spPr>
        </p:pic>
      </p:grpSp>
      <p:sp>
        <p:nvSpPr>
          <p:cNvPr id="14" name="文本占位符 13"/>
          <p:cNvSpPr>
            <a:spLocks noGrp="1"/>
          </p:cNvSpPr>
          <p:nvPr>
            <p:ph type="body" sz="quarter" idx="10" hasCustomPrompt="1"/>
          </p:nvPr>
        </p:nvSpPr>
        <p:spPr>
          <a:xfrm>
            <a:off x="5612013" y="4466819"/>
            <a:ext cx="5906888" cy="271829"/>
          </a:xfrm>
        </p:spPr>
        <p:txBody>
          <a:bodyPr anchor="ctr">
            <a:normAutofit/>
          </a:bodyPr>
          <a:lstStyle>
            <a:lvl1pPr marL="0" indent="0" algn="r">
              <a:buNone/>
              <a:defRPr sz="1200" b="0"/>
            </a:lvl1pPr>
            <a:lvl2pPr marL="457200" indent="0">
              <a:buNone/>
              <a:defRPr/>
            </a:lvl2pPr>
            <a:lvl3pPr marL="914400" indent="0">
              <a:buNone/>
              <a:defRPr/>
            </a:lvl3pPr>
            <a:lvl4pPr marL="1371600" indent="0">
              <a:buNone/>
              <a:defRPr/>
            </a:lvl4pPr>
            <a:lvl5pPr marL="1828800" indent="0">
              <a:buNone/>
              <a:defRPr/>
            </a:lvl5pPr>
          </a:lstStyle>
          <a:p>
            <a:pPr lvl="0"/>
            <a:r>
              <a:rPr lang="zh-CN" altLang="en-US"/>
              <a:t>答辩人</a:t>
            </a:r>
            <a:endParaRPr lang="zh-CN" altLang="en-US"/>
          </a:p>
        </p:txBody>
      </p:sp>
      <p:sp>
        <p:nvSpPr>
          <p:cNvPr id="22" name="文本占位符 13"/>
          <p:cNvSpPr>
            <a:spLocks noGrp="1"/>
          </p:cNvSpPr>
          <p:nvPr>
            <p:ph type="body" sz="quarter" idx="11" hasCustomPrompt="1"/>
          </p:nvPr>
        </p:nvSpPr>
        <p:spPr>
          <a:xfrm>
            <a:off x="5612013" y="4738650"/>
            <a:ext cx="5906888" cy="271830"/>
          </a:xfrm>
        </p:spPr>
        <p:txBody>
          <a:bodyPr anchor="ctr">
            <a:normAutofit/>
          </a:bodyPr>
          <a:lstStyle>
            <a:lvl1pPr marL="0" indent="0" algn="r">
              <a:buNone/>
              <a:defRPr sz="1200" b="0"/>
            </a:lvl1pPr>
            <a:lvl2pPr marL="457200" indent="0">
              <a:buNone/>
              <a:defRPr/>
            </a:lvl2pPr>
            <a:lvl3pPr marL="914400" indent="0">
              <a:buNone/>
              <a:defRPr/>
            </a:lvl3pPr>
            <a:lvl4pPr marL="1371600" indent="0">
              <a:buNone/>
              <a:defRPr/>
            </a:lvl4pPr>
            <a:lvl5pPr marL="1828800" indent="0">
              <a:buNone/>
              <a:defRPr/>
            </a:lvl5pPr>
          </a:lstStyle>
          <a:p>
            <a:pPr lvl="0"/>
            <a:r>
              <a:rPr lang="zh-CN" altLang="en-US"/>
              <a:t>指导老师</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636349" y="2482135"/>
            <a:ext cx="7860325" cy="675256"/>
          </a:xfrm>
        </p:spPr>
        <p:txBody>
          <a:bodyPr anchor="ctr">
            <a:normAutofit/>
          </a:bodyPr>
          <a:lstStyle>
            <a:lvl1pPr>
              <a:defRPr sz="2400" b="1">
                <a:solidFill>
                  <a:schemeClr val="tx1"/>
                </a:solidFill>
              </a:defRPr>
            </a:lvl1pPr>
          </a:lstStyle>
          <a:p>
            <a:r>
              <a:rPr lang="zh-CN" altLang="en-US" dirty="0"/>
              <a:t>单击此处添加幻灯片章节标题</a:t>
            </a:r>
            <a:endParaRPr lang="zh-CN" altLang="en-US" dirty="0"/>
          </a:p>
        </p:txBody>
      </p:sp>
      <p:sp>
        <p:nvSpPr>
          <p:cNvPr id="3" name="文本占位符 2"/>
          <p:cNvSpPr>
            <a:spLocks noGrp="1"/>
          </p:cNvSpPr>
          <p:nvPr>
            <p:ph type="body" idx="1"/>
          </p:nvPr>
        </p:nvSpPr>
        <p:spPr>
          <a:xfrm>
            <a:off x="3636349" y="3157391"/>
            <a:ext cx="7860325" cy="1095375"/>
          </a:xfrm>
        </p:spPr>
        <p:txBody>
          <a:bodyPr anchor="t">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grpSp>
        <p:nvGrpSpPr>
          <p:cNvPr id="45" name="组合 44"/>
          <p:cNvGrpSpPr/>
          <p:nvPr/>
        </p:nvGrpSpPr>
        <p:grpSpPr>
          <a:xfrm>
            <a:off x="760822" y="1885950"/>
            <a:ext cx="2727446" cy="2463919"/>
            <a:chOff x="423090" y="994900"/>
            <a:chExt cx="5333987" cy="4818615"/>
          </a:xfrm>
        </p:grpSpPr>
        <p:pic>
          <p:nvPicPr>
            <p:cNvPr id="46" name="图片 45"/>
            <p:cNvPicPr>
              <a:picLocks noChangeAspect="1"/>
            </p:cNvPicPr>
            <p:nvPr/>
          </p:nvPicPr>
          <p:blipFill>
            <a:blip r:embed="rId2"/>
            <a:stretch>
              <a:fillRect/>
            </a:stretch>
          </p:blipFill>
          <p:spPr>
            <a:xfrm>
              <a:off x="909400" y="994900"/>
              <a:ext cx="4634944" cy="4628714"/>
            </a:xfrm>
            <a:prstGeom prst="rect">
              <a:avLst/>
            </a:prstGeom>
          </p:spPr>
        </p:pic>
        <p:pic>
          <p:nvPicPr>
            <p:cNvPr id="47" name="图片 46"/>
            <p:cNvPicPr>
              <a:picLocks noChangeAspect="1"/>
            </p:cNvPicPr>
            <p:nvPr/>
          </p:nvPicPr>
          <p:blipFill>
            <a:blip r:embed="rId3"/>
            <a:stretch>
              <a:fillRect/>
            </a:stretch>
          </p:blipFill>
          <p:spPr>
            <a:xfrm>
              <a:off x="423090" y="2857547"/>
              <a:ext cx="5333987" cy="2955968"/>
            </a:xfrm>
            <a:prstGeom prst="rect">
              <a:avLst/>
            </a:prstGeom>
          </p:spPr>
        </p:pic>
      </p:gr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标题 3"/>
          <p:cNvSpPr>
            <a:spLocks noGrp="1"/>
          </p:cNvSpPr>
          <p:nvPr>
            <p:ph type="title"/>
          </p:nvPr>
        </p:nvSpPr>
        <p:spPr/>
        <p:txBody>
          <a:bodyPr/>
          <a:lstStyle/>
          <a:p>
            <a:r>
              <a:rPr lang="zh-CN" altLang="en-US"/>
              <a:t>单击此处编辑母版标题样式</a:t>
            </a:r>
            <a:endParaRPr lang="zh-CN" altLang="en-US"/>
          </a:p>
        </p:txBody>
      </p:sp>
      <p:sp>
        <p:nvSpPr>
          <p:cNvPr id="11" name="日期占位符 10"/>
          <p:cNvSpPr>
            <a:spLocks noGrp="1"/>
          </p:cNvSpPr>
          <p:nvPr>
            <p:ph type="dt" sz="half" idx="10"/>
          </p:nvPr>
        </p:nvSpPr>
        <p:spPr/>
        <p:txBody>
          <a:bodyPr/>
          <a:lstStyle/>
          <a:p>
            <a:fld id="{6489D9C7-5DC6-4263-87FF-7C99F6FB63C3}" type="datetime1">
              <a:rPr lang="zh-CN" altLang="en-US" smtClean="0"/>
            </a:fld>
            <a:endParaRPr lang="zh-CN" altLang="en-US"/>
          </a:p>
        </p:txBody>
      </p:sp>
      <p:sp>
        <p:nvSpPr>
          <p:cNvPr id="12" name="页脚占位符 11"/>
          <p:cNvSpPr>
            <a:spLocks noGrp="1"/>
          </p:cNvSpPr>
          <p:nvPr>
            <p:ph type="ftr" sz="quarter" idx="11"/>
          </p:nvPr>
        </p:nvSpPr>
        <p:spPr/>
        <p:txBody>
          <a:bodyPr/>
          <a:lstStyle/>
          <a:p>
            <a:r>
              <a:rPr lang="en-US" altLang="zh-CN"/>
              <a:t>www.islide.cc</a:t>
            </a:r>
            <a:endParaRPr lang="zh-CN" altLang="en-US" dirty="0"/>
          </a:p>
        </p:txBody>
      </p:sp>
      <p:sp>
        <p:nvSpPr>
          <p:cNvPr id="13" name="灯片编号占位符 12"/>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0" name="标题 9"/>
          <p:cNvSpPr>
            <a:spLocks noGrp="1"/>
          </p:cNvSpPr>
          <p:nvPr>
            <p:ph type="title"/>
          </p:nvPr>
        </p:nvSpPr>
        <p:spPr>
          <a:xfrm>
            <a:off x="673100" y="1"/>
            <a:ext cx="10845800" cy="1028700"/>
          </a:xfrm>
        </p:spPr>
        <p:txBody>
          <a:bodyPr/>
          <a:lstStyle/>
          <a:p>
            <a:r>
              <a:rPr lang="zh-CN" altLang="en-US" dirty="0"/>
              <a:t>单击此处编辑母版标题样式</a:t>
            </a:r>
            <a:endParaRPr lang="zh-CN" altLang="en-US" dirty="0"/>
          </a:p>
        </p:txBody>
      </p:sp>
      <p:cxnSp>
        <p:nvCxnSpPr>
          <p:cNvPr id="8" name="直接连接符 7"/>
          <p:cNvCxnSpPr/>
          <p:nvPr userDrawn="1"/>
        </p:nvCxnSpPr>
        <p:spPr>
          <a:xfrm>
            <a:off x="673100" y="1028700"/>
            <a:ext cx="10845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489D9C7-5DC6-4263-87FF-7C99F6FB63C3}"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www.islide.cc</a:t>
            </a:r>
            <a:endParaRPr lang="zh-CN" altLang="en-US" dirty="0"/>
          </a:p>
        </p:txBody>
      </p:sp>
      <p:sp>
        <p:nvSpPr>
          <p:cNvPr id="7" name="灯片编号占位符 6"/>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末尾幻灯片">
    <p:bg>
      <p:bgPr>
        <a:solidFill>
          <a:schemeClr val="bg1"/>
        </a:solidFill>
        <a:effectLst/>
      </p:bgPr>
    </p:bg>
    <p:spTree>
      <p:nvGrpSpPr>
        <p:cNvPr id="1" name=""/>
        <p:cNvGrpSpPr/>
        <p:nvPr/>
      </p:nvGrpSpPr>
      <p:grpSpPr>
        <a:xfrm>
          <a:off x="0" y="0"/>
          <a:ext cx="0" cy="0"/>
          <a:chOff x="0" y="0"/>
          <a:chExt cx="0" cy="0"/>
        </a:xfrm>
      </p:grpSpPr>
      <p:grpSp>
        <p:nvGrpSpPr>
          <p:cNvPr id="10" name="组合 9"/>
          <p:cNvGrpSpPr/>
          <p:nvPr userDrawn="1"/>
        </p:nvGrpSpPr>
        <p:grpSpPr>
          <a:xfrm rot="5400000">
            <a:off x="3995736" y="-3995735"/>
            <a:ext cx="4200526" cy="12192000"/>
            <a:chOff x="1" y="0"/>
            <a:chExt cx="5471859" cy="6858001"/>
          </a:xfrm>
        </p:grpSpPr>
        <p:sp>
          <p:nvSpPr>
            <p:cNvPr id="11" name="Freeform 7"/>
            <p:cNvSpPr/>
            <p:nvPr userDrawn="1"/>
          </p:nvSpPr>
          <p:spPr bwMode="auto">
            <a:xfrm>
              <a:off x="161926" y="0"/>
              <a:ext cx="5309934" cy="6858000"/>
            </a:xfrm>
            <a:prstGeom prst="parallelogram">
              <a:avLst>
                <a:gd name="adj" fmla="val 31121"/>
              </a:avLst>
            </a:prstGeom>
            <a:solidFill>
              <a:schemeClr val="accent1">
                <a:lumMod val="75000"/>
                <a:alpha val="16000"/>
              </a:schemeClr>
            </a:solidFill>
            <a:ln>
              <a:noFill/>
            </a:ln>
          </p:spPr>
          <p:txBody>
            <a:bodyPr vert="horz" wrap="square" lIns="91440" tIns="45720" rIns="91440" bIns="45720" numCol="1" anchor="t" anchorCtr="0" compatLnSpc="1"/>
            <a:lstStyle/>
            <a:p>
              <a:endParaRPr lang="zh-CN" altLang="en-US"/>
            </a:p>
          </p:txBody>
        </p:sp>
        <p:sp>
          <p:nvSpPr>
            <p:cNvPr id="12" name="Freeform 9"/>
            <p:cNvSpPr/>
            <p:nvPr/>
          </p:nvSpPr>
          <p:spPr bwMode="auto">
            <a:xfrm>
              <a:off x="1" y="1"/>
              <a:ext cx="5010508" cy="6858000"/>
            </a:xfrm>
            <a:custGeom>
              <a:avLst/>
              <a:gdLst>
                <a:gd name="T0" fmla="*/ 2447 w 3418"/>
                <a:gd name="T1" fmla="*/ 4300 h 4300"/>
                <a:gd name="T2" fmla="*/ 0 w 3418"/>
                <a:gd name="T3" fmla="*/ 4300 h 4300"/>
                <a:gd name="T4" fmla="*/ 0 w 3418"/>
                <a:gd name="T5" fmla="*/ 0 h 4300"/>
                <a:gd name="T6" fmla="*/ 3418 w 3418"/>
                <a:gd name="T7" fmla="*/ 0 h 4300"/>
                <a:gd name="T8" fmla="*/ 2447 w 3418"/>
                <a:gd name="T9" fmla="*/ 4300 h 4300"/>
              </a:gdLst>
              <a:ahLst/>
              <a:cxnLst>
                <a:cxn ang="0">
                  <a:pos x="T0" y="T1"/>
                </a:cxn>
                <a:cxn ang="0">
                  <a:pos x="T2" y="T3"/>
                </a:cxn>
                <a:cxn ang="0">
                  <a:pos x="T4" y="T5"/>
                </a:cxn>
                <a:cxn ang="0">
                  <a:pos x="T6" y="T7"/>
                </a:cxn>
                <a:cxn ang="0">
                  <a:pos x="T8" y="T9"/>
                </a:cxn>
              </a:cxnLst>
              <a:rect l="0" t="0" r="r" b="b"/>
              <a:pathLst>
                <a:path w="3418" h="4300">
                  <a:moveTo>
                    <a:pt x="2447" y="4300"/>
                  </a:moveTo>
                  <a:lnTo>
                    <a:pt x="0" y="4300"/>
                  </a:lnTo>
                  <a:lnTo>
                    <a:pt x="0" y="0"/>
                  </a:lnTo>
                  <a:lnTo>
                    <a:pt x="3418" y="0"/>
                  </a:lnTo>
                  <a:lnTo>
                    <a:pt x="2447" y="430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grpSp>
      <p:sp>
        <p:nvSpPr>
          <p:cNvPr id="2" name="标题 1"/>
          <p:cNvSpPr>
            <a:spLocks noGrp="1"/>
          </p:cNvSpPr>
          <p:nvPr>
            <p:ph type="ctrTitle" hasCustomPrompt="1"/>
          </p:nvPr>
        </p:nvSpPr>
        <p:spPr>
          <a:xfrm>
            <a:off x="669925" y="3970671"/>
            <a:ext cx="10850564" cy="945734"/>
          </a:xfrm>
        </p:spPr>
        <p:txBody>
          <a:bodyPr anchor="ctr">
            <a:normAutofit/>
          </a:bodyPr>
          <a:lstStyle>
            <a:lvl1pPr marL="0" indent="0" algn="ctr">
              <a:buFont typeface="Arial" panose="020B0604020202090204" pitchFamily="34" charset="0"/>
              <a:buNone/>
              <a:defRPr sz="3200">
                <a:solidFill>
                  <a:schemeClr val="tx1"/>
                </a:solidFill>
              </a:defRPr>
            </a:lvl1pPr>
          </a:lstStyle>
          <a:p>
            <a:r>
              <a:rPr lang="zh-CN" altLang="en-US" dirty="0"/>
              <a:t>致谢 感恩</a:t>
            </a:r>
            <a:endParaRPr lang="zh-CN" altLang="en-US" dirty="0"/>
          </a:p>
        </p:txBody>
      </p:sp>
      <p:sp>
        <p:nvSpPr>
          <p:cNvPr id="63" name="文本占位符 62"/>
          <p:cNvSpPr>
            <a:spLocks noGrp="1"/>
          </p:cNvSpPr>
          <p:nvPr>
            <p:ph type="body" sz="quarter" idx="17" hasCustomPrompt="1"/>
          </p:nvPr>
        </p:nvSpPr>
        <p:spPr>
          <a:xfrm>
            <a:off x="669925" y="5215495"/>
            <a:ext cx="10850564" cy="310871"/>
          </a:xfrm>
        </p:spPr>
        <p:txBody>
          <a:bodyPr vert="horz" lIns="91440" tIns="45720" rIns="91440" bIns="45720" rtlCol="0">
            <a:normAutofit/>
          </a:bodyPr>
          <a:lstStyle>
            <a:lvl1pPr marL="0" indent="0" algn="ctr">
              <a:buNone/>
              <a:defRPr lang="zh-CN" altLang="en-US" sz="12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grpSp>
        <p:nvGrpSpPr>
          <p:cNvPr id="193" name="组合 192"/>
          <p:cNvGrpSpPr/>
          <p:nvPr/>
        </p:nvGrpSpPr>
        <p:grpSpPr>
          <a:xfrm>
            <a:off x="4474285" y="1016000"/>
            <a:ext cx="3204984" cy="2895317"/>
            <a:chOff x="423090" y="994900"/>
            <a:chExt cx="5333987" cy="4818615"/>
          </a:xfrm>
        </p:grpSpPr>
        <p:pic>
          <p:nvPicPr>
            <p:cNvPr id="194" name="图片 193"/>
            <p:cNvPicPr>
              <a:picLocks noChangeAspect="1"/>
            </p:cNvPicPr>
            <p:nvPr/>
          </p:nvPicPr>
          <p:blipFill>
            <a:blip r:embed="rId2"/>
            <a:stretch>
              <a:fillRect/>
            </a:stretch>
          </p:blipFill>
          <p:spPr>
            <a:xfrm>
              <a:off x="909400" y="994900"/>
              <a:ext cx="4634944" cy="4628714"/>
            </a:xfrm>
            <a:prstGeom prst="rect">
              <a:avLst/>
            </a:prstGeom>
          </p:spPr>
        </p:pic>
        <p:pic>
          <p:nvPicPr>
            <p:cNvPr id="195" name="图片 194"/>
            <p:cNvPicPr>
              <a:picLocks noChangeAspect="1"/>
            </p:cNvPicPr>
            <p:nvPr/>
          </p:nvPicPr>
          <p:blipFill>
            <a:blip r:embed="rId3"/>
            <a:stretch>
              <a:fillRect/>
            </a:stretch>
          </p:blipFill>
          <p:spPr>
            <a:xfrm>
              <a:off x="423090" y="2857547"/>
              <a:ext cx="5333987" cy="2955968"/>
            </a:xfrm>
            <a:prstGeom prst="rect">
              <a:avLst/>
            </a:prstGeom>
          </p:spPr>
        </p:pic>
      </p:grpSp>
      <p:sp>
        <p:nvSpPr>
          <p:cNvPr id="13" name="文本占位符 62"/>
          <p:cNvSpPr>
            <a:spLocks noGrp="1"/>
          </p:cNvSpPr>
          <p:nvPr>
            <p:ph type="body" sz="quarter" idx="18" hasCustomPrompt="1"/>
          </p:nvPr>
        </p:nvSpPr>
        <p:spPr>
          <a:xfrm>
            <a:off x="669925" y="5531129"/>
            <a:ext cx="10850564" cy="310871"/>
          </a:xfrm>
        </p:spPr>
        <p:txBody>
          <a:bodyPr vert="horz" lIns="91440" tIns="45720" rIns="91440" bIns="45720" rtlCol="0">
            <a:normAutofit/>
          </a:bodyPr>
          <a:lstStyle>
            <a:lvl1pPr marL="0" indent="0" algn="ctr">
              <a:buNone/>
              <a:defRPr lang="zh-CN" altLang="en-US" sz="12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20XX</a:t>
            </a:r>
            <a:r>
              <a:rPr lang="zh-CN" altLang="en-US" dirty="0"/>
              <a:t>年</a:t>
            </a:r>
            <a:r>
              <a:rPr lang="en-US" altLang="zh-CN" dirty="0"/>
              <a:t>XX</a:t>
            </a:r>
            <a:r>
              <a:rPr lang="zh-CN" altLang="en-US" dirty="0"/>
              <a:t>月</a:t>
            </a:r>
            <a:r>
              <a:rPr lang="en-US" altLang="zh-CN" dirty="0"/>
              <a:t>XX</a:t>
            </a:r>
            <a:r>
              <a:rPr lang="zh-CN" altLang="en-US" dirty="0"/>
              <a:t>日</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직사각형 45"/>
          <p:cNvSpPr/>
          <p:nvPr/>
        </p:nvSpPr>
        <p:spPr>
          <a:xfrm>
            <a:off x="-600" y="937992"/>
            <a:ext cx="12192000" cy="10636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标题占位符 1"/>
          <p:cNvSpPr>
            <a:spLocks noGrp="1"/>
          </p:cNvSpPr>
          <p:nvPr>
            <p:ph type="title"/>
          </p:nvPr>
        </p:nvSpPr>
        <p:spPr>
          <a:xfrm>
            <a:off x="669925" y="1"/>
            <a:ext cx="9399850" cy="920529"/>
          </a:xfrm>
          <a:prstGeom prst="rect">
            <a:avLst/>
          </a:prstGeom>
        </p:spPr>
        <p:txBody>
          <a:bodyPr vert="horz" lIns="91440" tIns="45720" rIns="91440" bIns="45720" rtlCol="0" anchor="b">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66058" y="1125538"/>
            <a:ext cx="10859191" cy="5011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6058" y="6240463"/>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39174" y="6240463"/>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grpSp>
        <p:nvGrpSpPr>
          <p:cNvPr id="72" name="组合 71"/>
          <p:cNvGrpSpPr/>
          <p:nvPr/>
        </p:nvGrpSpPr>
        <p:grpSpPr>
          <a:xfrm>
            <a:off x="10057075" y="331568"/>
            <a:ext cx="1963737" cy="1057275"/>
            <a:chOff x="5268913" y="2360613"/>
            <a:chExt cx="1963737" cy="1057275"/>
          </a:xfrm>
        </p:grpSpPr>
        <p:sp>
          <p:nvSpPr>
            <p:cNvPr id="39" name="Freeform 32"/>
            <p:cNvSpPr/>
            <p:nvPr/>
          </p:nvSpPr>
          <p:spPr bwMode="auto">
            <a:xfrm>
              <a:off x="7069138" y="3162300"/>
              <a:ext cx="163512" cy="192087"/>
            </a:xfrm>
            <a:custGeom>
              <a:avLst/>
              <a:gdLst>
                <a:gd name="T0" fmla="*/ 83 w 86"/>
                <a:gd name="T1" fmla="*/ 81 h 102"/>
                <a:gd name="T2" fmla="*/ 86 w 86"/>
                <a:gd name="T3" fmla="*/ 79 h 102"/>
                <a:gd name="T4" fmla="*/ 38 w 86"/>
                <a:gd name="T5" fmla="*/ 12 h 102"/>
                <a:gd name="T6" fmla="*/ 13 w 86"/>
                <a:gd name="T7" fmla="*/ 18 h 102"/>
                <a:gd name="T8" fmla="*/ 27 w 86"/>
                <a:gd name="T9" fmla="*/ 102 h 102"/>
                <a:gd name="T10" fmla="*/ 63 w 86"/>
                <a:gd name="T11" fmla="*/ 88 h 102"/>
                <a:gd name="T12" fmla="*/ 65 w 86"/>
                <a:gd name="T13" fmla="*/ 62 h 102"/>
                <a:gd name="T14" fmla="*/ 83 w 86"/>
                <a:gd name="T15" fmla="*/ 8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02">
                  <a:moveTo>
                    <a:pt x="83" y="81"/>
                  </a:moveTo>
                  <a:cubicBezTo>
                    <a:pt x="86" y="79"/>
                    <a:pt x="86" y="79"/>
                    <a:pt x="86" y="79"/>
                  </a:cubicBezTo>
                  <a:cubicBezTo>
                    <a:pt x="76" y="59"/>
                    <a:pt x="56" y="20"/>
                    <a:pt x="38" y="12"/>
                  </a:cubicBezTo>
                  <a:cubicBezTo>
                    <a:pt x="14" y="0"/>
                    <a:pt x="13" y="18"/>
                    <a:pt x="13" y="18"/>
                  </a:cubicBezTo>
                  <a:cubicBezTo>
                    <a:pt x="0" y="54"/>
                    <a:pt x="27" y="102"/>
                    <a:pt x="27" y="102"/>
                  </a:cubicBezTo>
                  <a:cubicBezTo>
                    <a:pt x="63" y="88"/>
                    <a:pt x="63" y="88"/>
                    <a:pt x="63" y="88"/>
                  </a:cubicBezTo>
                  <a:cubicBezTo>
                    <a:pt x="65" y="62"/>
                    <a:pt x="65" y="62"/>
                    <a:pt x="65" y="62"/>
                  </a:cubicBezTo>
                  <a:lnTo>
                    <a:pt x="83" y="81"/>
                  </a:lnTo>
                  <a:close/>
                </a:path>
              </a:pathLst>
            </a:custGeom>
            <a:solidFill>
              <a:srgbClr val="7F1F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3"/>
            <p:cNvSpPr/>
            <p:nvPr/>
          </p:nvSpPr>
          <p:spPr bwMode="auto">
            <a:xfrm>
              <a:off x="5764213" y="2560638"/>
              <a:ext cx="1042987" cy="857250"/>
            </a:xfrm>
            <a:custGeom>
              <a:avLst/>
              <a:gdLst>
                <a:gd name="T0" fmla="*/ 551 w 551"/>
                <a:gd name="T1" fmla="*/ 263 h 452"/>
                <a:gd name="T2" fmla="*/ 425 w 551"/>
                <a:gd name="T3" fmla="*/ 0 h 452"/>
                <a:gd name="T4" fmla="*/ 0 w 551"/>
                <a:gd name="T5" fmla="*/ 156 h 452"/>
                <a:gd name="T6" fmla="*/ 74 w 551"/>
                <a:gd name="T7" fmla="*/ 438 h 452"/>
                <a:gd name="T8" fmla="*/ 327 w 551"/>
                <a:gd name="T9" fmla="*/ 390 h 452"/>
                <a:gd name="T10" fmla="*/ 551 w 551"/>
                <a:gd name="T11" fmla="*/ 263 h 452"/>
              </a:gdLst>
              <a:ahLst/>
              <a:cxnLst>
                <a:cxn ang="0">
                  <a:pos x="T0" y="T1"/>
                </a:cxn>
                <a:cxn ang="0">
                  <a:pos x="T2" y="T3"/>
                </a:cxn>
                <a:cxn ang="0">
                  <a:pos x="T4" y="T5"/>
                </a:cxn>
                <a:cxn ang="0">
                  <a:pos x="T6" y="T7"/>
                </a:cxn>
                <a:cxn ang="0">
                  <a:pos x="T8" y="T9"/>
                </a:cxn>
                <a:cxn ang="0">
                  <a:pos x="T10" y="T11"/>
                </a:cxn>
              </a:cxnLst>
              <a:rect l="0" t="0" r="r" b="b"/>
              <a:pathLst>
                <a:path w="551" h="452">
                  <a:moveTo>
                    <a:pt x="551" y="263"/>
                  </a:moveTo>
                  <a:cubicBezTo>
                    <a:pt x="425" y="0"/>
                    <a:pt x="425" y="0"/>
                    <a:pt x="425" y="0"/>
                  </a:cubicBezTo>
                  <a:cubicBezTo>
                    <a:pt x="0" y="156"/>
                    <a:pt x="0" y="156"/>
                    <a:pt x="0" y="156"/>
                  </a:cubicBezTo>
                  <a:cubicBezTo>
                    <a:pt x="74" y="438"/>
                    <a:pt x="74" y="438"/>
                    <a:pt x="74" y="438"/>
                  </a:cubicBezTo>
                  <a:cubicBezTo>
                    <a:pt x="107" y="452"/>
                    <a:pt x="211" y="433"/>
                    <a:pt x="327" y="390"/>
                  </a:cubicBezTo>
                  <a:cubicBezTo>
                    <a:pt x="444" y="347"/>
                    <a:pt x="535" y="294"/>
                    <a:pt x="551" y="263"/>
                  </a:cubicBezTo>
                </a:path>
              </a:pathLst>
            </a:custGeom>
            <a:solidFill>
              <a:srgbClr val="384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
            <p:cNvSpPr/>
            <p:nvPr/>
          </p:nvSpPr>
          <p:spPr bwMode="auto">
            <a:xfrm>
              <a:off x="5764213" y="2560638"/>
              <a:ext cx="923925" cy="598487"/>
            </a:xfrm>
            <a:custGeom>
              <a:avLst/>
              <a:gdLst>
                <a:gd name="T0" fmla="*/ 507 w 582"/>
                <a:gd name="T1" fmla="*/ 0 h 377"/>
                <a:gd name="T2" fmla="*/ 507 w 582"/>
                <a:gd name="T3" fmla="*/ 0 h 377"/>
                <a:gd name="T4" fmla="*/ 0 w 582"/>
                <a:gd name="T5" fmla="*/ 187 h 377"/>
                <a:gd name="T6" fmla="*/ 44 w 582"/>
                <a:gd name="T7" fmla="*/ 355 h 377"/>
                <a:gd name="T8" fmla="*/ 358 w 582"/>
                <a:gd name="T9" fmla="*/ 377 h 377"/>
                <a:gd name="T10" fmla="*/ 582 w 582"/>
                <a:gd name="T11" fmla="*/ 157 h 377"/>
                <a:gd name="T12" fmla="*/ 507 w 582"/>
                <a:gd name="T13" fmla="*/ 0 h 377"/>
              </a:gdLst>
              <a:ahLst/>
              <a:cxnLst>
                <a:cxn ang="0">
                  <a:pos x="T0" y="T1"/>
                </a:cxn>
                <a:cxn ang="0">
                  <a:pos x="T2" y="T3"/>
                </a:cxn>
                <a:cxn ang="0">
                  <a:pos x="T4" y="T5"/>
                </a:cxn>
                <a:cxn ang="0">
                  <a:pos x="T6" y="T7"/>
                </a:cxn>
                <a:cxn ang="0">
                  <a:pos x="T8" y="T9"/>
                </a:cxn>
                <a:cxn ang="0">
                  <a:pos x="T10" y="T11"/>
                </a:cxn>
                <a:cxn ang="0">
                  <a:pos x="T12" y="T13"/>
                </a:cxn>
              </a:cxnLst>
              <a:rect l="0" t="0" r="r" b="b"/>
              <a:pathLst>
                <a:path w="582" h="377">
                  <a:moveTo>
                    <a:pt x="507" y="0"/>
                  </a:moveTo>
                  <a:lnTo>
                    <a:pt x="507" y="0"/>
                  </a:lnTo>
                  <a:lnTo>
                    <a:pt x="0" y="187"/>
                  </a:lnTo>
                  <a:lnTo>
                    <a:pt x="44" y="355"/>
                  </a:lnTo>
                  <a:lnTo>
                    <a:pt x="358" y="377"/>
                  </a:lnTo>
                  <a:lnTo>
                    <a:pt x="582" y="157"/>
                  </a:lnTo>
                  <a:lnTo>
                    <a:pt x="507" y="0"/>
                  </a:lnTo>
                  <a:close/>
                </a:path>
              </a:pathLst>
            </a:custGeom>
            <a:solidFill>
              <a:srgbClr val="0C17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5"/>
            <p:cNvSpPr/>
            <p:nvPr/>
          </p:nvSpPr>
          <p:spPr bwMode="auto">
            <a:xfrm>
              <a:off x="5764213" y="2560638"/>
              <a:ext cx="923925" cy="598487"/>
            </a:xfrm>
            <a:custGeom>
              <a:avLst/>
              <a:gdLst>
                <a:gd name="T0" fmla="*/ 507 w 582"/>
                <a:gd name="T1" fmla="*/ 0 h 377"/>
                <a:gd name="T2" fmla="*/ 507 w 582"/>
                <a:gd name="T3" fmla="*/ 0 h 377"/>
                <a:gd name="T4" fmla="*/ 0 w 582"/>
                <a:gd name="T5" fmla="*/ 187 h 377"/>
                <a:gd name="T6" fmla="*/ 44 w 582"/>
                <a:gd name="T7" fmla="*/ 355 h 377"/>
                <a:gd name="T8" fmla="*/ 358 w 582"/>
                <a:gd name="T9" fmla="*/ 377 h 377"/>
                <a:gd name="T10" fmla="*/ 582 w 582"/>
                <a:gd name="T11" fmla="*/ 157 h 377"/>
                <a:gd name="T12" fmla="*/ 507 w 582"/>
                <a:gd name="T13" fmla="*/ 0 h 377"/>
              </a:gdLst>
              <a:ahLst/>
              <a:cxnLst>
                <a:cxn ang="0">
                  <a:pos x="T0" y="T1"/>
                </a:cxn>
                <a:cxn ang="0">
                  <a:pos x="T2" y="T3"/>
                </a:cxn>
                <a:cxn ang="0">
                  <a:pos x="T4" y="T5"/>
                </a:cxn>
                <a:cxn ang="0">
                  <a:pos x="T6" y="T7"/>
                </a:cxn>
                <a:cxn ang="0">
                  <a:pos x="T8" y="T9"/>
                </a:cxn>
                <a:cxn ang="0">
                  <a:pos x="T10" y="T11"/>
                </a:cxn>
                <a:cxn ang="0">
                  <a:pos x="T12" y="T13"/>
                </a:cxn>
              </a:cxnLst>
              <a:rect l="0" t="0" r="r" b="b"/>
              <a:pathLst>
                <a:path w="582" h="377">
                  <a:moveTo>
                    <a:pt x="507" y="0"/>
                  </a:moveTo>
                  <a:lnTo>
                    <a:pt x="507" y="0"/>
                  </a:lnTo>
                  <a:lnTo>
                    <a:pt x="0" y="187"/>
                  </a:lnTo>
                  <a:lnTo>
                    <a:pt x="44" y="355"/>
                  </a:lnTo>
                  <a:lnTo>
                    <a:pt x="358" y="377"/>
                  </a:lnTo>
                  <a:lnTo>
                    <a:pt x="582" y="157"/>
                  </a:lnTo>
                  <a:lnTo>
                    <a:pt x="5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6"/>
            <p:cNvSpPr/>
            <p:nvPr/>
          </p:nvSpPr>
          <p:spPr bwMode="auto">
            <a:xfrm>
              <a:off x="5281613" y="2398713"/>
              <a:ext cx="1782762" cy="730250"/>
            </a:xfrm>
            <a:custGeom>
              <a:avLst/>
              <a:gdLst>
                <a:gd name="T0" fmla="*/ 654 w 1123"/>
                <a:gd name="T1" fmla="*/ 460 h 460"/>
                <a:gd name="T2" fmla="*/ 0 w 1123"/>
                <a:gd name="T3" fmla="*/ 413 h 460"/>
                <a:gd name="T4" fmla="*/ 511 w 1123"/>
                <a:gd name="T5" fmla="*/ 71 h 460"/>
                <a:gd name="T6" fmla="*/ 1123 w 1123"/>
                <a:gd name="T7" fmla="*/ 0 h 460"/>
                <a:gd name="T8" fmla="*/ 654 w 1123"/>
                <a:gd name="T9" fmla="*/ 460 h 460"/>
              </a:gdLst>
              <a:ahLst/>
              <a:cxnLst>
                <a:cxn ang="0">
                  <a:pos x="T0" y="T1"/>
                </a:cxn>
                <a:cxn ang="0">
                  <a:pos x="T2" y="T3"/>
                </a:cxn>
                <a:cxn ang="0">
                  <a:pos x="T4" y="T5"/>
                </a:cxn>
                <a:cxn ang="0">
                  <a:pos x="T6" y="T7"/>
                </a:cxn>
                <a:cxn ang="0">
                  <a:pos x="T8" y="T9"/>
                </a:cxn>
              </a:cxnLst>
              <a:rect l="0" t="0" r="r" b="b"/>
              <a:pathLst>
                <a:path w="1123" h="460">
                  <a:moveTo>
                    <a:pt x="654" y="460"/>
                  </a:moveTo>
                  <a:lnTo>
                    <a:pt x="0" y="413"/>
                  </a:lnTo>
                  <a:lnTo>
                    <a:pt x="511" y="71"/>
                  </a:lnTo>
                  <a:lnTo>
                    <a:pt x="1123" y="0"/>
                  </a:lnTo>
                  <a:lnTo>
                    <a:pt x="654" y="460"/>
                  </a:lnTo>
                  <a:close/>
                </a:path>
              </a:pathLst>
            </a:custGeom>
            <a:solidFill>
              <a:srgbClr val="1F2B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7"/>
            <p:cNvSpPr/>
            <p:nvPr/>
          </p:nvSpPr>
          <p:spPr bwMode="auto">
            <a:xfrm>
              <a:off x="5268913" y="2360613"/>
              <a:ext cx="1781175" cy="730250"/>
            </a:xfrm>
            <a:custGeom>
              <a:avLst/>
              <a:gdLst>
                <a:gd name="T0" fmla="*/ 654 w 1122"/>
                <a:gd name="T1" fmla="*/ 460 h 460"/>
                <a:gd name="T2" fmla="*/ 0 w 1122"/>
                <a:gd name="T3" fmla="*/ 414 h 460"/>
                <a:gd name="T4" fmla="*/ 511 w 1122"/>
                <a:gd name="T5" fmla="*/ 72 h 460"/>
                <a:gd name="T6" fmla="*/ 1122 w 1122"/>
                <a:gd name="T7" fmla="*/ 0 h 460"/>
                <a:gd name="T8" fmla="*/ 654 w 1122"/>
                <a:gd name="T9" fmla="*/ 460 h 460"/>
              </a:gdLst>
              <a:ahLst/>
              <a:cxnLst>
                <a:cxn ang="0">
                  <a:pos x="T0" y="T1"/>
                </a:cxn>
                <a:cxn ang="0">
                  <a:pos x="T2" y="T3"/>
                </a:cxn>
                <a:cxn ang="0">
                  <a:pos x="T4" y="T5"/>
                </a:cxn>
                <a:cxn ang="0">
                  <a:pos x="T6" y="T7"/>
                </a:cxn>
                <a:cxn ang="0">
                  <a:pos x="T8" y="T9"/>
                </a:cxn>
              </a:cxnLst>
              <a:rect l="0" t="0" r="r" b="b"/>
              <a:pathLst>
                <a:path w="1122" h="460">
                  <a:moveTo>
                    <a:pt x="654" y="460"/>
                  </a:moveTo>
                  <a:lnTo>
                    <a:pt x="0" y="414"/>
                  </a:lnTo>
                  <a:lnTo>
                    <a:pt x="511" y="72"/>
                  </a:lnTo>
                  <a:lnTo>
                    <a:pt x="1122" y="0"/>
                  </a:lnTo>
                  <a:lnTo>
                    <a:pt x="654" y="460"/>
                  </a:lnTo>
                  <a:close/>
                </a:path>
              </a:pathLst>
            </a:custGeom>
            <a:solidFill>
              <a:srgbClr val="546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8"/>
            <p:cNvSpPr/>
            <p:nvPr/>
          </p:nvSpPr>
          <p:spPr bwMode="auto">
            <a:xfrm>
              <a:off x="5268913" y="3017838"/>
              <a:ext cx="1050925" cy="111125"/>
            </a:xfrm>
            <a:custGeom>
              <a:avLst/>
              <a:gdLst>
                <a:gd name="T0" fmla="*/ 0 w 662"/>
                <a:gd name="T1" fmla="*/ 0 h 70"/>
                <a:gd name="T2" fmla="*/ 8 w 662"/>
                <a:gd name="T3" fmla="*/ 23 h 70"/>
                <a:gd name="T4" fmla="*/ 662 w 662"/>
                <a:gd name="T5" fmla="*/ 70 h 70"/>
                <a:gd name="T6" fmla="*/ 654 w 662"/>
                <a:gd name="T7" fmla="*/ 46 h 70"/>
                <a:gd name="T8" fmla="*/ 0 w 662"/>
                <a:gd name="T9" fmla="*/ 0 h 70"/>
              </a:gdLst>
              <a:ahLst/>
              <a:cxnLst>
                <a:cxn ang="0">
                  <a:pos x="T0" y="T1"/>
                </a:cxn>
                <a:cxn ang="0">
                  <a:pos x="T2" y="T3"/>
                </a:cxn>
                <a:cxn ang="0">
                  <a:pos x="T4" y="T5"/>
                </a:cxn>
                <a:cxn ang="0">
                  <a:pos x="T6" y="T7"/>
                </a:cxn>
                <a:cxn ang="0">
                  <a:pos x="T8" y="T9"/>
                </a:cxn>
              </a:cxnLst>
              <a:rect l="0" t="0" r="r" b="b"/>
              <a:pathLst>
                <a:path w="662" h="70">
                  <a:moveTo>
                    <a:pt x="0" y="0"/>
                  </a:moveTo>
                  <a:lnTo>
                    <a:pt x="8" y="23"/>
                  </a:lnTo>
                  <a:lnTo>
                    <a:pt x="662" y="70"/>
                  </a:lnTo>
                  <a:lnTo>
                    <a:pt x="654" y="46"/>
                  </a:lnTo>
                  <a:lnTo>
                    <a:pt x="0" y="0"/>
                  </a:lnTo>
                  <a:close/>
                </a:path>
              </a:pathLst>
            </a:custGeom>
            <a:solidFill>
              <a:srgbClr val="1F2B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9"/>
            <p:cNvSpPr/>
            <p:nvPr/>
          </p:nvSpPr>
          <p:spPr bwMode="auto">
            <a:xfrm>
              <a:off x="6307138" y="2360613"/>
              <a:ext cx="757237" cy="768350"/>
            </a:xfrm>
            <a:custGeom>
              <a:avLst/>
              <a:gdLst>
                <a:gd name="T0" fmla="*/ 468 w 477"/>
                <a:gd name="T1" fmla="*/ 0 h 484"/>
                <a:gd name="T2" fmla="*/ 477 w 477"/>
                <a:gd name="T3" fmla="*/ 24 h 484"/>
                <a:gd name="T4" fmla="*/ 8 w 477"/>
                <a:gd name="T5" fmla="*/ 484 h 484"/>
                <a:gd name="T6" fmla="*/ 0 w 477"/>
                <a:gd name="T7" fmla="*/ 460 h 484"/>
                <a:gd name="T8" fmla="*/ 468 w 477"/>
                <a:gd name="T9" fmla="*/ 0 h 484"/>
              </a:gdLst>
              <a:ahLst/>
              <a:cxnLst>
                <a:cxn ang="0">
                  <a:pos x="T0" y="T1"/>
                </a:cxn>
                <a:cxn ang="0">
                  <a:pos x="T2" y="T3"/>
                </a:cxn>
                <a:cxn ang="0">
                  <a:pos x="T4" y="T5"/>
                </a:cxn>
                <a:cxn ang="0">
                  <a:pos x="T6" y="T7"/>
                </a:cxn>
                <a:cxn ang="0">
                  <a:pos x="T8" y="T9"/>
                </a:cxn>
              </a:cxnLst>
              <a:rect l="0" t="0" r="r" b="b"/>
              <a:pathLst>
                <a:path w="477" h="484">
                  <a:moveTo>
                    <a:pt x="468" y="0"/>
                  </a:moveTo>
                  <a:lnTo>
                    <a:pt x="477" y="24"/>
                  </a:lnTo>
                  <a:lnTo>
                    <a:pt x="8" y="484"/>
                  </a:lnTo>
                  <a:lnTo>
                    <a:pt x="0" y="460"/>
                  </a:lnTo>
                  <a:lnTo>
                    <a:pt x="468" y="0"/>
                  </a:lnTo>
                  <a:close/>
                </a:path>
              </a:pathLst>
            </a:custGeom>
            <a:solidFill>
              <a:srgbClr val="384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0"/>
            <p:cNvSpPr/>
            <p:nvPr/>
          </p:nvSpPr>
          <p:spPr bwMode="auto">
            <a:xfrm>
              <a:off x="6088063" y="2692400"/>
              <a:ext cx="177800" cy="87312"/>
            </a:xfrm>
            <a:custGeom>
              <a:avLst/>
              <a:gdLst>
                <a:gd name="T0" fmla="*/ 91 w 94"/>
                <a:gd name="T1" fmla="*/ 7 h 46"/>
                <a:gd name="T2" fmla="*/ 51 w 94"/>
                <a:gd name="T3" fmla="*/ 36 h 46"/>
                <a:gd name="T4" fmla="*/ 3 w 94"/>
                <a:gd name="T5" fmla="*/ 40 h 46"/>
                <a:gd name="T6" fmla="*/ 42 w 94"/>
                <a:gd name="T7" fmla="*/ 11 h 46"/>
                <a:gd name="T8" fmla="*/ 91 w 94"/>
                <a:gd name="T9" fmla="*/ 7 h 46"/>
              </a:gdLst>
              <a:ahLst/>
              <a:cxnLst>
                <a:cxn ang="0">
                  <a:pos x="T0" y="T1"/>
                </a:cxn>
                <a:cxn ang="0">
                  <a:pos x="T2" y="T3"/>
                </a:cxn>
                <a:cxn ang="0">
                  <a:pos x="T4" y="T5"/>
                </a:cxn>
                <a:cxn ang="0">
                  <a:pos x="T6" y="T7"/>
                </a:cxn>
                <a:cxn ang="0">
                  <a:pos x="T8" y="T9"/>
                </a:cxn>
              </a:cxnLst>
              <a:rect l="0" t="0" r="r" b="b"/>
              <a:pathLst>
                <a:path w="94" h="46">
                  <a:moveTo>
                    <a:pt x="91" y="7"/>
                  </a:moveTo>
                  <a:cubicBezTo>
                    <a:pt x="94" y="14"/>
                    <a:pt x="76" y="27"/>
                    <a:pt x="51" y="36"/>
                  </a:cubicBezTo>
                  <a:cubicBezTo>
                    <a:pt x="27" y="45"/>
                    <a:pt x="5" y="46"/>
                    <a:pt x="3" y="40"/>
                  </a:cubicBezTo>
                  <a:cubicBezTo>
                    <a:pt x="0" y="33"/>
                    <a:pt x="18" y="20"/>
                    <a:pt x="42" y="11"/>
                  </a:cubicBezTo>
                  <a:cubicBezTo>
                    <a:pt x="67" y="2"/>
                    <a:pt x="89" y="0"/>
                    <a:pt x="91" y="7"/>
                  </a:cubicBezTo>
                  <a:close/>
                </a:path>
              </a:pathLst>
            </a:custGeom>
            <a:solidFill>
              <a:srgbClr val="384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1"/>
            <p:cNvSpPr/>
            <p:nvPr/>
          </p:nvSpPr>
          <p:spPr bwMode="auto">
            <a:xfrm>
              <a:off x="6130925" y="2547938"/>
              <a:ext cx="1003300" cy="657225"/>
            </a:xfrm>
            <a:custGeom>
              <a:avLst/>
              <a:gdLst>
                <a:gd name="T0" fmla="*/ 32 w 530"/>
                <a:gd name="T1" fmla="*/ 111 h 347"/>
                <a:gd name="T2" fmla="*/ 322 w 530"/>
                <a:gd name="T3" fmla="*/ 30 h 347"/>
                <a:gd name="T4" fmla="*/ 361 w 530"/>
                <a:gd name="T5" fmla="*/ 28 h 347"/>
                <a:gd name="T6" fmla="*/ 359 w 530"/>
                <a:gd name="T7" fmla="*/ 20 h 347"/>
                <a:gd name="T8" fmla="*/ 376 w 530"/>
                <a:gd name="T9" fmla="*/ 60 h 347"/>
                <a:gd name="T10" fmla="*/ 496 w 530"/>
                <a:gd name="T11" fmla="*/ 330 h 347"/>
                <a:gd name="T12" fmla="*/ 522 w 530"/>
                <a:gd name="T13" fmla="*/ 320 h 347"/>
                <a:gd name="T14" fmla="*/ 385 w 530"/>
                <a:gd name="T15" fmla="*/ 9 h 347"/>
                <a:gd name="T16" fmla="*/ 370 w 530"/>
                <a:gd name="T17" fmla="*/ 0 h 347"/>
                <a:gd name="T18" fmla="*/ 16 w 530"/>
                <a:gd name="T19" fmla="*/ 88 h 347"/>
                <a:gd name="T20" fmla="*/ 32 w 530"/>
                <a:gd name="T21" fmla="*/ 11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0" h="347">
                  <a:moveTo>
                    <a:pt x="32" y="111"/>
                  </a:moveTo>
                  <a:cubicBezTo>
                    <a:pt x="119" y="59"/>
                    <a:pt x="222" y="38"/>
                    <a:pt x="322" y="30"/>
                  </a:cubicBezTo>
                  <a:cubicBezTo>
                    <a:pt x="333" y="29"/>
                    <a:pt x="350" y="32"/>
                    <a:pt x="361" y="28"/>
                  </a:cubicBezTo>
                  <a:cubicBezTo>
                    <a:pt x="379" y="22"/>
                    <a:pt x="361" y="33"/>
                    <a:pt x="359" y="20"/>
                  </a:cubicBezTo>
                  <a:cubicBezTo>
                    <a:pt x="361" y="33"/>
                    <a:pt x="371" y="48"/>
                    <a:pt x="376" y="60"/>
                  </a:cubicBezTo>
                  <a:cubicBezTo>
                    <a:pt x="416" y="150"/>
                    <a:pt x="456" y="240"/>
                    <a:pt x="496" y="330"/>
                  </a:cubicBezTo>
                  <a:cubicBezTo>
                    <a:pt x="503" y="347"/>
                    <a:pt x="530" y="337"/>
                    <a:pt x="522" y="320"/>
                  </a:cubicBezTo>
                  <a:cubicBezTo>
                    <a:pt x="476" y="217"/>
                    <a:pt x="431" y="113"/>
                    <a:pt x="385" y="9"/>
                  </a:cubicBezTo>
                  <a:cubicBezTo>
                    <a:pt x="382" y="3"/>
                    <a:pt x="377" y="0"/>
                    <a:pt x="370" y="0"/>
                  </a:cubicBezTo>
                  <a:cubicBezTo>
                    <a:pt x="249" y="0"/>
                    <a:pt x="120" y="25"/>
                    <a:pt x="16" y="88"/>
                  </a:cubicBezTo>
                  <a:cubicBezTo>
                    <a:pt x="0" y="97"/>
                    <a:pt x="17" y="120"/>
                    <a:pt x="32" y="111"/>
                  </a:cubicBezTo>
                  <a:close/>
                </a:path>
              </a:pathLst>
            </a:custGeom>
            <a:solidFill>
              <a:srgbClr val="7F1F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2"/>
            <p:cNvSpPr/>
            <p:nvPr/>
          </p:nvSpPr>
          <p:spPr bwMode="auto">
            <a:xfrm>
              <a:off x="7035800" y="3117850"/>
              <a:ext cx="139700" cy="138112"/>
            </a:xfrm>
            <a:custGeom>
              <a:avLst/>
              <a:gdLst>
                <a:gd name="T0" fmla="*/ 68 w 74"/>
                <a:gd name="T1" fmla="*/ 25 h 73"/>
                <a:gd name="T2" fmla="*/ 48 w 74"/>
                <a:gd name="T3" fmla="*/ 67 h 73"/>
                <a:gd name="T4" fmla="*/ 7 w 74"/>
                <a:gd name="T5" fmla="*/ 48 h 73"/>
                <a:gd name="T6" fmla="*/ 26 w 74"/>
                <a:gd name="T7" fmla="*/ 6 h 73"/>
                <a:gd name="T8" fmla="*/ 68 w 74"/>
                <a:gd name="T9" fmla="*/ 25 h 73"/>
              </a:gdLst>
              <a:ahLst/>
              <a:cxnLst>
                <a:cxn ang="0">
                  <a:pos x="T0" y="T1"/>
                </a:cxn>
                <a:cxn ang="0">
                  <a:pos x="T2" y="T3"/>
                </a:cxn>
                <a:cxn ang="0">
                  <a:pos x="T4" y="T5"/>
                </a:cxn>
                <a:cxn ang="0">
                  <a:pos x="T6" y="T7"/>
                </a:cxn>
                <a:cxn ang="0">
                  <a:pos x="T8" y="T9"/>
                </a:cxn>
              </a:cxnLst>
              <a:rect l="0" t="0" r="r" b="b"/>
              <a:pathLst>
                <a:path w="74" h="73">
                  <a:moveTo>
                    <a:pt x="68" y="25"/>
                  </a:moveTo>
                  <a:cubicBezTo>
                    <a:pt x="74" y="42"/>
                    <a:pt x="65" y="61"/>
                    <a:pt x="48" y="67"/>
                  </a:cubicBezTo>
                  <a:cubicBezTo>
                    <a:pt x="32" y="73"/>
                    <a:pt x="13" y="65"/>
                    <a:pt x="7" y="48"/>
                  </a:cubicBezTo>
                  <a:cubicBezTo>
                    <a:pt x="0" y="31"/>
                    <a:pt x="9" y="12"/>
                    <a:pt x="26" y="6"/>
                  </a:cubicBezTo>
                  <a:cubicBezTo>
                    <a:pt x="43" y="0"/>
                    <a:pt x="62" y="8"/>
                    <a:pt x="68" y="25"/>
                  </a:cubicBezTo>
                  <a:close/>
                </a:path>
              </a:pathLst>
            </a:custGeom>
            <a:solidFill>
              <a:srgbClr val="B5282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5082540" y="2077085"/>
            <a:ext cx="6801485" cy="1128395"/>
          </a:xfrm>
        </p:spPr>
        <p:txBody>
          <a:bodyPr>
            <a:normAutofit fontScale="90000"/>
          </a:bodyPr>
          <a:lstStyle/>
          <a:p>
            <a:r>
              <a:rPr lang="zh-CN" altLang="en-US" dirty="0">
                <a:solidFill>
                  <a:schemeClr val="accent1"/>
                </a:solidFill>
              </a:rPr>
              <a:t>基于时间序列的异常检测画像方法</a:t>
            </a:r>
            <a:endParaRPr lang="zh-CN" altLang="en-US" dirty="0">
              <a:solidFill>
                <a:schemeClr val="accent1"/>
              </a:solidFill>
            </a:endParaRPr>
          </a:p>
        </p:txBody>
      </p:sp>
      <p:sp>
        <p:nvSpPr>
          <p:cNvPr id="17" name="文本占位符 16"/>
          <p:cNvSpPr>
            <a:spLocks noGrp="1"/>
          </p:cNvSpPr>
          <p:nvPr>
            <p:ph type="body" sz="quarter" idx="10"/>
          </p:nvPr>
        </p:nvSpPr>
        <p:spPr>
          <a:xfrm>
            <a:off x="4819650" y="4004310"/>
            <a:ext cx="6699250" cy="450850"/>
          </a:xfrm>
        </p:spPr>
        <p:txBody>
          <a:bodyPr>
            <a:normAutofit/>
          </a:bodyPr>
          <a:lstStyle/>
          <a:p>
            <a:r>
              <a:rPr lang="zh-CN" altLang="en-US" dirty="0"/>
              <a:t>报告人：石晓楠</a:t>
            </a:r>
            <a:endParaRPr lang="zh-CN" altLang="en-US" dirty="0"/>
          </a:p>
        </p:txBody>
      </p:sp>
      <p:sp>
        <p:nvSpPr>
          <p:cNvPr id="18" name="文本占位符 17"/>
          <p:cNvSpPr>
            <a:spLocks noGrp="1"/>
          </p:cNvSpPr>
          <p:nvPr>
            <p:ph type="body" sz="quarter" idx="11"/>
          </p:nvPr>
        </p:nvSpPr>
        <p:spPr>
          <a:xfrm>
            <a:off x="5612011" y="4571645"/>
            <a:ext cx="5906888" cy="271830"/>
          </a:xfrm>
        </p:spPr>
        <p:txBody>
          <a:bodyPr>
            <a:normAutofit fontScale="90000"/>
          </a:bodyPr>
          <a:lstStyle/>
          <a:p>
            <a:r>
              <a:rPr lang="zh-CN" altLang="en-US" dirty="0"/>
              <a:t>导师：杜庆峰</a:t>
            </a:r>
            <a:endParaRPr lang="zh-CN" altLang="en-US" dirty="0"/>
          </a:p>
        </p:txBody>
      </p:sp>
      <p:cxnSp>
        <p:nvCxnSpPr>
          <p:cNvPr id="36" name="直接连接符 35"/>
          <p:cNvCxnSpPr/>
          <p:nvPr/>
        </p:nvCxnSpPr>
        <p:spPr>
          <a:xfrm flipH="1">
            <a:off x="10537371" y="3888286"/>
            <a:ext cx="9815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副标题 1"/>
          <p:cNvSpPr/>
          <p:nvPr>
            <p:ph type="subTitle" idx="1"/>
          </p:nvPr>
        </p:nvSpPr>
        <p:spPr/>
        <p:txBody>
          <a:bodyPr/>
          <a:p>
            <a:r>
              <a:rPr lang="zh-CN" altLang="en-US"/>
              <a:t>同济大学 软件学院</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基于统计学的方法：可达性分析</a:t>
            </a:r>
            <a:endParaRPr lang="zh-CN" altLang="en-US" dirty="0"/>
          </a:p>
        </p:txBody>
      </p:sp>
      <p:sp>
        <p:nvSpPr>
          <p:cNvPr id="6" name="文本框 5"/>
          <p:cNvSpPr txBox="1"/>
          <p:nvPr/>
        </p:nvSpPr>
        <p:spPr>
          <a:xfrm>
            <a:off x="453390" y="1075055"/>
            <a:ext cx="5120640" cy="4399915"/>
          </a:xfrm>
          <a:prstGeom prst="rect">
            <a:avLst/>
          </a:prstGeom>
          <a:noFill/>
        </p:spPr>
        <p:txBody>
          <a:bodyPr wrap="square" rtlCol="0">
            <a:spAutoFit/>
          </a:bodyPr>
          <a:p>
            <a:r>
              <a:rPr lang="en-US" altLang="zh-CN" sz="2000"/>
              <a:t>      </a:t>
            </a:r>
            <a:r>
              <a:rPr lang="zh-CN" altLang="en-US" sz="2000" i="1"/>
              <a:t>《Execution anomaly detection in large-scale systems through console log analysis》</a:t>
            </a:r>
            <a:r>
              <a:rPr lang="zh-CN" altLang="en-US" sz="2000"/>
              <a:t>一文中提出了一种通用方法来挖掘控制台日志信息</a:t>
            </a:r>
            <a:r>
              <a:rPr lang="zh-CN" altLang="en-US" sz="2000"/>
              <a:t>以检测系统问题。</a:t>
            </a:r>
            <a:endParaRPr lang="zh-CN" altLang="en-US" sz="2000"/>
          </a:p>
          <a:p>
            <a:r>
              <a:rPr lang="zh-CN" altLang="en-US" sz="2000"/>
              <a:t>      论文从源代码中提取日志语句集并生成可达性图以揭示日志语句的可达性关系。之后，论文通过结合有关日志语句的信息和信息检索技术来解析日志文件以创建日志消息。这些消息根据其执行单位分别</a:t>
            </a:r>
            <a:r>
              <a:rPr lang="zh-CN" altLang="en-US" sz="2000"/>
              <a:t>执行、跟踪。</a:t>
            </a:r>
            <a:endParaRPr lang="zh-CN" altLang="en-US" sz="2000"/>
          </a:p>
          <a:p>
            <a:r>
              <a:rPr lang="zh-CN" altLang="en-US" sz="2000"/>
              <a:t>       作者就此提出了一种新颖的异常检测算法，该算法将轨迹线</a:t>
            </a:r>
            <a:r>
              <a:rPr lang="zh-CN" altLang="en-US" sz="2000"/>
              <a:t>视为序列数据，并使用基于概率后缀树的方法来组织和区分序列所拥有的重要统计属性，该算法</a:t>
            </a:r>
            <a:r>
              <a:rPr lang="zh-CN" altLang="en-US" sz="2000"/>
              <a:t>可以有效地检测大量日志消息中的异常。</a:t>
            </a:r>
            <a:endParaRPr lang="zh-CN" altLang="en-US" sz="2000"/>
          </a:p>
        </p:txBody>
      </p:sp>
      <p:pic>
        <p:nvPicPr>
          <p:cNvPr id="7" name="图片 6"/>
          <p:cNvPicPr>
            <a:picLocks noChangeAspect="1"/>
          </p:cNvPicPr>
          <p:nvPr/>
        </p:nvPicPr>
        <p:blipFill>
          <a:blip r:embed="rId1"/>
          <a:stretch>
            <a:fillRect/>
          </a:stretch>
        </p:blipFill>
        <p:spPr>
          <a:xfrm>
            <a:off x="5834380" y="213360"/>
            <a:ext cx="6133465" cy="6634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normAutofit/>
          </a:bodyPr>
          <a:lstStyle/>
          <a:p>
            <a:r>
              <a:rPr lang="zh-CN" altLang="en-US" dirty="0"/>
              <a:t>基于深度学习的方法</a:t>
            </a:r>
            <a:endParaRPr lang="zh-CN" altLang="en-US" dirty="0"/>
          </a:p>
        </p:txBody>
      </p:sp>
      <p:sp>
        <p:nvSpPr>
          <p:cNvPr id="3" name="文本框 2"/>
          <p:cNvSpPr txBox="1"/>
          <p:nvPr/>
        </p:nvSpPr>
        <p:spPr>
          <a:xfrm>
            <a:off x="673100" y="1278255"/>
            <a:ext cx="10994390" cy="1630045"/>
          </a:xfrm>
          <a:prstGeom prst="rect">
            <a:avLst/>
          </a:prstGeom>
          <a:noFill/>
        </p:spPr>
        <p:txBody>
          <a:bodyPr wrap="square" rtlCol="0">
            <a:spAutoFit/>
          </a:bodyPr>
          <a:p>
            <a:r>
              <a:rPr lang="en-US" altLang="zh-CN" sz="2000"/>
              <a:t>       </a:t>
            </a:r>
            <a:r>
              <a:rPr lang="zh-CN" altLang="en-US" sz="2000"/>
              <a:t>随着贝叶斯与深度网络的结合，能够衡量模型的不确定性的贝叶斯深度网络在各个领域中应用广泛，基于深度学习的时间序列异常检测模型也逐渐出现</a:t>
            </a:r>
            <a:r>
              <a:rPr lang="zh-CN" altLang="en-US" sz="2000"/>
              <a:t>。</a:t>
            </a:r>
            <a:r>
              <a:rPr lang="en-US" altLang="zh-CN" sz="2000"/>
              <a:t>2017</a:t>
            </a:r>
            <a:r>
              <a:rPr lang="zh-CN" altLang="en-US" sz="2000"/>
              <a:t>年IEEE发表的</a:t>
            </a:r>
            <a:r>
              <a:rPr lang="zh-CN" altLang="en-US" sz="2000" i="1"/>
              <a:t>《Deep and Confident Prediction for Time Series at Uber》</a:t>
            </a:r>
            <a:r>
              <a:rPr lang="zh-CN" altLang="en-US" sz="2000"/>
              <a:t>论文中提出了一个新颖的端到端的贝叶斯深度模型，该模型提供时间序列预测以及不确定性估计，并且论文将该模型成功应用于Uber的大规模时间序列异常检测。</a:t>
            </a:r>
            <a:endParaRPr lang="zh-CN" altLang="en-US" sz="2000" u="sng"/>
          </a:p>
        </p:txBody>
      </p:sp>
      <p:pic>
        <p:nvPicPr>
          <p:cNvPr id="5" name="图片 4"/>
          <p:cNvPicPr>
            <a:picLocks noChangeAspect="1"/>
          </p:cNvPicPr>
          <p:nvPr/>
        </p:nvPicPr>
        <p:blipFill>
          <a:blip r:embed="rId1"/>
          <a:stretch>
            <a:fillRect/>
          </a:stretch>
        </p:blipFill>
        <p:spPr>
          <a:xfrm>
            <a:off x="1640840" y="3295650"/>
            <a:ext cx="8910320" cy="3386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基于相似度量方</a:t>
            </a:r>
            <a:r>
              <a:rPr lang="zh-CN" altLang="en-US" dirty="0"/>
              <a:t>法</a:t>
            </a:r>
            <a:endParaRPr lang="zh-CN" altLang="en-US" dirty="0"/>
          </a:p>
        </p:txBody>
      </p:sp>
      <p:grpSp>
        <p:nvGrpSpPr>
          <p:cNvPr id="20" name="2558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100" y="1514003"/>
            <a:ext cx="11518900" cy="3702163"/>
            <a:chOff x="673098" y="3101188"/>
            <a:chExt cx="11518900" cy="3702163"/>
          </a:xfrm>
        </p:grpSpPr>
        <p:grpSp>
          <p:nvGrpSpPr>
            <p:cNvPr id="21" name="ïṣľíďê"/>
            <p:cNvGrpSpPr/>
            <p:nvPr/>
          </p:nvGrpSpPr>
          <p:grpSpPr>
            <a:xfrm>
              <a:off x="8667257" y="3101188"/>
              <a:ext cx="3524741" cy="2486026"/>
              <a:chOff x="7978525" y="3171832"/>
              <a:chExt cx="4213474" cy="2971794"/>
            </a:xfrm>
          </p:grpSpPr>
          <p:grpSp>
            <p:nvGrpSpPr>
              <p:cNvPr id="52" name="íŝļídê"/>
              <p:cNvGrpSpPr/>
              <p:nvPr/>
            </p:nvGrpSpPr>
            <p:grpSpPr>
              <a:xfrm>
                <a:off x="8194150" y="4295347"/>
                <a:ext cx="3997849" cy="1848279"/>
                <a:chOff x="3014663" y="3071813"/>
                <a:chExt cx="882483" cy="407988"/>
              </a:xfrm>
            </p:grpSpPr>
            <p:sp>
              <p:nvSpPr>
                <p:cNvPr id="58" name="işľîḋê"/>
                <p:cNvSpPr/>
                <p:nvPr/>
              </p:nvSpPr>
              <p:spPr bwMode="auto">
                <a:xfrm>
                  <a:off x="3057526" y="3405188"/>
                  <a:ext cx="328613" cy="74613"/>
                </a:xfrm>
                <a:custGeom>
                  <a:avLst/>
                  <a:gdLst>
                    <a:gd name="T0" fmla="*/ 621 w 621"/>
                    <a:gd name="T1" fmla="*/ 26 h 139"/>
                    <a:gd name="T2" fmla="*/ 621 w 621"/>
                    <a:gd name="T3" fmla="*/ 26 h 139"/>
                    <a:gd name="T4" fmla="*/ 573 w 621"/>
                    <a:gd name="T5" fmla="*/ 30 h 139"/>
                    <a:gd name="T6" fmla="*/ 465 w 621"/>
                    <a:gd name="T7" fmla="*/ 42 h 139"/>
                    <a:gd name="T8" fmla="*/ 404 w 621"/>
                    <a:gd name="T9" fmla="*/ 51 h 139"/>
                    <a:gd name="T10" fmla="*/ 347 w 621"/>
                    <a:gd name="T11" fmla="*/ 59 h 139"/>
                    <a:gd name="T12" fmla="*/ 321 w 621"/>
                    <a:gd name="T13" fmla="*/ 65 h 139"/>
                    <a:gd name="T14" fmla="*/ 299 w 621"/>
                    <a:gd name="T15" fmla="*/ 70 h 139"/>
                    <a:gd name="T16" fmla="*/ 280 w 621"/>
                    <a:gd name="T17" fmla="*/ 75 h 139"/>
                    <a:gd name="T18" fmla="*/ 267 w 621"/>
                    <a:gd name="T19" fmla="*/ 81 h 139"/>
                    <a:gd name="T20" fmla="*/ 267 w 621"/>
                    <a:gd name="T21" fmla="*/ 81 h 139"/>
                    <a:gd name="T22" fmla="*/ 253 w 621"/>
                    <a:gd name="T23" fmla="*/ 87 h 139"/>
                    <a:gd name="T24" fmla="*/ 239 w 621"/>
                    <a:gd name="T25" fmla="*/ 94 h 139"/>
                    <a:gd name="T26" fmla="*/ 201 w 621"/>
                    <a:gd name="T27" fmla="*/ 106 h 139"/>
                    <a:gd name="T28" fmla="*/ 157 w 621"/>
                    <a:gd name="T29" fmla="*/ 118 h 139"/>
                    <a:gd name="T30" fmla="*/ 114 w 621"/>
                    <a:gd name="T31" fmla="*/ 128 h 139"/>
                    <a:gd name="T32" fmla="*/ 71 w 621"/>
                    <a:gd name="T33" fmla="*/ 135 h 139"/>
                    <a:gd name="T34" fmla="*/ 36 w 621"/>
                    <a:gd name="T35" fmla="*/ 139 h 139"/>
                    <a:gd name="T36" fmla="*/ 22 w 621"/>
                    <a:gd name="T37" fmla="*/ 139 h 139"/>
                    <a:gd name="T38" fmla="*/ 12 w 621"/>
                    <a:gd name="T39" fmla="*/ 139 h 139"/>
                    <a:gd name="T40" fmla="*/ 4 w 621"/>
                    <a:gd name="T41" fmla="*/ 137 h 139"/>
                    <a:gd name="T42" fmla="*/ 3 w 621"/>
                    <a:gd name="T43" fmla="*/ 135 h 139"/>
                    <a:gd name="T44" fmla="*/ 1 w 621"/>
                    <a:gd name="T45" fmla="*/ 134 h 139"/>
                    <a:gd name="T46" fmla="*/ 1 w 621"/>
                    <a:gd name="T47" fmla="*/ 134 h 139"/>
                    <a:gd name="T48" fmla="*/ 1 w 621"/>
                    <a:gd name="T49" fmla="*/ 123 h 139"/>
                    <a:gd name="T50" fmla="*/ 0 w 621"/>
                    <a:gd name="T51" fmla="*/ 109 h 139"/>
                    <a:gd name="T52" fmla="*/ 1 w 621"/>
                    <a:gd name="T53" fmla="*/ 90 h 139"/>
                    <a:gd name="T54" fmla="*/ 4 w 621"/>
                    <a:gd name="T55" fmla="*/ 81 h 139"/>
                    <a:gd name="T56" fmla="*/ 7 w 621"/>
                    <a:gd name="T57" fmla="*/ 71 h 139"/>
                    <a:gd name="T58" fmla="*/ 12 w 621"/>
                    <a:gd name="T59" fmla="*/ 62 h 139"/>
                    <a:gd name="T60" fmla="*/ 19 w 621"/>
                    <a:gd name="T61" fmla="*/ 52 h 139"/>
                    <a:gd name="T62" fmla="*/ 26 w 621"/>
                    <a:gd name="T63" fmla="*/ 43 h 139"/>
                    <a:gd name="T64" fmla="*/ 36 w 621"/>
                    <a:gd name="T65" fmla="*/ 35 h 139"/>
                    <a:gd name="T66" fmla="*/ 48 w 621"/>
                    <a:gd name="T67" fmla="*/ 26 h 139"/>
                    <a:gd name="T68" fmla="*/ 64 w 621"/>
                    <a:gd name="T69" fmla="*/ 18 h 139"/>
                    <a:gd name="T70" fmla="*/ 80 w 621"/>
                    <a:gd name="T71" fmla="*/ 13 h 139"/>
                    <a:gd name="T72" fmla="*/ 100 w 621"/>
                    <a:gd name="T73" fmla="*/ 7 h 139"/>
                    <a:gd name="T74" fmla="*/ 100 w 621"/>
                    <a:gd name="T75" fmla="*/ 7 h 139"/>
                    <a:gd name="T76" fmla="*/ 125 w 621"/>
                    <a:gd name="T77" fmla="*/ 2 h 139"/>
                    <a:gd name="T78" fmla="*/ 156 w 621"/>
                    <a:gd name="T79" fmla="*/ 1 h 139"/>
                    <a:gd name="T80" fmla="*/ 191 w 621"/>
                    <a:gd name="T81" fmla="*/ 0 h 139"/>
                    <a:gd name="T82" fmla="*/ 230 w 621"/>
                    <a:gd name="T83" fmla="*/ 0 h 139"/>
                    <a:gd name="T84" fmla="*/ 316 w 621"/>
                    <a:gd name="T85" fmla="*/ 2 h 139"/>
                    <a:gd name="T86" fmla="*/ 404 w 621"/>
                    <a:gd name="T87" fmla="*/ 7 h 139"/>
                    <a:gd name="T88" fmla="*/ 487 w 621"/>
                    <a:gd name="T89" fmla="*/ 13 h 139"/>
                    <a:gd name="T90" fmla="*/ 555 w 621"/>
                    <a:gd name="T91" fmla="*/ 18 h 139"/>
                    <a:gd name="T92" fmla="*/ 621 w 621"/>
                    <a:gd name="T93" fmla="*/ 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1" h="139">
                      <a:moveTo>
                        <a:pt x="621" y="26"/>
                      </a:moveTo>
                      <a:lnTo>
                        <a:pt x="621" y="26"/>
                      </a:lnTo>
                      <a:lnTo>
                        <a:pt x="573" y="30"/>
                      </a:lnTo>
                      <a:lnTo>
                        <a:pt x="465" y="42"/>
                      </a:lnTo>
                      <a:lnTo>
                        <a:pt x="404" y="51"/>
                      </a:lnTo>
                      <a:lnTo>
                        <a:pt x="347" y="59"/>
                      </a:lnTo>
                      <a:lnTo>
                        <a:pt x="321" y="65"/>
                      </a:lnTo>
                      <a:lnTo>
                        <a:pt x="299" y="70"/>
                      </a:lnTo>
                      <a:lnTo>
                        <a:pt x="280" y="75"/>
                      </a:lnTo>
                      <a:lnTo>
                        <a:pt x="267" y="81"/>
                      </a:lnTo>
                      <a:lnTo>
                        <a:pt x="267" y="81"/>
                      </a:lnTo>
                      <a:lnTo>
                        <a:pt x="253" y="87"/>
                      </a:lnTo>
                      <a:lnTo>
                        <a:pt x="239" y="94"/>
                      </a:lnTo>
                      <a:lnTo>
                        <a:pt x="201" y="106"/>
                      </a:lnTo>
                      <a:lnTo>
                        <a:pt x="157" y="118"/>
                      </a:lnTo>
                      <a:lnTo>
                        <a:pt x="114" y="128"/>
                      </a:lnTo>
                      <a:lnTo>
                        <a:pt x="71" y="135"/>
                      </a:lnTo>
                      <a:lnTo>
                        <a:pt x="36" y="139"/>
                      </a:lnTo>
                      <a:lnTo>
                        <a:pt x="22" y="139"/>
                      </a:lnTo>
                      <a:lnTo>
                        <a:pt x="12" y="139"/>
                      </a:lnTo>
                      <a:lnTo>
                        <a:pt x="4" y="137"/>
                      </a:lnTo>
                      <a:lnTo>
                        <a:pt x="3" y="135"/>
                      </a:lnTo>
                      <a:lnTo>
                        <a:pt x="1" y="134"/>
                      </a:lnTo>
                      <a:lnTo>
                        <a:pt x="1" y="134"/>
                      </a:lnTo>
                      <a:lnTo>
                        <a:pt x="1" y="123"/>
                      </a:lnTo>
                      <a:lnTo>
                        <a:pt x="0" y="109"/>
                      </a:lnTo>
                      <a:lnTo>
                        <a:pt x="1" y="90"/>
                      </a:lnTo>
                      <a:lnTo>
                        <a:pt x="4" y="81"/>
                      </a:lnTo>
                      <a:lnTo>
                        <a:pt x="7" y="71"/>
                      </a:lnTo>
                      <a:lnTo>
                        <a:pt x="12" y="62"/>
                      </a:lnTo>
                      <a:lnTo>
                        <a:pt x="19" y="52"/>
                      </a:lnTo>
                      <a:lnTo>
                        <a:pt x="26" y="43"/>
                      </a:lnTo>
                      <a:lnTo>
                        <a:pt x="36" y="35"/>
                      </a:lnTo>
                      <a:lnTo>
                        <a:pt x="48" y="26"/>
                      </a:lnTo>
                      <a:lnTo>
                        <a:pt x="64" y="18"/>
                      </a:lnTo>
                      <a:lnTo>
                        <a:pt x="80" y="13"/>
                      </a:lnTo>
                      <a:lnTo>
                        <a:pt x="100" y="7"/>
                      </a:lnTo>
                      <a:lnTo>
                        <a:pt x="100" y="7"/>
                      </a:lnTo>
                      <a:lnTo>
                        <a:pt x="125" y="2"/>
                      </a:lnTo>
                      <a:lnTo>
                        <a:pt x="156" y="1"/>
                      </a:lnTo>
                      <a:lnTo>
                        <a:pt x="191" y="0"/>
                      </a:lnTo>
                      <a:lnTo>
                        <a:pt x="230" y="0"/>
                      </a:lnTo>
                      <a:lnTo>
                        <a:pt x="316" y="2"/>
                      </a:lnTo>
                      <a:lnTo>
                        <a:pt x="404" y="7"/>
                      </a:lnTo>
                      <a:lnTo>
                        <a:pt x="487" y="13"/>
                      </a:lnTo>
                      <a:lnTo>
                        <a:pt x="555" y="18"/>
                      </a:lnTo>
                      <a:lnTo>
                        <a:pt x="621" y="26"/>
                      </a:lnTo>
                      <a:close/>
                    </a:path>
                  </a:pathLst>
                </a:custGeom>
                <a:solidFill>
                  <a:srgbClr val="ECBBA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59" name="îsliḍê"/>
                <p:cNvSpPr/>
                <p:nvPr/>
              </p:nvSpPr>
              <p:spPr bwMode="auto">
                <a:xfrm>
                  <a:off x="3014663" y="3100388"/>
                  <a:ext cx="804863" cy="338138"/>
                </a:xfrm>
                <a:custGeom>
                  <a:avLst/>
                  <a:gdLst>
                    <a:gd name="T0" fmla="*/ 1373 w 1522"/>
                    <a:gd name="T1" fmla="*/ 25 h 637"/>
                    <a:gd name="T2" fmla="*/ 1197 w 1522"/>
                    <a:gd name="T3" fmla="*/ 4 h 637"/>
                    <a:gd name="T4" fmla="*/ 1079 w 1522"/>
                    <a:gd name="T5" fmla="*/ 0 h 637"/>
                    <a:gd name="T6" fmla="*/ 980 w 1522"/>
                    <a:gd name="T7" fmla="*/ 13 h 637"/>
                    <a:gd name="T8" fmla="*/ 955 w 1522"/>
                    <a:gd name="T9" fmla="*/ 22 h 637"/>
                    <a:gd name="T10" fmla="*/ 873 w 1522"/>
                    <a:gd name="T11" fmla="*/ 67 h 637"/>
                    <a:gd name="T12" fmla="*/ 768 w 1522"/>
                    <a:gd name="T13" fmla="*/ 137 h 637"/>
                    <a:gd name="T14" fmla="*/ 698 w 1522"/>
                    <a:gd name="T15" fmla="*/ 175 h 637"/>
                    <a:gd name="T16" fmla="*/ 660 w 1522"/>
                    <a:gd name="T17" fmla="*/ 186 h 637"/>
                    <a:gd name="T18" fmla="*/ 521 w 1522"/>
                    <a:gd name="T19" fmla="*/ 234 h 637"/>
                    <a:gd name="T20" fmla="*/ 451 w 1522"/>
                    <a:gd name="T21" fmla="*/ 268 h 637"/>
                    <a:gd name="T22" fmla="*/ 400 w 1522"/>
                    <a:gd name="T23" fmla="*/ 303 h 637"/>
                    <a:gd name="T24" fmla="*/ 382 w 1522"/>
                    <a:gd name="T25" fmla="*/ 326 h 637"/>
                    <a:gd name="T26" fmla="*/ 381 w 1522"/>
                    <a:gd name="T27" fmla="*/ 344 h 637"/>
                    <a:gd name="T28" fmla="*/ 388 w 1522"/>
                    <a:gd name="T29" fmla="*/ 360 h 637"/>
                    <a:gd name="T30" fmla="*/ 411 w 1522"/>
                    <a:gd name="T31" fmla="*/ 377 h 637"/>
                    <a:gd name="T32" fmla="*/ 445 w 1522"/>
                    <a:gd name="T33" fmla="*/ 383 h 637"/>
                    <a:gd name="T34" fmla="*/ 491 w 1522"/>
                    <a:gd name="T35" fmla="*/ 376 h 637"/>
                    <a:gd name="T36" fmla="*/ 627 w 1522"/>
                    <a:gd name="T37" fmla="*/ 335 h 637"/>
                    <a:gd name="T38" fmla="*/ 671 w 1522"/>
                    <a:gd name="T39" fmla="*/ 323 h 637"/>
                    <a:gd name="T40" fmla="*/ 690 w 1522"/>
                    <a:gd name="T41" fmla="*/ 325 h 637"/>
                    <a:gd name="T42" fmla="*/ 692 w 1522"/>
                    <a:gd name="T43" fmla="*/ 337 h 637"/>
                    <a:gd name="T44" fmla="*/ 671 w 1522"/>
                    <a:gd name="T45" fmla="*/ 363 h 637"/>
                    <a:gd name="T46" fmla="*/ 608 w 1522"/>
                    <a:gd name="T47" fmla="*/ 412 h 637"/>
                    <a:gd name="T48" fmla="*/ 566 w 1522"/>
                    <a:gd name="T49" fmla="*/ 434 h 637"/>
                    <a:gd name="T50" fmla="*/ 461 w 1522"/>
                    <a:gd name="T51" fmla="*/ 465 h 637"/>
                    <a:gd name="T52" fmla="*/ 403 w 1522"/>
                    <a:gd name="T53" fmla="*/ 468 h 637"/>
                    <a:gd name="T54" fmla="*/ 235 w 1522"/>
                    <a:gd name="T55" fmla="*/ 478 h 637"/>
                    <a:gd name="T56" fmla="*/ 142 w 1522"/>
                    <a:gd name="T57" fmla="*/ 494 h 637"/>
                    <a:gd name="T58" fmla="*/ 63 w 1522"/>
                    <a:gd name="T59" fmla="*/ 520 h 637"/>
                    <a:gd name="T60" fmla="*/ 28 w 1522"/>
                    <a:gd name="T61" fmla="*/ 543 h 637"/>
                    <a:gd name="T62" fmla="*/ 2 w 1522"/>
                    <a:gd name="T63" fmla="*/ 576 h 637"/>
                    <a:gd name="T64" fmla="*/ 2 w 1522"/>
                    <a:gd name="T65" fmla="*/ 605 h 637"/>
                    <a:gd name="T66" fmla="*/ 19 w 1522"/>
                    <a:gd name="T67" fmla="*/ 625 h 637"/>
                    <a:gd name="T68" fmla="*/ 47 w 1522"/>
                    <a:gd name="T69" fmla="*/ 635 h 637"/>
                    <a:gd name="T70" fmla="*/ 66 w 1522"/>
                    <a:gd name="T71" fmla="*/ 635 h 637"/>
                    <a:gd name="T72" fmla="*/ 201 w 1522"/>
                    <a:gd name="T73" fmla="*/ 618 h 637"/>
                    <a:gd name="T74" fmla="*/ 420 w 1522"/>
                    <a:gd name="T75" fmla="*/ 603 h 637"/>
                    <a:gd name="T76" fmla="*/ 551 w 1522"/>
                    <a:gd name="T77" fmla="*/ 600 h 637"/>
                    <a:gd name="T78" fmla="*/ 761 w 1522"/>
                    <a:gd name="T79" fmla="*/ 600 h 637"/>
                    <a:gd name="T80" fmla="*/ 831 w 1522"/>
                    <a:gd name="T81" fmla="*/ 589 h 637"/>
                    <a:gd name="T82" fmla="*/ 862 w 1522"/>
                    <a:gd name="T83" fmla="*/ 571 h 637"/>
                    <a:gd name="T84" fmla="*/ 1017 w 1522"/>
                    <a:gd name="T85" fmla="*/ 469 h 637"/>
                    <a:gd name="T86" fmla="*/ 1146 w 1522"/>
                    <a:gd name="T87" fmla="*/ 398 h 637"/>
                    <a:gd name="T88" fmla="*/ 1261 w 1522"/>
                    <a:gd name="T89" fmla="*/ 350 h 637"/>
                    <a:gd name="T90" fmla="*/ 1329 w 1522"/>
                    <a:gd name="T91" fmla="*/ 334 h 637"/>
                    <a:gd name="T92" fmla="*/ 1396 w 1522"/>
                    <a:gd name="T93" fmla="*/ 328 h 637"/>
                    <a:gd name="T94" fmla="*/ 1437 w 1522"/>
                    <a:gd name="T95" fmla="*/ 329 h 637"/>
                    <a:gd name="T96" fmla="*/ 1484 w 1522"/>
                    <a:gd name="T97" fmla="*/ 320 h 637"/>
                    <a:gd name="T98" fmla="*/ 1510 w 1522"/>
                    <a:gd name="T99" fmla="*/ 300 h 637"/>
                    <a:gd name="T100" fmla="*/ 1522 w 1522"/>
                    <a:gd name="T101" fmla="*/ 268 h 637"/>
                    <a:gd name="T102" fmla="*/ 1520 w 1522"/>
                    <a:gd name="T103" fmla="*/ 230 h 637"/>
                    <a:gd name="T104" fmla="*/ 1500 w 1522"/>
                    <a:gd name="T105" fmla="*/ 160 h 637"/>
                    <a:gd name="T106" fmla="*/ 1462 w 1522"/>
                    <a:gd name="T107" fmla="*/ 83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2" h="637">
                      <a:moveTo>
                        <a:pt x="1431" y="33"/>
                      </a:moveTo>
                      <a:lnTo>
                        <a:pt x="1431" y="33"/>
                      </a:lnTo>
                      <a:lnTo>
                        <a:pt x="1373" y="25"/>
                      </a:lnTo>
                      <a:lnTo>
                        <a:pt x="1312" y="16"/>
                      </a:lnTo>
                      <a:lnTo>
                        <a:pt x="1237" y="7"/>
                      </a:lnTo>
                      <a:lnTo>
                        <a:pt x="1197" y="4"/>
                      </a:lnTo>
                      <a:lnTo>
                        <a:pt x="1157" y="1"/>
                      </a:lnTo>
                      <a:lnTo>
                        <a:pt x="1116" y="0"/>
                      </a:lnTo>
                      <a:lnTo>
                        <a:pt x="1079" y="0"/>
                      </a:lnTo>
                      <a:lnTo>
                        <a:pt x="1042" y="3"/>
                      </a:lnTo>
                      <a:lnTo>
                        <a:pt x="1009" y="7"/>
                      </a:lnTo>
                      <a:lnTo>
                        <a:pt x="980" y="13"/>
                      </a:lnTo>
                      <a:lnTo>
                        <a:pt x="966" y="17"/>
                      </a:lnTo>
                      <a:lnTo>
                        <a:pt x="955" y="22"/>
                      </a:lnTo>
                      <a:lnTo>
                        <a:pt x="955" y="22"/>
                      </a:lnTo>
                      <a:lnTo>
                        <a:pt x="933" y="32"/>
                      </a:lnTo>
                      <a:lnTo>
                        <a:pt x="913" y="44"/>
                      </a:lnTo>
                      <a:lnTo>
                        <a:pt x="873" y="67"/>
                      </a:lnTo>
                      <a:lnTo>
                        <a:pt x="837" y="90"/>
                      </a:lnTo>
                      <a:lnTo>
                        <a:pt x="802" y="115"/>
                      </a:lnTo>
                      <a:lnTo>
                        <a:pt x="768" y="137"/>
                      </a:lnTo>
                      <a:lnTo>
                        <a:pt x="735" y="157"/>
                      </a:lnTo>
                      <a:lnTo>
                        <a:pt x="717" y="166"/>
                      </a:lnTo>
                      <a:lnTo>
                        <a:pt x="698" y="175"/>
                      </a:lnTo>
                      <a:lnTo>
                        <a:pt x="679" y="182"/>
                      </a:lnTo>
                      <a:lnTo>
                        <a:pt x="660" y="186"/>
                      </a:lnTo>
                      <a:lnTo>
                        <a:pt x="660" y="186"/>
                      </a:lnTo>
                      <a:lnTo>
                        <a:pt x="618" y="200"/>
                      </a:lnTo>
                      <a:lnTo>
                        <a:pt x="570" y="216"/>
                      </a:lnTo>
                      <a:lnTo>
                        <a:pt x="521" y="234"/>
                      </a:lnTo>
                      <a:lnTo>
                        <a:pt x="496" y="245"/>
                      </a:lnTo>
                      <a:lnTo>
                        <a:pt x="472" y="256"/>
                      </a:lnTo>
                      <a:lnTo>
                        <a:pt x="451" y="268"/>
                      </a:lnTo>
                      <a:lnTo>
                        <a:pt x="432" y="280"/>
                      </a:lnTo>
                      <a:lnTo>
                        <a:pt x="414" y="291"/>
                      </a:lnTo>
                      <a:lnTo>
                        <a:pt x="400" y="303"/>
                      </a:lnTo>
                      <a:lnTo>
                        <a:pt x="389" y="315"/>
                      </a:lnTo>
                      <a:lnTo>
                        <a:pt x="385" y="320"/>
                      </a:lnTo>
                      <a:lnTo>
                        <a:pt x="382" y="326"/>
                      </a:lnTo>
                      <a:lnTo>
                        <a:pt x="381" y="332"/>
                      </a:lnTo>
                      <a:lnTo>
                        <a:pt x="381" y="338"/>
                      </a:lnTo>
                      <a:lnTo>
                        <a:pt x="381" y="344"/>
                      </a:lnTo>
                      <a:lnTo>
                        <a:pt x="382" y="350"/>
                      </a:lnTo>
                      <a:lnTo>
                        <a:pt x="382" y="350"/>
                      </a:lnTo>
                      <a:lnTo>
                        <a:pt x="388" y="360"/>
                      </a:lnTo>
                      <a:lnTo>
                        <a:pt x="394" y="367"/>
                      </a:lnTo>
                      <a:lnTo>
                        <a:pt x="403" y="373"/>
                      </a:lnTo>
                      <a:lnTo>
                        <a:pt x="411" y="377"/>
                      </a:lnTo>
                      <a:lnTo>
                        <a:pt x="421" y="382"/>
                      </a:lnTo>
                      <a:lnTo>
                        <a:pt x="433" y="383"/>
                      </a:lnTo>
                      <a:lnTo>
                        <a:pt x="445" y="383"/>
                      </a:lnTo>
                      <a:lnTo>
                        <a:pt x="459" y="382"/>
                      </a:lnTo>
                      <a:lnTo>
                        <a:pt x="475" y="379"/>
                      </a:lnTo>
                      <a:lnTo>
                        <a:pt x="491" y="376"/>
                      </a:lnTo>
                      <a:lnTo>
                        <a:pt x="531" y="366"/>
                      </a:lnTo>
                      <a:lnTo>
                        <a:pt x="576" y="351"/>
                      </a:lnTo>
                      <a:lnTo>
                        <a:pt x="627" y="335"/>
                      </a:lnTo>
                      <a:lnTo>
                        <a:pt x="627" y="335"/>
                      </a:lnTo>
                      <a:lnTo>
                        <a:pt x="652" y="328"/>
                      </a:lnTo>
                      <a:lnTo>
                        <a:pt x="671" y="323"/>
                      </a:lnTo>
                      <a:lnTo>
                        <a:pt x="682" y="323"/>
                      </a:lnTo>
                      <a:lnTo>
                        <a:pt x="687" y="325"/>
                      </a:lnTo>
                      <a:lnTo>
                        <a:pt x="690" y="325"/>
                      </a:lnTo>
                      <a:lnTo>
                        <a:pt x="692" y="328"/>
                      </a:lnTo>
                      <a:lnTo>
                        <a:pt x="692" y="329"/>
                      </a:lnTo>
                      <a:lnTo>
                        <a:pt x="692" y="337"/>
                      </a:lnTo>
                      <a:lnTo>
                        <a:pt x="688" y="344"/>
                      </a:lnTo>
                      <a:lnTo>
                        <a:pt x="681" y="353"/>
                      </a:lnTo>
                      <a:lnTo>
                        <a:pt x="671" y="363"/>
                      </a:lnTo>
                      <a:lnTo>
                        <a:pt x="659" y="373"/>
                      </a:lnTo>
                      <a:lnTo>
                        <a:pt x="634" y="395"/>
                      </a:lnTo>
                      <a:lnTo>
                        <a:pt x="608" y="412"/>
                      </a:lnTo>
                      <a:lnTo>
                        <a:pt x="586" y="425"/>
                      </a:lnTo>
                      <a:lnTo>
                        <a:pt x="586" y="425"/>
                      </a:lnTo>
                      <a:lnTo>
                        <a:pt x="566" y="434"/>
                      </a:lnTo>
                      <a:lnTo>
                        <a:pt x="544" y="441"/>
                      </a:lnTo>
                      <a:lnTo>
                        <a:pt x="497" y="456"/>
                      </a:lnTo>
                      <a:lnTo>
                        <a:pt x="461" y="465"/>
                      </a:lnTo>
                      <a:lnTo>
                        <a:pt x="446" y="468"/>
                      </a:lnTo>
                      <a:lnTo>
                        <a:pt x="446" y="468"/>
                      </a:lnTo>
                      <a:lnTo>
                        <a:pt x="403" y="468"/>
                      </a:lnTo>
                      <a:lnTo>
                        <a:pt x="356" y="468"/>
                      </a:lnTo>
                      <a:lnTo>
                        <a:pt x="298" y="472"/>
                      </a:lnTo>
                      <a:lnTo>
                        <a:pt x="235" y="478"/>
                      </a:lnTo>
                      <a:lnTo>
                        <a:pt x="203" y="482"/>
                      </a:lnTo>
                      <a:lnTo>
                        <a:pt x="172" y="487"/>
                      </a:lnTo>
                      <a:lnTo>
                        <a:pt x="142" y="494"/>
                      </a:lnTo>
                      <a:lnTo>
                        <a:pt x="113" y="501"/>
                      </a:lnTo>
                      <a:lnTo>
                        <a:pt x="86" y="510"/>
                      </a:lnTo>
                      <a:lnTo>
                        <a:pt x="63" y="520"/>
                      </a:lnTo>
                      <a:lnTo>
                        <a:pt x="63" y="520"/>
                      </a:lnTo>
                      <a:lnTo>
                        <a:pt x="43" y="532"/>
                      </a:lnTo>
                      <a:lnTo>
                        <a:pt x="28" y="543"/>
                      </a:lnTo>
                      <a:lnTo>
                        <a:pt x="16" y="554"/>
                      </a:lnTo>
                      <a:lnTo>
                        <a:pt x="8" y="565"/>
                      </a:lnTo>
                      <a:lnTo>
                        <a:pt x="2" y="576"/>
                      </a:lnTo>
                      <a:lnTo>
                        <a:pt x="0" y="586"/>
                      </a:lnTo>
                      <a:lnTo>
                        <a:pt x="0" y="596"/>
                      </a:lnTo>
                      <a:lnTo>
                        <a:pt x="2" y="605"/>
                      </a:lnTo>
                      <a:lnTo>
                        <a:pt x="6" y="612"/>
                      </a:lnTo>
                      <a:lnTo>
                        <a:pt x="12" y="619"/>
                      </a:lnTo>
                      <a:lnTo>
                        <a:pt x="19" y="625"/>
                      </a:lnTo>
                      <a:lnTo>
                        <a:pt x="28" y="631"/>
                      </a:lnTo>
                      <a:lnTo>
                        <a:pt x="37" y="634"/>
                      </a:lnTo>
                      <a:lnTo>
                        <a:pt x="47" y="635"/>
                      </a:lnTo>
                      <a:lnTo>
                        <a:pt x="57" y="637"/>
                      </a:lnTo>
                      <a:lnTo>
                        <a:pt x="66" y="635"/>
                      </a:lnTo>
                      <a:lnTo>
                        <a:pt x="66" y="635"/>
                      </a:lnTo>
                      <a:lnTo>
                        <a:pt x="95" y="629"/>
                      </a:lnTo>
                      <a:lnTo>
                        <a:pt x="142" y="624"/>
                      </a:lnTo>
                      <a:lnTo>
                        <a:pt x="201" y="618"/>
                      </a:lnTo>
                      <a:lnTo>
                        <a:pt x="271" y="613"/>
                      </a:lnTo>
                      <a:lnTo>
                        <a:pt x="346" y="608"/>
                      </a:lnTo>
                      <a:lnTo>
                        <a:pt x="420" y="603"/>
                      </a:lnTo>
                      <a:lnTo>
                        <a:pt x="490" y="602"/>
                      </a:lnTo>
                      <a:lnTo>
                        <a:pt x="551" y="600"/>
                      </a:lnTo>
                      <a:lnTo>
                        <a:pt x="551" y="600"/>
                      </a:lnTo>
                      <a:lnTo>
                        <a:pt x="652" y="602"/>
                      </a:lnTo>
                      <a:lnTo>
                        <a:pt x="729" y="602"/>
                      </a:lnTo>
                      <a:lnTo>
                        <a:pt x="761" y="600"/>
                      </a:lnTo>
                      <a:lnTo>
                        <a:pt x="787" y="599"/>
                      </a:lnTo>
                      <a:lnTo>
                        <a:pt x="811" y="594"/>
                      </a:lnTo>
                      <a:lnTo>
                        <a:pt x="831" y="589"/>
                      </a:lnTo>
                      <a:lnTo>
                        <a:pt x="831" y="589"/>
                      </a:lnTo>
                      <a:lnTo>
                        <a:pt x="844" y="583"/>
                      </a:lnTo>
                      <a:lnTo>
                        <a:pt x="862" y="571"/>
                      </a:lnTo>
                      <a:lnTo>
                        <a:pt x="913" y="538"/>
                      </a:lnTo>
                      <a:lnTo>
                        <a:pt x="980" y="492"/>
                      </a:lnTo>
                      <a:lnTo>
                        <a:pt x="1017" y="469"/>
                      </a:lnTo>
                      <a:lnTo>
                        <a:pt x="1058" y="444"/>
                      </a:lnTo>
                      <a:lnTo>
                        <a:pt x="1100" y="420"/>
                      </a:lnTo>
                      <a:lnTo>
                        <a:pt x="1146" y="398"/>
                      </a:lnTo>
                      <a:lnTo>
                        <a:pt x="1191" y="376"/>
                      </a:lnTo>
                      <a:lnTo>
                        <a:pt x="1237" y="358"/>
                      </a:lnTo>
                      <a:lnTo>
                        <a:pt x="1261" y="350"/>
                      </a:lnTo>
                      <a:lnTo>
                        <a:pt x="1283" y="344"/>
                      </a:lnTo>
                      <a:lnTo>
                        <a:pt x="1306" y="338"/>
                      </a:lnTo>
                      <a:lnTo>
                        <a:pt x="1329" y="334"/>
                      </a:lnTo>
                      <a:lnTo>
                        <a:pt x="1351" y="329"/>
                      </a:lnTo>
                      <a:lnTo>
                        <a:pt x="1374" y="328"/>
                      </a:lnTo>
                      <a:lnTo>
                        <a:pt x="1396" y="328"/>
                      </a:lnTo>
                      <a:lnTo>
                        <a:pt x="1417" y="328"/>
                      </a:lnTo>
                      <a:lnTo>
                        <a:pt x="1417" y="328"/>
                      </a:lnTo>
                      <a:lnTo>
                        <a:pt x="1437" y="329"/>
                      </a:lnTo>
                      <a:lnTo>
                        <a:pt x="1455" y="328"/>
                      </a:lnTo>
                      <a:lnTo>
                        <a:pt x="1471" y="325"/>
                      </a:lnTo>
                      <a:lnTo>
                        <a:pt x="1484" y="320"/>
                      </a:lnTo>
                      <a:lnTo>
                        <a:pt x="1494" y="315"/>
                      </a:lnTo>
                      <a:lnTo>
                        <a:pt x="1503" y="307"/>
                      </a:lnTo>
                      <a:lnTo>
                        <a:pt x="1510" y="300"/>
                      </a:lnTo>
                      <a:lnTo>
                        <a:pt x="1516" y="290"/>
                      </a:lnTo>
                      <a:lnTo>
                        <a:pt x="1519" y="280"/>
                      </a:lnTo>
                      <a:lnTo>
                        <a:pt x="1522" y="268"/>
                      </a:lnTo>
                      <a:lnTo>
                        <a:pt x="1522" y="256"/>
                      </a:lnTo>
                      <a:lnTo>
                        <a:pt x="1522" y="243"/>
                      </a:lnTo>
                      <a:lnTo>
                        <a:pt x="1520" y="230"/>
                      </a:lnTo>
                      <a:lnTo>
                        <a:pt x="1517" y="216"/>
                      </a:lnTo>
                      <a:lnTo>
                        <a:pt x="1510" y="188"/>
                      </a:lnTo>
                      <a:lnTo>
                        <a:pt x="1500" y="160"/>
                      </a:lnTo>
                      <a:lnTo>
                        <a:pt x="1487" y="132"/>
                      </a:lnTo>
                      <a:lnTo>
                        <a:pt x="1473" y="106"/>
                      </a:lnTo>
                      <a:lnTo>
                        <a:pt x="1462" y="83"/>
                      </a:lnTo>
                      <a:lnTo>
                        <a:pt x="1440" y="46"/>
                      </a:lnTo>
                      <a:lnTo>
                        <a:pt x="1431" y="33"/>
                      </a:lnTo>
                      <a:close/>
                    </a:path>
                  </a:pathLst>
                </a:custGeom>
                <a:solidFill>
                  <a:srgbClr val="ECBBA4"/>
                </a:solidFill>
                <a:ln w="9525">
                  <a:solidFill>
                    <a:schemeClr val="bg1"/>
                  </a:solidFill>
                  <a:round/>
                </a:ln>
              </p:spPr>
              <p:txBody>
                <a:bodyPr wrap="square" lIns="91440" tIns="45720" rIns="91440" bIns="45720" anchor="ctr">
                  <a:normAutofit/>
                </a:bodyPr>
                <a:lstStyle/>
                <a:p>
                  <a:pPr algn="ctr"/>
                </a:p>
              </p:txBody>
            </p:sp>
            <p:sp>
              <p:nvSpPr>
                <p:cNvPr id="60" name="ïšľidé"/>
                <p:cNvSpPr/>
                <p:nvPr/>
              </p:nvSpPr>
              <p:spPr bwMode="auto">
                <a:xfrm>
                  <a:off x="3667126" y="3086101"/>
                  <a:ext cx="69850" cy="236538"/>
                </a:xfrm>
                <a:prstGeom prst="rect">
                  <a:avLst/>
                </a:prstGeom>
                <a:solidFill>
                  <a:schemeClr val="bg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p>
              </p:txBody>
            </p:sp>
            <p:sp>
              <p:nvSpPr>
                <p:cNvPr id="61" name="iSḻíḓe"/>
                <p:cNvSpPr/>
                <p:nvPr/>
              </p:nvSpPr>
              <p:spPr bwMode="auto">
                <a:xfrm>
                  <a:off x="3714751" y="3071813"/>
                  <a:ext cx="182395" cy="263525"/>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p>
              </p:txBody>
            </p:sp>
          </p:grpSp>
          <p:grpSp>
            <p:nvGrpSpPr>
              <p:cNvPr id="53" name="i$ľîďê"/>
              <p:cNvGrpSpPr/>
              <p:nvPr/>
            </p:nvGrpSpPr>
            <p:grpSpPr>
              <a:xfrm>
                <a:off x="7978525" y="3171832"/>
                <a:ext cx="1480454" cy="1521336"/>
                <a:chOff x="0" y="2592388"/>
                <a:chExt cx="804863" cy="827088"/>
              </a:xfrm>
              <a:solidFill>
                <a:srgbClr val="92D050"/>
              </a:solidFill>
            </p:grpSpPr>
            <p:sp>
              <p:nvSpPr>
                <p:cNvPr id="54" name="iṧḻïḋê"/>
                <p:cNvSpPr/>
                <p:nvPr/>
              </p:nvSpPr>
              <p:spPr bwMode="auto">
                <a:xfrm>
                  <a:off x="552450" y="2670176"/>
                  <a:ext cx="119063" cy="220663"/>
                </a:xfrm>
                <a:custGeom>
                  <a:avLst/>
                  <a:gdLst>
                    <a:gd name="T0" fmla="*/ 20 w 75"/>
                    <a:gd name="T1" fmla="*/ 106 h 139"/>
                    <a:gd name="T2" fmla="*/ 16 w 75"/>
                    <a:gd name="T3" fmla="*/ 99 h 139"/>
                    <a:gd name="T4" fmla="*/ 0 w 75"/>
                    <a:gd name="T5" fmla="*/ 92 h 139"/>
                    <a:gd name="T6" fmla="*/ 2 w 75"/>
                    <a:gd name="T7" fmla="*/ 102 h 139"/>
                    <a:gd name="T8" fmla="*/ 6 w 75"/>
                    <a:gd name="T9" fmla="*/ 110 h 139"/>
                    <a:gd name="T10" fmla="*/ 11 w 75"/>
                    <a:gd name="T11" fmla="*/ 117 h 139"/>
                    <a:gd name="T12" fmla="*/ 17 w 75"/>
                    <a:gd name="T13" fmla="*/ 121 h 139"/>
                    <a:gd name="T14" fmla="*/ 34 w 75"/>
                    <a:gd name="T15" fmla="*/ 126 h 139"/>
                    <a:gd name="T16" fmla="*/ 42 w 75"/>
                    <a:gd name="T17" fmla="*/ 139 h 139"/>
                    <a:gd name="T18" fmla="*/ 42 w 75"/>
                    <a:gd name="T19" fmla="*/ 125 h 139"/>
                    <a:gd name="T20" fmla="*/ 55 w 75"/>
                    <a:gd name="T21" fmla="*/ 123 h 139"/>
                    <a:gd name="T22" fmla="*/ 65 w 75"/>
                    <a:gd name="T23" fmla="*/ 115 h 139"/>
                    <a:gd name="T24" fmla="*/ 69 w 75"/>
                    <a:gd name="T25" fmla="*/ 110 h 139"/>
                    <a:gd name="T26" fmla="*/ 75 w 75"/>
                    <a:gd name="T27" fmla="*/ 98 h 139"/>
                    <a:gd name="T28" fmla="*/ 75 w 75"/>
                    <a:gd name="T29" fmla="*/ 91 h 139"/>
                    <a:gd name="T30" fmla="*/ 73 w 75"/>
                    <a:gd name="T31" fmla="*/ 79 h 139"/>
                    <a:gd name="T32" fmla="*/ 70 w 75"/>
                    <a:gd name="T33" fmla="*/ 74 h 139"/>
                    <a:gd name="T34" fmla="*/ 66 w 75"/>
                    <a:gd name="T35" fmla="*/ 70 h 139"/>
                    <a:gd name="T36" fmla="*/ 56 w 75"/>
                    <a:gd name="T37" fmla="*/ 63 h 139"/>
                    <a:gd name="T38" fmla="*/ 42 w 75"/>
                    <a:gd name="T39" fmla="*/ 59 h 139"/>
                    <a:gd name="T40" fmla="*/ 42 w 75"/>
                    <a:gd name="T41" fmla="*/ 18 h 139"/>
                    <a:gd name="T42" fmla="*/ 52 w 75"/>
                    <a:gd name="T43" fmla="*/ 24 h 139"/>
                    <a:gd name="T44" fmla="*/ 56 w 75"/>
                    <a:gd name="T45" fmla="*/ 29 h 139"/>
                    <a:gd name="T46" fmla="*/ 73 w 75"/>
                    <a:gd name="T47" fmla="*/ 34 h 139"/>
                    <a:gd name="T48" fmla="*/ 70 w 75"/>
                    <a:gd name="T49" fmla="*/ 28 h 139"/>
                    <a:gd name="T50" fmla="*/ 65 w 75"/>
                    <a:gd name="T51" fmla="*/ 17 h 139"/>
                    <a:gd name="T52" fmla="*/ 61 w 75"/>
                    <a:gd name="T53" fmla="*/ 13 h 139"/>
                    <a:gd name="T54" fmla="*/ 53 w 75"/>
                    <a:gd name="T55" fmla="*/ 9 h 139"/>
                    <a:gd name="T56" fmla="*/ 42 w 75"/>
                    <a:gd name="T57" fmla="*/ 6 h 139"/>
                    <a:gd name="T58" fmla="*/ 34 w 75"/>
                    <a:gd name="T59" fmla="*/ 0 h 139"/>
                    <a:gd name="T60" fmla="*/ 34 w 75"/>
                    <a:gd name="T61" fmla="*/ 6 h 139"/>
                    <a:gd name="T62" fmla="*/ 22 w 75"/>
                    <a:gd name="T63" fmla="*/ 9 h 139"/>
                    <a:gd name="T64" fmla="*/ 13 w 75"/>
                    <a:gd name="T65" fmla="*/ 14 h 139"/>
                    <a:gd name="T66" fmla="*/ 9 w 75"/>
                    <a:gd name="T67" fmla="*/ 19 h 139"/>
                    <a:gd name="T68" fmla="*/ 3 w 75"/>
                    <a:gd name="T69" fmla="*/ 31 h 139"/>
                    <a:gd name="T70" fmla="*/ 3 w 75"/>
                    <a:gd name="T71" fmla="*/ 38 h 139"/>
                    <a:gd name="T72" fmla="*/ 6 w 75"/>
                    <a:gd name="T73" fmla="*/ 53 h 139"/>
                    <a:gd name="T74" fmla="*/ 11 w 75"/>
                    <a:gd name="T75" fmla="*/ 59 h 139"/>
                    <a:gd name="T76" fmla="*/ 16 w 75"/>
                    <a:gd name="T77" fmla="*/ 64 h 139"/>
                    <a:gd name="T78" fmla="*/ 34 w 75"/>
                    <a:gd name="T79" fmla="*/ 70 h 139"/>
                    <a:gd name="T80" fmla="*/ 34 w 75"/>
                    <a:gd name="T81" fmla="*/ 114 h 139"/>
                    <a:gd name="T82" fmla="*/ 26 w 75"/>
                    <a:gd name="T83" fmla="*/ 111 h 139"/>
                    <a:gd name="T84" fmla="*/ 20 w 75"/>
                    <a:gd name="T85" fmla="*/ 106 h 139"/>
                    <a:gd name="T86" fmla="*/ 42 w 75"/>
                    <a:gd name="T87" fmla="*/ 72 h 139"/>
                    <a:gd name="T88" fmla="*/ 51 w 75"/>
                    <a:gd name="T89" fmla="*/ 76 h 139"/>
                    <a:gd name="T90" fmla="*/ 57 w 75"/>
                    <a:gd name="T91" fmla="*/ 80 h 139"/>
                    <a:gd name="T92" fmla="*/ 59 w 75"/>
                    <a:gd name="T93" fmla="*/ 85 h 139"/>
                    <a:gd name="T94" fmla="*/ 60 w 75"/>
                    <a:gd name="T95" fmla="*/ 92 h 139"/>
                    <a:gd name="T96" fmla="*/ 59 w 75"/>
                    <a:gd name="T97" fmla="*/ 100 h 139"/>
                    <a:gd name="T98" fmla="*/ 55 w 75"/>
                    <a:gd name="T99" fmla="*/ 107 h 139"/>
                    <a:gd name="T100" fmla="*/ 52 w 75"/>
                    <a:gd name="T101" fmla="*/ 110 h 139"/>
                    <a:gd name="T102" fmla="*/ 46 w 75"/>
                    <a:gd name="T103" fmla="*/ 113 h 139"/>
                    <a:gd name="T104" fmla="*/ 42 w 75"/>
                    <a:gd name="T105" fmla="*/ 72 h 139"/>
                    <a:gd name="T106" fmla="*/ 20 w 75"/>
                    <a:gd name="T107" fmla="*/ 49 h 139"/>
                    <a:gd name="T108" fmla="*/ 16 w 75"/>
                    <a:gd name="T109" fmla="*/ 37 h 139"/>
                    <a:gd name="T110" fmla="*/ 17 w 75"/>
                    <a:gd name="T111" fmla="*/ 33 h 139"/>
                    <a:gd name="T112" fmla="*/ 19 w 75"/>
                    <a:gd name="T113" fmla="*/ 27 h 139"/>
                    <a:gd name="T114" fmla="*/ 21 w 75"/>
                    <a:gd name="T115" fmla="*/ 24 h 139"/>
                    <a:gd name="T116" fmla="*/ 27 w 75"/>
                    <a:gd name="T117" fmla="*/ 20 h 139"/>
                    <a:gd name="T118" fmla="*/ 34 w 75"/>
                    <a:gd name="T119" fmla="*/ 18 h 139"/>
                    <a:gd name="T120" fmla="*/ 34 w 75"/>
                    <a:gd name="T121" fmla="*/ 57 h 139"/>
                    <a:gd name="T122" fmla="*/ 23 w 75"/>
                    <a:gd name="T123" fmla="*/ 52 h 139"/>
                    <a:gd name="T124" fmla="*/ 20 w 75"/>
                    <a:gd name="T125" fmla="*/ 4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 h="139">
                      <a:moveTo>
                        <a:pt x="20" y="106"/>
                      </a:moveTo>
                      <a:lnTo>
                        <a:pt x="20" y="106"/>
                      </a:lnTo>
                      <a:lnTo>
                        <a:pt x="18" y="103"/>
                      </a:lnTo>
                      <a:lnTo>
                        <a:pt x="16" y="99"/>
                      </a:lnTo>
                      <a:lnTo>
                        <a:pt x="14" y="89"/>
                      </a:lnTo>
                      <a:lnTo>
                        <a:pt x="0" y="92"/>
                      </a:lnTo>
                      <a:lnTo>
                        <a:pt x="0" y="92"/>
                      </a:lnTo>
                      <a:lnTo>
                        <a:pt x="2" y="102"/>
                      </a:lnTo>
                      <a:lnTo>
                        <a:pt x="4" y="106"/>
                      </a:lnTo>
                      <a:lnTo>
                        <a:pt x="6" y="110"/>
                      </a:lnTo>
                      <a:lnTo>
                        <a:pt x="6" y="110"/>
                      </a:lnTo>
                      <a:lnTo>
                        <a:pt x="11" y="117"/>
                      </a:lnTo>
                      <a:lnTo>
                        <a:pt x="17" y="121"/>
                      </a:lnTo>
                      <a:lnTo>
                        <a:pt x="17" y="121"/>
                      </a:lnTo>
                      <a:lnTo>
                        <a:pt x="24" y="124"/>
                      </a:lnTo>
                      <a:lnTo>
                        <a:pt x="34" y="126"/>
                      </a:lnTo>
                      <a:lnTo>
                        <a:pt x="34" y="139"/>
                      </a:lnTo>
                      <a:lnTo>
                        <a:pt x="42" y="139"/>
                      </a:lnTo>
                      <a:lnTo>
                        <a:pt x="42" y="125"/>
                      </a:lnTo>
                      <a:lnTo>
                        <a:pt x="42" y="125"/>
                      </a:lnTo>
                      <a:lnTo>
                        <a:pt x="49" y="125"/>
                      </a:lnTo>
                      <a:lnTo>
                        <a:pt x="55" y="123"/>
                      </a:lnTo>
                      <a:lnTo>
                        <a:pt x="60" y="119"/>
                      </a:lnTo>
                      <a:lnTo>
                        <a:pt x="65" y="115"/>
                      </a:lnTo>
                      <a:lnTo>
                        <a:pt x="65" y="115"/>
                      </a:lnTo>
                      <a:lnTo>
                        <a:pt x="69" y="110"/>
                      </a:lnTo>
                      <a:lnTo>
                        <a:pt x="73" y="104"/>
                      </a:lnTo>
                      <a:lnTo>
                        <a:pt x="75" y="98"/>
                      </a:lnTo>
                      <a:lnTo>
                        <a:pt x="75" y="91"/>
                      </a:lnTo>
                      <a:lnTo>
                        <a:pt x="75" y="91"/>
                      </a:lnTo>
                      <a:lnTo>
                        <a:pt x="75" y="85"/>
                      </a:lnTo>
                      <a:lnTo>
                        <a:pt x="73" y="79"/>
                      </a:lnTo>
                      <a:lnTo>
                        <a:pt x="73" y="79"/>
                      </a:lnTo>
                      <a:lnTo>
                        <a:pt x="70" y="74"/>
                      </a:lnTo>
                      <a:lnTo>
                        <a:pt x="66" y="70"/>
                      </a:lnTo>
                      <a:lnTo>
                        <a:pt x="66" y="70"/>
                      </a:lnTo>
                      <a:lnTo>
                        <a:pt x="61" y="66"/>
                      </a:lnTo>
                      <a:lnTo>
                        <a:pt x="56" y="63"/>
                      </a:lnTo>
                      <a:lnTo>
                        <a:pt x="56" y="63"/>
                      </a:lnTo>
                      <a:lnTo>
                        <a:pt x="42" y="59"/>
                      </a:lnTo>
                      <a:lnTo>
                        <a:pt x="42" y="18"/>
                      </a:lnTo>
                      <a:lnTo>
                        <a:pt x="42" y="18"/>
                      </a:lnTo>
                      <a:lnTo>
                        <a:pt x="48" y="20"/>
                      </a:lnTo>
                      <a:lnTo>
                        <a:pt x="52" y="24"/>
                      </a:lnTo>
                      <a:lnTo>
                        <a:pt x="52" y="24"/>
                      </a:lnTo>
                      <a:lnTo>
                        <a:pt x="56" y="29"/>
                      </a:lnTo>
                      <a:lnTo>
                        <a:pt x="58" y="36"/>
                      </a:lnTo>
                      <a:lnTo>
                        <a:pt x="73" y="34"/>
                      </a:lnTo>
                      <a:lnTo>
                        <a:pt x="73" y="34"/>
                      </a:lnTo>
                      <a:lnTo>
                        <a:pt x="70" y="28"/>
                      </a:lnTo>
                      <a:lnTo>
                        <a:pt x="68" y="22"/>
                      </a:lnTo>
                      <a:lnTo>
                        <a:pt x="65" y="17"/>
                      </a:lnTo>
                      <a:lnTo>
                        <a:pt x="61" y="13"/>
                      </a:lnTo>
                      <a:lnTo>
                        <a:pt x="61" y="13"/>
                      </a:lnTo>
                      <a:lnTo>
                        <a:pt x="57" y="11"/>
                      </a:lnTo>
                      <a:lnTo>
                        <a:pt x="53" y="9"/>
                      </a:lnTo>
                      <a:lnTo>
                        <a:pt x="48" y="7"/>
                      </a:lnTo>
                      <a:lnTo>
                        <a:pt x="42" y="6"/>
                      </a:lnTo>
                      <a:lnTo>
                        <a:pt x="42" y="0"/>
                      </a:lnTo>
                      <a:lnTo>
                        <a:pt x="34" y="0"/>
                      </a:lnTo>
                      <a:lnTo>
                        <a:pt x="34" y="6"/>
                      </a:lnTo>
                      <a:lnTo>
                        <a:pt x="34" y="6"/>
                      </a:lnTo>
                      <a:lnTo>
                        <a:pt x="27" y="7"/>
                      </a:lnTo>
                      <a:lnTo>
                        <a:pt x="22" y="9"/>
                      </a:lnTo>
                      <a:lnTo>
                        <a:pt x="17" y="11"/>
                      </a:lnTo>
                      <a:lnTo>
                        <a:pt x="13" y="14"/>
                      </a:lnTo>
                      <a:lnTo>
                        <a:pt x="13" y="14"/>
                      </a:lnTo>
                      <a:lnTo>
                        <a:pt x="9" y="19"/>
                      </a:lnTo>
                      <a:lnTo>
                        <a:pt x="5" y="24"/>
                      </a:lnTo>
                      <a:lnTo>
                        <a:pt x="3" y="31"/>
                      </a:lnTo>
                      <a:lnTo>
                        <a:pt x="3" y="38"/>
                      </a:lnTo>
                      <a:lnTo>
                        <a:pt x="3" y="38"/>
                      </a:lnTo>
                      <a:lnTo>
                        <a:pt x="4" y="46"/>
                      </a:lnTo>
                      <a:lnTo>
                        <a:pt x="6" y="53"/>
                      </a:lnTo>
                      <a:lnTo>
                        <a:pt x="6" y="53"/>
                      </a:lnTo>
                      <a:lnTo>
                        <a:pt x="11" y="59"/>
                      </a:lnTo>
                      <a:lnTo>
                        <a:pt x="16" y="64"/>
                      </a:lnTo>
                      <a:lnTo>
                        <a:pt x="16" y="64"/>
                      </a:lnTo>
                      <a:lnTo>
                        <a:pt x="25" y="68"/>
                      </a:lnTo>
                      <a:lnTo>
                        <a:pt x="34" y="70"/>
                      </a:lnTo>
                      <a:lnTo>
                        <a:pt x="34" y="114"/>
                      </a:lnTo>
                      <a:lnTo>
                        <a:pt x="34" y="114"/>
                      </a:lnTo>
                      <a:lnTo>
                        <a:pt x="30" y="113"/>
                      </a:lnTo>
                      <a:lnTo>
                        <a:pt x="26" y="111"/>
                      </a:lnTo>
                      <a:lnTo>
                        <a:pt x="23" y="109"/>
                      </a:lnTo>
                      <a:lnTo>
                        <a:pt x="20" y="106"/>
                      </a:lnTo>
                      <a:lnTo>
                        <a:pt x="20" y="106"/>
                      </a:lnTo>
                      <a:close/>
                      <a:moveTo>
                        <a:pt x="42" y="72"/>
                      </a:moveTo>
                      <a:lnTo>
                        <a:pt x="42" y="72"/>
                      </a:lnTo>
                      <a:lnTo>
                        <a:pt x="51" y="76"/>
                      </a:lnTo>
                      <a:lnTo>
                        <a:pt x="54" y="78"/>
                      </a:lnTo>
                      <a:lnTo>
                        <a:pt x="57" y="80"/>
                      </a:lnTo>
                      <a:lnTo>
                        <a:pt x="57" y="80"/>
                      </a:lnTo>
                      <a:lnTo>
                        <a:pt x="59" y="85"/>
                      </a:lnTo>
                      <a:lnTo>
                        <a:pt x="60" y="92"/>
                      </a:lnTo>
                      <a:lnTo>
                        <a:pt x="60" y="92"/>
                      </a:lnTo>
                      <a:lnTo>
                        <a:pt x="60" y="96"/>
                      </a:lnTo>
                      <a:lnTo>
                        <a:pt x="59" y="100"/>
                      </a:lnTo>
                      <a:lnTo>
                        <a:pt x="57" y="104"/>
                      </a:lnTo>
                      <a:lnTo>
                        <a:pt x="55" y="107"/>
                      </a:lnTo>
                      <a:lnTo>
                        <a:pt x="55" y="107"/>
                      </a:lnTo>
                      <a:lnTo>
                        <a:pt x="52" y="110"/>
                      </a:lnTo>
                      <a:lnTo>
                        <a:pt x="49" y="112"/>
                      </a:lnTo>
                      <a:lnTo>
                        <a:pt x="46" y="113"/>
                      </a:lnTo>
                      <a:lnTo>
                        <a:pt x="42" y="114"/>
                      </a:lnTo>
                      <a:lnTo>
                        <a:pt x="42" y="72"/>
                      </a:lnTo>
                      <a:close/>
                      <a:moveTo>
                        <a:pt x="20" y="49"/>
                      </a:moveTo>
                      <a:lnTo>
                        <a:pt x="20" y="49"/>
                      </a:lnTo>
                      <a:lnTo>
                        <a:pt x="17" y="43"/>
                      </a:lnTo>
                      <a:lnTo>
                        <a:pt x="16" y="37"/>
                      </a:lnTo>
                      <a:lnTo>
                        <a:pt x="16" y="37"/>
                      </a:lnTo>
                      <a:lnTo>
                        <a:pt x="17" y="33"/>
                      </a:lnTo>
                      <a:lnTo>
                        <a:pt x="18" y="30"/>
                      </a:lnTo>
                      <a:lnTo>
                        <a:pt x="19" y="27"/>
                      </a:lnTo>
                      <a:lnTo>
                        <a:pt x="21" y="24"/>
                      </a:lnTo>
                      <a:lnTo>
                        <a:pt x="21" y="24"/>
                      </a:lnTo>
                      <a:lnTo>
                        <a:pt x="24" y="22"/>
                      </a:lnTo>
                      <a:lnTo>
                        <a:pt x="27" y="20"/>
                      </a:lnTo>
                      <a:lnTo>
                        <a:pt x="30" y="19"/>
                      </a:lnTo>
                      <a:lnTo>
                        <a:pt x="34" y="18"/>
                      </a:lnTo>
                      <a:lnTo>
                        <a:pt x="34" y="57"/>
                      </a:lnTo>
                      <a:lnTo>
                        <a:pt x="34" y="57"/>
                      </a:lnTo>
                      <a:lnTo>
                        <a:pt x="26" y="54"/>
                      </a:lnTo>
                      <a:lnTo>
                        <a:pt x="23" y="52"/>
                      </a:lnTo>
                      <a:lnTo>
                        <a:pt x="20" y="49"/>
                      </a:lnTo>
                      <a:lnTo>
                        <a:pt x="20" y="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lnSpcReduction="10000"/>
                </a:bodyPr>
                <a:lstStyle/>
                <a:p>
                  <a:pPr algn="ctr"/>
                </a:p>
              </p:txBody>
            </p:sp>
            <p:sp>
              <p:nvSpPr>
                <p:cNvPr id="55" name="íš1íḑê"/>
                <p:cNvSpPr/>
                <p:nvPr/>
              </p:nvSpPr>
              <p:spPr bwMode="auto">
                <a:xfrm>
                  <a:off x="127000" y="2898776"/>
                  <a:ext cx="117475" cy="222250"/>
                </a:xfrm>
                <a:custGeom>
                  <a:avLst/>
                  <a:gdLst>
                    <a:gd name="T0" fmla="*/ 66 w 74"/>
                    <a:gd name="T1" fmla="*/ 70 h 140"/>
                    <a:gd name="T2" fmla="*/ 55 w 74"/>
                    <a:gd name="T3" fmla="*/ 63 h 140"/>
                    <a:gd name="T4" fmla="*/ 41 w 74"/>
                    <a:gd name="T5" fmla="*/ 59 h 140"/>
                    <a:gd name="T6" fmla="*/ 41 w 74"/>
                    <a:gd name="T7" fmla="*/ 18 h 140"/>
                    <a:gd name="T8" fmla="*/ 52 w 74"/>
                    <a:gd name="T9" fmla="*/ 25 h 140"/>
                    <a:gd name="T10" fmla="*/ 55 w 74"/>
                    <a:gd name="T11" fmla="*/ 30 h 140"/>
                    <a:gd name="T12" fmla="*/ 71 w 74"/>
                    <a:gd name="T13" fmla="*/ 35 h 140"/>
                    <a:gd name="T14" fmla="*/ 70 w 74"/>
                    <a:gd name="T15" fmla="*/ 29 h 140"/>
                    <a:gd name="T16" fmla="*/ 65 w 74"/>
                    <a:gd name="T17" fmla="*/ 18 h 140"/>
                    <a:gd name="T18" fmla="*/ 61 w 74"/>
                    <a:gd name="T19" fmla="*/ 14 h 140"/>
                    <a:gd name="T20" fmla="*/ 52 w 74"/>
                    <a:gd name="T21" fmla="*/ 9 h 140"/>
                    <a:gd name="T22" fmla="*/ 41 w 74"/>
                    <a:gd name="T23" fmla="*/ 7 h 140"/>
                    <a:gd name="T24" fmla="*/ 33 w 74"/>
                    <a:gd name="T25" fmla="*/ 0 h 140"/>
                    <a:gd name="T26" fmla="*/ 33 w 74"/>
                    <a:gd name="T27" fmla="*/ 7 h 140"/>
                    <a:gd name="T28" fmla="*/ 21 w 74"/>
                    <a:gd name="T29" fmla="*/ 9 h 140"/>
                    <a:gd name="T30" fmla="*/ 13 w 74"/>
                    <a:gd name="T31" fmla="*/ 14 h 140"/>
                    <a:gd name="T32" fmla="*/ 8 w 74"/>
                    <a:gd name="T33" fmla="*/ 19 h 140"/>
                    <a:gd name="T34" fmla="*/ 3 w 74"/>
                    <a:gd name="T35" fmla="*/ 32 h 140"/>
                    <a:gd name="T36" fmla="*/ 2 w 74"/>
                    <a:gd name="T37" fmla="*/ 39 h 140"/>
                    <a:gd name="T38" fmla="*/ 6 w 74"/>
                    <a:gd name="T39" fmla="*/ 54 h 140"/>
                    <a:gd name="T40" fmla="*/ 10 w 74"/>
                    <a:gd name="T41" fmla="*/ 60 h 140"/>
                    <a:gd name="T42" fmla="*/ 16 w 74"/>
                    <a:gd name="T43" fmla="*/ 64 h 140"/>
                    <a:gd name="T44" fmla="*/ 33 w 74"/>
                    <a:gd name="T45" fmla="*/ 70 h 140"/>
                    <a:gd name="T46" fmla="*/ 33 w 74"/>
                    <a:gd name="T47" fmla="*/ 114 h 140"/>
                    <a:gd name="T48" fmla="*/ 26 w 74"/>
                    <a:gd name="T49" fmla="*/ 112 h 140"/>
                    <a:gd name="T50" fmla="*/ 19 w 74"/>
                    <a:gd name="T51" fmla="*/ 106 h 140"/>
                    <a:gd name="T52" fmla="*/ 18 w 74"/>
                    <a:gd name="T53" fmla="*/ 103 h 140"/>
                    <a:gd name="T54" fmla="*/ 14 w 74"/>
                    <a:gd name="T55" fmla="*/ 90 h 140"/>
                    <a:gd name="T56" fmla="*/ 0 w 74"/>
                    <a:gd name="T57" fmla="*/ 92 h 140"/>
                    <a:gd name="T58" fmla="*/ 3 w 74"/>
                    <a:gd name="T59" fmla="*/ 107 h 140"/>
                    <a:gd name="T60" fmla="*/ 5 w 74"/>
                    <a:gd name="T61" fmla="*/ 111 h 140"/>
                    <a:gd name="T62" fmla="*/ 17 w 74"/>
                    <a:gd name="T63" fmla="*/ 121 h 140"/>
                    <a:gd name="T64" fmla="*/ 24 w 74"/>
                    <a:gd name="T65" fmla="*/ 124 h 140"/>
                    <a:gd name="T66" fmla="*/ 33 w 74"/>
                    <a:gd name="T67" fmla="*/ 140 h 140"/>
                    <a:gd name="T68" fmla="*/ 41 w 74"/>
                    <a:gd name="T69" fmla="*/ 126 h 140"/>
                    <a:gd name="T70" fmla="*/ 48 w 74"/>
                    <a:gd name="T71" fmla="*/ 125 h 140"/>
                    <a:gd name="T72" fmla="*/ 60 w 74"/>
                    <a:gd name="T73" fmla="*/ 120 h 140"/>
                    <a:gd name="T74" fmla="*/ 65 w 74"/>
                    <a:gd name="T75" fmla="*/ 116 h 140"/>
                    <a:gd name="T76" fmla="*/ 72 w 74"/>
                    <a:gd name="T77" fmla="*/ 105 h 140"/>
                    <a:gd name="T78" fmla="*/ 74 w 74"/>
                    <a:gd name="T79" fmla="*/ 92 h 140"/>
                    <a:gd name="T80" fmla="*/ 74 w 74"/>
                    <a:gd name="T81" fmla="*/ 85 h 140"/>
                    <a:gd name="T82" fmla="*/ 72 w 74"/>
                    <a:gd name="T83" fmla="*/ 80 h 140"/>
                    <a:gd name="T84" fmla="*/ 66 w 74"/>
                    <a:gd name="T85" fmla="*/ 70 h 140"/>
                    <a:gd name="T86" fmla="*/ 33 w 74"/>
                    <a:gd name="T87" fmla="*/ 57 h 140"/>
                    <a:gd name="T88" fmla="*/ 25 w 74"/>
                    <a:gd name="T89" fmla="*/ 54 h 140"/>
                    <a:gd name="T90" fmla="*/ 20 w 74"/>
                    <a:gd name="T91" fmla="*/ 50 h 140"/>
                    <a:gd name="T92" fmla="*/ 17 w 74"/>
                    <a:gd name="T93" fmla="*/ 44 h 140"/>
                    <a:gd name="T94" fmla="*/ 16 w 74"/>
                    <a:gd name="T95" fmla="*/ 38 h 140"/>
                    <a:gd name="T96" fmla="*/ 17 w 74"/>
                    <a:gd name="T97" fmla="*/ 31 h 140"/>
                    <a:gd name="T98" fmla="*/ 21 w 74"/>
                    <a:gd name="T99" fmla="*/ 26 h 140"/>
                    <a:gd name="T100" fmla="*/ 23 w 74"/>
                    <a:gd name="T101" fmla="*/ 22 h 140"/>
                    <a:gd name="T102" fmla="*/ 30 w 74"/>
                    <a:gd name="T103" fmla="*/ 19 h 140"/>
                    <a:gd name="T104" fmla="*/ 33 w 74"/>
                    <a:gd name="T105" fmla="*/ 57 h 140"/>
                    <a:gd name="T106" fmla="*/ 55 w 74"/>
                    <a:gd name="T107" fmla="*/ 107 h 140"/>
                    <a:gd name="T108" fmla="*/ 49 w 74"/>
                    <a:gd name="T109" fmla="*/ 112 h 140"/>
                    <a:gd name="T110" fmla="*/ 41 w 74"/>
                    <a:gd name="T111" fmla="*/ 114 h 140"/>
                    <a:gd name="T112" fmla="*/ 41 w 74"/>
                    <a:gd name="T113" fmla="*/ 72 h 140"/>
                    <a:gd name="T114" fmla="*/ 54 w 74"/>
                    <a:gd name="T115" fmla="*/ 78 h 140"/>
                    <a:gd name="T116" fmla="*/ 56 w 74"/>
                    <a:gd name="T117" fmla="*/ 81 h 140"/>
                    <a:gd name="T118" fmla="*/ 60 w 74"/>
                    <a:gd name="T119" fmla="*/ 93 h 140"/>
                    <a:gd name="T120" fmla="*/ 60 w 74"/>
                    <a:gd name="T121" fmla="*/ 97 h 140"/>
                    <a:gd name="T122" fmla="*/ 57 w 74"/>
                    <a:gd name="T123" fmla="*/ 104 h 140"/>
                    <a:gd name="T124" fmla="*/ 55 w 74"/>
                    <a:gd name="T125" fmla="*/ 10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140">
                      <a:moveTo>
                        <a:pt x="66" y="70"/>
                      </a:moveTo>
                      <a:lnTo>
                        <a:pt x="66" y="70"/>
                      </a:lnTo>
                      <a:lnTo>
                        <a:pt x="61" y="66"/>
                      </a:lnTo>
                      <a:lnTo>
                        <a:pt x="55" y="63"/>
                      </a:lnTo>
                      <a:lnTo>
                        <a:pt x="55" y="63"/>
                      </a:lnTo>
                      <a:lnTo>
                        <a:pt x="41" y="59"/>
                      </a:lnTo>
                      <a:lnTo>
                        <a:pt x="41" y="18"/>
                      </a:lnTo>
                      <a:lnTo>
                        <a:pt x="41" y="18"/>
                      </a:lnTo>
                      <a:lnTo>
                        <a:pt x="48" y="20"/>
                      </a:lnTo>
                      <a:lnTo>
                        <a:pt x="52" y="25"/>
                      </a:lnTo>
                      <a:lnTo>
                        <a:pt x="52" y="25"/>
                      </a:lnTo>
                      <a:lnTo>
                        <a:pt x="55" y="30"/>
                      </a:lnTo>
                      <a:lnTo>
                        <a:pt x="57" y="37"/>
                      </a:lnTo>
                      <a:lnTo>
                        <a:pt x="71" y="35"/>
                      </a:lnTo>
                      <a:lnTo>
                        <a:pt x="71" y="35"/>
                      </a:lnTo>
                      <a:lnTo>
                        <a:pt x="70" y="29"/>
                      </a:lnTo>
                      <a:lnTo>
                        <a:pt x="68" y="23"/>
                      </a:lnTo>
                      <a:lnTo>
                        <a:pt x="65" y="18"/>
                      </a:lnTo>
                      <a:lnTo>
                        <a:pt x="61" y="14"/>
                      </a:lnTo>
                      <a:lnTo>
                        <a:pt x="61" y="14"/>
                      </a:lnTo>
                      <a:lnTo>
                        <a:pt x="57" y="11"/>
                      </a:lnTo>
                      <a:lnTo>
                        <a:pt x="52" y="9"/>
                      </a:lnTo>
                      <a:lnTo>
                        <a:pt x="47" y="8"/>
                      </a:lnTo>
                      <a:lnTo>
                        <a:pt x="41" y="7"/>
                      </a:lnTo>
                      <a:lnTo>
                        <a:pt x="41" y="0"/>
                      </a:lnTo>
                      <a:lnTo>
                        <a:pt x="33" y="0"/>
                      </a:lnTo>
                      <a:lnTo>
                        <a:pt x="33" y="7"/>
                      </a:lnTo>
                      <a:lnTo>
                        <a:pt x="33" y="7"/>
                      </a:lnTo>
                      <a:lnTo>
                        <a:pt x="27" y="8"/>
                      </a:lnTo>
                      <a:lnTo>
                        <a:pt x="21" y="9"/>
                      </a:lnTo>
                      <a:lnTo>
                        <a:pt x="17" y="11"/>
                      </a:lnTo>
                      <a:lnTo>
                        <a:pt x="13" y="14"/>
                      </a:lnTo>
                      <a:lnTo>
                        <a:pt x="13" y="14"/>
                      </a:lnTo>
                      <a:lnTo>
                        <a:pt x="8" y="19"/>
                      </a:lnTo>
                      <a:lnTo>
                        <a:pt x="5" y="26"/>
                      </a:lnTo>
                      <a:lnTo>
                        <a:pt x="3" y="32"/>
                      </a:lnTo>
                      <a:lnTo>
                        <a:pt x="2" y="39"/>
                      </a:lnTo>
                      <a:lnTo>
                        <a:pt x="2" y="39"/>
                      </a:lnTo>
                      <a:lnTo>
                        <a:pt x="3" y="47"/>
                      </a:lnTo>
                      <a:lnTo>
                        <a:pt x="6" y="54"/>
                      </a:lnTo>
                      <a:lnTo>
                        <a:pt x="6" y="54"/>
                      </a:lnTo>
                      <a:lnTo>
                        <a:pt x="10" y="60"/>
                      </a:lnTo>
                      <a:lnTo>
                        <a:pt x="16" y="64"/>
                      </a:lnTo>
                      <a:lnTo>
                        <a:pt x="16" y="64"/>
                      </a:lnTo>
                      <a:lnTo>
                        <a:pt x="25" y="68"/>
                      </a:lnTo>
                      <a:lnTo>
                        <a:pt x="33" y="70"/>
                      </a:lnTo>
                      <a:lnTo>
                        <a:pt x="33" y="114"/>
                      </a:lnTo>
                      <a:lnTo>
                        <a:pt x="33" y="114"/>
                      </a:lnTo>
                      <a:lnTo>
                        <a:pt x="29" y="113"/>
                      </a:lnTo>
                      <a:lnTo>
                        <a:pt x="26" y="112"/>
                      </a:lnTo>
                      <a:lnTo>
                        <a:pt x="23" y="109"/>
                      </a:lnTo>
                      <a:lnTo>
                        <a:pt x="19" y="106"/>
                      </a:lnTo>
                      <a:lnTo>
                        <a:pt x="19" y="106"/>
                      </a:lnTo>
                      <a:lnTo>
                        <a:pt x="18" y="103"/>
                      </a:lnTo>
                      <a:lnTo>
                        <a:pt x="16" y="99"/>
                      </a:lnTo>
                      <a:lnTo>
                        <a:pt x="14" y="90"/>
                      </a:lnTo>
                      <a:lnTo>
                        <a:pt x="0" y="92"/>
                      </a:lnTo>
                      <a:lnTo>
                        <a:pt x="0" y="92"/>
                      </a:lnTo>
                      <a:lnTo>
                        <a:pt x="2" y="102"/>
                      </a:lnTo>
                      <a:lnTo>
                        <a:pt x="3" y="107"/>
                      </a:lnTo>
                      <a:lnTo>
                        <a:pt x="5" y="111"/>
                      </a:lnTo>
                      <a:lnTo>
                        <a:pt x="5" y="111"/>
                      </a:lnTo>
                      <a:lnTo>
                        <a:pt x="11" y="117"/>
                      </a:lnTo>
                      <a:lnTo>
                        <a:pt x="17" y="121"/>
                      </a:lnTo>
                      <a:lnTo>
                        <a:pt x="17" y="121"/>
                      </a:lnTo>
                      <a:lnTo>
                        <a:pt x="24" y="124"/>
                      </a:lnTo>
                      <a:lnTo>
                        <a:pt x="33" y="126"/>
                      </a:lnTo>
                      <a:lnTo>
                        <a:pt x="33" y="140"/>
                      </a:lnTo>
                      <a:lnTo>
                        <a:pt x="41" y="140"/>
                      </a:lnTo>
                      <a:lnTo>
                        <a:pt x="41" y="126"/>
                      </a:lnTo>
                      <a:lnTo>
                        <a:pt x="41" y="126"/>
                      </a:lnTo>
                      <a:lnTo>
                        <a:pt x="48" y="125"/>
                      </a:lnTo>
                      <a:lnTo>
                        <a:pt x="55" y="123"/>
                      </a:lnTo>
                      <a:lnTo>
                        <a:pt x="60" y="120"/>
                      </a:lnTo>
                      <a:lnTo>
                        <a:pt x="65" y="116"/>
                      </a:lnTo>
                      <a:lnTo>
                        <a:pt x="65" y="116"/>
                      </a:lnTo>
                      <a:lnTo>
                        <a:pt x="69" y="110"/>
                      </a:lnTo>
                      <a:lnTo>
                        <a:pt x="72" y="105"/>
                      </a:lnTo>
                      <a:lnTo>
                        <a:pt x="74" y="99"/>
                      </a:lnTo>
                      <a:lnTo>
                        <a:pt x="74" y="92"/>
                      </a:lnTo>
                      <a:lnTo>
                        <a:pt x="74" y="92"/>
                      </a:lnTo>
                      <a:lnTo>
                        <a:pt x="74" y="85"/>
                      </a:lnTo>
                      <a:lnTo>
                        <a:pt x="72" y="80"/>
                      </a:lnTo>
                      <a:lnTo>
                        <a:pt x="72" y="80"/>
                      </a:lnTo>
                      <a:lnTo>
                        <a:pt x="69" y="74"/>
                      </a:lnTo>
                      <a:lnTo>
                        <a:pt x="66" y="70"/>
                      </a:lnTo>
                      <a:lnTo>
                        <a:pt x="66" y="70"/>
                      </a:lnTo>
                      <a:close/>
                      <a:moveTo>
                        <a:pt x="33" y="57"/>
                      </a:moveTo>
                      <a:lnTo>
                        <a:pt x="33" y="57"/>
                      </a:lnTo>
                      <a:lnTo>
                        <a:pt x="25" y="54"/>
                      </a:lnTo>
                      <a:lnTo>
                        <a:pt x="22" y="52"/>
                      </a:lnTo>
                      <a:lnTo>
                        <a:pt x="20" y="50"/>
                      </a:lnTo>
                      <a:lnTo>
                        <a:pt x="20" y="50"/>
                      </a:lnTo>
                      <a:lnTo>
                        <a:pt x="17" y="44"/>
                      </a:lnTo>
                      <a:lnTo>
                        <a:pt x="16" y="38"/>
                      </a:lnTo>
                      <a:lnTo>
                        <a:pt x="16" y="38"/>
                      </a:lnTo>
                      <a:lnTo>
                        <a:pt x="16" y="34"/>
                      </a:lnTo>
                      <a:lnTo>
                        <a:pt x="17" y="31"/>
                      </a:lnTo>
                      <a:lnTo>
                        <a:pt x="19" y="28"/>
                      </a:lnTo>
                      <a:lnTo>
                        <a:pt x="21" y="26"/>
                      </a:lnTo>
                      <a:lnTo>
                        <a:pt x="21" y="26"/>
                      </a:lnTo>
                      <a:lnTo>
                        <a:pt x="23" y="22"/>
                      </a:lnTo>
                      <a:lnTo>
                        <a:pt x="26" y="20"/>
                      </a:lnTo>
                      <a:lnTo>
                        <a:pt x="30" y="19"/>
                      </a:lnTo>
                      <a:lnTo>
                        <a:pt x="33" y="18"/>
                      </a:lnTo>
                      <a:lnTo>
                        <a:pt x="33" y="57"/>
                      </a:lnTo>
                      <a:close/>
                      <a:moveTo>
                        <a:pt x="55" y="107"/>
                      </a:moveTo>
                      <a:lnTo>
                        <a:pt x="55" y="107"/>
                      </a:lnTo>
                      <a:lnTo>
                        <a:pt x="52" y="110"/>
                      </a:lnTo>
                      <a:lnTo>
                        <a:pt x="49" y="112"/>
                      </a:lnTo>
                      <a:lnTo>
                        <a:pt x="45" y="113"/>
                      </a:lnTo>
                      <a:lnTo>
                        <a:pt x="41" y="114"/>
                      </a:lnTo>
                      <a:lnTo>
                        <a:pt x="41" y="72"/>
                      </a:lnTo>
                      <a:lnTo>
                        <a:pt x="41" y="72"/>
                      </a:lnTo>
                      <a:lnTo>
                        <a:pt x="51" y="76"/>
                      </a:lnTo>
                      <a:lnTo>
                        <a:pt x="54" y="78"/>
                      </a:lnTo>
                      <a:lnTo>
                        <a:pt x="56" y="81"/>
                      </a:lnTo>
                      <a:lnTo>
                        <a:pt x="56" y="81"/>
                      </a:lnTo>
                      <a:lnTo>
                        <a:pt x="59" y="86"/>
                      </a:lnTo>
                      <a:lnTo>
                        <a:pt x="60" y="93"/>
                      </a:lnTo>
                      <a:lnTo>
                        <a:pt x="60" y="93"/>
                      </a:lnTo>
                      <a:lnTo>
                        <a:pt x="60" y="97"/>
                      </a:lnTo>
                      <a:lnTo>
                        <a:pt x="59" y="101"/>
                      </a:lnTo>
                      <a:lnTo>
                        <a:pt x="57" y="104"/>
                      </a:lnTo>
                      <a:lnTo>
                        <a:pt x="55" y="107"/>
                      </a:lnTo>
                      <a:lnTo>
                        <a:pt x="55" y="10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lnSpcReduction="10000"/>
                </a:bodyPr>
                <a:lstStyle/>
                <a:p>
                  <a:pPr algn="ctr"/>
                </a:p>
              </p:txBody>
            </p:sp>
            <p:sp>
              <p:nvSpPr>
                <p:cNvPr id="56" name="íṥļíḓê"/>
                <p:cNvSpPr/>
                <p:nvPr/>
              </p:nvSpPr>
              <p:spPr bwMode="auto">
                <a:xfrm>
                  <a:off x="0" y="2592388"/>
                  <a:ext cx="804863" cy="827088"/>
                </a:xfrm>
                <a:custGeom>
                  <a:avLst/>
                  <a:gdLst>
                    <a:gd name="T0" fmla="*/ 316 w 507"/>
                    <a:gd name="T1" fmla="*/ 308 h 521"/>
                    <a:gd name="T2" fmla="*/ 233 w 507"/>
                    <a:gd name="T3" fmla="*/ 288 h 521"/>
                    <a:gd name="T4" fmla="*/ 230 w 507"/>
                    <a:gd name="T5" fmla="*/ 229 h 521"/>
                    <a:gd name="T6" fmla="*/ 348 w 507"/>
                    <a:gd name="T7" fmla="*/ 228 h 521"/>
                    <a:gd name="T8" fmla="*/ 425 w 507"/>
                    <a:gd name="T9" fmla="*/ 230 h 521"/>
                    <a:gd name="T10" fmla="*/ 487 w 507"/>
                    <a:gd name="T11" fmla="*/ 183 h 521"/>
                    <a:gd name="T12" fmla="*/ 507 w 507"/>
                    <a:gd name="T13" fmla="*/ 118 h 521"/>
                    <a:gd name="T14" fmla="*/ 480 w 507"/>
                    <a:gd name="T15" fmla="*/ 42 h 521"/>
                    <a:gd name="T16" fmla="*/ 413 w 507"/>
                    <a:gd name="T17" fmla="*/ 2 h 521"/>
                    <a:gd name="T18" fmla="*/ 344 w 507"/>
                    <a:gd name="T19" fmla="*/ 9 h 521"/>
                    <a:gd name="T20" fmla="*/ 285 w 507"/>
                    <a:gd name="T21" fmla="*/ 61 h 521"/>
                    <a:gd name="T22" fmla="*/ 272 w 507"/>
                    <a:gd name="T23" fmla="*/ 131 h 521"/>
                    <a:gd name="T24" fmla="*/ 201 w 507"/>
                    <a:gd name="T25" fmla="*/ 180 h 521"/>
                    <a:gd name="T26" fmla="*/ 117 w 507"/>
                    <a:gd name="T27" fmla="*/ 146 h 521"/>
                    <a:gd name="T28" fmla="*/ 42 w 507"/>
                    <a:gd name="T29" fmla="*/ 173 h 521"/>
                    <a:gd name="T30" fmla="*/ 2 w 507"/>
                    <a:gd name="T31" fmla="*/ 240 h 521"/>
                    <a:gd name="T32" fmla="*/ 9 w 507"/>
                    <a:gd name="T33" fmla="*/ 309 h 521"/>
                    <a:gd name="T34" fmla="*/ 62 w 507"/>
                    <a:gd name="T35" fmla="*/ 368 h 521"/>
                    <a:gd name="T36" fmla="*/ 132 w 507"/>
                    <a:gd name="T37" fmla="*/ 381 h 521"/>
                    <a:gd name="T38" fmla="*/ 214 w 507"/>
                    <a:gd name="T39" fmla="*/ 331 h 521"/>
                    <a:gd name="T40" fmla="*/ 268 w 507"/>
                    <a:gd name="T41" fmla="*/ 403 h 521"/>
                    <a:gd name="T42" fmla="*/ 294 w 507"/>
                    <a:gd name="T43" fmla="*/ 478 h 521"/>
                    <a:gd name="T44" fmla="*/ 362 w 507"/>
                    <a:gd name="T45" fmla="*/ 519 h 521"/>
                    <a:gd name="T46" fmla="*/ 432 w 507"/>
                    <a:gd name="T47" fmla="*/ 512 h 521"/>
                    <a:gd name="T48" fmla="*/ 489 w 507"/>
                    <a:gd name="T49" fmla="*/ 459 h 521"/>
                    <a:gd name="T50" fmla="*/ 503 w 507"/>
                    <a:gd name="T51" fmla="*/ 391 h 521"/>
                    <a:gd name="T52" fmla="*/ 469 w 507"/>
                    <a:gd name="T53" fmla="*/ 319 h 521"/>
                    <a:gd name="T54" fmla="*/ 398 w 507"/>
                    <a:gd name="T55" fmla="*/ 286 h 521"/>
                    <a:gd name="T56" fmla="*/ 416 w 507"/>
                    <a:gd name="T57" fmla="*/ 29 h 521"/>
                    <a:gd name="T58" fmla="*/ 466 w 507"/>
                    <a:gd name="T59" fmla="*/ 65 h 521"/>
                    <a:gd name="T60" fmla="*/ 482 w 507"/>
                    <a:gd name="T61" fmla="*/ 118 h 521"/>
                    <a:gd name="T62" fmla="*/ 461 w 507"/>
                    <a:gd name="T63" fmla="*/ 176 h 521"/>
                    <a:gd name="T64" fmla="*/ 408 w 507"/>
                    <a:gd name="T65" fmla="*/ 208 h 521"/>
                    <a:gd name="T66" fmla="*/ 353 w 507"/>
                    <a:gd name="T67" fmla="*/ 203 h 521"/>
                    <a:gd name="T68" fmla="*/ 308 w 507"/>
                    <a:gd name="T69" fmla="*/ 162 h 521"/>
                    <a:gd name="T70" fmla="*/ 297 w 507"/>
                    <a:gd name="T71" fmla="*/ 108 h 521"/>
                    <a:gd name="T72" fmla="*/ 324 w 507"/>
                    <a:gd name="T73" fmla="*/ 52 h 521"/>
                    <a:gd name="T74" fmla="*/ 380 w 507"/>
                    <a:gd name="T75" fmla="*/ 25 h 521"/>
                    <a:gd name="T76" fmla="*/ 90 w 507"/>
                    <a:gd name="T77" fmla="*/ 353 h 521"/>
                    <a:gd name="T78" fmla="*/ 40 w 507"/>
                    <a:gd name="T79" fmla="*/ 315 h 521"/>
                    <a:gd name="T80" fmla="*/ 24 w 507"/>
                    <a:gd name="T81" fmla="*/ 264 h 521"/>
                    <a:gd name="T82" fmla="*/ 45 w 507"/>
                    <a:gd name="T83" fmla="*/ 204 h 521"/>
                    <a:gd name="T84" fmla="*/ 99 w 507"/>
                    <a:gd name="T85" fmla="*/ 173 h 521"/>
                    <a:gd name="T86" fmla="*/ 153 w 507"/>
                    <a:gd name="T87" fmla="*/ 178 h 521"/>
                    <a:gd name="T88" fmla="*/ 199 w 507"/>
                    <a:gd name="T89" fmla="*/ 220 h 521"/>
                    <a:gd name="T90" fmla="*/ 210 w 507"/>
                    <a:gd name="T91" fmla="*/ 273 h 521"/>
                    <a:gd name="T92" fmla="*/ 184 w 507"/>
                    <a:gd name="T93" fmla="*/ 329 h 521"/>
                    <a:gd name="T94" fmla="*/ 127 w 507"/>
                    <a:gd name="T95" fmla="*/ 356 h 521"/>
                    <a:gd name="T96" fmla="*/ 358 w 507"/>
                    <a:gd name="T97" fmla="*/ 492 h 521"/>
                    <a:gd name="T98" fmla="*/ 309 w 507"/>
                    <a:gd name="T99" fmla="*/ 455 h 521"/>
                    <a:gd name="T100" fmla="*/ 293 w 507"/>
                    <a:gd name="T101" fmla="*/ 403 h 521"/>
                    <a:gd name="T102" fmla="*/ 309 w 507"/>
                    <a:gd name="T103" fmla="*/ 352 h 521"/>
                    <a:gd name="T104" fmla="*/ 374 w 507"/>
                    <a:gd name="T105" fmla="*/ 311 h 521"/>
                    <a:gd name="T106" fmla="*/ 431 w 507"/>
                    <a:gd name="T107" fmla="*/ 321 h 521"/>
                    <a:gd name="T108" fmla="*/ 471 w 507"/>
                    <a:gd name="T109" fmla="*/ 367 h 521"/>
                    <a:gd name="T110" fmla="*/ 477 w 507"/>
                    <a:gd name="T111" fmla="*/ 422 h 521"/>
                    <a:gd name="T112" fmla="*/ 445 w 507"/>
                    <a:gd name="T113" fmla="*/ 475 h 521"/>
                    <a:gd name="T114" fmla="*/ 386 w 507"/>
                    <a:gd name="T115" fmla="*/ 49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7" h="521">
                      <a:moveTo>
                        <a:pt x="386" y="285"/>
                      </a:moveTo>
                      <a:lnTo>
                        <a:pt x="386" y="285"/>
                      </a:lnTo>
                      <a:lnTo>
                        <a:pt x="370" y="286"/>
                      </a:lnTo>
                      <a:lnTo>
                        <a:pt x="356" y="289"/>
                      </a:lnTo>
                      <a:lnTo>
                        <a:pt x="342" y="294"/>
                      </a:lnTo>
                      <a:lnTo>
                        <a:pt x="329" y="300"/>
                      </a:lnTo>
                      <a:lnTo>
                        <a:pt x="316" y="308"/>
                      </a:lnTo>
                      <a:lnTo>
                        <a:pt x="305" y="317"/>
                      </a:lnTo>
                      <a:lnTo>
                        <a:pt x="294" y="328"/>
                      </a:lnTo>
                      <a:lnTo>
                        <a:pt x="286" y="340"/>
                      </a:lnTo>
                      <a:lnTo>
                        <a:pt x="226" y="310"/>
                      </a:lnTo>
                      <a:lnTo>
                        <a:pt x="226" y="310"/>
                      </a:lnTo>
                      <a:lnTo>
                        <a:pt x="230" y="299"/>
                      </a:lnTo>
                      <a:lnTo>
                        <a:pt x="233" y="288"/>
                      </a:lnTo>
                      <a:lnTo>
                        <a:pt x="235" y="276"/>
                      </a:lnTo>
                      <a:lnTo>
                        <a:pt x="235" y="264"/>
                      </a:lnTo>
                      <a:lnTo>
                        <a:pt x="235" y="264"/>
                      </a:lnTo>
                      <a:lnTo>
                        <a:pt x="235" y="255"/>
                      </a:lnTo>
                      <a:lnTo>
                        <a:pt x="234" y="246"/>
                      </a:lnTo>
                      <a:lnTo>
                        <a:pt x="232" y="237"/>
                      </a:lnTo>
                      <a:lnTo>
                        <a:pt x="230" y="229"/>
                      </a:lnTo>
                      <a:lnTo>
                        <a:pt x="295" y="188"/>
                      </a:lnTo>
                      <a:lnTo>
                        <a:pt x="295" y="188"/>
                      </a:lnTo>
                      <a:lnTo>
                        <a:pt x="304" y="198"/>
                      </a:lnTo>
                      <a:lnTo>
                        <a:pt x="314" y="207"/>
                      </a:lnTo>
                      <a:lnTo>
                        <a:pt x="325" y="215"/>
                      </a:lnTo>
                      <a:lnTo>
                        <a:pt x="336" y="223"/>
                      </a:lnTo>
                      <a:lnTo>
                        <a:pt x="348" y="228"/>
                      </a:lnTo>
                      <a:lnTo>
                        <a:pt x="361" y="232"/>
                      </a:lnTo>
                      <a:lnTo>
                        <a:pt x="375" y="235"/>
                      </a:lnTo>
                      <a:lnTo>
                        <a:pt x="389" y="236"/>
                      </a:lnTo>
                      <a:lnTo>
                        <a:pt x="389" y="236"/>
                      </a:lnTo>
                      <a:lnTo>
                        <a:pt x="401" y="235"/>
                      </a:lnTo>
                      <a:lnTo>
                        <a:pt x="413" y="233"/>
                      </a:lnTo>
                      <a:lnTo>
                        <a:pt x="425" y="230"/>
                      </a:lnTo>
                      <a:lnTo>
                        <a:pt x="436" y="227"/>
                      </a:lnTo>
                      <a:lnTo>
                        <a:pt x="446" y="222"/>
                      </a:lnTo>
                      <a:lnTo>
                        <a:pt x="455" y="215"/>
                      </a:lnTo>
                      <a:lnTo>
                        <a:pt x="464" y="208"/>
                      </a:lnTo>
                      <a:lnTo>
                        <a:pt x="473" y="200"/>
                      </a:lnTo>
                      <a:lnTo>
                        <a:pt x="480" y="192"/>
                      </a:lnTo>
                      <a:lnTo>
                        <a:pt x="487" y="183"/>
                      </a:lnTo>
                      <a:lnTo>
                        <a:pt x="493" y="174"/>
                      </a:lnTo>
                      <a:lnTo>
                        <a:pt x="498" y="163"/>
                      </a:lnTo>
                      <a:lnTo>
                        <a:pt x="502" y="153"/>
                      </a:lnTo>
                      <a:lnTo>
                        <a:pt x="505" y="141"/>
                      </a:lnTo>
                      <a:lnTo>
                        <a:pt x="506" y="130"/>
                      </a:lnTo>
                      <a:lnTo>
                        <a:pt x="507" y="118"/>
                      </a:lnTo>
                      <a:lnTo>
                        <a:pt x="507" y="118"/>
                      </a:lnTo>
                      <a:lnTo>
                        <a:pt x="506" y="106"/>
                      </a:lnTo>
                      <a:lnTo>
                        <a:pt x="505" y="94"/>
                      </a:lnTo>
                      <a:lnTo>
                        <a:pt x="502" y="82"/>
                      </a:lnTo>
                      <a:lnTo>
                        <a:pt x="498" y="71"/>
                      </a:lnTo>
                      <a:lnTo>
                        <a:pt x="493" y="61"/>
                      </a:lnTo>
                      <a:lnTo>
                        <a:pt x="487" y="51"/>
                      </a:lnTo>
                      <a:lnTo>
                        <a:pt x="480" y="42"/>
                      </a:lnTo>
                      <a:lnTo>
                        <a:pt x="473" y="34"/>
                      </a:lnTo>
                      <a:lnTo>
                        <a:pt x="464" y="27"/>
                      </a:lnTo>
                      <a:lnTo>
                        <a:pt x="455" y="20"/>
                      </a:lnTo>
                      <a:lnTo>
                        <a:pt x="446" y="14"/>
                      </a:lnTo>
                      <a:lnTo>
                        <a:pt x="436" y="9"/>
                      </a:lnTo>
                      <a:lnTo>
                        <a:pt x="425" y="5"/>
                      </a:lnTo>
                      <a:lnTo>
                        <a:pt x="413" y="2"/>
                      </a:lnTo>
                      <a:lnTo>
                        <a:pt x="401" y="1"/>
                      </a:lnTo>
                      <a:lnTo>
                        <a:pt x="389" y="0"/>
                      </a:lnTo>
                      <a:lnTo>
                        <a:pt x="389" y="0"/>
                      </a:lnTo>
                      <a:lnTo>
                        <a:pt x="377" y="1"/>
                      </a:lnTo>
                      <a:lnTo>
                        <a:pt x="366" y="2"/>
                      </a:lnTo>
                      <a:lnTo>
                        <a:pt x="354" y="5"/>
                      </a:lnTo>
                      <a:lnTo>
                        <a:pt x="344" y="9"/>
                      </a:lnTo>
                      <a:lnTo>
                        <a:pt x="333" y="14"/>
                      </a:lnTo>
                      <a:lnTo>
                        <a:pt x="324" y="20"/>
                      </a:lnTo>
                      <a:lnTo>
                        <a:pt x="315" y="27"/>
                      </a:lnTo>
                      <a:lnTo>
                        <a:pt x="306" y="34"/>
                      </a:lnTo>
                      <a:lnTo>
                        <a:pt x="298" y="42"/>
                      </a:lnTo>
                      <a:lnTo>
                        <a:pt x="291" y="51"/>
                      </a:lnTo>
                      <a:lnTo>
                        <a:pt x="285" y="61"/>
                      </a:lnTo>
                      <a:lnTo>
                        <a:pt x="280" y="71"/>
                      </a:lnTo>
                      <a:lnTo>
                        <a:pt x="276" y="82"/>
                      </a:lnTo>
                      <a:lnTo>
                        <a:pt x="274" y="94"/>
                      </a:lnTo>
                      <a:lnTo>
                        <a:pt x="272" y="106"/>
                      </a:lnTo>
                      <a:lnTo>
                        <a:pt x="271" y="118"/>
                      </a:lnTo>
                      <a:lnTo>
                        <a:pt x="271" y="118"/>
                      </a:lnTo>
                      <a:lnTo>
                        <a:pt x="272" y="131"/>
                      </a:lnTo>
                      <a:lnTo>
                        <a:pt x="274" y="143"/>
                      </a:lnTo>
                      <a:lnTo>
                        <a:pt x="277" y="155"/>
                      </a:lnTo>
                      <a:lnTo>
                        <a:pt x="282" y="167"/>
                      </a:lnTo>
                      <a:lnTo>
                        <a:pt x="220" y="204"/>
                      </a:lnTo>
                      <a:lnTo>
                        <a:pt x="220" y="204"/>
                      </a:lnTo>
                      <a:lnTo>
                        <a:pt x="211" y="192"/>
                      </a:lnTo>
                      <a:lnTo>
                        <a:pt x="201" y="180"/>
                      </a:lnTo>
                      <a:lnTo>
                        <a:pt x="190" y="171"/>
                      </a:lnTo>
                      <a:lnTo>
                        <a:pt x="177" y="162"/>
                      </a:lnTo>
                      <a:lnTo>
                        <a:pt x="163" y="155"/>
                      </a:lnTo>
                      <a:lnTo>
                        <a:pt x="149" y="150"/>
                      </a:lnTo>
                      <a:lnTo>
                        <a:pt x="133" y="147"/>
                      </a:lnTo>
                      <a:lnTo>
                        <a:pt x="117" y="146"/>
                      </a:lnTo>
                      <a:lnTo>
                        <a:pt x="117" y="146"/>
                      </a:lnTo>
                      <a:lnTo>
                        <a:pt x="106" y="147"/>
                      </a:lnTo>
                      <a:lnTo>
                        <a:pt x="94" y="148"/>
                      </a:lnTo>
                      <a:lnTo>
                        <a:pt x="83" y="151"/>
                      </a:lnTo>
                      <a:lnTo>
                        <a:pt x="72" y="155"/>
                      </a:lnTo>
                      <a:lnTo>
                        <a:pt x="62" y="160"/>
                      </a:lnTo>
                      <a:lnTo>
                        <a:pt x="51" y="166"/>
                      </a:lnTo>
                      <a:lnTo>
                        <a:pt x="42" y="173"/>
                      </a:lnTo>
                      <a:lnTo>
                        <a:pt x="34" y="180"/>
                      </a:lnTo>
                      <a:lnTo>
                        <a:pt x="26" y="189"/>
                      </a:lnTo>
                      <a:lnTo>
                        <a:pt x="20" y="198"/>
                      </a:lnTo>
                      <a:lnTo>
                        <a:pt x="14" y="207"/>
                      </a:lnTo>
                      <a:lnTo>
                        <a:pt x="9" y="218"/>
                      </a:lnTo>
                      <a:lnTo>
                        <a:pt x="5" y="229"/>
                      </a:lnTo>
                      <a:lnTo>
                        <a:pt x="2" y="240"/>
                      </a:lnTo>
                      <a:lnTo>
                        <a:pt x="0" y="252"/>
                      </a:lnTo>
                      <a:lnTo>
                        <a:pt x="0" y="264"/>
                      </a:lnTo>
                      <a:lnTo>
                        <a:pt x="0" y="264"/>
                      </a:lnTo>
                      <a:lnTo>
                        <a:pt x="0" y="276"/>
                      </a:lnTo>
                      <a:lnTo>
                        <a:pt x="2" y="287"/>
                      </a:lnTo>
                      <a:lnTo>
                        <a:pt x="5" y="299"/>
                      </a:lnTo>
                      <a:lnTo>
                        <a:pt x="9" y="309"/>
                      </a:lnTo>
                      <a:lnTo>
                        <a:pt x="14" y="320"/>
                      </a:lnTo>
                      <a:lnTo>
                        <a:pt x="20" y="329"/>
                      </a:lnTo>
                      <a:lnTo>
                        <a:pt x="26" y="338"/>
                      </a:lnTo>
                      <a:lnTo>
                        <a:pt x="34" y="348"/>
                      </a:lnTo>
                      <a:lnTo>
                        <a:pt x="42" y="355"/>
                      </a:lnTo>
                      <a:lnTo>
                        <a:pt x="51" y="362"/>
                      </a:lnTo>
                      <a:lnTo>
                        <a:pt x="62" y="368"/>
                      </a:lnTo>
                      <a:lnTo>
                        <a:pt x="72" y="373"/>
                      </a:lnTo>
                      <a:lnTo>
                        <a:pt x="83" y="377"/>
                      </a:lnTo>
                      <a:lnTo>
                        <a:pt x="94" y="379"/>
                      </a:lnTo>
                      <a:lnTo>
                        <a:pt x="106" y="381"/>
                      </a:lnTo>
                      <a:lnTo>
                        <a:pt x="117" y="382"/>
                      </a:lnTo>
                      <a:lnTo>
                        <a:pt x="117" y="382"/>
                      </a:lnTo>
                      <a:lnTo>
                        <a:pt x="132" y="381"/>
                      </a:lnTo>
                      <a:lnTo>
                        <a:pt x="146" y="378"/>
                      </a:lnTo>
                      <a:lnTo>
                        <a:pt x="160" y="374"/>
                      </a:lnTo>
                      <a:lnTo>
                        <a:pt x="172" y="368"/>
                      </a:lnTo>
                      <a:lnTo>
                        <a:pt x="185" y="361"/>
                      </a:lnTo>
                      <a:lnTo>
                        <a:pt x="196" y="352"/>
                      </a:lnTo>
                      <a:lnTo>
                        <a:pt x="206" y="343"/>
                      </a:lnTo>
                      <a:lnTo>
                        <a:pt x="214" y="331"/>
                      </a:lnTo>
                      <a:lnTo>
                        <a:pt x="275" y="362"/>
                      </a:lnTo>
                      <a:lnTo>
                        <a:pt x="275" y="362"/>
                      </a:lnTo>
                      <a:lnTo>
                        <a:pt x="272" y="372"/>
                      </a:lnTo>
                      <a:lnTo>
                        <a:pt x="270" y="382"/>
                      </a:lnTo>
                      <a:lnTo>
                        <a:pt x="268" y="392"/>
                      </a:lnTo>
                      <a:lnTo>
                        <a:pt x="268" y="403"/>
                      </a:lnTo>
                      <a:lnTo>
                        <a:pt x="268" y="403"/>
                      </a:lnTo>
                      <a:lnTo>
                        <a:pt x="268" y="415"/>
                      </a:lnTo>
                      <a:lnTo>
                        <a:pt x="270" y="427"/>
                      </a:lnTo>
                      <a:lnTo>
                        <a:pt x="273" y="438"/>
                      </a:lnTo>
                      <a:lnTo>
                        <a:pt x="277" y="449"/>
                      </a:lnTo>
                      <a:lnTo>
                        <a:pt x="282" y="459"/>
                      </a:lnTo>
                      <a:lnTo>
                        <a:pt x="288" y="469"/>
                      </a:lnTo>
                      <a:lnTo>
                        <a:pt x="294" y="478"/>
                      </a:lnTo>
                      <a:lnTo>
                        <a:pt x="303" y="487"/>
                      </a:lnTo>
                      <a:lnTo>
                        <a:pt x="311" y="494"/>
                      </a:lnTo>
                      <a:lnTo>
                        <a:pt x="320" y="501"/>
                      </a:lnTo>
                      <a:lnTo>
                        <a:pt x="330" y="507"/>
                      </a:lnTo>
                      <a:lnTo>
                        <a:pt x="340" y="512"/>
                      </a:lnTo>
                      <a:lnTo>
                        <a:pt x="351" y="516"/>
                      </a:lnTo>
                      <a:lnTo>
                        <a:pt x="362" y="519"/>
                      </a:lnTo>
                      <a:lnTo>
                        <a:pt x="374" y="520"/>
                      </a:lnTo>
                      <a:lnTo>
                        <a:pt x="386" y="521"/>
                      </a:lnTo>
                      <a:lnTo>
                        <a:pt x="386" y="521"/>
                      </a:lnTo>
                      <a:lnTo>
                        <a:pt x="398" y="520"/>
                      </a:lnTo>
                      <a:lnTo>
                        <a:pt x="409" y="519"/>
                      </a:lnTo>
                      <a:lnTo>
                        <a:pt x="421" y="516"/>
                      </a:lnTo>
                      <a:lnTo>
                        <a:pt x="432" y="512"/>
                      </a:lnTo>
                      <a:lnTo>
                        <a:pt x="442" y="507"/>
                      </a:lnTo>
                      <a:lnTo>
                        <a:pt x="452" y="501"/>
                      </a:lnTo>
                      <a:lnTo>
                        <a:pt x="461" y="494"/>
                      </a:lnTo>
                      <a:lnTo>
                        <a:pt x="469" y="487"/>
                      </a:lnTo>
                      <a:lnTo>
                        <a:pt x="477" y="478"/>
                      </a:lnTo>
                      <a:lnTo>
                        <a:pt x="484" y="469"/>
                      </a:lnTo>
                      <a:lnTo>
                        <a:pt x="489" y="459"/>
                      </a:lnTo>
                      <a:lnTo>
                        <a:pt x="494" y="449"/>
                      </a:lnTo>
                      <a:lnTo>
                        <a:pt x="498" y="438"/>
                      </a:lnTo>
                      <a:lnTo>
                        <a:pt x="501" y="427"/>
                      </a:lnTo>
                      <a:lnTo>
                        <a:pt x="503" y="415"/>
                      </a:lnTo>
                      <a:lnTo>
                        <a:pt x="504" y="403"/>
                      </a:lnTo>
                      <a:lnTo>
                        <a:pt x="504" y="403"/>
                      </a:lnTo>
                      <a:lnTo>
                        <a:pt x="503" y="391"/>
                      </a:lnTo>
                      <a:lnTo>
                        <a:pt x="501" y="380"/>
                      </a:lnTo>
                      <a:lnTo>
                        <a:pt x="498" y="368"/>
                      </a:lnTo>
                      <a:lnTo>
                        <a:pt x="494" y="358"/>
                      </a:lnTo>
                      <a:lnTo>
                        <a:pt x="489" y="347"/>
                      </a:lnTo>
                      <a:lnTo>
                        <a:pt x="484" y="337"/>
                      </a:lnTo>
                      <a:lnTo>
                        <a:pt x="477" y="328"/>
                      </a:lnTo>
                      <a:lnTo>
                        <a:pt x="469" y="319"/>
                      </a:lnTo>
                      <a:lnTo>
                        <a:pt x="461" y="312"/>
                      </a:lnTo>
                      <a:lnTo>
                        <a:pt x="452" y="305"/>
                      </a:lnTo>
                      <a:lnTo>
                        <a:pt x="442" y="299"/>
                      </a:lnTo>
                      <a:lnTo>
                        <a:pt x="432" y="294"/>
                      </a:lnTo>
                      <a:lnTo>
                        <a:pt x="421" y="290"/>
                      </a:lnTo>
                      <a:lnTo>
                        <a:pt x="409" y="288"/>
                      </a:lnTo>
                      <a:lnTo>
                        <a:pt x="398" y="286"/>
                      </a:lnTo>
                      <a:lnTo>
                        <a:pt x="386" y="285"/>
                      </a:lnTo>
                      <a:lnTo>
                        <a:pt x="386" y="285"/>
                      </a:lnTo>
                      <a:close/>
                      <a:moveTo>
                        <a:pt x="389" y="25"/>
                      </a:moveTo>
                      <a:lnTo>
                        <a:pt x="389" y="25"/>
                      </a:lnTo>
                      <a:lnTo>
                        <a:pt x="398" y="25"/>
                      </a:lnTo>
                      <a:lnTo>
                        <a:pt x="408" y="27"/>
                      </a:lnTo>
                      <a:lnTo>
                        <a:pt x="416" y="29"/>
                      </a:lnTo>
                      <a:lnTo>
                        <a:pt x="426" y="32"/>
                      </a:lnTo>
                      <a:lnTo>
                        <a:pt x="434" y="36"/>
                      </a:lnTo>
                      <a:lnTo>
                        <a:pt x="442" y="41"/>
                      </a:lnTo>
                      <a:lnTo>
                        <a:pt x="449" y="46"/>
                      </a:lnTo>
                      <a:lnTo>
                        <a:pt x="455" y="52"/>
                      </a:lnTo>
                      <a:lnTo>
                        <a:pt x="461" y="58"/>
                      </a:lnTo>
                      <a:lnTo>
                        <a:pt x="466" y="65"/>
                      </a:lnTo>
                      <a:lnTo>
                        <a:pt x="471" y="73"/>
                      </a:lnTo>
                      <a:lnTo>
                        <a:pt x="475" y="81"/>
                      </a:lnTo>
                      <a:lnTo>
                        <a:pt x="478" y="89"/>
                      </a:lnTo>
                      <a:lnTo>
                        <a:pt x="480" y="99"/>
                      </a:lnTo>
                      <a:lnTo>
                        <a:pt x="482" y="108"/>
                      </a:lnTo>
                      <a:lnTo>
                        <a:pt x="482" y="118"/>
                      </a:lnTo>
                      <a:lnTo>
                        <a:pt x="482" y="118"/>
                      </a:lnTo>
                      <a:lnTo>
                        <a:pt x="482" y="127"/>
                      </a:lnTo>
                      <a:lnTo>
                        <a:pt x="480" y="136"/>
                      </a:lnTo>
                      <a:lnTo>
                        <a:pt x="478" y="145"/>
                      </a:lnTo>
                      <a:lnTo>
                        <a:pt x="475" y="154"/>
                      </a:lnTo>
                      <a:lnTo>
                        <a:pt x="471" y="162"/>
                      </a:lnTo>
                      <a:lnTo>
                        <a:pt x="466" y="169"/>
                      </a:lnTo>
                      <a:lnTo>
                        <a:pt x="461" y="176"/>
                      </a:lnTo>
                      <a:lnTo>
                        <a:pt x="455" y="183"/>
                      </a:lnTo>
                      <a:lnTo>
                        <a:pt x="449" y="189"/>
                      </a:lnTo>
                      <a:lnTo>
                        <a:pt x="442" y="194"/>
                      </a:lnTo>
                      <a:lnTo>
                        <a:pt x="434" y="199"/>
                      </a:lnTo>
                      <a:lnTo>
                        <a:pt x="426" y="203"/>
                      </a:lnTo>
                      <a:lnTo>
                        <a:pt x="416" y="206"/>
                      </a:lnTo>
                      <a:lnTo>
                        <a:pt x="408" y="208"/>
                      </a:lnTo>
                      <a:lnTo>
                        <a:pt x="398" y="209"/>
                      </a:lnTo>
                      <a:lnTo>
                        <a:pt x="389" y="210"/>
                      </a:lnTo>
                      <a:lnTo>
                        <a:pt x="389" y="210"/>
                      </a:lnTo>
                      <a:lnTo>
                        <a:pt x="380" y="209"/>
                      </a:lnTo>
                      <a:lnTo>
                        <a:pt x="371" y="208"/>
                      </a:lnTo>
                      <a:lnTo>
                        <a:pt x="362" y="206"/>
                      </a:lnTo>
                      <a:lnTo>
                        <a:pt x="353" y="203"/>
                      </a:lnTo>
                      <a:lnTo>
                        <a:pt x="345" y="199"/>
                      </a:lnTo>
                      <a:lnTo>
                        <a:pt x="338" y="194"/>
                      </a:lnTo>
                      <a:lnTo>
                        <a:pt x="331" y="189"/>
                      </a:lnTo>
                      <a:lnTo>
                        <a:pt x="324" y="183"/>
                      </a:lnTo>
                      <a:lnTo>
                        <a:pt x="318" y="176"/>
                      </a:lnTo>
                      <a:lnTo>
                        <a:pt x="313" y="169"/>
                      </a:lnTo>
                      <a:lnTo>
                        <a:pt x="308" y="162"/>
                      </a:lnTo>
                      <a:lnTo>
                        <a:pt x="304" y="154"/>
                      </a:lnTo>
                      <a:lnTo>
                        <a:pt x="301" y="145"/>
                      </a:lnTo>
                      <a:lnTo>
                        <a:pt x="298" y="136"/>
                      </a:lnTo>
                      <a:lnTo>
                        <a:pt x="297" y="127"/>
                      </a:lnTo>
                      <a:lnTo>
                        <a:pt x="296" y="118"/>
                      </a:lnTo>
                      <a:lnTo>
                        <a:pt x="296" y="118"/>
                      </a:lnTo>
                      <a:lnTo>
                        <a:pt x="297" y="108"/>
                      </a:lnTo>
                      <a:lnTo>
                        <a:pt x="298" y="99"/>
                      </a:lnTo>
                      <a:lnTo>
                        <a:pt x="301" y="89"/>
                      </a:lnTo>
                      <a:lnTo>
                        <a:pt x="304" y="81"/>
                      </a:lnTo>
                      <a:lnTo>
                        <a:pt x="308" y="73"/>
                      </a:lnTo>
                      <a:lnTo>
                        <a:pt x="313" y="65"/>
                      </a:lnTo>
                      <a:lnTo>
                        <a:pt x="318" y="58"/>
                      </a:lnTo>
                      <a:lnTo>
                        <a:pt x="324" y="52"/>
                      </a:lnTo>
                      <a:lnTo>
                        <a:pt x="331" y="46"/>
                      </a:lnTo>
                      <a:lnTo>
                        <a:pt x="338" y="41"/>
                      </a:lnTo>
                      <a:lnTo>
                        <a:pt x="345" y="36"/>
                      </a:lnTo>
                      <a:lnTo>
                        <a:pt x="353" y="32"/>
                      </a:lnTo>
                      <a:lnTo>
                        <a:pt x="362" y="29"/>
                      </a:lnTo>
                      <a:lnTo>
                        <a:pt x="371" y="27"/>
                      </a:lnTo>
                      <a:lnTo>
                        <a:pt x="380" y="25"/>
                      </a:lnTo>
                      <a:lnTo>
                        <a:pt x="389" y="25"/>
                      </a:lnTo>
                      <a:lnTo>
                        <a:pt x="389" y="25"/>
                      </a:lnTo>
                      <a:close/>
                      <a:moveTo>
                        <a:pt x="117" y="357"/>
                      </a:moveTo>
                      <a:lnTo>
                        <a:pt x="117" y="357"/>
                      </a:lnTo>
                      <a:lnTo>
                        <a:pt x="108" y="356"/>
                      </a:lnTo>
                      <a:lnTo>
                        <a:pt x="99" y="355"/>
                      </a:lnTo>
                      <a:lnTo>
                        <a:pt x="90" y="353"/>
                      </a:lnTo>
                      <a:lnTo>
                        <a:pt x="82" y="350"/>
                      </a:lnTo>
                      <a:lnTo>
                        <a:pt x="74" y="346"/>
                      </a:lnTo>
                      <a:lnTo>
                        <a:pt x="66" y="340"/>
                      </a:lnTo>
                      <a:lnTo>
                        <a:pt x="58" y="335"/>
                      </a:lnTo>
                      <a:lnTo>
                        <a:pt x="51" y="329"/>
                      </a:lnTo>
                      <a:lnTo>
                        <a:pt x="45" y="322"/>
                      </a:lnTo>
                      <a:lnTo>
                        <a:pt x="40" y="315"/>
                      </a:lnTo>
                      <a:lnTo>
                        <a:pt x="36" y="308"/>
                      </a:lnTo>
                      <a:lnTo>
                        <a:pt x="32" y="300"/>
                      </a:lnTo>
                      <a:lnTo>
                        <a:pt x="29" y="291"/>
                      </a:lnTo>
                      <a:lnTo>
                        <a:pt x="26" y="282"/>
                      </a:lnTo>
                      <a:lnTo>
                        <a:pt x="25" y="273"/>
                      </a:lnTo>
                      <a:lnTo>
                        <a:pt x="24" y="264"/>
                      </a:lnTo>
                      <a:lnTo>
                        <a:pt x="24" y="264"/>
                      </a:lnTo>
                      <a:lnTo>
                        <a:pt x="25" y="254"/>
                      </a:lnTo>
                      <a:lnTo>
                        <a:pt x="26" y="245"/>
                      </a:lnTo>
                      <a:lnTo>
                        <a:pt x="29" y="237"/>
                      </a:lnTo>
                      <a:lnTo>
                        <a:pt x="32" y="228"/>
                      </a:lnTo>
                      <a:lnTo>
                        <a:pt x="36" y="220"/>
                      </a:lnTo>
                      <a:lnTo>
                        <a:pt x="40" y="211"/>
                      </a:lnTo>
                      <a:lnTo>
                        <a:pt x="45" y="204"/>
                      </a:lnTo>
                      <a:lnTo>
                        <a:pt x="51" y="198"/>
                      </a:lnTo>
                      <a:lnTo>
                        <a:pt x="58" y="192"/>
                      </a:lnTo>
                      <a:lnTo>
                        <a:pt x="66" y="187"/>
                      </a:lnTo>
                      <a:lnTo>
                        <a:pt x="74" y="182"/>
                      </a:lnTo>
                      <a:lnTo>
                        <a:pt x="82" y="178"/>
                      </a:lnTo>
                      <a:lnTo>
                        <a:pt x="90" y="175"/>
                      </a:lnTo>
                      <a:lnTo>
                        <a:pt x="99" y="173"/>
                      </a:lnTo>
                      <a:lnTo>
                        <a:pt x="108" y="171"/>
                      </a:lnTo>
                      <a:lnTo>
                        <a:pt x="117" y="171"/>
                      </a:lnTo>
                      <a:lnTo>
                        <a:pt x="117" y="171"/>
                      </a:lnTo>
                      <a:lnTo>
                        <a:pt x="127" y="171"/>
                      </a:lnTo>
                      <a:lnTo>
                        <a:pt x="136" y="173"/>
                      </a:lnTo>
                      <a:lnTo>
                        <a:pt x="145" y="175"/>
                      </a:lnTo>
                      <a:lnTo>
                        <a:pt x="153" y="178"/>
                      </a:lnTo>
                      <a:lnTo>
                        <a:pt x="161" y="182"/>
                      </a:lnTo>
                      <a:lnTo>
                        <a:pt x="169" y="187"/>
                      </a:lnTo>
                      <a:lnTo>
                        <a:pt x="176" y="192"/>
                      </a:lnTo>
                      <a:lnTo>
                        <a:pt x="184" y="198"/>
                      </a:lnTo>
                      <a:lnTo>
                        <a:pt x="189" y="204"/>
                      </a:lnTo>
                      <a:lnTo>
                        <a:pt x="195" y="211"/>
                      </a:lnTo>
                      <a:lnTo>
                        <a:pt x="199" y="220"/>
                      </a:lnTo>
                      <a:lnTo>
                        <a:pt x="203" y="228"/>
                      </a:lnTo>
                      <a:lnTo>
                        <a:pt x="206" y="237"/>
                      </a:lnTo>
                      <a:lnTo>
                        <a:pt x="209" y="245"/>
                      </a:lnTo>
                      <a:lnTo>
                        <a:pt x="210" y="254"/>
                      </a:lnTo>
                      <a:lnTo>
                        <a:pt x="211" y="264"/>
                      </a:lnTo>
                      <a:lnTo>
                        <a:pt x="211" y="264"/>
                      </a:lnTo>
                      <a:lnTo>
                        <a:pt x="210" y="273"/>
                      </a:lnTo>
                      <a:lnTo>
                        <a:pt x="209" y="282"/>
                      </a:lnTo>
                      <a:lnTo>
                        <a:pt x="206" y="291"/>
                      </a:lnTo>
                      <a:lnTo>
                        <a:pt x="203" y="300"/>
                      </a:lnTo>
                      <a:lnTo>
                        <a:pt x="199" y="308"/>
                      </a:lnTo>
                      <a:lnTo>
                        <a:pt x="195" y="315"/>
                      </a:lnTo>
                      <a:lnTo>
                        <a:pt x="189" y="322"/>
                      </a:lnTo>
                      <a:lnTo>
                        <a:pt x="184" y="329"/>
                      </a:lnTo>
                      <a:lnTo>
                        <a:pt x="176" y="335"/>
                      </a:lnTo>
                      <a:lnTo>
                        <a:pt x="169" y="340"/>
                      </a:lnTo>
                      <a:lnTo>
                        <a:pt x="161" y="346"/>
                      </a:lnTo>
                      <a:lnTo>
                        <a:pt x="153" y="350"/>
                      </a:lnTo>
                      <a:lnTo>
                        <a:pt x="145" y="353"/>
                      </a:lnTo>
                      <a:lnTo>
                        <a:pt x="136" y="355"/>
                      </a:lnTo>
                      <a:lnTo>
                        <a:pt x="127" y="356"/>
                      </a:lnTo>
                      <a:lnTo>
                        <a:pt x="117" y="357"/>
                      </a:lnTo>
                      <a:lnTo>
                        <a:pt x="117" y="357"/>
                      </a:lnTo>
                      <a:close/>
                      <a:moveTo>
                        <a:pt x="386" y="496"/>
                      </a:moveTo>
                      <a:lnTo>
                        <a:pt x="386" y="496"/>
                      </a:lnTo>
                      <a:lnTo>
                        <a:pt x="376" y="496"/>
                      </a:lnTo>
                      <a:lnTo>
                        <a:pt x="367" y="494"/>
                      </a:lnTo>
                      <a:lnTo>
                        <a:pt x="358" y="492"/>
                      </a:lnTo>
                      <a:lnTo>
                        <a:pt x="350" y="489"/>
                      </a:lnTo>
                      <a:lnTo>
                        <a:pt x="342" y="485"/>
                      </a:lnTo>
                      <a:lnTo>
                        <a:pt x="334" y="480"/>
                      </a:lnTo>
                      <a:lnTo>
                        <a:pt x="327" y="475"/>
                      </a:lnTo>
                      <a:lnTo>
                        <a:pt x="321" y="469"/>
                      </a:lnTo>
                      <a:lnTo>
                        <a:pt x="315" y="462"/>
                      </a:lnTo>
                      <a:lnTo>
                        <a:pt x="309" y="455"/>
                      </a:lnTo>
                      <a:lnTo>
                        <a:pt x="305" y="447"/>
                      </a:lnTo>
                      <a:lnTo>
                        <a:pt x="301" y="439"/>
                      </a:lnTo>
                      <a:lnTo>
                        <a:pt x="297" y="430"/>
                      </a:lnTo>
                      <a:lnTo>
                        <a:pt x="295" y="422"/>
                      </a:lnTo>
                      <a:lnTo>
                        <a:pt x="293" y="413"/>
                      </a:lnTo>
                      <a:lnTo>
                        <a:pt x="293" y="403"/>
                      </a:lnTo>
                      <a:lnTo>
                        <a:pt x="293" y="403"/>
                      </a:lnTo>
                      <a:lnTo>
                        <a:pt x="293" y="395"/>
                      </a:lnTo>
                      <a:lnTo>
                        <a:pt x="294" y="386"/>
                      </a:lnTo>
                      <a:lnTo>
                        <a:pt x="296" y="378"/>
                      </a:lnTo>
                      <a:lnTo>
                        <a:pt x="299" y="370"/>
                      </a:lnTo>
                      <a:lnTo>
                        <a:pt x="308" y="354"/>
                      </a:lnTo>
                      <a:lnTo>
                        <a:pt x="309" y="352"/>
                      </a:lnTo>
                      <a:lnTo>
                        <a:pt x="309" y="352"/>
                      </a:lnTo>
                      <a:lnTo>
                        <a:pt x="316" y="343"/>
                      </a:lnTo>
                      <a:lnTo>
                        <a:pt x="324" y="334"/>
                      </a:lnTo>
                      <a:lnTo>
                        <a:pt x="332" y="327"/>
                      </a:lnTo>
                      <a:lnTo>
                        <a:pt x="342" y="321"/>
                      </a:lnTo>
                      <a:lnTo>
                        <a:pt x="352" y="316"/>
                      </a:lnTo>
                      <a:lnTo>
                        <a:pt x="363" y="313"/>
                      </a:lnTo>
                      <a:lnTo>
                        <a:pt x="374" y="311"/>
                      </a:lnTo>
                      <a:lnTo>
                        <a:pt x="386" y="310"/>
                      </a:lnTo>
                      <a:lnTo>
                        <a:pt x="386" y="310"/>
                      </a:lnTo>
                      <a:lnTo>
                        <a:pt x="395" y="311"/>
                      </a:lnTo>
                      <a:lnTo>
                        <a:pt x="404" y="312"/>
                      </a:lnTo>
                      <a:lnTo>
                        <a:pt x="413" y="314"/>
                      </a:lnTo>
                      <a:lnTo>
                        <a:pt x="422" y="317"/>
                      </a:lnTo>
                      <a:lnTo>
                        <a:pt x="431" y="321"/>
                      </a:lnTo>
                      <a:lnTo>
                        <a:pt x="438" y="326"/>
                      </a:lnTo>
                      <a:lnTo>
                        <a:pt x="445" y="331"/>
                      </a:lnTo>
                      <a:lnTo>
                        <a:pt x="452" y="337"/>
                      </a:lnTo>
                      <a:lnTo>
                        <a:pt x="458" y="345"/>
                      </a:lnTo>
                      <a:lnTo>
                        <a:pt x="463" y="352"/>
                      </a:lnTo>
                      <a:lnTo>
                        <a:pt x="468" y="359"/>
                      </a:lnTo>
                      <a:lnTo>
                        <a:pt x="471" y="367"/>
                      </a:lnTo>
                      <a:lnTo>
                        <a:pt x="475" y="376"/>
                      </a:lnTo>
                      <a:lnTo>
                        <a:pt x="477" y="385"/>
                      </a:lnTo>
                      <a:lnTo>
                        <a:pt x="478" y="394"/>
                      </a:lnTo>
                      <a:lnTo>
                        <a:pt x="479" y="403"/>
                      </a:lnTo>
                      <a:lnTo>
                        <a:pt x="479" y="403"/>
                      </a:lnTo>
                      <a:lnTo>
                        <a:pt x="478" y="413"/>
                      </a:lnTo>
                      <a:lnTo>
                        <a:pt x="477" y="422"/>
                      </a:lnTo>
                      <a:lnTo>
                        <a:pt x="475" y="430"/>
                      </a:lnTo>
                      <a:lnTo>
                        <a:pt x="471" y="439"/>
                      </a:lnTo>
                      <a:lnTo>
                        <a:pt x="468" y="447"/>
                      </a:lnTo>
                      <a:lnTo>
                        <a:pt x="463" y="455"/>
                      </a:lnTo>
                      <a:lnTo>
                        <a:pt x="458" y="462"/>
                      </a:lnTo>
                      <a:lnTo>
                        <a:pt x="452" y="469"/>
                      </a:lnTo>
                      <a:lnTo>
                        <a:pt x="445" y="475"/>
                      </a:lnTo>
                      <a:lnTo>
                        <a:pt x="438" y="480"/>
                      </a:lnTo>
                      <a:lnTo>
                        <a:pt x="431" y="485"/>
                      </a:lnTo>
                      <a:lnTo>
                        <a:pt x="422" y="489"/>
                      </a:lnTo>
                      <a:lnTo>
                        <a:pt x="413" y="492"/>
                      </a:lnTo>
                      <a:lnTo>
                        <a:pt x="404" y="494"/>
                      </a:lnTo>
                      <a:lnTo>
                        <a:pt x="395" y="496"/>
                      </a:lnTo>
                      <a:lnTo>
                        <a:pt x="386" y="496"/>
                      </a:lnTo>
                      <a:lnTo>
                        <a:pt x="386" y="49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57" name="îsḷíḍe"/>
                <p:cNvSpPr/>
                <p:nvPr/>
              </p:nvSpPr>
              <p:spPr bwMode="auto">
                <a:xfrm>
                  <a:off x="554038" y="3122613"/>
                  <a:ext cx="120650" cy="223838"/>
                </a:xfrm>
                <a:custGeom>
                  <a:avLst/>
                  <a:gdLst>
                    <a:gd name="T0" fmla="*/ 66 w 76"/>
                    <a:gd name="T1" fmla="*/ 70 h 141"/>
                    <a:gd name="T2" fmla="*/ 56 w 76"/>
                    <a:gd name="T3" fmla="*/ 63 h 141"/>
                    <a:gd name="T4" fmla="*/ 42 w 76"/>
                    <a:gd name="T5" fmla="*/ 59 h 141"/>
                    <a:gd name="T6" fmla="*/ 42 w 76"/>
                    <a:gd name="T7" fmla="*/ 19 h 141"/>
                    <a:gd name="T8" fmla="*/ 53 w 76"/>
                    <a:gd name="T9" fmla="*/ 25 h 141"/>
                    <a:gd name="T10" fmla="*/ 56 w 76"/>
                    <a:gd name="T11" fmla="*/ 30 h 141"/>
                    <a:gd name="T12" fmla="*/ 73 w 76"/>
                    <a:gd name="T13" fmla="*/ 35 h 141"/>
                    <a:gd name="T14" fmla="*/ 72 w 76"/>
                    <a:gd name="T15" fmla="*/ 29 h 141"/>
                    <a:gd name="T16" fmla="*/ 65 w 76"/>
                    <a:gd name="T17" fmla="*/ 19 h 141"/>
                    <a:gd name="T18" fmla="*/ 61 w 76"/>
                    <a:gd name="T19" fmla="*/ 15 h 141"/>
                    <a:gd name="T20" fmla="*/ 53 w 76"/>
                    <a:gd name="T21" fmla="*/ 10 h 141"/>
                    <a:gd name="T22" fmla="*/ 42 w 76"/>
                    <a:gd name="T23" fmla="*/ 8 h 141"/>
                    <a:gd name="T24" fmla="*/ 34 w 76"/>
                    <a:gd name="T25" fmla="*/ 0 h 141"/>
                    <a:gd name="T26" fmla="*/ 34 w 76"/>
                    <a:gd name="T27" fmla="*/ 8 h 141"/>
                    <a:gd name="T28" fmla="*/ 22 w 76"/>
                    <a:gd name="T29" fmla="*/ 10 h 141"/>
                    <a:gd name="T30" fmla="*/ 13 w 76"/>
                    <a:gd name="T31" fmla="*/ 15 h 141"/>
                    <a:gd name="T32" fmla="*/ 9 w 76"/>
                    <a:gd name="T33" fmla="*/ 20 h 141"/>
                    <a:gd name="T34" fmla="*/ 3 w 76"/>
                    <a:gd name="T35" fmla="*/ 32 h 141"/>
                    <a:gd name="T36" fmla="*/ 3 w 76"/>
                    <a:gd name="T37" fmla="*/ 39 h 141"/>
                    <a:gd name="T38" fmla="*/ 6 w 76"/>
                    <a:gd name="T39" fmla="*/ 54 h 141"/>
                    <a:gd name="T40" fmla="*/ 11 w 76"/>
                    <a:gd name="T41" fmla="*/ 59 h 141"/>
                    <a:gd name="T42" fmla="*/ 17 w 76"/>
                    <a:gd name="T43" fmla="*/ 64 h 141"/>
                    <a:gd name="T44" fmla="*/ 34 w 76"/>
                    <a:gd name="T45" fmla="*/ 70 h 141"/>
                    <a:gd name="T46" fmla="*/ 34 w 76"/>
                    <a:gd name="T47" fmla="*/ 114 h 141"/>
                    <a:gd name="T48" fmla="*/ 26 w 76"/>
                    <a:gd name="T49" fmla="*/ 112 h 141"/>
                    <a:gd name="T50" fmla="*/ 20 w 76"/>
                    <a:gd name="T51" fmla="*/ 106 h 141"/>
                    <a:gd name="T52" fmla="*/ 18 w 76"/>
                    <a:gd name="T53" fmla="*/ 103 h 141"/>
                    <a:gd name="T54" fmla="*/ 14 w 76"/>
                    <a:gd name="T55" fmla="*/ 90 h 141"/>
                    <a:gd name="T56" fmla="*/ 0 w 76"/>
                    <a:gd name="T57" fmla="*/ 92 h 141"/>
                    <a:gd name="T58" fmla="*/ 4 w 76"/>
                    <a:gd name="T59" fmla="*/ 107 h 141"/>
                    <a:gd name="T60" fmla="*/ 6 w 76"/>
                    <a:gd name="T61" fmla="*/ 111 h 141"/>
                    <a:gd name="T62" fmla="*/ 17 w 76"/>
                    <a:gd name="T63" fmla="*/ 121 h 141"/>
                    <a:gd name="T64" fmla="*/ 25 w 76"/>
                    <a:gd name="T65" fmla="*/ 124 h 141"/>
                    <a:gd name="T66" fmla="*/ 34 w 76"/>
                    <a:gd name="T67" fmla="*/ 141 h 141"/>
                    <a:gd name="T68" fmla="*/ 42 w 76"/>
                    <a:gd name="T69" fmla="*/ 126 h 141"/>
                    <a:gd name="T70" fmla="*/ 49 w 76"/>
                    <a:gd name="T71" fmla="*/ 125 h 141"/>
                    <a:gd name="T72" fmla="*/ 61 w 76"/>
                    <a:gd name="T73" fmla="*/ 120 h 141"/>
                    <a:gd name="T74" fmla="*/ 66 w 76"/>
                    <a:gd name="T75" fmla="*/ 115 h 141"/>
                    <a:gd name="T76" fmla="*/ 73 w 76"/>
                    <a:gd name="T77" fmla="*/ 105 h 141"/>
                    <a:gd name="T78" fmla="*/ 76 w 76"/>
                    <a:gd name="T79" fmla="*/ 92 h 141"/>
                    <a:gd name="T80" fmla="*/ 75 w 76"/>
                    <a:gd name="T81" fmla="*/ 85 h 141"/>
                    <a:gd name="T82" fmla="*/ 73 w 76"/>
                    <a:gd name="T83" fmla="*/ 80 h 141"/>
                    <a:gd name="T84" fmla="*/ 66 w 76"/>
                    <a:gd name="T85" fmla="*/ 70 h 141"/>
                    <a:gd name="T86" fmla="*/ 34 w 76"/>
                    <a:gd name="T87" fmla="*/ 57 h 141"/>
                    <a:gd name="T88" fmla="*/ 26 w 76"/>
                    <a:gd name="T89" fmla="*/ 54 h 141"/>
                    <a:gd name="T90" fmla="*/ 21 w 76"/>
                    <a:gd name="T91" fmla="*/ 50 h 141"/>
                    <a:gd name="T92" fmla="*/ 18 w 76"/>
                    <a:gd name="T93" fmla="*/ 44 h 141"/>
                    <a:gd name="T94" fmla="*/ 17 w 76"/>
                    <a:gd name="T95" fmla="*/ 38 h 141"/>
                    <a:gd name="T96" fmla="*/ 18 w 76"/>
                    <a:gd name="T97" fmla="*/ 31 h 141"/>
                    <a:gd name="T98" fmla="*/ 21 w 76"/>
                    <a:gd name="T99" fmla="*/ 26 h 141"/>
                    <a:gd name="T100" fmla="*/ 24 w 76"/>
                    <a:gd name="T101" fmla="*/ 23 h 141"/>
                    <a:gd name="T102" fmla="*/ 30 w 76"/>
                    <a:gd name="T103" fmla="*/ 20 h 141"/>
                    <a:gd name="T104" fmla="*/ 34 w 76"/>
                    <a:gd name="T105" fmla="*/ 57 h 141"/>
                    <a:gd name="T106" fmla="*/ 55 w 76"/>
                    <a:gd name="T107" fmla="*/ 107 h 141"/>
                    <a:gd name="T108" fmla="*/ 49 w 76"/>
                    <a:gd name="T109" fmla="*/ 112 h 141"/>
                    <a:gd name="T110" fmla="*/ 42 w 76"/>
                    <a:gd name="T111" fmla="*/ 114 h 141"/>
                    <a:gd name="T112" fmla="*/ 42 w 76"/>
                    <a:gd name="T113" fmla="*/ 72 h 141"/>
                    <a:gd name="T114" fmla="*/ 54 w 76"/>
                    <a:gd name="T115" fmla="*/ 78 h 141"/>
                    <a:gd name="T116" fmla="*/ 57 w 76"/>
                    <a:gd name="T117" fmla="*/ 81 h 141"/>
                    <a:gd name="T118" fmla="*/ 60 w 76"/>
                    <a:gd name="T119" fmla="*/ 93 h 141"/>
                    <a:gd name="T120" fmla="*/ 60 w 76"/>
                    <a:gd name="T121" fmla="*/ 97 h 141"/>
                    <a:gd name="T122" fmla="*/ 58 w 76"/>
                    <a:gd name="T123" fmla="*/ 104 h 141"/>
                    <a:gd name="T124" fmla="*/ 55 w 76"/>
                    <a:gd name="T125" fmla="*/ 10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141">
                      <a:moveTo>
                        <a:pt x="66" y="70"/>
                      </a:moveTo>
                      <a:lnTo>
                        <a:pt x="66" y="70"/>
                      </a:lnTo>
                      <a:lnTo>
                        <a:pt x="62" y="66"/>
                      </a:lnTo>
                      <a:lnTo>
                        <a:pt x="56" y="63"/>
                      </a:lnTo>
                      <a:lnTo>
                        <a:pt x="56" y="63"/>
                      </a:lnTo>
                      <a:lnTo>
                        <a:pt x="42" y="59"/>
                      </a:lnTo>
                      <a:lnTo>
                        <a:pt x="42" y="19"/>
                      </a:lnTo>
                      <a:lnTo>
                        <a:pt x="42" y="19"/>
                      </a:lnTo>
                      <a:lnTo>
                        <a:pt x="48" y="21"/>
                      </a:lnTo>
                      <a:lnTo>
                        <a:pt x="53" y="25"/>
                      </a:lnTo>
                      <a:lnTo>
                        <a:pt x="53" y="25"/>
                      </a:lnTo>
                      <a:lnTo>
                        <a:pt x="56" y="30"/>
                      </a:lnTo>
                      <a:lnTo>
                        <a:pt x="58" y="37"/>
                      </a:lnTo>
                      <a:lnTo>
                        <a:pt x="73" y="35"/>
                      </a:lnTo>
                      <a:lnTo>
                        <a:pt x="73" y="35"/>
                      </a:lnTo>
                      <a:lnTo>
                        <a:pt x="72" y="29"/>
                      </a:lnTo>
                      <a:lnTo>
                        <a:pt x="68" y="24"/>
                      </a:lnTo>
                      <a:lnTo>
                        <a:pt x="65" y="19"/>
                      </a:lnTo>
                      <a:lnTo>
                        <a:pt x="61" y="15"/>
                      </a:lnTo>
                      <a:lnTo>
                        <a:pt x="61" y="15"/>
                      </a:lnTo>
                      <a:lnTo>
                        <a:pt x="57" y="12"/>
                      </a:lnTo>
                      <a:lnTo>
                        <a:pt x="53" y="10"/>
                      </a:lnTo>
                      <a:lnTo>
                        <a:pt x="48" y="9"/>
                      </a:lnTo>
                      <a:lnTo>
                        <a:pt x="42" y="8"/>
                      </a:lnTo>
                      <a:lnTo>
                        <a:pt x="42" y="0"/>
                      </a:lnTo>
                      <a:lnTo>
                        <a:pt x="34" y="0"/>
                      </a:lnTo>
                      <a:lnTo>
                        <a:pt x="34" y="8"/>
                      </a:lnTo>
                      <a:lnTo>
                        <a:pt x="34" y="8"/>
                      </a:lnTo>
                      <a:lnTo>
                        <a:pt x="27" y="9"/>
                      </a:lnTo>
                      <a:lnTo>
                        <a:pt x="22" y="10"/>
                      </a:lnTo>
                      <a:lnTo>
                        <a:pt x="17" y="12"/>
                      </a:lnTo>
                      <a:lnTo>
                        <a:pt x="13" y="15"/>
                      </a:lnTo>
                      <a:lnTo>
                        <a:pt x="13" y="15"/>
                      </a:lnTo>
                      <a:lnTo>
                        <a:pt x="9" y="20"/>
                      </a:lnTo>
                      <a:lnTo>
                        <a:pt x="5" y="26"/>
                      </a:lnTo>
                      <a:lnTo>
                        <a:pt x="3" y="32"/>
                      </a:lnTo>
                      <a:lnTo>
                        <a:pt x="3" y="39"/>
                      </a:lnTo>
                      <a:lnTo>
                        <a:pt x="3" y="39"/>
                      </a:lnTo>
                      <a:lnTo>
                        <a:pt x="4" y="47"/>
                      </a:lnTo>
                      <a:lnTo>
                        <a:pt x="6" y="54"/>
                      </a:lnTo>
                      <a:lnTo>
                        <a:pt x="6" y="54"/>
                      </a:lnTo>
                      <a:lnTo>
                        <a:pt x="11" y="59"/>
                      </a:lnTo>
                      <a:lnTo>
                        <a:pt x="17" y="64"/>
                      </a:lnTo>
                      <a:lnTo>
                        <a:pt x="17" y="64"/>
                      </a:lnTo>
                      <a:lnTo>
                        <a:pt x="25" y="68"/>
                      </a:lnTo>
                      <a:lnTo>
                        <a:pt x="34" y="70"/>
                      </a:lnTo>
                      <a:lnTo>
                        <a:pt x="34" y="114"/>
                      </a:lnTo>
                      <a:lnTo>
                        <a:pt x="34" y="114"/>
                      </a:lnTo>
                      <a:lnTo>
                        <a:pt x="30" y="113"/>
                      </a:lnTo>
                      <a:lnTo>
                        <a:pt x="26" y="112"/>
                      </a:lnTo>
                      <a:lnTo>
                        <a:pt x="23" y="109"/>
                      </a:lnTo>
                      <a:lnTo>
                        <a:pt x="20" y="106"/>
                      </a:lnTo>
                      <a:lnTo>
                        <a:pt x="20" y="106"/>
                      </a:lnTo>
                      <a:lnTo>
                        <a:pt x="18" y="103"/>
                      </a:lnTo>
                      <a:lnTo>
                        <a:pt x="17" y="99"/>
                      </a:lnTo>
                      <a:lnTo>
                        <a:pt x="14" y="90"/>
                      </a:lnTo>
                      <a:lnTo>
                        <a:pt x="0" y="92"/>
                      </a:lnTo>
                      <a:lnTo>
                        <a:pt x="0" y="92"/>
                      </a:lnTo>
                      <a:lnTo>
                        <a:pt x="2" y="102"/>
                      </a:lnTo>
                      <a:lnTo>
                        <a:pt x="4" y="107"/>
                      </a:lnTo>
                      <a:lnTo>
                        <a:pt x="6" y="111"/>
                      </a:lnTo>
                      <a:lnTo>
                        <a:pt x="6" y="111"/>
                      </a:lnTo>
                      <a:lnTo>
                        <a:pt x="11" y="117"/>
                      </a:lnTo>
                      <a:lnTo>
                        <a:pt x="17" y="121"/>
                      </a:lnTo>
                      <a:lnTo>
                        <a:pt x="17" y="121"/>
                      </a:lnTo>
                      <a:lnTo>
                        <a:pt x="25" y="124"/>
                      </a:lnTo>
                      <a:lnTo>
                        <a:pt x="34" y="126"/>
                      </a:lnTo>
                      <a:lnTo>
                        <a:pt x="34" y="141"/>
                      </a:lnTo>
                      <a:lnTo>
                        <a:pt x="42" y="141"/>
                      </a:lnTo>
                      <a:lnTo>
                        <a:pt x="42" y="126"/>
                      </a:lnTo>
                      <a:lnTo>
                        <a:pt x="42" y="126"/>
                      </a:lnTo>
                      <a:lnTo>
                        <a:pt x="49" y="125"/>
                      </a:lnTo>
                      <a:lnTo>
                        <a:pt x="55" y="123"/>
                      </a:lnTo>
                      <a:lnTo>
                        <a:pt x="61" y="120"/>
                      </a:lnTo>
                      <a:lnTo>
                        <a:pt x="66" y="115"/>
                      </a:lnTo>
                      <a:lnTo>
                        <a:pt x="66" y="115"/>
                      </a:lnTo>
                      <a:lnTo>
                        <a:pt x="70" y="110"/>
                      </a:lnTo>
                      <a:lnTo>
                        <a:pt x="73" y="105"/>
                      </a:lnTo>
                      <a:lnTo>
                        <a:pt x="75" y="98"/>
                      </a:lnTo>
                      <a:lnTo>
                        <a:pt x="76" y="92"/>
                      </a:lnTo>
                      <a:lnTo>
                        <a:pt x="76" y="92"/>
                      </a:lnTo>
                      <a:lnTo>
                        <a:pt x="75" y="85"/>
                      </a:lnTo>
                      <a:lnTo>
                        <a:pt x="73" y="80"/>
                      </a:lnTo>
                      <a:lnTo>
                        <a:pt x="73" y="80"/>
                      </a:lnTo>
                      <a:lnTo>
                        <a:pt x="70" y="74"/>
                      </a:lnTo>
                      <a:lnTo>
                        <a:pt x="66" y="70"/>
                      </a:lnTo>
                      <a:lnTo>
                        <a:pt x="66" y="70"/>
                      </a:lnTo>
                      <a:close/>
                      <a:moveTo>
                        <a:pt x="34" y="57"/>
                      </a:moveTo>
                      <a:lnTo>
                        <a:pt x="34" y="57"/>
                      </a:lnTo>
                      <a:lnTo>
                        <a:pt x="26" y="54"/>
                      </a:lnTo>
                      <a:lnTo>
                        <a:pt x="23" y="52"/>
                      </a:lnTo>
                      <a:lnTo>
                        <a:pt x="21" y="50"/>
                      </a:lnTo>
                      <a:lnTo>
                        <a:pt x="21" y="50"/>
                      </a:lnTo>
                      <a:lnTo>
                        <a:pt x="18" y="44"/>
                      </a:lnTo>
                      <a:lnTo>
                        <a:pt x="17" y="38"/>
                      </a:lnTo>
                      <a:lnTo>
                        <a:pt x="17" y="38"/>
                      </a:lnTo>
                      <a:lnTo>
                        <a:pt x="17" y="34"/>
                      </a:lnTo>
                      <a:lnTo>
                        <a:pt x="18" y="31"/>
                      </a:lnTo>
                      <a:lnTo>
                        <a:pt x="19" y="28"/>
                      </a:lnTo>
                      <a:lnTo>
                        <a:pt x="21" y="26"/>
                      </a:lnTo>
                      <a:lnTo>
                        <a:pt x="21" y="26"/>
                      </a:lnTo>
                      <a:lnTo>
                        <a:pt x="24" y="23"/>
                      </a:lnTo>
                      <a:lnTo>
                        <a:pt x="27" y="21"/>
                      </a:lnTo>
                      <a:lnTo>
                        <a:pt x="30" y="20"/>
                      </a:lnTo>
                      <a:lnTo>
                        <a:pt x="34" y="19"/>
                      </a:lnTo>
                      <a:lnTo>
                        <a:pt x="34" y="57"/>
                      </a:lnTo>
                      <a:close/>
                      <a:moveTo>
                        <a:pt x="55" y="107"/>
                      </a:moveTo>
                      <a:lnTo>
                        <a:pt x="55" y="107"/>
                      </a:lnTo>
                      <a:lnTo>
                        <a:pt x="52" y="110"/>
                      </a:lnTo>
                      <a:lnTo>
                        <a:pt x="49" y="112"/>
                      </a:lnTo>
                      <a:lnTo>
                        <a:pt x="46" y="113"/>
                      </a:lnTo>
                      <a:lnTo>
                        <a:pt x="42" y="114"/>
                      </a:lnTo>
                      <a:lnTo>
                        <a:pt x="42" y="72"/>
                      </a:lnTo>
                      <a:lnTo>
                        <a:pt x="42" y="72"/>
                      </a:lnTo>
                      <a:lnTo>
                        <a:pt x="51" y="76"/>
                      </a:lnTo>
                      <a:lnTo>
                        <a:pt x="54" y="78"/>
                      </a:lnTo>
                      <a:lnTo>
                        <a:pt x="57" y="81"/>
                      </a:lnTo>
                      <a:lnTo>
                        <a:pt x="57" y="81"/>
                      </a:lnTo>
                      <a:lnTo>
                        <a:pt x="60" y="86"/>
                      </a:lnTo>
                      <a:lnTo>
                        <a:pt x="60" y="93"/>
                      </a:lnTo>
                      <a:lnTo>
                        <a:pt x="60" y="93"/>
                      </a:lnTo>
                      <a:lnTo>
                        <a:pt x="60" y="97"/>
                      </a:lnTo>
                      <a:lnTo>
                        <a:pt x="59" y="101"/>
                      </a:lnTo>
                      <a:lnTo>
                        <a:pt x="58" y="104"/>
                      </a:lnTo>
                      <a:lnTo>
                        <a:pt x="55" y="107"/>
                      </a:lnTo>
                      <a:lnTo>
                        <a:pt x="55" y="10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lnSpcReduction="10000"/>
                </a:bodyPr>
                <a:lstStyle/>
                <a:p>
                  <a:pPr algn="ctr"/>
                </a:p>
              </p:txBody>
            </p:sp>
          </p:grpSp>
        </p:grpSp>
        <p:cxnSp>
          <p:nvCxnSpPr>
            <p:cNvPr id="25" name="直接连接符 24"/>
            <p:cNvCxnSpPr/>
            <p:nvPr/>
          </p:nvCxnSpPr>
          <p:spPr>
            <a:xfrm>
              <a:off x="1130320" y="3220882"/>
              <a:ext cx="791311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7" name="ïṧliďé"/>
            <p:cNvSpPr/>
            <p:nvPr/>
          </p:nvSpPr>
          <p:spPr bwMode="auto">
            <a:xfrm>
              <a:off x="673098" y="5428516"/>
              <a:ext cx="2454148" cy="91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r>
                <a:rPr lang="zh-CN" altLang="en-US" sz="1100" dirty="0"/>
                <a:t>例如</a:t>
              </a:r>
              <a:r>
                <a:rPr lang="en-US" altLang="zh-CN" sz="1100" dirty="0"/>
                <a:t>KNN</a:t>
              </a:r>
              <a:r>
                <a:rPr lang="zh-CN" altLang="en-US" sz="1100" dirty="0"/>
                <a:t>，对于数据集中的每个点计算它的k邻近距离，按照距离降序排序，前N个点认为是离群点。</a:t>
              </a:r>
              <a:endParaRPr lang="zh-CN" altLang="en-US" sz="1100" dirty="0"/>
            </a:p>
          </p:txBody>
        </p:sp>
        <p:sp>
          <p:nvSpPr>
            <p:cNvPr id="28" name="íšlïḋe"/>
            <p:cNvSpPr txBox="1"/>
            <p:nvPr/>
          </p:nvSpPr>
          <p:spPr bwMode="auto">
            <a:xfrm>
              <a:off x="673098" y="4488210"/>
              <a:ext cx="2486557" cy="76846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zh-CN" altLang="en-US" sz="2000" b="1" dirty="0"/>
                <a:t>基于距离</a:t>
              </a:r>
              <a:endParaRPr lang="zh-CN" altLang="en-US" sz="2000" b="1" dirty="0"/>
            </a:p>
          </p:txBody>
        </p:sp>
        <p:sp>
          <p:nvSpPr>
            <p:cNvPr id="30" name="îSlidê"/>
            <p:cNvSpPr/>
            <p:nvPr/>
          </p:nvSpPr>
          <p:spPr bwMode="auto">
            <a:xfrm>
              <a:off x="3453867" y="5367348"/>
              <a:ext cx="2419532" cy="143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sz="1100" dirty="0"/>
                <a:t>例如</a:t>
              </a:r>
              <a:r>
                <a:rPr lang="zh-CN" sz="1100" dirty="0"/>
                <a:t>运用</a:t>
              </a:r>
              <a:r>
                <a:rPr sz="1100" dirty="0"/>
                <a:t>K-means等聚类方法进行聚类，</a:t>
              </a:r>
              <a:r>
                <a:rPr lang="zh-CN" sz="1100" dirty="0"/>
                <a:t>那些</a:t>
              </a:r>
              <a:r>
                <a:rPr sz="1100" dirty="0"/>
                <a:t>远离大簇的对象可以视为异常对象。</a:t>
              </a:r>
              <a:endParaRPr sz="1100" dirty="0"/>
            </a:p>
          </p:txBody>
        </p:sp>
        <p:sp>
          <p:nvSpPr>
            <p:cNvPr id="31" name="iSľiḑê"/>
            <p:cNvSpPr txBox="1"/>
            <p:nvPr/>
          </p:nvSpPr>
          <p:spPr bwMode="auto">
            <a:xfrm>
              <a:off x="3360849" y="4467265"/>
              <a:ext cx="2486537" cy="81036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zh-CN" altLang="en-US" sz="2000" b="1" dirty="0"/>
                <a:t>基于聚类</a:t>
              </a:r>
              <a:endParaRPr lang="zh-CN" altLang="en-US" sz="2000" b="1" dirty="0"/>
            </a:p>
          </p:txBody>
        </p:sp>
        <p:sp>
          <p:nvSpPr>
            <p:cNvPr id="48" name="îšḷîḓè"/>
            <p:cNvSpPr/>
            <p:nvPr/>
          </p:nvSpPr>
          <p:spPr bwMode="auto">
            <a:xfrm>
              <a:off x="6094239" y="5367348"/>
              <a:ext cx="2454148" cy="91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r>
                <a:rPr lang="zh-CN" altLang="en-US" sz="1100" dirty="0"/>
                <a:t>例如孤立森林，利用一种名为孤立树</a:t>
              </a:r>
              <a:r>
                <a:rPr lang="en-US" altLang="zh-CN" sz="1100" dirty="0"/>
                <a:t>iTree</a:t>
              </a:r>
              <a:r>
                <a:rPr lang="zh-CN" altLang="en-US" sz="1100" dirty="0"/>
                <a:t>二叉搜索树结构来孤立异常值。</a:t>
              </a:r>
              <a:endParaRPr lang="zh-CN" altLang="en-US" sz="1100" dirty="0"/>
            </a:p>
          </p:txBody>
        </p:sp>
        <p:sp>
          <p:nvSpPr>
            <p:cNvPr id="49" name="iśļîḍè"/>
            <p:cNvSpPr txBox="1"/>
            <p:nvPr/>
          </p:nvSpPr>
          <p:spPr bwMode="auto">
            <a:xfrm>
              <a:off x="6011790" y="4467323"/>
              <a:ext cx="2618643" cy="7952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zh-CN" altLang="en-US" sz="2000" b="1" dirty="0"/>
                <a:t>基于密度</a:t>
              </a:r>
              <a:endParaRPr lang="zh-CN" altLang="en-US" sz="2000" b="1" dirty="0"/>
            </a:p>
          </p:txBody>
        </p:sp>
        <p:cxnSp>
          <p:nvCxnSpPr>
            <p:cNvPr id="50" name="直接连接符 49"/>
            <p:cNvCxnSpPr/>
            <p:nvPr/>
          </p:nvCxnSpPr>
          <p:spPr>
            <a:xfrm>
              <a:off x="3244049" y="4373848"/>
              <a:ext cx="0" cy="1688624"/>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931799" y="4373848"/>
              <a:ext cx="0" cy="1688624"/>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sp>
        <p:nvSpPr>
          <p:cNvPr id="155" name="database_51319"/>
          <p:cNvSpPr>
            <a:spLocks noChangeAspect="1"/>
          </p:cNvSpPr>
          <p:nvPr/>
        </p:nvSpPr>
        <p:spPr bwMode="auto">
          <a:xfrm>
            <a:off x="1701337" y="2005963"/>
            <a:ext cx="397674" cy="481934"/>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1"/>
          </a:solidFill>
          <a:ln>
            <a:noFill/>
          </a:ln>
        </p:spPr>
      </p:sp>
      <p:sp>
        <p:nvSpPr>
          <p:cNvPr id="156" name="database_51319"/>
          <p:cNvSpPr>
            <a:spLocks noChangeAspect="1"/>
          </p:cNvSpPr>
          <p:nvPr/>
        </p:nvSpPr>
        <p:spPr bwMode="auto">
          <a:xfrm>
            <a:off x="4462568" y="2005963"/>
            <a:ext cx="397674" cy="481934"/>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1"/>
          </a:solidFill>
          <a:ln>
            <a:noFill/>
          </a:ln>
        </p:spPr>
      </p:sp>
      <p:sp>
        <p:nvSpPr>
          <p:cNvPr id="157" name="database_51319"/>
          <p:cNvSpPr>
            <a:spLocks noChangeAspect="1"/>
          </p:cNvSpPr>
          <p:nvPr/>
        </p:nvSpPr>
        <p:spPr bwMode="auto">
          <a:xfrm>
            <a:off x="7122478" y="2005963"/>
            <a:ext cx="397674" cy="481934"/>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1"/>
          </a:solidFill>
          <a:ln>
            <a:no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ïṩḻïḑe"/>
          <p:cNvSpPr/>
          <p:nvPr/>
        </p:nvSpPr>
        <p:spPr>
          <a:xfrm>
            <a:off x="5880100" y="0"/>
            <a:ext cx="63119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62" name="îšļîďe"/>
          <p:cNvSpPr txBox="1"/>
          <p:nvPr/>
        </p:nvSpPr>
        <p:spPr bwMode="auto">
          <a:xfrm>
            <a:off x="831215" y="1264920"/>
            <a:ext cx="2969895"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sz="2000" b="1" dirty="0"/>
              <a:t>基于密度</a:t>
            </a:r>
            <a:endParaRPr lang="zh-CN" altLang="en-US" sz="2000" b="1"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sym typeface="+mn-ea"/>
              </a:rPr>
              <a:t>基于相似度量方</a:t>
            </a:r>
            <a:r>
              <a:rPr lang="zh-CN" altLang="en-US" dirty="0">
                <a:sym typeface="+mn-ea"/>
              </a:rPr>
              <a:t>法：基于密度</a:t>
            </a:r>
            <a:endParaRPr lang="zh-CN" altLang="en-US" dirty="0">
              <a:sym typeface="+mn-ea"/>
            </a:endParaRPr>
          </a:p>
        </p:txBody>
      </p:sp>
      <p:sp>
        <p:nvSpPr>
          <p:cNvPr id="3" name="îś1îḍè"/>
          <p:cNvSpPr txBox="1"/>
          <p:nvPr/>
        </p:nvSpPr>
        <p:spPr>
          <a:xfrm>
            <a:off x="831215" y="2034540"/>
            <a:ext cx="4505960" cy="1016635"/>
          </a:xfrm>
          <a:prstGeom prst="rect">
            <a:avLst/>
          </a:prstGeom>
          <a:noFill/>
          <a:ln>
            <a:noFill/>
          </a:ln>
        </p:spPr>
        <p:txBody>
          <a:bodyPr wrap="square" lIns="91440" tIns="45720" rIns="91440" bIns="45720" anchor="t" anchorCtr="0">
            <a:normAutofit/>
          </a:bodyPr>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400" b="0" i="0" u="none" strike="noStrike" kern="1200" cap="none" spc="0" normalizeH="0" baseline="0" noProof="0" dirty="0">
                <a:ln>
                  <a:noFill/>
                </a:ln>
                <a:effectLst/>
                <a:uLnTx/>
                <a:uFillTx/>
              </a:rPr>
              <a:t>LOF（Local Outlier Factor）：局部离群因子检测方法，该算法会给数据集中的每个点计算一个离群因子。</a:t>
            </a:r>
            <a:endParaRPr kumimoji="0" lang="zh-CN" altLang="en-US" sz="1400" b="0" i="0" u="none" strike="noStrike" kern="1200" cap="none" spc="0" normalizeH="0" baseline="0" noProof="0" dirty="0">
              <a:ln>
                <a:noFill/>
              </a:ln>
              <a:effectLst/>
              <a:uLnTx/>
              <a:uFillTx/>
            </a:endParaRPr>
          </a:p>
        </p:txBody>
      </p:sp>
      <p:pic>
        <p:nvPicPr>
          <p:cNvPr id="5" name="图片 4"/>
          <p:cNvPicPr>
            <a:picLocks noChangeAspect="1"/>
          </p:cNvPicPr>
          <p:nvPr/>
        </p:nvPicPr>
        <p:blipFill>
          <a:blip r:embed="rId1"/>
          <a:stretch>
            <a:fillRect/>
          </a:stretch>
        </p:blipFill>
        <p:spPr>
          <a:xfrm>
            <a:off x="6838950" y="1520190"/>
            <a:ext cx="4393565" cy="3923030"/>
          </a:xfrm>
          <a:prstGeom prst="rect">
            <a:avLst/>
          </a:prstGeom>
        </p:spPr>
      </p:pic>
      <p:pic>
        <p:nvPicPr>
          <p:cNvPr id="11" name="图片 10"/>
          <p:cNvPicPr>
            <a:picLocks noChangeAspect="1"/>
          </p:cNvPicPr>
          <p:nvPr/>
        </p:nvPicPr>
        <p:blipFill>
          <a:blip r:embed="rId2"/>
          <a:stretch>
            <a:fillRect/>
          </a:stretch>
        </p:blipFill>
        <p:spPr>
          <a:xfrm>
            <a:off x="673100" y="5016500"/>
            <a:ext cx="5219700" cy="889000"/>
          </a:xfrm>
          <a:prstGeom prst="rect">
            <a:avLst/>
          </a:prstGeom>
        </p:spPr>
      </p:pic>
      <p:pic>
        <p:nvPicPr>
          <p:cNvPr id="12" name="图片 11"/>
          <p:cNvPicPr>
            <a:picLocks noChangeAspect="1"/>
          </p:cNvPicPr>
          <p:nvPr/>
        </p:nvPicPr>
        <p:blipFill>
          <a:blip r:embed="rId3"/>
          <a:stretch>
            <a:fillRect/>
          </a:stretch>
        </p:blipFill>
        <p:spPr>
          <a:xfrm>
            <a:off x="1244600" y="3873500"/>
            <a:ext cx="4076700" cy="73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sym typeface="+mn-ea"/>
              </a:rPr>
              <a:t>基于相似度量方法：基于密度</a:t>
            </a:r>
            <a:endParaRPr lang="zh-CN" altLang="en-US" dirty="0">
              <a:sym typeface="+mn-ea"/>
            </a:endParaRPr>
          </a:p>
        </p:txBody>
      </p:sp>
      <p:sp>
        <p:nvSpPr>
          <p:cNvPr id="6" name="文本框 5"/>
          <p:cNvSpPr txBox="1"/>
          <p:nvPr/>
        </p:nvSpPr>
        <p:spPr>
          <a:xfrm>
            <a:off x="474345" y="1075055"/>
            <a:ext cx="11071860" cy="1938020"/>
          </a:xfrm>
          <a:prstGeom prst="rect">
            <a:avLst/>
          </a:prstGeom>
          <a:noFill/>
        </p:spPr>
        <p:txBody>
          <a:bodyPr wrap="square" rtlCol="0">
            <a:spAutoFit/>
          </a:bodyPr>
          <a:p>
            <a:r>
              <a:rPr lang="en-US" altLang="zh-CN" sz="2000"/>
              <a:t>      </a:t>
            </a:r>
            <a:r>
              <a:rPr lang="zh-CN" altLang="en-US" sz="2000" i="1"/>
              <a:t>《Eagle: User profile-based anomaly detection for securing Hadoop clusters》</a:t>
            </a:r>
            <a:r>
              <a:rPr lang="zh-CN" altLang="en-US" sz="2000"/>
              <a:t>中，使用高斯分布函数作为计算概率密度的方法，通过比对用户活动数据与异常阈值来判断是否发生异常。</a:t>
            </a:r>
            <a:endParaRPr lang="zh-CN" altLang="en-US" sz="2000"/>
          </a:p>
          <a:p>
            <a:r>
              <a:rPr lang="en-US" altLang="zh-CN" sz="2000"/>
              <a:t>       Eagle</a:t>
            </a:r>
            <a:r>
              <a:rPr lang="zh-CN" altLang="en-US" sz="2000"/>
              <a:t>系统</a:t>
            </a:r>
            <a:r>
              <a:rPr lang="en-US" altLang="zh-CN" sz="2000"/>
              <a:t>包含了一个离线训练的组件</a:t>
            </a:r>
            <a:r>
              <a:rPr lang="zh-CN" altLang="en-US" sz="2000"/>
              <a:t>（</a:t>
            </a:r>
            <a:r>
              <a:rPr lang="en-US" altLang="zh-CN" sz="2000"/>
              <a:t>offline training component</a:t>
            </a:r>
            <a:r>
              <a:rPr lang="zh-CN" altLang="en-US" sz="2000"/>
              <a:t>）</a:t>
            </a:r>
            <a:r>
              <a:rPr lang="en-US" altLang="zh-CN" sz="2000"/>
              <a:t>和一个在线异常检测组件</a:t>
            </a:r>
            <a:r>
              <a:rPr lang="zh-CN" altLang="en-US" sz="2000">
                <a:sym typeface="+mn-ea"/>
              </a:rPr>
              <a:t>（</a:t>
            </a:r>
            <a:r>
              <a:rPr lang="en-US" altLang="zh-CN" sz="2000">
                <a:sym typeface="+mn-ea"/>
              </a:rPr>
              <a:t>online component</a:t>
            </a:r>
            <a:r>
              <a:rPr lang="zh-CN" altLang="en-US" sz="2000">
                <a:sym typeface="+mn-ea"/>
              </a:rPr>
              <a:t>）</a:t>
            </a:r>
            <a:r>
              <a:rPr lang="en-US" altLang="zh-CN" sz="2000"/>
              <a:t>。</a:t>
            </a:r>
            <a:r>
              <a:rPr lang="en-US" altLang="zh-CN" sz="2000">
                <a:sym typeface="+mn-ea"/>
              </a:rPr>
              <a:t>离线训练组件</a:t>
            </a:r>
            <a:r>
              <a:rPr lang="zh-CN" altLang="en-US" sz="2000">
                <a:sym typeface="+mn-ea"/>
              </a:rPr>
              <a:t>作用在于利用监视用户活动的Hadoop文件系统HDFS和Hive的审计日志</a:t>
            </a:r>
            <a:r>
              <a:rPr lang="en-US" altLang="zh-CN" sz="2000">
                <a:sym typeface="+mn-ea"/>
              </a:rPr>
              <a:t>提取特征信息</a:t>
            </a:r>
            <a:r>
              <a:rPr lang="zh-CN" altLang="en-US" sz="2000">
                <a:sym typeface="+mn-ea"/>
              </a:rPr>
              <a:t>，</a:t>
            </a:r>
            <a:r>
              <a:rPr lang="en-US" altLang="zh-CN" sz="2000">
                <a:sym typeface="+mn-ea"/>
              </a:rPr>
              <a:t>生成用户配置文件</a:t>
            </a:r>
            <a:r>
              <a:rPr lang="zh-CN" altLang="en-US" sz="2000">
                <a:sym typeface="+mn-ea"/>
              </a:rPr>
              <a:t>；</a:t>
            </a:r>
            <a:r>
              <a:rPr lang="en-US" altLang="zh-CN" sz="2000">
                <a:sym typeface="+mn-ea"/>
              </a:rPr>
              <a:t>在线组件用于将用户活动与用户配置文件相匹配并检测异常。</a:t>
            </a:r>
            <a:endParaRPr lang="en-US" altLang="zh-CN" sz="2000">
              <a:sym typeface="+mn-ea"/>
            </a:endParaRPr>
          </a:p>
        </p:txBody>
      </p:sp>
      <p:pic>
        <p:nvPicPr>
          <p:cNvPr id="7" name="图片 6"/>
          <p:cNvPicPr>
            <a:picLocks noChangeAspect="1"/>
          </p:cNvPicPr>
          <p:nvPr/>
        </p:nvPicPr>
        <p:blipFill>
          <a:blip r:embed="rId1"/>
          <a:stretch>
            <a:fillRect/>
          </a:stretch>
        </p:blipFill>
        <p:spPr>
          <a:xfrm>
            <a:off x="5537200" y="3013075"/>
            <a:ext cx="5474335" cy="3771900"/>
          </a:xfrm>
          <a:prstGeom prst="rect">
            <a:avLst/>
          </a:prstGeom>
        </p:spPr>
      </p:pic>
      <p:pic>
        <p:nvPicPr>
          <p:cNvPr id="10" name="图片 9" descr="屏幕快照 2020-10-18 下午9.30.03"/>
          <p:cNvPicPr>
            <a:picLocks noChangeAspect="1"/>
          </p:cNvPicPr>
          <p:nvPr/>
        </p:nvPicPr>
        <p:blipFill>
          <a:blip r:embed="rId2"/>
          <a:stretch>
            <a:fillRect/>
          </a:stretch>
        </p:blipFill>
        <p:spPr>
          <a:xfrm>
            <a:off x="915035" y="3013075"/>
            <a:ext cx="4343400" cy="711200"/>
          </a:xfrm>
          <a:prstGeom prst="rect">
            <a:avLst/>
          </a:prstGeom>
        </p:spPr>
      </p:pic>
      <p:pic>
        <p:nvPicPr>
          <p:cNvPr id="3" name="图片 2"/>
          <p:cNvPicPr>
            <a:picLocks noChangeAspect="1"/>
          </p:cNvPicPr>
          <p:nvPr/>
        </p:nvPicPr>
        <p:blipFill>
          <a:blip r:embed="rId3"/>
          <a:stretch>
            <a:fillRect/>
          </a:stretch>
        </p:blipFill>
        <p:spPr>
          <a:xfrm>
            <a:off x="1193800" y="3867150"/>
            <a:ext cx="3785870" cy="28428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基于相似度量方</a:t>
            </a:r>
            <a:r>
              <a:rPr lang="zh-CN" altLang="en-US" dirty="0">
                <a:sym typeface="+mn-ea"/>
              </a:rPr>
              <a:t>法：</a:t>
            </a:r>
            <a:r>
              <a:rPr lang="zh-CN" altLang="en-US" dirty="0">
                <a:sym typeface="+mn-ea"/>
              </a:rPr>
              <a:t>基于谱</a:t>
            </a:r>
            <a:r>
              <a:rPr lang="en-US" altLang="zh-CN" dirty="0">
                <a:sym typeface="+mn-ea"/>
              </a:rPr>
              <a:t>/</a:t>
            </a:r>
            <a:r>
              <a:rPr lang="zh-CN" altLang="en-US" dirty="0">
                <a:sym typeface="+mn-ea"/>
              </a:rPr>
              <a:t>线性模型</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7" name="ïSḻîḍè"/>
          <p:cNvSpPr txBox="1"/>
          <p:nvPr/>
        </p:nvSpPr>
        <p:spPr bwMode="auto">
          <a:xfrm>
            <a:off x="813844" y="1807609"/>
            <a:ext cx="1770801" cy="441805"/>
          </a:xfrm>
          <a:prstGeom prst="rect">
            <a:avLst/>
          </a:prstGeom>
          <a:solidFill>
            <a:schemeClr val="bg1">
              <a:lumMod val="95000"/>
            </a:schemeClr>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spcBef>
                <a:spcPct val="0"/>
              </a:spcBef>
            </a:pPr>
            <a:r>
              <a:rPr lang="en-US" altLang="zh-CN" sz="1600" b="1" dirty="0"/>
              <a:t>01.S-ESD</a:t>
            </a:r>
            <a:endParaRPr lang="en-US" altLang="zh-CN" sz="1600" b="1" dirty="0"/>
          </a:p>
        </p:txBody>
      </p:sp>
      <p:sp>
        <p:nvSpPr>
          <p:cNvPr id="28" name="íṡļîdé"/>
          <p:cNvSpPr/>
          <p:nvPr/>
        </p:nvSpPr>
        <p:spPr bwMode="auto">
          <a:xfrm>
            <a:off x="813844" y="2249416"/>
            <a:ext cx="4825984"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sz="1100"/>
              <a:t>将时间序列数据分解为趋势分量、周期分量和余项分量。</a:t>
            </a:r>
            <a:endParaRPr sz="1100"/>
          </a:p>
        </p:txBody>
      </p:sp>
      <p:sp>
        <p:nvSpPr>
          <p:cNvPr id="29" name="î$liḍe"/>
          <p:cNvSpPr txBox="1"/>
          <p:nvPr/>
        </p:nvSpPr>
        <p:spPr bwMode="auto">
          <a:xfrm>
            <a:off x="813844" y="3189148"/>
            <a:ext cx="1770801" cy="441805"/>
          </a:xfrm>
          <a:prstGeom prst="rect">
            <a:avLst/>
          </a:prstGeom>
          <a:solidFill>
            <a:schemeClr val="bg1">
              <a:lumMod val="95000"/>
            </a:schemeClr>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pPr>
            <a:r>
              <a:rPr lang="en-US" altLang="zh-CN" sz="1600" b="1" dirty="0"/>
              <a:t>02.Shapelets</a:t>
            </a:r>
            <a:endParaRPr lang="en-US" altLang="zh-CN" sz="1600" b="1" dirty="0"/>
          </a:p>
        </p:txBody>
      </p:sp>
      <p:sp>
        <p:nvSpPr>
          <p:cNvPr id="30" name="ïṣḻïḑé"/>
          <p:cNvSpPr/>
          <p:nvPr/>
        </p:nvSpPr>
        <p:spPr bwMode="auto">
          <a:xfrm>
            <a:off x="813844" y="3630955"/>
            <a:ext cx="4825984"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sz="1100"/>
              <a:t>一种运用Shapelets将时序转化为图用于可解释可推理的异常检测。</a:t>
            </a:r>
            <a:endParaRPr sz="1100"/>
          </a:p>
        </p:txBody>
      </p:sp>
      <p:sp>
        <p:nvSpPr>
          <p:cNvPr id="31" name="ïṥļiḍé"/>
          <p:cNvSpPr txBox="1"/>
          <p:nvPr/>
        </p:nvSpPr>
        <p:spPr bwMode="auto">
          <a:xfrm>
            <a:off x="813844" y="4576810"/>
            <a:ext cx="1770801" cy="441805"/>
          </a:xfrm>
          <a:prstGeom prst="rect">
            <a:avLst/>
          </a:prstGeom>
          <a:solidFill>
            <a:schemeClr val="bg1">
              <a:lumMod val="95000"/>
            </a:schemeClr>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pPr>
            <a:r>
              <a:rPr lang="en-US" altLang="zh-CN" sz="1600" b="1" dirty="0"/>
              <a:t>03.环比</a:t>
            </a:r>
            <a:r>
              <a:rPr lang="zh-CN" altLang="en-US" sz="1600" b="1" dirty="0"/>
              <a:t>、</a:t>
            </a:r>
            <a:r>
              <a:rPr lang="en-US" altLang="zh-CN" sz="1600" b="1" dirty="0"/>
              <a:t>EWMA</a:t>
            </a:r>
            <a:r>
              <a:rPr lang="zh-CN" altLang="en-US" sz="1600" b="1" dirty="0"/>
              <a:t>等</a:t>
            </a:r>
            <a:endParaRPr lang="zh-CN" altLang="en-US" sz="1600" b="1" dirty="0"/>
          </a:p>
        </p:txBody>
      </p:sp>
      <p:sp>
        <p:nvSpPr>
          <p:cNvPr id="32" name="íṡḷïḋé"/>
          <p:cNvSpPr/>
          <p:nvPr/>
        </p:nvSpPr>
        <p:spPr bwMode="auto">
          <a:xfrm>
            <a:off x="813844" y="5018617"/>
            <a:ext cx="4825984"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100" dirty="0"/>
              <a:t>使用了计算时间序列的环比等统计特征进行画像。</a:t>
            </a:r>
            <a:endParaRPr lang="en-US" altLang="zh-CN" sz="1100" dirty="0"/>
          </a:p>
        </p:txBody>
      </p:sp>
      <p:sp>
        <p:nvSpPr>
          <p:cNvPr id="35" name="i$ľíḓè"/>
          <p:cNvSpPr/>
          <p:nvPr/>
        </p:nvSpPr>
        <p:spPr bwMode="auto">
          <a:xfrm>
            <a:off x="6654305" y="4528307"/>
            <a:ext cx="4988445" cy="77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endParaRPr lang="en-US" altLang="zh-CN" sz="1100" dirty="0">
              <a:cs typeface="+mn-ea"/>
              <a:sym typeface="+mn-lt"/>
            </a:endParaRPr>
          </a:p>
        </p:txBody>
      </p:sp>
      <p:sp>
        <p:nvSpPr>
          <p:cNvPr id="62" name="îšļîďe"/>
          <p:cNvSpPr txBox="1"/>
          <p:nvPr/>
        </p:nvSpPr>
        <p:spPr bwMode="auto">
          <a:xfrm>
            <a:off x="814070" y="1228725"/>
            <a:ext cx="2969895"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sz="2000" b="1" dirty="0"/>
              <a:t>基于谱</a:t>
            </a:r>
            <a:r>
              <a:rPr lang="en-US" altLang="zh-CN" sz="2000" b="1" dirty="0"/>
              <a:t>/</a:t>
            </a:r>
            <a:r>
              <a:rPr lang="zh-CN" altLang="en-US" sz="2000" b="1" dirty="0"/>
              <a:t>线性模型</a:t>
            </a:r>
            <a:endParaRPr lang="zh-CN" altLang="en-US"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基于谱</a:t>
            </a:r>
            <a:r>
              <a:rPr lang="en-US" altLang="zh-CN" dirty="0">
                <a:sym typeface="+mn-ea"/>
              </a:rPr>
              <a:t>/</a:t>
            </a:r>
            <a:r>
              <a:rPr lang="zh-CN" altLang="en-US" dirty="0">
                <a:sym typeface="+mn-ea"/>
              </a:rPr>
              <a:t>线性模型：</a:t>
            </a:r>
            <a:r>
              <a:rPr lang="en-US" altLang="zh-CN" dirty="0">
                <a:sym typeface="+mn-ea"/>
              </a:rPr>
              <a:t>S-ESD</a:t>
            </a:r>
            <a:endParaRPr lang="en-US" altLang="zh-CN" dirty="0">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7" name="ïSḻîḍè"/>
          <p:cNvSpPr txBox="1"/>
          <p:nvPr/>
        </p:nvSpPr>
        <p:spPr bwMode="auto">
          <a:xfrm>
            <a:off x="813844" y="1807609"/>
            <a:ext cx="1770801" cy="441805"/>
          </a:xfrm>
          <a:prstGeom prst="rect">
            <a:avLst/>
          </a:prstGeom>
          <a:solidFill>
            <a:schemeClr val="bg1">
              <a:lumMod val="95000"/>
            </a:schemeClr>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spcBef>
                <a:spcPct val="0"/>
              </a:spcBef>
            </a:pPr>
            <a:r>
              <a:rPr lang="en-US" altLang="zh-CN" sz="1600" b="1" dirty="0"/>
              <a:t>01.S-ESD</a:t>
            </a:r>
            <a:endParaRPr lang="en-US" altLang="zh-CN" sz="1600" b="1" dirty="0"/>
          </a:p>
        </p:txBody>
      </p:sp>
      <p:sp>
        <p:nvSpPr>
          <p:cNvPr id="28" name="íṡļîdé"/>
          <p:cNvSpPr/>
          <p:nvPr/>
        </p:nvSpPr>
        <p:spPr bwMode="auto">
          <a:xfrm>
            <a:off x="813844" y="2249416"/>
            <a:ext cx="4825984"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sz="1100"/>
              <a:t>将时间序列数据分解为趋势分量、周期分量和余项分量。</a:t>
            </a:r>
            <a:endParaRPr sz="1100"/>
          </a:p>
        </p:txBody>
      </p:sp>
      <p:sp>
        <p:nvSpPr>
          <p:cNvPr id="35" name="i$ľíḓè"/>
          <p:cNvSpPr/>
          <p:nvPr/>
        </p:nvSpPr>
        <p:spPr bwMode="auto">
          <a:xfrm>
            <a:off x="6654305" y="4528307"/>
            <a:ext cx="4988445" cy="77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endParaRPr lang="en-US" altLang="zh-CN" sz="1100" dirty="0">
              <a:cs typeface="+mn-ea"/>
              <a:sym typeface="+mn-lt"/>
            </a:endParaRPr>
          </a:p>
        </p:txBody>
      </p:sp>
      <p:sp>
        <p:nvSpPr>
          <p:cNvPr id="62" name="îšļîďe"/>
          <p:cNvSpPr txBox="1"/>
          <p:nvPr/>
        </p:nvSpPr>
        <p:spPr bwMode="auto">
          <a:xfrm>
            <a:off x="814070" y="1228725"/>
            <a:ext cx="2969895"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sz="2000" b="1" dirty="0"/>
              <a:t>基于谱</a:t>
            </a:r>
            <a:r>
              <a:rPr lang="en-US" altLang="zh-CN" sz="2000" b="1" dirty="0"/>
              <a:t>/</a:t>
            </a:r>
            <a:r>
              <a:rPr lang="zh-CN" altLang="en-US" sz="2000" b="1" dirty="0"/>
              <a:t>线性模型</a:t>
            </a:r>
            <a:endParaRPr lang="zh-CN" altLang="en-US" sz="2000" b="1" dirty="0"/>
          </a:p>
        </p:txBody>
      </p:sp>
      <p:pic>
        <p:nvPicPr>
          <p:cNvPr id="5" name="图片 4"/>
          <p:cNvPicPr>
            <a:picLocks noChangeAspect="1"/>
          </p:cNvPicPr>
          <p:nvPr/>
        </p:nvPicPr>
        <p:blipFill>
          <a:blip r:embed="rId1"/>
          <a:stretch>
            <a:fillRect/>
          </a:stretch>
        </p:blipFill>
        <p:spPr>
          <a:xfrm>
            <a:off x="1396365" y="3145155"/>
            <a:ext cx="9892665" cy="3095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基于谱</a:t>
            </a:r>
            <a:r>
              <a:rPr lang="en-US" altLang="zh-CN" dirty="0">
                <a:sym typeface="+mn-ea"/>
              </a:rPr>
              <a:t>/</a:t>
            </a:r>
            <a:r>
              <a:rPr lang="zh-CN" altLang="en-US" dirty="0">
                <a:sym typeface="+mn-ea"/>
              </a:rPr>
              <a:t>线性模型：</a:t>
            </a:r>
            <a:r>
              <a:rPr lang="en-US" altLang="zh-CN" dirty="0">
                <a:sym typeface="+mn-ea"/>
              </a:rPr>
              <a:t>S</a:t>
            </a:r>
            <a:r>
              <a:rPr lang="en-US" dirty="0">
                <a:sym typeface="+mn-ea"/>
              </a:rPr>
              <a:t>hapelet</a:t>
            </a:r>
            <a:endParaRPr 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7" name="ïSḻîḍè"/>
          <p:cNvSpPr txBox="1"/>
          <p:nvPr/>
        </p:nvSpPr>
        <p:spPr bwMode="auto">
          <a:xfrm>
            <a:off x="813844" y="1807609"/>
            <a:ext cx="1770801" cy="441805"/>
          </a:xfrm>
          <a:prstGeom prst="rect">
            <a:avLst/>
          </a:prstGeom>
          <a:solidFill>
            <a:schemeClr val="bg1">
              <a:lumMod val="95000"/>
            </a:schemeClr>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spcBef>
                <a:spcPct val="0"/>
              </a:spcBef>
            </a:pPr>
            <a:r>
              <a:rPr lang="en-US" altLang="zh-CN" sz="1600" b="1" dirty="0"/>
              <a:t>02.</a:t>
            </a:r>
            <a:r>
              <a:rPr lang="en-US" altLang="zh-CN" sz="1600" b="1" dirty="0">
                <a:sym typeface="+mn-ea"/>
              </a:rPr>
              <a:t>Shapelets</a:t>
            </a:r>
            <a:endParaRPr lang="en-US" altLang="zh-CN" sz="1600" b="1" dirty="0"/>
          </a:p>
        </p:txBody>
      </p:sp>
      <p:sp>
        <p:nvSpPr>
          <p:cNvPr id="28" name="íṡļîdé"/>
          <p:cNvSpPr/>
          <p:nvPr/>
        </p:nvSpPr>
        <p:spPr bwMode="auto">
          <a:xfrm>
            <a:off x="813844" y="2249416"/>
            <a:ext cx="4825984"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zh-CN" altLang="en-US" sz="1100">
                <a:sym typeface="+mn-ea"/>
              </a:rPr>
              <a:t>运用Shapelets将时序转化为图用于可解释可推理的异常检测。</a:t>
            </a:r>
            <a:endParaRPr sz="1100"/>
          </a:p>
        </p:txBody>
      </p:sp>
      <p:sp>
        <p:nvSpPr>
          <p:cNvPr id="35" name="i$ľíḓè"/>
          <p:cNvSpPr/>
          <p:nvPr/>
        </p:nvSpPr>
        <p:spPr bwMode="auto">
          <a:xfrm>
            <a:off x="6654305" y="4528307"/>
            <a:ext cx="4988445" cy="77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endParaRPr lang="en-US" altLang="zh-CN" sz="1100" dirty="0">
              <a:cs typeface="+mn-ea"/>
              <a:sym typeface="+mn-lt"/>
            </a:endParaRPr>
          </a:p>
        </p:txBody>
      </p:sp>
      <p:sp>
        <p:nvSpPr>
          <p:cNvPr id="62" name="îšļîďe"/>
          <p:cNvSpPr txBox="1"/>
          <p:nvPr/>
        </p:nvSpPr>
        <p:spPr bwMode="auto">
          <a:xfrm>
            <a:off x="814070" y="1228725"/>
            <a:ext cx="2969895"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sz="2000" b="1" dirty="0"/>
              <a:t>基于谱</a:t>
            </a:r>
            <a:r>
              <a:rPr lang="en-US" altLang="zh-CN" sz="2000" b="1" dirty="0"/>
              <a:t>/</a:t>
            </a:r>
            <a:r>
              <a:rPr lang="zh-CN" altLang="en-US" sz="2000" b="1" dirty="0"/>
              <a:t>线性模型</a:t>
            </a:r>
            <a:endParaRPr lang="zh-CN" altLang="en-US" sz="2000" b="1" dirty="0"/>
          </a:p>
        </p:txBody>
      </p:sp>
      <p:pic>
        <p:nvPicPr>
          <p:cNvPr id="3" name="图片 2"/>
          <p:cNvPicPr>
            <a:picLocks noChangeAspect="1"/>
          </p:cNvPicPr>
          <p:nvPr/>
        </p:nvPicPr>
        <p:blipFill>
          <a:blip r:embed="rId1"/>
          <a:stretch>
            <a:fillRect/>
          </a:stretch>
        </p:blipFill>
        <p:spPr>
          <a:xfrm>
            <a:off x="1477010" y="2633345"/>
            <a:ext cx="8412480" cy="40233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基于谱</a:t>
            </a:r>
            <a:r>
              <a:rPr lang="en-US" altLang="zh-CN" dirty="0">
                <a:sym typeface="+mn-ea"/>
              </a:rPr>
              <a:t>/</a:t>
            </a:r>
            <a:r>
              <a:rPr lang="zh-CN" altLang="en-US" dirty="0">
                <a:sym typeface="+mn-ea"/>
              </a:rPr>
              <a:t>线性模型：</a:t>
            </a:r>
            <a:r>
              <a:rPr lang="en-US" altLang="zh-CN" dirty="0">
                <a:sym typeface="+mn-ea"/>
              </a:rPr>
              <a:t>S</a:t>
            </a:r>
            <a:r>
              <a:rPr lang="en-US" dirty="0">
                <a:sym typeface="+mn-ea"/>
              </a:rPr>
              <a:t>hapelet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7" name="ïSḻîḍè"/>
          <p:cNvSpPr txBox="1"/>
          <p:nvPr/>
        </p:nvSpPr>
        <p:spPr bwMode="auto">
          <a:xfrm>
            <a:off x="813844" y="1807609"/>
            <a:ext cx="1770801" cy="441805"/>
          </a:xfrm>
          <a:prstGeom prst="rect">
            <a:avLst/>
          </a:prstGeom>
          <a:solidFill>
            <a:schemeClr val="bg1">
              <a:lumMod val="95000"/>
            </a:schemeClr>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spcBef>
                <a:spcPct val="0"/>
              </a:spcBef>
            </a:pPr>
            <a:r>
              <a:rPr lang="en-US" altLang="zh-CN" sz="1600" b="1" dirty="0"/>
              <a:t>02.</a:t>
            </a:r>
            <a:r>
              <a:rPr lang="en-US" altLang="zh-CN" sz="1600" b="1" dirty="0">
                <a:sym typeface="+mn-ea"/>
              </a:rPr>
              <a:t>Shapelets</a:t>
            </a:r>
            <a:endParaRPr lang="en-US" altLang="zh-CN" sz="1600" b="1" dirty="0"/>
          </a:p>
        </p:txBody>
      </p:sp>
      <p:sp>
        <p:nvSpPr>
          <p:cNvPr id="35" name="i$ľíḓè"/>
          <p:cNvSpPr/>
          <p:nvPr/>
        </p:nvSpPr>
        <p:spPr bwMode="auto">
          <a:xfrm>
            <a:off x="6654305" y="4528307"/>
            <a:ext cx="4988445" cy="77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endParaRPr lang="en-US" altLang="zh-CN" sz="1100" dirty="0">
              <a:cs typeface="+mn-ea"/>
              <a:sym typeface="+mn-lt"/>
            </a:endParaRPr>
          </a:p>
        </p:txBody>
      </p:sp>
      <p:sp>
        <p:nvSpPr>
          <p:cNvPr id="62" name="îšļîďe"/>
          <p:cNvSpPr txBox="1"/>
          <p:nvPr/>
        </p:nvSpPr>
        <p:spPr bwMode="auto">
          <a:xfrm>
            <a:off x="814070" y="1228725"/>
            <a:ext cx="2969895"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sz="2000" b="1" dirty="0"/>
              <a:t>基于谱</a:t>
            </a:r>
            <a:r>
              <a:rPr lang="en-US" altLang="zh-CN" sz="2000" b="1" dirty="0"/>
              <a:t>/</a:t>
            </a:r>
            <a:r>
              <a:rPr lang="zh-CN" altLang="en-US" sz="2000" b="1" dirty="0"/>
              <a:t>线性模型</a:t>
            </a:r>
            <a:endParaRPr lang="zh-CN" altLang="en-US" sz="2000" b="1" dirty="0"/>
          </a:p>
        </p:txBody>
      </p:sp>
      <p:pic>
        <p:nvPicPr>
          <p:cNvPr id="5" name="图片 4"/>
          <p:cNvPicPr>
            <a:picLocks noChangeAspect="1"/>
          </p:cNvPicPr>
          <p:nvPr/>
        </p:nvPicPr>
        <p:blipFill>
          <a:blip r:embed="rId1"/>
          <a:stretch>
            <a:fillRect/>
          </a:stretch>
        </p:blipFill>
        <p:spPr>
          <a:xfrm>
            <a:off x="384810" y="2498725"/>
            <a:ext cx="10909300" cy="3492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基于谱</a:t>
            </a:r>
            <a:r>
              <a:rPr lang="en-US" altLang="zh-CN" dirty="0">
                <a:sym typeface="+mn-ea"/>
              </a:rPr>
              <a:t>/</a:t>
            </a:r>
            <a:r>
              <a:rPr lang="zh-CN" altLang="en-US" dirty="0">
                <a:sym typeface="+mn-ea"/>
              </a:rPr>
              <a:t>线性模型：环比、</a:t>
            </a:r>
            <a:r>
              <a:rPr lang="en-US" altLang="zh-CN" dirty="0">
                <a:sym typeface="+mn-ea"/>
              </a:rPr>
              <a:t>EWMA</a:t>
            </a:r>
            <a:endParaRPr lang="en-US" altLang="zh-CN" dirty="0">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7" name="ïSḻîḍè"/>
          <p:cNvSpPr txBox="1"/>
          <p:nvPr/>
        </p:nvSpPr>
        <p:spPr bwMode="auto">
          <a:xfrm>
            <a:off x="813844" y="1807609"/>
            <a:ext cx="1770801" cy="441805"/>
          </a:xfrm>
          <a:prstGeom prst="rect">
            <a:avLst/>
          </a:prstGeom>
          <a:solidFill>
            <a:schemeClr val="bg1">
              <a:lumMod val="95000"/>
            </a:schemeClr>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spcBef>
                <a:spcPct val="0"/>
              </a:spcBef>
            </a:pPr>
            <a:r>
              <a:rPr lang="en-US" altLang="zh-CN" sz="1600" b="1" dirty="0"/>
              <a:t>03.</a:t>
            </a:r>
            <a:r>
              <a:rPr lang="zh-CN" altLang="en-US" sz="1600" b="1" dirty="0"/>
              <a:t>环比、</a:t>
            </a:r>
            <a:r>
              <a:rPr lang="en-US" altLang="zh-CN" sz="1600" b="1" dirty="0"/>
              <a:t>EWMA</a:t>
            </a:r>
            <a:endParaRPr lang="en-US" altLang="zh-CN" sz="1600" b="1" dirty="0"/>
          </a:p>
        </p:txBody>
      </p:sp>
      <p:sp>
        <p:nvSpPr>
          <p:cNvPr id="28" name="íṡļîdé"/>
          <p:cNvSpPr/>
          <p:nvPr/>
        </p:nvSpPr>
        <p:spPr bwMode="auto">
          <a:xfrm>
            <a:off x="814070" y="2249170"/>
            <a:ext cx="9256395" cy="66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zh-CN" altLang="en-US" sz="2000" i="1">
                <a:sym typeface="+mn-ea"/>
              </a:rPr>
              <a:t>《针对360的lvs流量异常检测的阈值设置方法》</a:t>
            </a:r>
            <a:r>
              <a:rPr lang="zh-CN" altLang="en-US" sz="2000">
                <a:sym typeface="+mn-ea"/>
              </a:rPr>
              <a:t>一文中，通过</a:t>
            </a:r>
            <a:r>
              <a:rPr lang="zh-CN" altLang="en-US" sz="2000">
                <a:sym typeface="+mn-ea"/>
              </a:rPr>
              <a:t>对17000余个vip流量数据进行统计，计算出</a:t>
            </a:r>
            <a:r>
              <a:rPr lang="zh-CN" altLang="en-US" sz="2000">
                <a:sym typeface="+mn-ea"/>
              </a:rPr>
              <a:t>时间序列的环比，EWMA（指数加权移动平均），同比，振幅，以及检测点的孤立森林的分数，取</a:t>
            </a:r>
            <a:r>
              <a:rPr lang="zh-CN" altLang="en-US" sz="2000">
                <a:sym typeface="+mn-ea"/>
              </a:rPr>
              <a:t>前5%的值作为初始阈值。再</a:t>
            </a:r>
            <a:r>
              <a:rPr lang="zh-CN" altLang="en-US" sz="2000">
                <a:sym typeface="+mn-ea"/>
              </a:rPr>
              <a:t>将数据点</a:t>
            </a:r>
            <a:r>
              <a:rPr lang="zh-CN" altLang="en-US" sz="2000">
                <a:sym typeface="+mn-ea"/>
              </a:rPr>
              <a:t>与各个指标的阈值进行比较判断检测点是否为异常点。</a:t>
            </a:r>
            <a:endParaRPr lang="zh-CN" altLang="en-US" sz="2000">
              <a:sym typeface="+mn-ea"/>
            </a:endParaRPr>
          </a:p>
        </p:txBody>
      </p:sp>
      <p:sp>
        <p:nvSpPr>
          <p:cNvPr id="35" name="i$ľíḓè"/>
          <p:cNvSpPr/>
          <p:nvPr/>
        </p:nvSpPr>
        <p:spPr bwMode="auto">
          <a:xfrm>
            <a:off x="6654305" y="4528307"/>
            <a:ext cx="4988445" cy="77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endParaRPr lang="en-US" altLang="zh-CN" sz="1100" dirty="0">
              <a:cs typeface="+mn-ea"/>
              <a:sym typeface="+mn-lt"/>
            </a:endParaRPr>
          </a:p>
        </p:txBody>
      </p:sp>
      <p:sp>
        <p:nvSpPr>
          <p:cNvPr id="62" name="îšļîďe"/>
          <p:cNvSpPr txBox="1"/>
          <p:nvPr/>
        </p:nvSpPr>
        <p:spPr bwMode="auto">
          <a:xfrm>
            <a:off x="814070" y="1228725"/>
            <a:ext cx="2969895"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sz="2000" b="1" dirty="0"/>
              <a:t>基于谱</a:t>
            </a:r>
            <a:r>
              <a:rPr lang="en-US" altLang="zh-CN" sz="2000" b="1" dirty="0"/>
              <a:t>/</a:t>
            </a:r>
            <a:r>
              <a:rPr lang="zh-CN" altLang="en-US" sz="2000" b="1" dirty="0"/>
              <a:t>线性模型</a:t>
            </a:r>
            <a:endParaRPr lang="zh-CN" alt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ïṣ1ïďe"/>
          <p:cNvSpPr/>
          <p:nvPr/>
        </p:nvSpPr>
        <p:spPr bwMode="auto">
          <a:xfrm>
            <a:off x="6062559" y="2576643"/>
            <a:ext cx="4546444" cy="414293"/>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ctr">
              <a:lnSpc>
                <a:spcPct val="130000"/>
              </a:lnSpc>
            </a:pPr>
            <a:endParaRPr lang="zh-CN" altLang="en-US" sz="1400" dirty="0"/>
          </a:p>
        </p:txBody>
      </p:sp>
      <p:grpSp>
        <p:nvGrpSpPr>
          <p:cNvPr id="2" name="组合 1"/>
          <p:cNvGrpSpPr/>
          <p:nvPr/>
        </p:nvGrpSpPr>
        <p:grpSpPr>
          <a:xfrm>
            <a:off x="6255896" y="2507595"/>
            <a:ext cx="773346" cy="552392"/>
            <a:chOff x="6255896" y="1327271"/>
            <a:chExt cx="773346" cy="552392"/>
          </a:xfrm>
        </p:grpSpPr>
        <p:sp>
          <p:nvSpPr>
            <p:cNvPr id="57" name="ïş1iḓè"/>
            <p:cNvSpPr/>
            <p:nvPr/>
          </p:nvSpPr>
          <p:spPr bwMode="auto">
            <a:xfrm flipV="1">
              <a:off x="6255896" y="1810614"/>
              <a:ext cx="773346" cy="6904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p>
          </p:txBody>
        </p:sp>
        <p:sp>
          <p:nvSpPr>
            <p:cNvPr id="58" name="iṡļîḑè"/>
            <p:cNvSpPr/>
            <p:nvPr/>
          </p:nvSpPr>
          <p:spPr bwMode="auto">
            <a:xfrm>
              <a:off x="6255896" y="1327271"/>
              <a:ext cx="773346" cy="6904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p>
          </p:txBody>
        </p:sp>
        <p:sp>
          <p:nvSpPr>
            <p:cNvPr id="59" name="ïŝľiḑè"/>
            <p:cNvSpPr/>
            <p:nvPr/>
          </p:nvSpPr>
          <p:spPr bwMode="auto">
            <a:xfrm>
              <a:off x="6366374" y="1327271"/>
              <a:ext cx="552390" cy="552392"/>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algn="ctr"/>
              <a:r>
                <a:rPr lang="en-US" altLang="zh-CN" sz="2000" dirty="0">
                  <a:solidFill>
                    <a:schemeClr val="accent1"/>
                  </a:solidFill>
                  <a:latin typeface="Impact" panose="020B0806030902050204" pitchFamily="34" charset="0"/>
                </a:rPr>
                <a:t>01</a:t>
              </a:r>
              <a:endParaRPr lang="en-US" altLang="zh-CN" sz="2000" dirty="0">
                <a:solidFill>
                  <a:schemeClr val="accent1"/>
                </a:solidFill>
                <a:latin typeface="Impact" panose="020B0806030902050204" pitchFamily="34" charset="0"/>
              </a:endParaRPr>
            </a:p>
          </p:txBody>
        </p:sp>
      </p:grpSp>
      <p:sp>
        <p:nvSpPr>
          <p:cNvPr id="60" name="ïṣlïďe"/>
          <p:cNvSpPr/>
          <p:nvPr/>
        </p:nvSpPr>
        <p:spPr bwMode="auto">
          <a:xfrm>
            <a:off x="6062559" y="3388136"/>
            <a:ext cx="4546444" cy="414293"/>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ctr">
              <a:lnSpc>
                <a:spcPct val="130000"/>
              </a:lnSpc>
            </a:pPr>
            <a:endParaRPr lang="zh-CN" altLang="en-US" sz="1400" dirty="0"/>
          </a:p>
        </p:txBody>
      </p:sp>
      <p:grpSp>
        <p:nvGrpSpPr>
          <p:cNvPr id="3" name="组合 2"/>
          <p:cNvGrpSpPr/>
          <p:nvPr/>
        </p:nvGrpSpPr>
        <p:grpSpPr>
          <a:xfrm>
            <a:off x="6255896" y="3319088"/>
            <a:ext cx="773346" cy="552392"/>
            <a:chOff x="6255896" y="2138764"/>
            <a:chExt cx="773346" cy="552392"/>
          </a:xfrm>
        </p:grpSpPr>
        <p:sp>
          <p:nvSpPr>
            <p:cNvPr id="61" name="iS1iḓê"/>
            <p:cNvSpPr/>
            <p:nvPr/>
          </p:nvSpPr>
          <p:spPr bwMode="auto">
            <a:xfrm flipV="1">
              <a:off x="6255896" y="2622107"/>
              <a:ext cx="773346" cy="6904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p>
          </p:txBody>
        </p:sp>
        <p:sp>
          <p:nvSpPr>
            <p:cNvPr id="62" name="í$1iḋê"/>
            <p:cNvSpPr/>
            <p:nvPr/>
          </p:nvSpPr>
          <p:spPr bwMode="auto">
            <a:xfrm>
              <a:off x="6255896" y="2138764"/>
              <a:ext cx="773346" cy="6904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p>
          </p:txBody>
        </p:sp>
        <p:sp>
          <p:nvSpPr>
            <p:cNvPr id="63" name="íš1iďè"/>
            <p:cNvSpPr/>
            <p:nvPr/>
          </p:nvSpPr>
          <p:spPr bwMode="auto">
            <a:xfrm>
              <a:off x="6366374" y="2138764"/>
              <a:ext cx="552390" cy="552392"/>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algn="ctr"/>
              <a:r>
                <a:rPr lang="en-US" altLang="zh-CN" sz="2000">
                  <a:solidFill>
                    <a:schemeClr val="accent1"/>
                  </a:solidFill>
                  <a:latin typeface="Impact" panose="020B0806030902050204" pitchFamily="34" charset="0"/>
                </a:rPr>
                <a:t>02</a:t>
              </a:r>
              <a:endParaRPr lang="en-US" altLang="zh-CN" sz="2000">
                <a:solidFill>
                  <a:schemeClr val="accent1"/>
                </a:solidFill>
                <a:latin typeface="Impact" panose="020B0806030902050204" pitchFamily="34" charset="0"/>
              </a:endParaRPr>
            </a:p>
          </p:txBody>
        </p:sp>
      </p:grpSp>
      <p:sp>
        <p:nvSpPr>
          <p:cNvPr id="64" name="iśļîďé"/>
          <p:cNvSpPr/>
          <p:nvPr/>
        </p:nvSpPr>
        <p:spPr bwMode="auto">
          <a:xfrm>
            <a:off x="6062559" y="4199629"/>
            <a:ext cx="4546444" cy="414293"/>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ctr"/>
            <a:endParaRPr lang="zh-CN" altLang="en-US" sz="1400" dirty="0"/>
          </a:p>
        </p:txBody>
      </p:sp>
      <p:grpSp>
        <p:nvGrpSpPr>
          <p:cNvPr id="4" name="组合 3"/>
          <p:cNvGrpSpPr/>
          <p:nvPr/>
        </p:nvGrpSpPr>
        <p:grpSpPr>
          <a:xfrm>
            <a:off x="6255896" y="4130581"/>
            <a:ext cx="773346" cy="552392"/>
            <a:chOff x="6255896" y="2950257"/>
            <a:chExt cx="773346" cy="552392"/>
          </a:xfrm>
        </p:grpSpPr>
        <p:sp>
          <p:nvSpPr>
            <p:cNvPr id="65" name="ïṥḻîďe"/>
            <p:cNvSpPr/>
            <p:nvPr/>
          </p:nvSpPr>
          <p:spPr bwMode="auto">
            <a:xfrm flipV="1">
              <a:off x="6255896" y="3433600"/>
              <a:ext cx="773346" cy="6904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p>
          </p:txBody>
        </p:sp>
        <p:sp>
          <p:nvSpPr>
            <p:cNvPr id="66" name="ïS1idé"/>
            <p:cNvSpPr/>
            <p:nvPr/>
          </p:nvSpPr>
          <p:spPr bwMode="auto">
            <a:xfrm>
              <a:off x="6255896" y="2950257"/>
              <a:ext cx="773346" cy="69049"/>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p>
          </p:txBody>
        </p:sp>
        <p:sp>
          <p:nvSpPr>
            <p:cNvPr id="67" name="ísḷîdè"/>
            <p:cNvSpPr/>
            <p:nvPr/>
          </p:nvSpPr>
          <p:spPr bwMode="auto">
            <a:xfrm>
              <a:off x="6366374" y="2950257"/>
              <a:ext cx="552390" cy="552392"/>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algn="ctr"/>
              <a:r>
                <a:rPr lang="en-US" altLang="zh-CN" sz="2000" dirty="0">
                  <a:solidFill>
                    <a:schemeClr val="accent1"/>
                  </a:solidFill>
                  <a:latin typeface="Impact" panose="020B0806030902050204" pitchFamily="34" charset="0"/>
                </a:rPr>
                <a:t>03</a:t>
              </a:r>
              <a:endParaRPr lang="en-US" altLang="zh-CN" sz="2000" dirty="0">
                <a:solidFill>
                  <a:schemeClr val="accent1"/>
                </a:solidFill>
                <a:latin typeface="Impact" panose="020B0806030902050204" pitchFamily="34" charset="0"/>
              </a:endParaRPr>
            </a:p>
          </p:txBody>
        </p:sp>
      </p:grpSp>
      <p:sp>
        <p:nvSpPr>
          <p:cNvPr id="72" name="ïśḷíďé"/>
          <p:cNvSpPr/>
          <p:nvPr/>
        </p:nvSpPr>
        <p:spPr bwMode="auto">
          <a:xfrm>
            <a:off x="2820560" y="2384881"/>
            <a:ext cx="903494" cy="3082466"/>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bg1">
              <a:lumMod val="95000"/>
            </a:schemeClr>
          </a:solidFill>
          <a:ln>
            <a:noFill/>
          </a:ln>
          <a:effectLst>
            <a:outerShdw blurRad="76200" dir="13500000" sy="23000" kx="1200000" algn="br" rotWithShape="0">
              <a:prstClr val="black">
                <a:alpha val="20000"/>
              </a:prstClr>
            </a:outerShdw>
          </a:effectLst>
        </p:spPr>
        <p:txBody>
          <a:bodyPr wrap="square" lIns="91440" tIns="45720" rIns="91440" bIns="45720" anchor="ctr">
            <a:normAutofit/>
          </a:bodyPr>
          <a:lstStyle/>
          <a:p>
            <a:pPr algn="ctr"/>
          </a:p>
        </p:txBody>
      </p:sp>
      <p:sp>
        <p:nvSpPr>
          <p:cNvPr id="73" name="îṥliḋe"/>
          <p:cNvSpPr/>
          <p:nvPr/>
        </p:nvSpPr>
        <p:spPr bwMode="auto">
          <a:xfrm>
            <a:off x="1582998" y="2471816"/>
            <a:ext cx="3378619" cy="2325660"/>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bg1">
              <a:lumMod val="75000"/>
            </a:schemeClr>
          </a:solidFill>
          <a:ln>
            <a:noFill/>
          </a:ln>
        </p:spPr>
        <p:txBody>
          <a:bodyPr wrap="square" lIns="91440" tIns="45720" rIns="91440" bIns="45720" anchor="ctr">
            <a:normAutofit/>
          </a:bodyPr>
          <a:lstStyle/>
          <a:p>
            <a:pPr algn="ctr"/>
          </a:p>
        </p:txBody>
      </p:sp>
      <p:sp>
        <p:nvSpPr>
          <p:cNvPr id="74" name="i$ļíḑe"/>
          <p:cNvSpPr/>
          <p:nvPr/>
        </p:nvSpPr>
        <p:spPr bwMode="auto">
          <a:xfrm>
            <a:off x="1711271" y="2576666"/>
            <a:ext cx="3122072" cy="2115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p>
        </p:txBody>
      </p:sp>
      <p:sp>
        <p:nvSpPr>
          <p:cNvPr id="75" name="íşľîḍé"/>
          <p:cNvSpPr/>
          <p:nvPr/>
        </p:nvSpPr>
        <p:spPr bwMode="auto">
          <a:xfrm rot="16200000">
            <a:off x="3561270" y="3303735"/>
            <a:ext cx="3318146" cy="649058"/>
          </a:xfrm>
          <a:prstGeom prst="trapezoid">
            <a:avLst>
              <a:gd name="adj" fmla="val 101311"/>
            </a:avLst>
          </a:prstGeom>
          <a:gradFill>
            <a:gsLst>
              <a:gs pos="0">
                <a:schemeClr val="tx2">
                  <a:lumMod val="31000"/>
                  <a:lumOff val="69000"/>
                </a:schemeClr>
              </a:gs>
              <a:gs pos="100000">
                <a:schemeClr val="tx2">
                  <a:alpha val="0"/>
                  <a:lumMod val="19000"/>
                  <a:lumOff val="81000"/>
                </a:schemeClr>
              </a:gs>
            </a:gsLst>
            <a:lin ang="5400000" scaled="1"/>
          </a:gradFill>
          <a:ln w="19050">
            <a:noFill/>
            <a:round/>
          </a:ln>
        </p:spPr>
        <p:txBody>
          <a:bodyPr wrap="square" lIns="91440" tIns="45720" rIns="91440" bIns="45720" anchor="ctr">
            <a:normAutofit/>
          </a:bodyPr>
          <a:lstStyle/>
          <a:p>
            <a:pPr algn="ctr"/>
          </a:p>
        </p:txBody>
      </p:sp>
      <p:sp>
        <p:nvSpPr>
          <p:cNvPr id="76" name="îšḻîḓè"/>
          <p:cNvSpPr txBox="1"/>
          <p:nvPr/>
        </p:nvSpPr>
        <p:spPr>
          <a:xfrm>
            <a:off x="2192524" y="3373036"/>
            <a:ext cx="2159566" cy="523220"/>
          </a:xfrm>
          <a:prstGeom prst="rect">
            <a:avLst/>
          </a:prstGeom>
          <a:noFill/>
        </p:spPr>
        <p:txBody>
          <a:bodyPr wrap="square" lIns="91440" tIns="45720" rIns="91440" bIns="45720" anchor="ctr" anchorCtr="1">
            <a:normAutofit/>
          </a:bodyPr>
          <a:lstStyle/>
          <a:p>
            <a:pPr algn="ctr"/>
            <a:r>
              <a:rPr lang="en-US" altLang="zh-CN" sz="2800" b="1" dirty="0">
                <a:solidFill>
                  <a:schemeClr val="accent1"/>
                </a:solidFill>
              </a:rPr>
              <a:t>CONTENTS</a:t>
            </a:r>
            <a:endParaRPr lang="en-US" altLang="zh-CN" sz="2800" b="1" dirty="0">
              <a:solidFill>
                <a:schemeClr val="accent1"/>
              </a:solidFill>
            </a:endParaRPr>
          </a:p>
        </p:txBody>
      </p:sp>
      <p:sp>
        <p:nvSpPr>
          <p:cNvPr id="85" name="ïṣ1ïďe"/>
          <p:cNvSpPr/>
          <p:nvPr/>
        </p:nvSpPr>
        <p:spPr bwMode="auto">
          <a:xfrm>
            <a:off x="7029242" y="2576643"/>
            <a:ext cx="3579761" cy="414293"/>
          </a:xfrm>
          <a:prstGeom prst="rect">
            <a:avLst/>
          </a:prstGeom>
          <a:noFill/>
          <a:ln w="9525">
            <a:noFill/>
            <a:round/>
          </a:ln>
        </p:spPr>
        <p:txBody>
          <a:bodyPr rot="0" spcFirstLastPara="0" vert="horz" wrap="square" lIns="91440" tIns="45720" rIns="91440" bIns="45720" anchor="ctr" anchorCtr="0" forceAA="0" compatLnSpc="1">
            <a:normAutofit/>
          </a:bodyPr>
          <a:lstStyle/>
          <a:p>
            <a:pPr>
              <a:lnSpc>
                <a:spcPct val="130000"/>
              </a:lnSpc>
            </a:pPr>
            <a:r>
              <a:rPr lang="zh-CN" altLang="en-US" sz="1200" b="1" dirty="0"/>
              <a:t>简介</a:t>
            </a:r>
            <a:endParaRPr lang="zh-CN" altLang="en-US" sz="1200" b="1" dirty="0"/>
          </a:p>
        </p:txBody>
      </p:sp>
      <p:sp>
        <p:nvSpPr>
          <p:cNvPr id="86" name="ïṣ1ïďe"/>
          <p:cNvSpPr/>
          <p:nvPr/>
        </p:nvSpPr>
        <p:spPr bwMode="auto">
          <a:xfrm>
            <a:off x="7029242" y="3388136"/>
            <a:ext cx="3579761" cy="414293"/>
          </a:xfrm>
          <a:prstGeom prst="rect">
            <a:avLst/>
          </a:prstGeom>
          <a:noFill/>
          <a:ln w="9525">
            <a:noFill/>
            <a:round/>
          </a:ln>
        </p:spPr>
        <p:txBody>
          <a:bodyPr rot="0" spcFirstLastPara="0" vert="horz" wrap="square" lIns="91440" tIns="45720" rIns="91440" bIns="45720" anchor="ctr" anchorCtr="0" forceAA="0" compatLnSpc="1">
            <a:normAutofit/>
          </a:bodyPr>
          <a:lstStyle/>
          <a:p>
            <a:pPr>
              <a:lnSpc>
                <a:spcPct val="130000"/>
              </a:lnSpc>
            </a:pPr>
            <a:r>
              <a:rPr lang="zh-CN" altLang="en-US" sz="1200" b="1" dirty="0"/>
              <a:t>时间序列特征构造</a:t>
            </a:r>
            <a:endParaRPr lang="zh-CN" altLang="en-US" sz="1200" b="1" dirty="0"/>
          </a:p>
        </p:txBody>
      </p:sp>
      <p:sp>
        <p:nvSpPr>
          <p:cNvPr id="87" name="ïṣ1ïďe"/>
          <p:cNvSpPr/>
          <p:nvPr/>
        </p:nvSpPr>
        <p:spPr bwMode="auto">
          <a:xfrm>
            <a:off x="7029242" y="4199629"/>
            <a:ext cx="3579761" cy="414293"/>
          </a:xfrm>
          <a:prstGeom prst="rect">
            <a:avLst/>
          </a:prstGeom>
          <a:noFill/>
          <a:ln w="9525">
            <a:noFill/>
            <a:round/>
          </a:ln>
        </p:spPr>
        <p:txBody>
          <a:bodyPr rot="0" spcFirstLastPara="0" vert="horz" wrap="square" lIns="91440" tIns="45720" rIns="91440" bIns="45720" anchor="ctr" anchorCtr="0" forceAA="0" compatLnSpc="1">
            <a:normAutofit/>
          </a:bodyPr>
          <a:lstStyle/>
          <a:p>
            <a:r>
              <a:rPr lang="zh-CN" altLang="en-US" sz="1200" b="1" dirty="0"/>
              <a:t>基于时间序列的异常检测的</a:t>
            </a:r>
            <a:r>
              <a:rPr lang="zh-CN" altLang="en-US" sz="1200" b="1" dirty="0"/>
              <a:t>画像方法</a:t>
            </a:r>
            <a:endParaRPr lang="zh-CN" altLang="en-US" sz="1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normAutofit/>
          </a:bodyPr>
          <a:lstStyle/>
          <a:p>
            <a:r>
              <a:rPr lang="en-US" altLang="zh-CN" dirty="0"/>
              <a:t>References</a:t>
            </a:r>
            <a:endParaRPr lang="en-US" altLang="zh-CN" dirty="0"/>
          </a:p>
        </p:txBody>
      </p:sp>
      <p:sp>
        <p:nvSpPr>
          <p:cNvPr id="3" name="文本框 2"/>
          <p:cNvSpPr txBox="1"/>
          <p:nvPr/>
        </p:nvSpPr>
        <p:spPr>
          <a:xfrm>
            <a:off x="673100" y="1028700"/>
            <a:ext cx="11287760" cy="4030980"/>
          </a:xfrm>
          <a:prstGeom prst="rect">
            <a:avLst/>
          </a:prstGeom>
          <a:noFill/>
        </p:spPr>
        <p:txBody>
          <a:bodyPr wrap="square" rtlCol="0">
            <a:spAutoFit/>
          </a:bodyPr>
          <a:p>
            <a:r>
              <a:rPr lang="en-US" altLang="zh-CN" sz="1600" i="1"/>
              <a:t>[1]L. Zhu and N. Laptev, "Deep and Confident Prediction for Time Series at Uber," 2017 IEEE International Conference on Data Mining Workshops (ICDMW), New Orleans, LA, 2017, pp. 103-110, doi: 10.1109/ICDMW.2017.19.</a:t>
            </a:r>
            <a:endParaRPr lang="en-US" altLang="zh-CN" sz="1600" i="1"/>
          </a:p>
          <a:p>
            <a:r>
              <a:rPr lang="en-US" altLang="zh-CN" sz="1600" i="1"/>
              <a:t>[2]C. Gupta, R. Sinha and Y. Zhang, "Eagle: User profile-based anomaly detection for securing Hadoop clusters," 2015 IEEE International Conference on Big Data (Big Data), Santa Clara, CA, 2015, pp. 1336-1343, doi: 10.1109/BigData.2015.7363892.</a:t>
            </a:r>
            <a:endParaRPr lang="en-US" altLang="zh-CN" sz="1600" i="1"/>
          </a:p>
          <a:p>
            <a:r>
              <a:rPr lang="en-US" altLang="zh-CN" sz="1600" i="1"/>
              <a:t>[3]Cheng, Z; Yang, Y; Wang, W; Hu, W; Zhuang, Y and Song, G, 2020, Time2Graph: Revisiting Time Series Modeling with Dynamic Shapelets, In AAAI, 2020</a:t>
            </a:r>
            <a:endParaRPr lang="en-US" altLang="zh-CN" sz="1600" i="1"/>
          </a:p>
          <a:p>
            <a:r>
              <a:rPr lang="zh-CN" altLang="en-US" sz="1600" i="1">
                <a:sym typeface="+mn-ea"/>
              </a:rPr>
              <a:t>[4]Gilberto Fernandes, Joel J.P.C. Rodrigues, Mario Lemes Proença, Autonomous profile-based anomaly detection system using principal component analysis and flow analysis, Applied Soft Computing, Volume 34, 2015,Pages 513-525,ISSN 1568-4946,</a:t>
            </a:r>
            <a:endParaRPr lang="en-US" altLang="zh-CN" sz="1600" i="1"/>
          </a:p>
          <a:p>
            <a:r>
              <a:rPr lang="zh-CN" altLang="en-US" sz="1600" i="1"/>
              <a:t>[</a:t>
            </a:r>
            <a:r>
              <a:rPr lang="en-US" altLang="zh-CN" sz="1600" i="1"/>
              <a:t>5</a:t>
            </a:r>
            <a:r>
              <a:rPr lang="zh-CN" altLang="en-US" sz="1600" i="1"/>
              <a:t>]王志国, 章毓晋. 监控视频异常检测：综述. 清华大学学报(自然科学版), 2020, 60(6): 518-529.</a:t>
            </a:r>
            <a:endParaRPr lang="zh-CN" altLang="en-US" sz="1600" i="1"/>
          </a:p>
          <a:p>
            <a:r>
              <a:rPr lang="zh-CN" altLang="en-US" sz="1600" i="1"/>
              <a:t>[</a:t>
            </a:r>
            <a:r>
              <a:rPr lang="en-US" altLang="zh-CN" sz="1600" i="1"/>
              <a:t>6</a:t>
            </a:r>
            <a:r>
              <a:rPr lang="zh-CN" altLang="en-US" sz="1600" i="1"/>
              <a:t>]Elastic开发者大会2018 - 基于 Elasticsearch 的 AI 异常检测和画像系统 - 朱彦安，安恒信息</a:t>
            </a:r>
            <a:endParaRPr lang="zh-CN" altLang="en-US" sz="1600" i="1"/>
          </a:p>
          <a:p>
            <a:r>
              <a:rPr lang="zh-CN" altLang="en-US" sz="1600" i="1"/>
              <a:t>[</a:t>
            </a:r>
            <a:r>
              <a:rPr lang="en-US" altLang="zh-CN" sz="1600" i="1"/>
              <a:t>7</a:t>
            </a:r>
            <a:r>
              <a:rPr lang="zh-CN" altLang="en-US" sz="1600" i="1"/>
              <a:t>]郭小芳,李锋,宋晓宁.一种基于PCA的时间序列异常检测方法[J].江西师范大学学报(自然科学版),2012,36(03):280-283.</a:t>
            </a:r>
            <a:endParaRPr lang="zh-CN" altLang="en-US" sz="1600" i="1"/>
          </a:p>
          <a:p>
            <a:r>
              <a:rPr lang="zh-CN" altLang="en-US" sz="1600" i="1"/>
              <a:t>[</a:t>
            </a:r>
            <a:r>
              <a:rPr lang="en-US" altLang="zh-CN" sz="1600" i="1"/>
              <a:t>8</a:t>
            </a:r>
            <a:r>
              <a:rPr lang="zh-CN" altLang="en-US" sz="1600" i="1"/>
              <a:t>]王华忠,杨智慧,颜秉勇,陈冬青.融合PCA和PSO-SVM方法在工控入侵检测中的应用[J].科技通报,2017,33(01):80-85.</a:t>
            </a:r>
            <a:endParaRPr lang="zh-CN" altLang="en-US" sz="1600" i="1"/>
          </a:p>
          <a:p>
            <a:r>
              <a:rPr lang="en-US" altLang="zh-CN" sz="1600" i="1"/>
              <a:t>[9]Liang Bao, Qian Li, Peiyao Lu, Jie Lu, Tongxiao Ruan, Ke Zhang,</a:t>
            </a:r>
            <a:r>
              <a:rPr lang="zh-CN" altLang="en-US" sz="1600" i="1"/>
              <a:t>Execution anomaly detection in large-scale systems through console log analysis,Journal of Systems and Software,Volume 143,2018,Pages 172-186,ISSN 0164-1212,</a:t>
            </a:r>
            <a:endParaRPr lang="zh-CN" altLang="en-US" sz="1600"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ctrTitle"/>
          </p:nvPr>
        </p:nvSpPr>
        <p:spPr>
          <a:xfrm>
            <a:off x="670718" y="4776429"/>
            <a:ext cx="10850564" cy="945734"/>
          </a:xfrm>
        </p:spPr>
        <p:txBody>
          <a:bodyPr>
            <a:normAutofit fontScale="90000"/>
          </a:bodyPr>
          <a:lstStyle/>
          <a:p>
            <a:r>
              <a:rPr lang="zh-CN" altLang="en-US" dirty="0"/>
              <a:t>感谢观看</a:t>
            </a:r>
            <a:br>
              <a:rPr lang="en-US" altLang="zh-CN" dirty="0"/>
            </a:br>
            <a:endParaRPr lang="zh-CN" altLang="en-US"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a:t>简介</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文本框 3"/>
          <p:cNvSpPr txBox="1"/>
          <p:nvPr/>
        </p:nvSpPr>
        <p:spPr>
          <a:xfrm>
            <a:off x="10473158" y="524736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/01</a:t>
            </a:r>
            <a:endParaRPr lang="zh-CN" altLang="en-US" spc="100" dirty="0">
              <a:solidFill>
                <a:schemeClr val="accent1"/>
              </a:solidFill>
              <a:latin typeface="Impact" panose="020B0806030902050204" pitchFamily="34" charset="0"/>
              <a:cs typeface="Arial" panose="020B060402020209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简介</a:t>
            </a:r>
            <a:endParaRPr lang="zh-CN" altLang="en-US" dirty="0"/>
          </a:p>
        </p:txBody>
      </p:sp>
      <p:sp>
        <p:nvSpPr>
          <p:cNvPr id="5" name="矩形 4"/>
          <p:cNvSpPr/>
          <p:nvPr/>
        </p:nvSpPr>
        <p:spPr>
          <a:xfrm>
            <a:off x="922655" y="1736090"/>
            <a:ext cx="10595610" cy="1014730"/>
          </a:xfrm>
          <a:prstGeom prst="rect">
            <a:avLst/>
          </a:prstGeom>
        </p:spPr>
        <p:txBody>
          <a:bodyPr wrap="square">
            <a:spAutoFit/>
          </a:bodyPr>
          <a:lstStyle/>
          <a:p>
            <a:r>
              <a:rPr lang="en-US" altLang="zh-CN" sz="2000" dirty="0">
                <a:latin typeface="Times New Roman" panose="02020503050405090304" pitchFamily="18" charset="0"/>
                <a:cs typeface="Times New Roman" panose="02020503050405090304" pitchFamily="18" charset="0"/>
              </a:rPr>
              <a:t>        </a:t>
            </a:r>
            <a:r>
              <a:rPr lang="zh-CN" altLang="en-US" sz="2000" dirty="0">
                <a:latin typeface="Times New Roman" panose="02020503050405090304" pitchFamily="18" charset="0"/>
                <a:cs typeface="Times New Roman" panose="02020503050405090304" pitchFamily="18" charset="0"/>
              </a:rPr>
              <a:t>异常检测（Anomaly detection）是目前时序数据分析最成熟的应用之一，定义是从正常的时间序列中识别不正常的事件或行为的过程。常见的异常类型有点异常、上下文异常以及集合异常。</a:t>
            </a:r>
            <a:endParaRPr lang="zh-CN" altLang="en-US" sz="2000" dirty="0">
              <a:latin typeface="Times New Roman" panose="02020503050405090304" pitchFamily="18" charset="0"/>
              <a:cs typeface="Times New Roman" panose="02020503050405090304" pitchFamily="18" charset="0"/>
            </a:endParaRPr>
          </a:p>
        </p:txBody>
      </p:sp>
      <p:pic>
        <p:nvPicPr>
          <p:cNvPr id="3" name="图片 2"/>
          <p:cNvPicPr>
            <a:picLocks noChangeAspect="1"/>
          </p:cNvPicPr>
          <p:nvPr/>
        </p:nvPicPr>
        <p:blipFill>
          <a:blip r:embed="rId1"/>
          <a:stretch>
            <a:fillRect/>
          </a:stretch>
        </p:blipFill>
        <p:spPr>
          <a:xfrm>
            <a:off x="1161415" y="3432810"/>
            <a:ext cx="8941435" cy="2393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a:t>时序序列特征构造</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文本框 3"/>
          <p:cNvSpPr txBox="1"/>
          <p:nvPr/>
        </p:nvSpPr>
        <p:spPr>
          <a:xfrm>
            <a:off x="10473158" y="5247366"/>
            <a:ext cx="1023516" cy="889909"/>
          </a:xfrm>
          <a:prstGeom prst="rect">
            <a:avLst/>
          </a:prstGeom>
          <a:noFill/>
          <a:ln w="117475">
            <a:noFill/>
          </a:ln>
        </p:spPr>
        <p:txBody>
          <a:bodyPr wrap="none" numCol="1" rtlCol="0">
            <a:prstTxWarp prst="textPlain">
              <a:avLst/>
            </a:prstTxWarp>
            <a:spAutoFit/>
          </a:bodyPr>
          <a:lstStyle>
            <a:defPPr>
              <a:defRPr lang="zh-CN"/>
            </a:defPPr>
            <a:lvl1pPr>
              <a:defRPr spc="100">
                <a:solidFill>
                  <a:schemeClr val="accent1"/>
                </a:solidFill>
                <a:latin typeface="Impact" panose="020B0806030902050204" pitchFamily="34" charset="0"/>
                <a:cs typeface="Arial" panose="020B0604020202090204" pitchFamily="34" charset="0"/>
              </a:defRPr>
            </a:lvl1pPr>
          </a:lstStyle>
          <a:p>
            <a:r>
              <a:rPr lang="en-US" altLang="zh-CN" dirty="0"/>
              <a:t>/02</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时间序列特征构造</a:t>
            </a:r>
            <a:endParaRPr lang="zh-CN" altLang="en-US" dirty="0"/>
          </a:p>
        </p:txBody>
      </p:sp>
      <p:grpSp>
        <p:nvGrpSpPr>
          <p:cNvPr id="363" name="组合 36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55039" y="1308173"/>
            <a:ext cx="2930588" cy="1843930"/>
            <a:chOff x="3094038" y="982664"/>
            <a:chExt cx="7415212" cy="4665662"/>
          </a:xfrm>
        </p:grpSpPr>
        <p:sp>
          <p:nvSpPr>
            <p:cNvPr id="364" name="islïďè"/>
            <p:cNvSpPr/>
            <p:nvPr/>
          </p:nvSpPr>
          <p:spPr bwMode="auto">
            <a:xfrm>
              <a:off x="4530725" y="982664"/>
              <a:ext cx="597852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65" name="ïSlïḍe"/>
            <p:cNvSpPr/>
            <p:nvPr/>
          </p:nvSpPr>
          <p:spPr bwMode="auto">
            <a:xfrm>
              <a:off x="3144838" y="1211263"/>
              <a:ext cx="5641975" cy="3697288"/>
            </a:xfrm>
            <a:custGeom>
              <a:avLst/>
              <a:gdLst>
                <a:gd name="T0" fmla="*/ 2939 w 4093"/>
                <a:gd name="T1" fmla="*/ 2683 h 2686"/>
                <a:gd name="T2" fmla="*/ 3303 w 4093"/>
                <a:gd name="T3" fmla="*/ 2465 h 2686"/>
                <a:gd name="T4" fmla="*/ 3212 w 4093"/>
                <a:gd name="T5" fmla="*/ 2454 h 2686"/>
                <a:gd name="T6" fmla="*/ 3184 w 4093"/>
                <a:gd name="T7" fmla="*/ 2133 h 2686"/>
                <a:gd name="T8" fmla="*/ 658 w 4093"/>
                <a:gd name="T9" fmla="*/ 2491 h 2686"/>
                <a:gd name="T10" fmla="*/ 1123 w 4093"/>
                <a:gd name="T11" fmla="*/ 2679 h 2686"/>
                <a:gd name="T12" fmla="*/ 3469 w 4093"/>
                <a:gd name="T13" fmla="*/ 1910 h 2686"/>
                <a:gd name="T14" fmla="*/ 3470 w 4093"/>
                <a:gd name="T15" fmla="*/ 1898 h 2686"/>
                <a:gd name="T16" fmla="*/ 286 w 4093"/>
                <a:gd name="T17" fmla="*/ 2494 h 2686"/>
                <a:gd name="T18" fmla="*/ 501 w 4093"/>
                <a:gd name="T19" fmla="*/ 2395 h 2686"/>
                <a:gd name="T20" fmla="*/ 532 w 4093"/>
                <a:gd name="T21" fmla="*/ 2112 h 2686"/>
                <a:gd name="T22" fmla="*/ 535 w 4093"/>
                <a:gd name="T23" fmla="*/ 1805 h 2686"/>
                <a:gd name="T24" fmla="*/ 466 w 4093"/>
                <a:gd name="T25" fmla="*/ 1778 h 2686"/>
                <a:gd name="T26" fmla="*/ 389 w 4093"/>
                <a:gd name="T27" fmla="*/ 1765 h 2686"/>
                <a:gd name="T28" fmla="*/ 249 w 4093"/>
                <a:gd name="T29" fmla="*/ 1663 h 2686"/>
                <a:gd name="T30" fmla="*/ 199 w 4093"/>
                <a:gd name="T31" fmla="*/ 2085 h 2686"/>
                <a:gd name="T32" fmla="*/ 276 w 4093"/>
                <a:gd name="T33" fmla="*/ 1623 h 2686"/>
                <a:gd name="T34" fmla="*/ 365 w 4093"/>
                <a:gd name="T35" fmla="*/ 1629 h 2686"/>
                <a:gd name="T36" fmla="*/ 755 w 4093"/>
                <a:gd name="T37" fmla="*/ 1112 h 2686"/>
                <a:gd name="T38" fmla="*/ 755 w 4093"/>
                <a:gd name="T39" fmla="*/ 1112 h 2686"/>
                <a:gd name="T40" fmla="*/ 766 w 4093"/>
                <a:gd name="T41" fmla="*/ 1118 h 2686"/>
                <a:gd name="T42" fmla="*/ 766 w 4093"/>
                <a:gd name="T43" fmla="*/ 1106 h 2686"/>
                <a:gd name="T44" fmla="*/ 756 w 4093"/>
                <a:gd name="T45" fmla="*/ 1100 h 2686"/>
                <a:gd name="T46" fmla="*/ 754 w 4093"/>
                <a:gd name="T47" fmla="*/ 1100 h 2686"/>
                <a:gd name="T48" fmla="*/ 257 w 4093"/>
                <a:gd name="T49" fmla="*/ 737 h 2686"/>
                <a:gd name="T50" fmla="*/ 491 w 4093"/>
                <a:gd name="T51" fmla="*/ 1112 h 2686"/>
                <a:gd name="T52" fmla="*/ 608 w 4093"/>
                <a:gd name="T53" fmla="*/ 1037 h 2686"/>
                <a:gd name="T54" fmla="*/ 656 w 4093"/>
                <a:gd name="T55" fmla="*/ 1064 h 2686"/>
                <a:gd name="T56" fmla="*/ 723 w 4093"/>
                <a:gd name="T57" fmla="*/ 1080 h 2686"/>
                <a:gd name="T58" fmla="*/ 753 w 4093"/>
                <a:gd name="T59" fmla="*/ 1109 h 2686"/>
                <a:gd name="T60" fmla="*/ 757 w 4093"/>
                <a:gd name="T61" fmla="*/ 1114 h 2686"/>
                <a:gd name="T62" fmla="*/ 739 w 4093"/>
                <a:gd name="T63" fmla="*/ 1141 h 2686"/>
                <a:gd name="T64" fmla="*/ 714 w 4093"/>
                <a:gd name="T65" fmla="*/ 1304 h 2686"/>
                <a:gd name="T66" fmla="*/ 802 w 4093"/>
                <a:gd name="T67" fmla="*/ 1428 h 2686"/>
                <a:gd name="T68" fmla="*/ 1987 w 4093"/>
                <a:gd name="T69" fmla="*/ 563 h 2686"/>
                <a:gd name="T70" fmla="*/ 3148 w 4093"/>
                <a:gd name="T71" fmla="*/ 1297 h 2686"/>
                <a:gd name="T72" fmla="*/ 3098 w 4093"/>
                <a:gd name="T73" fmla="*/ 1112 h 2686"/>
                <a:gd name="T74" fmla="*/ 3085 w 4093"/>
                <a:gd name="T75" fmla="*/ 1098 h 2686"/>
                <a:gd name="T76" fmla="*/ 3131 w 4093"/>
                <a:gd name="T77" fmla="*/ 1046 h 2686"/>
                <a:gd name="T78" fmla="*/ 3212 w 4093"/>
                <a:gd name="T79" fmla="*/ 1046 h 2686"/>
                <a:gd name="T80" fmla="*/ 3287 w 4093"/>
                <a:gd name="T81" fmla="*/ 1090 h 2686"/>
                <a:gd name="T82" fmla="*/ 3294 w 4093"/>
                <a:gd name="T83" fmla="*/ 1201 h 2686"/>
                <a:gd name="T84" fmla="*/ 3282 w 4093"/>
                <a:gd name="T85" fmla="*/ 1236 h 2686"/>
                <a:gd name="T86" fmla="*/ 3270 w 4093"/>
                <a:gd name="T87" fmla="*/ 1273 h 2686"/>
                <a:gd name="T88" fmla="*/ 3384 w 4093"/>
                <a:gd name="T89" fmla="*/ 1521 h 2686"/>
                <a:gd name="T90" fmla="*/ 3406 w 4093"/>
                <a:gd name="T91" fmla="*/ 1768 h 2686"/>
                <a:gd name="T92" fmla="*/ 3450 w 4093"/>
                <a:gd name="T93" fmla="*/ 1815 h 2686"/>
                <a:gd name="T94" fmla="*/ 3447 w 4093"/>
                <a:gd name="T95" fmla="*/ 1836 h 2686"/>
                <a:gd name="T96" fmla="*/ 3488 w 4093"/>
                <a:gd name="T97" fmla="*/ 1932 h 2686"/>
                <a:gd name="T98" fmla="*/ 3448 w 4093"/>
                <a:gd name="T99" fmla="*/ 1966 h 2686"/>
                <a:gd name="T100" fmla="*/ 3425 w 4093"/>
                <a:gd name="T101" fmla="*/ 1991 h 2686"/>
                <a:gd name="T102" fmla="*/ 3404 w 4093"/>
                <a:gd name="T103" fmla="*/ 2325 h 2686"/>
                <a:gd name="T104" fmla="*/ 3396 w 4093"/>
                <a:gd name="T105" fmla="*/ 2336 h 2686"/>
                <a:gd name="T106" fmla="*/ 3554 w 4093"/>
                <a:gd name="T107" fmla="*/ 2629 h 2686"/>
                <a:gd name="T108" fmla="*/ 4017 w 4093"/>
                <a:gd name="T109" fmla="*/ 2140 h 2686"/>
                <a:gd name="T110" fmla="*/ 3639 w 4093"/>
                <a:gd name="T111" fmla="*/ 170 h 2686"/>
                <a:gd name="T112" fmla="*/ 2368 w 4093"/>
                <a:gd name="T113" fmla="*/ 446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93" h="2686">
                  <a:moveTo>
                    <a:pt x="3184" y="2133"/>
                  </a:moveTo>
                  <a:cubicBezTo>
                    <a:pt x="3184" y="2133"/>
                    <a:pt x="3180" y="2135"/>
                    <a:pt x="3173" y="2139"/>
                  </a:cubicBezTo>
                  <a:cubicBezTo>
                    <a:pt x="3113" y="2350"/>
                    <a:pt x="2997" y="2538"/>
                    <a:pt x="2843" y="2686"/>
                  </a:cubicBezTo>
                  <a:cubicBezTo>
                    <a:pt x="2875" y="2685"/>
                    <a:pt x="2907" y="2684"/>
                    <a:pt x="2939" y="2683"/>
                  </a:cubicBezTo>
                  <a:cubicBezTo>
                    <a:pt x="3091" y="2679"/>
                    <a:pt x="3244" y="2674"/>
                    <a:pt x="3395" y="2661"/>
                  </a:cubicBezTo>
                  <a:cubicBezTo>
                    <a:pt x="3393" y="2651"/>
                    <a:pt x="3392" y="2645"/>
                    <a:pt x="3392" y="2645"/>
                  </a:cubicBezTo>
                  <a:cubicBezTo>
                    <a:pt x="3392" y="2645"/>
                    <a:pt x="3400" y="2605"/>
                    <a:pt x="3388" y="2592"/>
                  </a:cubicBezTo>
                  <a:cubicBezTo>
                    <a:pt x="3376" y="2579"/>
                    <a:pt x="3303" y="2465"/>
                    <a:pt x="3303" y="2465"/>
                  </a:cubicBezTo>
                  <a:cubicBezTo>
                    <a:pt x="3303" y="2465"/>
                    <a:pt x="3303" y="2465"/>
                    <a:pt x="3302" y="2464"/>
                  </a:cubicBezTo>
                  <a:cubicBezTo>
                    <a:pt x="3293" y="2456"/>
                    <a:pt x="3283" y="2447"/>
                    <a:pt x="3275" y="2438"/>
                  </a:cubicBezTo>
                  <a:cubicBezTo>
                    <a:pt x="3273" y="2436"/>
                    <a:pt x="3270" y="2433"/>
                    <a:pt x="3269" y="2431"/>
                  </a:cubicBezTo>
                  <a:cubicBezTo>
                    <a:pt x="3245" y="2443"/>
                    <a:pt x="3221" y="2454"/>
                    <a:pt x="3212" y="2454"/>
                  </a:cubicBezTo>
                  <a:cubicBezTo>
                    <a:pt x="3207" y="2454"/>
                    <a:pt x="3206" y="2452"/>
                    <a:pt x="3210" y="2445"/>
                  </a:cubicBezTo>
                  <a:cubicBezTo>
                    <a:pt x="3234" y="2407"/>
                    <a:pt x="3174" y="2166"/>
                    <a:pt x="3174" y="2166"/>
                  </a:cubicBezTo>
                  <a:cubicBezTo>
                    <a:pt x="3174" y="2166"/>
                    <a:pt x="3178" y="2156"/>
                    <a:pt x="3184" y="2142"/>
                  </a:cubicBezTo>
                  <a:cubicBezTo>
                    <a:pt x="3184" y="2137"/>
                    <a:pt x="3184" y="2133"/>
                    <a:pt x="3184" y="2133"/>
                  </a:cubicBezTo>
                  <a:moveTo>
                    <a:pt x="790" y="2100"/>
                  </a:moveTo>
                  <a:cubicBezTo>
                    <a:pt x="784" y="2143"/>
                    <a:pt x="775" y="2194"/>
                    <a:pt x="760" y="2226"/>
                  </a:cubicBezTo>
                  <a:cubicBezTo>
                    <a:pt x="731" y="2290"/>
                    <a:pt x="692" y="2414"/>
                    <a:pt x="692" y="2414"/>
                  </a:cubicBezTo>
                  <a:cubicBezTo>
                    <a:pt x="692" y="2414"/>
                    <a:pt x="675" y="2466"/>
                    <a:pt x="658" y="2491"/>
                  </a:cubicBezTo>
                  <a:cubicBezTo>
                    <a:pt x="641" y="2515"/>
                    <a:pt x="640" y="2525"/>
                    <a:pt x="639" y="2530"/>
                  </a:cubicBezTo>
                  <a:cubicBezTo>
                    <a:pt x="638" y="2534"/>
                    <a:pt x="623" y="2573"/>
                    <a:pt x="606" y="2610"/>
                  </a:cubicBezTo>
                  <a:cubicBezTo>
                    <a:pt x="770" y="2649"/>
                    <a:pt x="942" y="2666"/>
                    <a:pt x="1112" y="2678"/>
                  </a:cubicBezTo>
                  <a:cubicBezTo>
                    <a:pt x="1116" y="2678"/>
                    <a:pt x="1119" y="2678"/>
                    <a:pt x="1123" y="2679"/>
                  </a:cubicBezTo>
                  <a:cubicBezTo>
                    <a:pt x="964" y="2522"/>
                    <a:pt x="846" y="2323"/>
                    <a:pt x="790" y="2100"/>
                  </a:cubicBezTo>
                  <a:moveTo>
                    <a:pt x="3470" y="1898"/>
                  </a:moveTo>
                  <a:cubicBezTo>
                    <a:pt x="3470" y="1899"/>
                    <a:pt x="3470" y="1899"/>
                    <a:pt x="3470" y="1900"/>
                  </a:cubicBezTo>
                  <a:cubicBezTo>
                    <a:pt x="3469" y="1904"/>
                    <a:pt x="3469" y="1907"/>
                    <a:pt x="3469" y="1910"/>
                  </a:cubicBezTo>
                  <a:cubicBezTo>
                    <a:pt x="3469" y="1910"/>
                    <a:pt x="3469" y="1910"/>
                    <a:pt x="3469" y="1909"/>
                  </a:cubicBezTo>
                  <a:cubicBezTo>
                    <a:pt x="3469" y="1909"/>
                    <a:pt x="3469" y="1908"/>
                    <a:pt x="3470" y="1907"/>
                  </a:cubicBezTo>
                  <a:cubicBezTo>
                    <a:pt x="3470" y="1904"/>
                    <a:pt x="3470" y="1901"/>
                    <a:pt x="3470" y="1898"/>
                  </a:cubicBezTo>
                  <a:cubicBezTo>
                    <a:pt x="3470" y="1898"/>
                    <a:pt x="3470" y="1898"/>
                    <a:pt x="3470" y="1898"/>
                  </a:cubicBezTo>
                  <a:moveTo>
                    <a:pt x="413" y="1737"/>
                  </a:moveTo>
                  <a:cubicBezTo>
                    <a:pt x="384" y="1757"/>
                    <a:pt x="342" y="1781"/>
                    <a:pt x="298" y="1781"/>
                  </a:cubicBezTo>
                  <a:cubicBezTo>
                    <a:pt x="278" y="1781"/>
                    <a:pt x="258" y="1776"/>
                    <a:pt x="238" y="1764"/>
                  </a:cubicBezTo>
                  <a:cubicBezTo>
                    <a:pt x="186" y="2062"/>
                    <a:pt x="228" y="2317"/>
                    <a:pt x="286" y="2494"/>
                  </a:cubicBezTo>
                  <a:cubicBezTo>
                    <a:pt x="296" y="2500"/>
                    <a:pt x="307" y="2505"/>
                    <a:pt x="318" y="2510"/>
                  </a:cubicBezTo>
                  <a:cubicBezTo>
                    <a:pt x="348" y="2525"/>
                    <a:pt x="380" y="2538"/>
                    <a:pt x="412" y="2551"/>
                  </a:cubicBezTo>
                  <a:cubicBezTo>
                    <a:pt x="417" y="2537"/>
                    <a:pt x="423" y="2525"/>
                    <a:pt x="432" y="2516"/>
                  </a:cubicBezTo>
                  <a:cubicBezTo>
                    <a:pt x="477" y="2470"/>
                    <a:pt x="501" y="2395"/>
                    <a:pt x="501" y="2395"/>
                  </a:cubicBezTo>
                  <a:cubicBezTo>
                    <a:pt x="501" y="2395"/>
                    <a:pt x="508" y="2278"/>
                    <a:pt x="510" y="2259"/>
                  </a:cubicBezTo>
                  <a:cubicBezTo>
                    <a:pt x="512" y="2240"/>
                    <a:pt x="530" y="2174"/>
                    <a:pt x="530" y="2174"/>
                  </a:cubicBezTo>
                  <a:cubicBezTo>
                    <a:pt x="530" y="2174"/>
                    <a:pt x="532" y="2143"/>
                    <a:pt x="532" y="2119"/>
                  </a:cubicBezTo>
                  <a:cubicBezTo>
                    <a:pt x="532" y="2116"/>
                    <a:pt x="532" y="2114"/>
                    <a:pt x="532" y="2112"/>
                  </a:cubicBezTo>
                  <a:cubicBezTo>
                    <a:pt x="526" y="2115"/>
                    <a:pt x="521" y="2119"/>
                    <a:pt x="515" y="2123"/>
                  </a:cubicBezTo>
                  <a:cubicBezTo>
                    <a:pt x="493" y="2092"/>
                    <a:pt x="480" y="2055"/>
                    <a:pt x="478" y="2017"/>
                  </a:cubicBezTo>
                  <a:cubicBezTo>
                    <a:pt x="476" y="1985"/>
                    <a:pt x="483" y="1953"/>
                    <a:pt x="497" y="1924"/>
                  </a:cubicBezTo>
                  <a:cubicBezTo>
                    <a:pt x="497" y="1924"/>
                    <a:pt x="553" y="1872"/>
                    <a:pt x="535" y="1805"/>
                  </a:cubicBezTo>
                  <a:cubicBezTo>
                    <a:pt x="532" y="1791"/>
                    <a:pt x="530" y="1776"/>
                    <a:pt x="529" y="1762"/>
                  </a:cubicBezTo>
                  <a:cubicBezTo>
                    <a:pt x="529" y="1758"/>
                    <a:pt x="529" y="1755"/>
                    <a:pt x="529" y="1751"/>
                  </a:cubicBezTo>
                  <a:cubicBezTo>
                    <a:pt x="523" y="1758"/>
                    <a:pt x="516" y="1764"/>
                    <a:pt x="508" y="1769"/>
                  </a:cubicBezTo>
                  <a:cubicBezTo>
                    <a:pt x="495" y="1776"/>
                    <a:pt x="481" y="1778"/>
                    <a:pt x="466" y="1778"/>
                  </a:cubicBezTo>
                  <a:cubicBezTo>
                    <a:pt x="462" y="1778"/>
                    <a:pt x="457" y="1778"/>
                    <a:pt x="453" y="1778"/>
                  </a:cubicBezTo>
                  <a:cubicBezTo>
                    <a:pt x="432" y="1776"/>
                    <a:pt x="411" y="1772"/>
                    <a:pt x="391" y="1766"/>
                  </a:cubicBezTo>
                  <a:cubicBezTo>
                    <a:pt x="391" y="1766"/>
                    <a:pt x="391" y="1766"/>
                    <a:pt x="392" y="1765"/>
                  </a:cubicBezTo>
                  <a:cubicBezTo>
                    <a:pt x="391" y="1765"/>
                    <a:pt x="390" y="1765"/>
                    <a:pt x="389" y="1765"/>
                  </a:cubicBezTo>
                  <a:cubicBezTo>
                    <a:pt x="390" y="1764"/>
                    <a:pt x="390" y="1763"/>
                    <a:pt x="391" y="1763"/>
                  </a:cubicBezTo>
                  <a:cubicBezTo>
                    <a:pt x="392" y="1763"/>
                    <a:pt x="393" y="1763"/>
                    <a:pt x="394" y="1763"/>
                  </a:cubicBezTo>
                  <a:cubicBezTo>
                    <a:pt x="402" y="1756"/>
                    <a:pt x="408" y="1747"/>
                    <a:pt x="413" y="1737"/>
                  </a:cubicBezTo>
                  <a:moveTo>
                    <a:pt x="249" y="1663"/>
                  </a:moveTo>
                  <a:cubicBezTo>
                    <a:pt x="188" y="1749"/>
                    <a:pt x="122" y="1833"/>
                    <a:pt x="77" y="1926"/>
                  </a:cubicBezTo>
                  <a:cubicBezTo>
                    <a:pt x="24" y="2033"/>
                    <a:pt x="0" y="2155"/>
                    <a:pt x="46" y="2264"/>
                  </a:cubicBezTo>
                  <a:cubicBezTo>
                    <a:pt x="85" y="2357"/>
                    <a:pt x="171" y="2430"/>
                    <a:pt x="268" y="2485"/>
                  </a:cubicBezTo>
                  <a:cubicBezTo>
                    <a:pt x="227" y="2355"/>
                    <a:pt x="204" y="2221"/>
                    <a:pt x="199" y="2085"/>
                  </a:cubicBezTo>
                  <a:cubicBezTo>
                    <a:pt x="195" y="1951"/>
                    <a:pt x="214" y="1805"/>
                    <a:pt x="249" y="1663"/>
                  </a:cubicBezTo>
                  <a:moveTo>
                    <a:pt x="449" y="1326"/>
                  </a:moveTo>
                  <a:cubicBezTo>
                    <a:pt x="439" y="1331"/>
                    <a:pt x="428" y="1337"/>
                    <a:pt x="416" y="1341"/>
                  </a:cubicBezTo>
                  <a:cubicBezTo>
                    <a:pt x="386" y="1440"/>
                    <a:pt x="335" y="1536"/>
                    <a:pt x="276" y="1623"/>
                  </a:cubicBezTo>
                  <a:cubicBezTo>
                    <a:pt x="273" y="1629"/>
                    <a:pt x="269" y="1634"/>
                    <a:pt x="265" y="1639"/>
                  </a:cubicBezTo>
                  <a:cubicBezTo>
                    <a:pt x="258" y="1670"/>
                    <a:pt x="251" y="1700"/>
                    <a:pt x="245" y="1730"/>
                  </a:cubicBezTo>
                  <a:cubicBezTo>
                    <a:pt x="260" y="1712"/>
                    <a:pt x="300" y="1673"/>
                    <a:pt x="350" y="1669"/>
                  </a:cubicBezTo>
                  <a:cubicBezTo>
                    <a:pt x="350" y="1655"/>
                    <a:pt x="356" y="1640"/>
                    <a:pt x="365" y="1629"/>
                  </a:cubicBezTo>
                  <a:cubicBezTo>
                    <a:pt x="381" y="1608"/>
                    <a:pt x="405" y="1593"/>
                    <a:pt x="418" y="1570"/>
                  </a:cubicBezTo>
                  <a:cubicBezTo>
                    <a:pt x="455" y="1507"/>
                    <a:pt x="395" y="1423"/>
                    <a:pt x="428" y="1359"/>
                  </a:cubicBezTo>
                  <a:cubicBezTo>
                    <a:pt x="433" y="1347"/>
                    <a:pt x="442" y="1337"/>
                    <a:pt x="449" y="1326"/>
                  </a:cubicBezTo>
                  <a:moveTo>
                    <a:pt x="755" y="1112"/>
                  </a:moveTo>
                  <a:cubicBezTo>
                    <a:pt x="755" y="1113"/>
                    <a:pt x="755" y="1113"/>
                    <a:pt x="755" y="1114"/>
                  </a:cubicBezTo>
                  <a:cubicBezTo>
                    <a:pt x="756" y="1114"/>
                    <a:pt x="756" y="1114"/>
                    <a:pt x="757" y="1114"/>
                  </a:cubicBezTo>
                  <a:cubicBezTo>
                    <a:pt x="757" y="1113"/>
                    <a:pt x="756" y="1113"/>
                    <a:pt x="756" y="1112"/>
                  </a:cubicBezTo>
                  <a:cubicBezTo>
                    <a:pt x="755" y="1112"/>
                    <a:pt x="755" y="1112"/>
                    <a:pt x="755" y="1112"/>
                  </a:cubicBezTo>
                  <a:moveTo>
                    <a:pt x="766" y="1118"/>
                  </a:moveTo>
                  <a:cubicBezTo>
                    <a:pt x="764" y="1117"/>
                    <a:pt x="764" y="1117"/>
                    <a:pt x="764" y="1117"/>
                  </a:cubicBezTo>
                  <a:cubicBezTo>
                    <a:pt x="763" y="1116"/>
                    <a:pt x="763" y="1115"/>
                    <a:pt x="762" y="1114"/>
                  </a:cubicBezTo>
                  <a:cubicBezTo>
                    <a:pt x="766" y="1118"/>
                    <a:pt x="766" y="1118"/>
                    <a:pt x="766" y="1118"/>
                  </a:cubicBezTo>
                  <a:moveTo>
                    <a:pt x="766" y="1106"/>
                  </a:moveTo>
                  <a:cubicBezTo>
                    <a:pt x="763" y="1105"/>
                    <a:pt x="763" y="1105"/>
                    <a:pt x="763" y="1105"/>
                  </a:cubicBezTo>
                  <a:cubicBezTo>
                    <a:pt x="763" y="1104"/>
                    <a:pt x="762" y="1103"/>
                    <a:pt x="762" y="1102"/>
                  </a:cubicBezTo>
                  <a:cubicBezTo>
                    <a:pt x="766" y="1106"/>
                    <a:pt x="766" y="1106"/>
                    <a:pt x="766" y="1106"/>
                  </a:cubicBezTo>
                  <a:moveTo>
                    <a:pt x="754" y="1100"/>
                  </a:moveTo>
                  <a:cubicBezTo>
                    <a:pt x="754" y="1099"/>
                    <a:pt x="753" y="1098"/>
                    <a:pt x="752" y="1097"/>
                  </a:cubicBezTo>
                  <a:cubicBezTo>
                    <a:pt x="757" y="1100"/>
                    <a:pt x="757" y="1100"/>
                    <a:pt x="757" y="1100"/>
                  </a:cubicBezTo>
                  <a:cubicBezTo>
                    <a:pt x="756" y="1100"/>
                    <a:pt x="756" y="1100"/>
                    <a:pt x="756" y="1100"/>
                  </a:cubicBezTo>
                  <a:cubicBezTo>
                    <a:pt x="759" y="1102"/>
                    <a:pt x="759" y="1102"/>
                    <a:pt x="759" y="1102"/>
                  </a:cubicBezTo>
                  <a:cubicBezTo>
                    <a:pt x="756" y="1102"/>
                    <a:pt x="756" y="1102"/>
                    <a:pt x="756" y="1102"/>
                  </a:cubicBezTo>
                  <a:cubicBezTo>
                    <a:pt x="756" y="1101"/>
                    <a:pt x="756" y="1100"/>
                    <a:pt x="755" y="1100"/>
                  </a:cubicBezTo>
                  <a:cubicBezTo>
                    <a:pt x="754" y="1100"/>
                    <a:pt x="754" y="1100"/>
                    <a:pt x="754" y="1100"/>
                  </a:cubicBezTo>
                  <a:moveTo>
                    <a:pt x="707" y="0"/>
                  </a:moveTo>
                  <a:cubicBezTo>
                    <a:pt x="605" y="0"/>
                    <a:pt x="506" y="19"/>
                    <a:pt x="426" y="72"/>
                  </a:cubicBezTo>
                  <a:cubicBezTo>
                    <a:pt x="300" y="156"/>
                    <a:pt x="259" y="301"/>
                    <a:pt x="238" y="435"/>
                  </a:cubicBezTo>
                  <a:cubicBezTo>
                    <a:pt x="221" y="536"/>
                    <a:pt x="211" y="643"/>
                    <a:pt x="257" y="737"/>
                  </a:cubicBezTo>
                  <a:cubicBezTo>
                    <a:pt x="288" y="803"/>
                    <a:pt x="344" y="858"/>
                    <a:pt x="382" y="921"/>
                  </a:cubicBezTo>
                  <a:cubicBezTo>
                    <a:pt x="446" y="1025"/>
                    <a:pt x="458" y="1140"/>
                    <a:pt x="437" y="1256"/>
                  </a:cubicBezTo>
                  <a:cubicBezTo>
                    <a:pt x="445" y="1251"/>
                    <a:pt x="453" y="1246"/>
                    <a:pt x="461" y="1241"/>
                  </a:cubicBezTo>
                  <a:cubicBezTo>
                    <a:pt x="460" y="1196"/>
                    <a:pt x="470" y="1152"/>
                    <a:pt x="491" y="1112"/>
                  </a:cubicBezTo>
                  <a:cubicBezTo>
                    <a:pt x="503" y="1088"/>
                    <a:pt x="520" y="1065"/>
                    <a:pt x="544" y="1050"/>
                  </a:cubicBezTo>
                  <a:cubicBezTo>
                    <a:pt x="558" y="1042"/>
                    <a:pt x="575" y="1037"/>
                    <a:pt x="592" y="1037"/>
                  </a:cubicBezTo>
                  <a:cubicBezTo>
                    <a:pt x="599" y="1037"/>
                    <a:pt x="605" y="1038"/>
                    <a:pt x="612" y="1040"/>
                  </a:cubicBezTo>
                  <a:cubicBezTo>
                    <a:pt x="610" y="1039"/>
                    <a:pt x="609" y="1038"/>
                    <a:pt x="608" y="1037"/>
                  </a:cubicBezTo>
                  <a:cubicBezTo>
                    <a:pt x="613" y="1038"/>
                    <a:pt x="618" y="1040"/>
                    <a:pt x="623" y="1043"/>
                  </a:cubicBezTo>
                  <a:cubicBezTo>
                    <a:pt x="631" y="1047"/>
                    <a:pt x="639" y="1053"/>
                    <a:pt x="647" y="1058"/>
                  </a:cubicBezTo>
                  <a:cubicBezTo>
                    <a:pt x="646" y="1058"/>
                    <a:pt x="646" y="1058"/>
                    <a:pt x="645" y="1058"/>
                  </a:cubicBezTo>
                  <a:cubicBezTo>
                    <a:pt x="648" y="1060"/>
                    <a:pt x="652" y="1062"/>
                    <a:pt x="656" y="1064"/>
                  </a:cubicBezTo>
                  <a:cubicBezTo>
                    <a:pt x="672" y="1071"/>
                    <a:pt x="690" y="1070"/>
                    <a:pt x="707" y="1074"/>
                  </a:cubicBezTo>
                  <a:cubicBezTo>
                    <a:pt x="706" y="1074"/>
                    <a:pt x="706" y="1073"/>
                    <a:pt x="705" y="1073"/>
                  </a:cubicBezTo>
                  <a:cubicBezTo>
                    <a:pt x="703" y="1071"/>
                    <a:pt x="703" y="1071"/>
                    <a:pt x="703" y="1071"/>
                  </a:cubicBezTo>
                  <a:cubicBezTo>
                    <a:pt x="710" y="1073"/>
                    <a:pt x="717" y="1076"/>
                    <a:pt x="723" y="1080"/>
                  </a:cubicBezTo>
                  <a:cubicBezTo>
                    <a:pt x="727" y="1083"/>
                    <a:pt x="730" y="1086"/>
                    <a:pt x="732" y="1089"/>
                  </a:cubicBezTo>
                  <a:cubicBezTo>
                    <a:pt x="737" y="1095"/>
                    <a:pt x="739" y="1101"/>
                    <a:pt x="742" y="1106"/>
                  </a:cubicBezTo>
                  <a:cubicBezTo>
                    <a:pt x="744" y="1109"/>
                    <a:pt x="748" y="1111"/>
                    <a:pt x="755" y="1112"/>
                  </a:cubicBezTo>
                  <a:cubicBezTo>
                    <a:pt x="754" y="1111"/>
                    <a:pt x="754" y="1110"/>
                    <a:pt x="753" y="1109"/>
                  </a:cubicBezTo>
                  <a:cubicBezTo>
                    <a:pt x="758" y="1112"/>
                    <a:pt x="758" y="1112"/>
                    <a:pt x="758" y="1112"/>
                  </a:cubicBezTo>
                  <a:cubicBezTo>
                    <a:pt x="757" y="1112"/>
                    <a:pt x="757" y="1112"/>
                    <a:pt x="757" y="1112"/>
                  </a:cubicBezTo>
                  <a:cubicBezTo>
                    <a:pt x="759" y="1114"/>
                    <a:pt x="759" y="1114"/>
                    <a:pt x="759" y="1114"/>
                  </a:cubicBezTo>
                  <a:cubicBezTo>
                    <a:pt x="758" y="1114"/>
                    <a:pt x="758" y="1114"/>
                    <a:pt x="757" y="1114"/>
                  </a:cubicBezTo>
                  <a:cubicBezTo>
                    <a:pt x="759" y="1122"/>
                    <a:pt x="749" y="1132"/>
                    <a:pt x="739" y="1135"/>
                  </a:cubicBezTo>
                  <a:cubicBezTo>
                    <a:pt x="738" y="1135"/>
                    <a:pt x="736" y="1136"/>
                    <a:pt x="735" y="1136"/>
                  </a:cubicBezTo>
                  <a:cubicBezTo>
                    <a:pt x="737" y="1138"/>
                    <a:pt x="738" y="1139"/>
                    <a:pt x="740" y="1141"/>
                  </a:cubicBezTo>
                  <a:cubicBezTo>
                    <a:pt x="739" y="1141"/>
                    <a:pt x="739" y="1141"/>
                    <a:pt x="739" y="1141"/>
                  </a:cubicBezTo>
                  <a:cubicBezTo>
                    <a:pt x="757" y="1159"/>
                    <a:pt x="768" y="1183"/>
                    <a:pt x="768" y="1210"/>
                  </a:cubicBezTo>
                  <a:cubicBezTo>
                    <a:pt x="768" y="1246"/>
                    <a:pt x="748" y="1278"/>
                    <a:pt x="718" y="1295"/>
                  </a:cubicBezTo>
                  <a:cubicBezTo>
                    <a:pt x="718" y="1295"/>
                    <a:pt x="718" y="1295"/>
                    <a:pt x="718" y="1295"/>
                  </a:cubicBezTo>
                  <a:cubicBezTo>
                    <a:pt x="716" y="1298"/>
                    <a:pt x="715" y="1301"/>
                    <a:pt x="714" y="1304"/>
                  </a:cubicBezTo>
                  <a:cubicBezTo>
                    <a:pt x="710" y="1314"/>
                    <a:pt x="707" y="1324"/>
                    <a:pt x="705" y="1335"/>
                  </a:cubicBezTo>
                  <a:cubicBezTo>
                    <a:pt x="705" y="1335"/>
                    <a:pt x="705" y="1335"/>
                    <a:pt x="705" y="1335"/>
                  </a:cubicBezTo>
                  <a:cubicBezTo>
                    <a:pt x="722" y="1343"/>
                    <a:pt x="737" y="1354"/>
                    <a:pt x="751" y="1367"/>
                  </a:cubicBezTo>
                  <a:cubicBezTo>
                    <a:pt x="772" y="1387"/>
                    <a:pt x="793" y="1397"/>
                    <a:pt x="802" y="1428"/>
                  </a:cubicBezTo>
                  <a:cubicBezTo>
                    <a:pt x="802" y="1428"/>
                    <a:pt x="802" y="1428"/>
                    <a:pt x="802" y="1428"/>
                  </a:cubicBezTo>
                  <a:cubicBezTo>
                    <a:pt x="802" y="1428"/>
                    <a:pt x="802" y="1428"/>
                    <a:pt x="802" y="1428"/>
                  </a:cubicBezTo>
                  <a:cubicBezTo>
                    <a:pt x="803" y="1433"/>
                    <a:pt x="804" y="1437"/>
                    <a:pt x="805" y="1442"/>
                  </a:cubicBezTo>
                  <a:cubicBezTo>
                    <a:pt x="958" y="934"/>
                    <a:pt x="1429" y="563"/>
                    <a:pt x="1987" y="563"/>
                  </a:cubicBezTo>
                  <a:cubicBezTo>
                    <a:pt x="2495" y="563"/>
                    <a:pt x="2932" y="871"/>
                    <a:pt x="3121" y="1310"/>
                  </a:cubicBezTo>
                  <a:cubicBezTo>
                    <a:pt x="3124" y="1309"/>
                    <a:pt x="3127" y="1309"/>
                    <a:pt x="3129" y="1309"/>
                  </a:cubicBezTo>
                  <a:cubicBezTo>
                    <a:pt x="3134" y="1308"/>
                    <a:pt x="3139" y="1304"/>
                    <a:pt x="3139" y="1298"/>
                  </a:cubicBezTo>
                  <a:cubicBezTo>
                    <a:pt x="3139" y="1298"/>
                    <a:pt x="3142" y="1298"/>
                    <a:pt x="3148" y="1297"/>
                  </a:cubicBezTo>
                  <a:cubicBezTo>
                    <a:pt x="3145" y="1289"/>
                    <a:pt x="3142" y="1280"/>
                    <a:pt x="3138" y="1271"/>
                  </a:cubicBezTo>
                  <a:cubicBezTo>
                    <a:pt x="3137" y="1270"/>
                    <a:pt x="3137" y="1268"/>
                    <a:pt x="3136" y="1267"/>
                  </a:cubicBezTo>
                  <a:cubicBezTo>
                    <a:pt x="3100" y="1251"/>
                    <a:pt x="3076" y="1215"/>
                    <a:pt x="3076" y="1173"/>
                  </a:cubicBezTo>
                  <a:cubicBezTo>
                    <a:pt x="3077" y="1150"/>
                    <a:pt x="3085" y="1129"/>
                    <a:pt x="3098" y="1112"/>
                  </a:cubicBezTo>
                  <a:cubicBezTo>
                    <a:pt x="3098" y="1112"/>
                    <a:pt x="3098" y="1112"/>
                    <a:pt x="3098" y="1112"/>
                  </a:cubicBezTo>
                  <a:cubicBezTo>
                    <a:pt x="3098" y="1112"/>
                    <a:pt x="3099" y="1111"/>
                    <a:pt x="3099" y="1111"/>
                  </a:cubicBezTo>
                  <a:cubicBezTo>
                    <a:pt x="3098" y="1110"/>
                    <a:pt x="3097" y="1109"/>
                    <a:pt x="3096" y="1108"/>
                  </a:cubicBezTo>
                  <a:cubicBezTo>
                    <a:pt x="3092" y="1103"/>
                    <a:pt x="3083" y="1103"/>
                    <a:pt x="3085" y="1098"/>
                  </a:cubicBezTo>
                  <a:cubicBezTo>
                    <a:pt x="3089" y="1090"/>
                    <a:pt x="3093" y="1084"/>
                    <a:pt x="3098" y="1077"/>
                  </a:cubicBezTo>
                  <a:cubicBezTo>
                    <a:pt x="3097" y="1078"/>
                    <a:pt x="3097" y="1079"/>
                    <a:pt x="3096" y="1080"/>
                  </a:cubicBezTo>
                  <a:cubicBezTo>
                    <a:pt x="3101" y="1073"/>
                    <a:pt x="3105" y="1067"/>
                    <a:pt x="3110" y="1062"/>
                  </a:cubicBezTo>
                  <a:cubicBezTo>
                    <a:pt x="3116" y="1055"/>
                    <a:pt x="3123" y="1049"/>
                    <a:pt x="3131" y="1046"/>
                  </a:cubicBezTo>
                  <a:cubicBezTo>
                    <a:pt x="3136" y="1044"/>
                    <a:pt x="3142" y="1043"/>
                    <a:pt x="3147" y="1043"/>
                  </a:cubicBezTo>
                  <a:cubicBezTo>
                    <a:pt x="3161" y="1043"/>
                    <a:pt x="3175" y="1048"/>
                    <a:pt x="3189" y="1048"/>
                  </a:cubicBezTo>
                  <a:cubicBezTo>
                    <a:pt x="3189" y="1048"/>
                    <a:pt x="3190" y="1048"/>
                    <a:pt x="3190" y="1048"/>
                  </a:cubicBezTo>
                  <a:cubicBezTo>
                    <a:pt x="3197" y="1048"/>
                    <a:pt x="3205" y="1047"/>
                    <a:pt x="3212" y="1046"/>
                  </a:cubicBezTo>
                  <a:cubicBezTo>
                    <a:pt x="3219" y="1044"/>
                    <a:pt x="3227" y="1043"/>
                    <a:pt x="3234" y="1043"/>
                  </a:cubicBezTo>
                  <a:cubicBezTo>
                    <a:pt x="3236" y="1043"/>
                    <a:pt x="3237" y="1043"/>
                    <a:pt x="3239" y="1043"/>
                  </a:cubicBezTo>
                  <a:cubicBezTo>
                    <a:pt x="3260" y="1045"/>
                    <a:pt x="3277" y="1060"/>
                    <a:pt x="3284" y="1079"/>
                  </a:cubicBezTo>
                  <a:cubicBezTo>
                    <a:pt x="3285" y="1083"/>
                    <a:pt x="3285" y="1086"/>
                    <a:pt x="3287" y="1090"/>
                  </a:cubicBezTo>
                  <a:cubicBezTo>
                    <a:pt x="3290" y="1097"/>
                    <a:pt x="3296" y="1103"/>
                    <a:pt x="3300" y="1110"/>
                  </a:cubicBezTo>
                  <a:cubicBezTo>
                    <a:pt x="3310" y="1123"/>
                    <a:pt x="3314" y="1140"/>
                    <a:pt x="3312" y="1156"/>
                  </a:cubicBezTo>
                  <a:cubicBezTo>
                    <a:pt x="3310" y="1171"/>
                    <a:pt x="3304" y="1186"/>
                    <a:pt x="3295" y="1199"/>
                  </a:cubicBezTo>
                  <a:cubicBezTo>
                    <a:pt x="3295" y="1200"/>
                    <a:pt x="3294" y="1200"/>
                    <a:pt x="3294" y="1201"/>
                  </a:cubicBezTo>
                  <a:cubicBezTo>
                    <a:pt x="3292" y="1204"/>
                    <a:pt x="3292" y="1204"/>
                    <a:pt x="3292" y="1204"/>
                  </a:cubicBezTo>
                  <a:cubicBezTo>
                    <a:pt x="3292" y="1204"/>
                    <a:pt x="3292" y="1204"/>
                    <a:pt x="3292" y="1204"/>
                  </a:cubicBezTo>
                  <a:cubicBezTo>
                    <a:pt x="3288" y="1209"/>
                    <a:pt x="3284" y="1215"/>
                    <a:pt x="3282" y="1222"/>
                  </a:cubicBezTo>
                  <a:cubicBezTo>
                    <a:pt x="3282" y="1227"/>
                    <a:pt x="3282" y="1232"/>
                    <a:pt x="3282" y="1236"/>
                  </a:cubicBezTo>
                  <a:cubicBezTo>
                    <a:pt x="3282" y="1243"/>
                    <a:pt x="3281" y="1249"/>
                    <a:pt x="3278" y="1255"/>
                  </a:cubicBezTo>
                  <a:cubicBezTo>
                    <a:pt x="3276" y="1258"/>
                    <a:pt x="3274" y="1261"/>
                    <a:pt x="3271" y="1263"/>
                  </a:cubicBezTo>
                  <a:cubicBezTo>
                    <a:pt x="3269" y="1264"/>
                    <a:pt x="3267" y="1265"/>
                    <a:pt x="3265" y="1265"/>
                  </a:cubicBezTo>
                  <a:cubicBezTo>
                    <a:pt x="3267" y="1268"/>
                    <a:pt x="3268" y="1270"/>
                    <a:pt x="3270" y="1273"/>
                  </a:cubicBezTo>
                  <a:cubicBezTo>
                    <a:pt x="3276" y="1271"/>
                    <a:pt x="3280" y="1269"/>
                    <a:pt x="3280" y="1269"/>
                  </a:cubicBezTo>
                  <a:cubicBezTo>
                    <a:pt x="3280" y="1269"/>
                    <a:pt x="3296" y="1292"/>
                    <a:pt x="3316" y="1301"/>
                  </a:cubicBezTo>
                  <a:cubicBezTo>
                    <a:pt x="3337" y="1310"/>
                    <a:pt x="3349" y="1371"/>
                    <a:pt x="3367" y="1406"/>
                  </a:cubicBezTo>
                  <a:cubicBezTo>
                    <a:pt x="3384" y="1440"/>
                    <a:pt x="3384" y="1521"/>
                    <a:pt x="3384" y="1521"/>
                  </a:cubicBezTo>
                  <a:cubicBezTo>
                    <a:pt x="3384" y="1521"/>
                    <a:pt x="3395" y="1608"/>
                    <a:pt x="3390" y="1618"/>
                  </a:cubicBezTo>
                  <a:cubicBezTo>
                    <a:pt x="3385" y="1628"/>
                    <a:pt x="3394" y="1652"/>
                    <a:pt x="3394" y="1652"/>
                  </a:cubicBezTo>
                  <a:cubicBezTo>
                    <a:pt x="3394" y="1652"/>
                    <a:pt x="3423" y="1710"/>
                    <a:pt x="3405" y="1733"/>
                  </a:cubicBezTo>
                  <a:cubicBezTo>
                    <a:pt x="3387" y="1756"/>
                    <a:pt x="3406" y="1768"/>
                    <a:pt x="3406" y="1768"/>
                  </a:cubicBezTo>
                  <a:cubicBezTo>
                    <a:pt x="3437" y="1772"/>
                    <a:pt x="3441" y="1791"/>
                    <a:pt x="3441" y="1801"/>
                  </a:cubicBezTo>
                  <a:cubicBezTo>
                    <a:pt x="3448" y="1804"/>
                    <a:pt x="3453" y="1809"/>
                    <a:pt x="3450" y="1814"/>
                  </a:cubicBezTo>
                  <a:cubicBezTo>
                    <a:pt x="3450" y="1815"/>
                    <a:pt x="3450" y="1815"/>
                    <a:pt x="3450" y="1815"/>
                  </a:cubicBezTo>
                  <a:cubicBezTo>
                    <a:pt x="3450" y="1815"/>
                    <a:pt x="3450" y="1815"/>
                    <a:pt x="3450" y="1815"/>
                  </a:cubicBezTo>
                  <a:cubicBezTo>
                    <a:pt x="3451" y="1817"/>
                    <a:pt x="3451" y="1819"/>
                    <a:pt x="3450" y="1821"/>
                  </a:cubicBezTo>
                  <a:cubicBezTo>
                    <a:pt x="3449" y="1825"/>
                    <a:pt x="3448" y="1830"/>
                    <a:pt x="3447" y="1834"/>
                  </a:cubicBezTo>
                  <a:cubicBezTo>
                    <a:pt x="3447" y="1835"/>
                    <a:pt x="3447" y="1835"/>
                    <a:pt x="3447" y="1835"/>
                  </a:cubicBezTo>
                  <a:cubicBezTo>
                    <a:pt x="3447" y="1835"/>
                    <a:pt x="3447" y="1836"/>
                    <a:pt x="3447" y="1836"/>
                  </a:cubicBezTo>
                  <a:cubicBezTo>
                    <a:pt x="3447" y="1835"/>
                    <a:pt x="3447" y="1835"/>
                    <a:pt x="3447" y="1834"/>
                  </a:cubicBezTo>
                  <a:cubicBezTo>
                    <a:pt x="3461" y="1868"/>
                    <a:pt x="3461" y="1868"/>
                    <a:pt x="3461" y="1868"/>
                  </a:cubicBezTo>
                  <a:cubicBezTo>
                    <a:pt x="3465" y="1874"/>
                    <a:pt x="3469" y="1882"/>
                    <a:pt x="3470" y="1889"/>
                  </a:cubicBezTo>
                  <a:cubicBezTo>
                    <a:pt x="3488" y="1932"/>
                    <a:pt x="3488" y="1932"/>
                    <a:pt x="3488" y="1932"/>
                  </a:cubicBezTo>
                  <a:cubicBezTo>
                    <a:pt x="3490" y="1934"/>
                    <a:pt x="3492" y="1936"/>
                    <a:pt x="3493" y="1939"/>
                  </a:cubicBezTo>
                  <a:cubicBezTo>
                    <a:pt x="3502" y="1955"/>
                    <a:pt x="3474" y="1959"/>
                    <a:pt x="3450" y="1965"/>
                  </a:cubicBezTo>
                  <a:cubicBezTo>
                    <a:pt x="3450" y="1965"/>
                    <a:pt x="3450" y="1965"/>
                    <a:pt x="3450" y="1965"/>
                  </a:cubicBezTo>
                  <a:cubicBezTo>
                    <a:pt x="3448" y="1966"/>
                    <a:pt x="3448" y="1966"/>
                    <a:pt x="3448" y="1966"/>
                  </a:cubicBezTo>
                  <a:cubicBezTo>
                    <a:pt x="3444" y="1967"/>
                    <a:pt x="3441" y="1969"/>
                    <a:pt x="3437" y="1971"/>
                  </a:cubicBezTo>
                  <a:cubicBezTo>
                    <a:pt x="3437" y="1971"/>
                    <a:pt x="3437" y="1971"/>
                    <a:pt x="3437" y="1971"/>
                  </a:cubicBezTo>
                  <a:cubicBezTo>
                    <a:pt x="3437" y="1971"/>
                    <a:pt x="3437" y="1971"/>
                    <a:pt x="3437" y="1971"/>
                  </a:cubicBezTo>
                  <a:cubicBezTo>
                    <a:pt x="3430" y="1975"/>
                    <a:pt x="3426" y="1983"/>
                    <a:pt x="3425" y="1991"/>
                  </a:cubicBezTo>
                  <a:cubicBezTo>
                    <a:pt x="3425" y="1991"/>
                    <a:pt x="3450" y="2123"/>
                    <a:pt x="3439" y="2151"/>
                  </a:cubicBezTo>
                  <a:cubicBezTo>
                    <a:pt x="3428" y="2180"/>
                    <a:pt x="3449" y="2291"/>
                    <a:pt x="3443" y="2297"/>
                  </a:cubicBezTo>
                  <a:cubicBezTo>
                    <a:pt x="3438" y="2302"/>
                    <a:pt x="3435" y="2308"/>
                    <a:pt x="3434" y="2315"/>
                  </a:cubicBezTo>
                  <a:cubicBezTo>
                    <a:pt x="3432" y="2320"/>
                    <a:pt x="3404" y="2325"/>
                    <a:pt x="3404" y="2325"/>
                  </a:cubicBezTo>
                  <a:cubicBezTo>
                    <a:pt x="3404" y="2325"/>
                    <a:pt x="3399" y="2325"/>
                    <a:pt x="3392" y="2326"/>
                  </a:cubicBezTo>
                  <a:cubicBezTo>
                    <a:pt x="3393" y="2330"/>
                    <a:pt x="3394" y="2333"/>
                    <a:pt x="3396" y="2336"/>
                  </a:cubicBezTo>
                  <a:cubicBezTo>
                    <a:pt x="3396" y="2336"/>
                    <a:pt x="3396" y="2336"/>
                    <a:pt x="3396" y="2336"/>
                  </a:cubicBezTo>
                  <a:cubicBezTo>
                    <a:pt x="3396" y="2336"/>
                    <a:pt x="3396" y="2336"/>
                    <a:pt x="3396" y="2336"/>
                  </a:cubicBezTo>
                  <a:cubicBezTo>
                    <a:pt x="3398" y="2341"/>
                    <a:pt x="3400" y="2346"/>
                    <a:pt x="3403" y="2350"/>
                  </a:cubicBezTo>
                  <a:cubicBezTo>
                    <a:pt x="3403" y="2350"/>
                    <a:pt x="3400" y="2372"/>
                    <a:pt x="3435" y="2412"/>
                  </a:cubicBezTo>
                  <a:cubicBezTo>
                    <a:pt x="3470" y="2452"/>
                    <a:pt x="3509" y="2545"/>
                    <a:pt x="3509" y="2545"/>
                  </a:cubicBezTo>
                  <a:cubicBezTo>
                    <a:pt x="3509" y="2545"/>
                    <a:pt x="3554" y="2618"/>
                    <a:pt x="3554" y="2629"/>
                  </a:cubicBezTo>
                  <a:cubicBezTo>
                    <a:pt x="3554" y="2632"/>
                    <a:pt x="3555" y="2638"/>
                    <a:pt x="3556" y="2643"/>
                  </a:cubicBezTo>
                  <a:cubicBezTo>
                    <a:pt x="3575" y="2641"/>
                    <a:pt x="3593" y="2638"/>
                    <a:pt x="3612" y="2635"/>
                  </a:cubicBezTo>
                  <a:cubicBezTo>
                    <a:pt x="3735" y="2616"/>
                    <a:pt x="3862" y="2585"/>
                    <a:pt x="3952" y="2511"/>
                  </a:cubicBezTo>
                  <a:cubicBezTo>
                    <a:pt x="4065" y="2417"/>
                    <a:pt x="4093" y="2258"/>
                    <a:pt x="4017" y="2140"/>
                  </a:cubicBezTo>
                  <a:cubicBezTo>
                    <a:pt x="3890" y="1942"/>
                    <a:pt x="3537" y="1892"/>
                    <a:pt x="3448" y="1680"/>
                  </a:cubicBezTo>
                  <a:cubicBezTo>
                    <a:pt x="3399" y="1563"/>
                    <a:pt x="3449" y="1433"/>
                    <a:pt x="3521" y="1324"/>
                  </a:cubicBezTo>
                  <a:cubicBezTo>
                    <a:pt x="3674" y="1092"/>
                    <a:pt x="3930" y="888"/>
                    <a:pt x="3943" y="622"/>
                  </a:cubicBezTo>
                  <a:cubicBezTo>
                    <a:pt x="3953" y="439"/>
                    <a:pt x="3829" y="256"/>
                    <a:pt x="3639" y="170"/>
                  </a:cubicBezTo>
                  <a:cubicBezTo>
                    <a:pt x="3556" y="132"/>
                    <a:pt x="3461" y="112"/>
                    <a:pt x="3366" y="112"/>
                  </a:cubicBezTo>
                  <a:cubicBezTo>
                    <a:pt x="3232" y="112"/>
                    <a:pt x="3101" y="152"/>
                    <a:pt x="3015" y="240"/>
                  </a:cubicBezTo>
                  <a:cubicBezTo>
                    <a:pt x="2872" y="385"/>
                    <a:pt x="2627" y="447"/>
                    <a:pt x="2408" y="447"/>
                  </a:cubicBezTo>
                  <a:cubicBezTo>
                    <a:pt x="2395" y="447"/>
                    <a:pt x="2381" y="446"/>
                    <a:pt x="2368" y="446"/>
                  </a:cubicBezTo>
                  <a:cubicBezTo>
                    <a:pt x="2109" y="437"/>
                    <a:pt x="1862" y="353"/>
                    <a:pt x="1627" y="262"/>
                  </a:cubicBezTo>
                  <a:cubicBezTo>
                    <a:pt x="1392" y="170"/>
                    <a:pt x="1158" y="69"/>
                    <a:pt x="906" y="21"/>
                  </a:cubicBezTo>
                  <a:cubicBezTo>
                    <a:pt x="841" y="8"/>
                    <a:pt x="774" y="0"/>
                    <a:pt x="707" y="0"/>
                  </a:cubicBezTo>
                </a:path>
              </a:pathLst>
            </a:custGeom>
            <a:solidFill>
              <a:srgbClr val="ECF3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6" name="ï$ḻidê"/>
            <p:cNvSpPr/>
            <p:nvPr/>
          </p:nvSpPr>
          <p:spPr bwMode="auto">
            <a:xfrm>
              <a:off x="3679826" y="4959351"/>
              <a:ext cx="184150" cy="122238"/>
            </a:xfrm>
            <a:custGeom>
              <a:avLst/>
              <a:gdLst>
                <a:gd name="T0" fmla="*/ 0 w 134"/>
                <a:gd name="T1" fmla="*/ 14 h 89"/>
                <a:gd name="T2" fmla="*/ 134 w 134"/>
                <a:gd name="T3" fmla="*/ 59 h 89"/>
                <a:gd name="T4" fmla="*/ 18 w 134"/>
                <a:gd name="T5" fmla="*/ 48 h 89"/>
                <a:gd name="T6" fmla="*/ 0 w 134"/>
                <a:gd name="T7" fmla="*/ 14 h 89"/>
              </a:gdLst>
              <a:ahLst/>
              <a:cxnLst>
                <a:cxn ang="0">
                  <a:pos x="T0" y="T1"/>
                </a:cxn>
                <a:cxn ang="0">
                  <a:pos x="T2" y="T3"/>
                </a:cxn>
                <a:cxn ang="0">
                  <a:pos x="T4" y="T5"/>
                </a:cxn>
                <a:cxn ang="0">
                  <a:pos x="T6" y="T7"/>
                </a:cxn>
              </a:cxnLst>
              <a:rect l="0" t="0" r="r" b="b"/>
              <a:pathLst>
                <a:path w="134" h="89">
                  <a:moveTo>
                    <a:pt x="0" y="14"/>
                  </a:moveTo>
                  <a:cubicBezTo>
                    <a:pt x="0" y="14"/>
                    <a:pt x="84" y="0"/>
                    <a:pt x="134" y="59"/>
                  </a:cubicBezTo>
                  <a:cubicBezTo>
                    <a:pt x="134" y="59"/>
                    <a:pt x="97" y="89"/>
                    <a:pt x="18" y="48"/>
                  </a:cubicBezTo>
                  <a:cubicBezTo>
                    <a:pt x="0" y="14"/>
                    <a:pt x="0" y="14"/>
                    <a:pt x="0" y="14"/>
                  </a:cubicBezTo>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7" name="ïşľîdê"/>
            <p:cNvSpPr/>
            <p:nvPr/>
          </p:nvSpPr>
          <p:spPr bwMode="auto">
            <a:xfrm>
              <a:off x="3592513" y="4975226"/>
              <a:ext cx="104775" cy="192088"/>
            </a:xfrm>
            <a:custGeom>
              <a:avLst/>
              <a:gdLst>
                <a:gd name="T0" fmla="*/ 54 w 75"/>
                <a:gd name="T1" fmla="*/ 0 h 140"/>
                <a:gd name="T2" fmla="*/ 26 w 75"/>
                <a:gd name="T3" fmla="*/ 140 h 140"/>
                <a:gd name="T4" fmla="*/ 75 w 75"/>
                <a:gd name="T5" fmla="*/ 33 h 140"/>
                <a:gd name="T6" fmla="*/ 54 w 75"/>
                <a:gd name="T7" fmla="*/ 0 h 140"/>
              </a:gdLst>
              <a:ahLst/>
              <a:cxnLst>
                <a:cxn ang="0">
                  <a:pos x="T0" y="T1"/>
                </a:cxn>
                <a:cxn ang="0">
                  <a:pos x="T2" y="T3"/>
                </a:cxn>
                <a:cxn ang="0">
                  <a:pos x="T4" y="T5"/>
                </a:cxn>
                <a:cxn ang="0">
                  <a:pos x="T6" y="T7"/>
                </a:cxn>
              </a:cxnLst>
              <a:rect l="0" t="0" r="r" b="b"/>
              <a:pathLst>
                <a:path w="75" h="140">
                  <a:moveTo>
                    <a:pt x="54" y="0"/>
                  </a:moveTo>
                  <a:cubicBezTo>
                    <a:pt x="54" y="0"/>
                    <a:pt x="0" y="66"/>
                    <a:pt x="26" y="140"/>
                  </a:cubicBezTo>
                  <a:cubicBezTo>
                    <a:pt x="26" y="140"/>
                    <a:pt x="70" y="122"/>
                    <a:pt x="75" y="33"/>
                  </a:cubicBezTo>
                  <a:cubicBezTo>
                    <a:pt x="54" y="0"/>
                    <a:pt x="54" y="0"/>
                    <a:pt x="54" y="0"/>
                  </a:cubicBezTo>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8" name="î$ļîḑè"/>
            <p:cNvSpPr/>
            <p:nvPr/>
          </p:nvSpPr>
          <p:spPr bwMode="auto">
            <a:xfrm>
              <a:off x="3602038" y="4741863"/>
              <a:ext cx="231775" cy="176213"/>
            </a:xfrm>
            <a:custGeom>
              <a:avLst/>
              <a:gdLst>
                <a:gd name="T0" fmla="*/ 0 w 168"/>
                <a:gd name="T1" fmla="*/ 62 h 128"/>
                <a:gd name="T2" fmla="*/ 168 w 168"/>
                <a:gd name="T3" fmla="*/ 86 h 128"/>
                <a:gd name="T4" fmla="*/ 90 w 168"/>
                <a:gd name="T5" fmla="*/ 124 h 128"/>
                <a:gd name="T6" fmla="*/ 0 w 168"/>
                <a:gd name="T7" fmla="*/ 62 h 128"/>
              </a:gdLst>
              <a:ahLst/>
              <a:cxnLst>
                <a:cxn ang="0">
                  <a:pos x="T0" y="T1"/>
                </a:cxn>
                <a:cxn ang="0">
                  <a:pos x="T2" y="T3"/>
                </a:cxn>
                <a:cxn ang="0">
                  <a:pos x="T4" y="T5"/>
                </a:cxn>
                <a:cxn ang="0">
                  <a:pos x="T6" y="T7"/>
                </a:cxn>
              </a:cxnLst>
              <a:rect l="0" t="0" r="r" b="b"/>
              <a:pathLst>
                <a:path w="168" h="128">
                  <a:moveTo>
                    <a:pt x="0" y="62"/>
                  </a:moveTo>
                  <a:cubicBezTo>
                    <a:pt x="0" y="62"/>
                    <a:pt x="33" y="0"/>
                    <a:pt x="168" y="86"/>
                  </a:cubicBezTo>
                  <a:cubicBezTo>
                    <a:pt x="168" y="86"/>
                    <a:pt x="150" y="128"/>
                    <a:pt x="90" y="124"/>
                  </a:cubicBezTo>
                  <a:cubicBezTo>
                    <a:pt x="31" y="121"/>
                    <a:pt x="15" y="94"/>
                    <a:pt x="0" y="62"/>
                  </a:cubicBezTo>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9" name="ïşḷíḑé"/>
            <p:cNvSpPr/>
            <p:nvPr/>
          </p:nvSpPr>
          <p:spPr bwMode="auto">
            <a:xfrm>
              <a:off x="3482976" y="4808538"/>
              <a:ext cx="149225" cy="233363"/>
            </a:xfrm>
            <a:custGeom>
              <a:avLst/>
              <a:gdLst>
                <a:gd name="T0" fmla="*/ 77 w 108"/>
                <a:gd name="T1" fmla="*/ 8 h 169"/>
                <a:gd name="T2" fmla="*/ 0 w 108"/>
                <a:gd name="T3" fmla="*/ 160 h 169"/>
                <a:gd name="T4" fmla="*/ 76 w 108"/>
                <a:gd name="T5" fmla="*/ 119 h 169"/>
                <a:gd name="T6" fmla="*/ 77 w 108"/>
                <a:gd name="T7" fmla="*/ 8 h 169"/>
              </a:gdLst>
              <a:ahLst/>
              <a:cxnLst>
                <a:cxn ang="0">
                  <a:pos x="T0" y="T1"/>
                </a:cxn>
                <a:cxn ang="0">
                  <a:pos x="T2" y="T3"/>
                </a:cxn>
                <a:cxn ang="0">
                  <a:pos x="T4" y="T5"/>
                </a:cxn>
                <a:cxn ang="0">
                  <a:pos x="T6" y="T7"/>
                </a:cxn>
              </a:cxnLst>
              <a:rect l="0" t="0" r="r" b="b"/>
              <a:pathLst>
                <a:path w="108" h="169">
                  <a:moveTo>
                    <a:pt x="77" y="8"/>
                  </a:moveTo>
                  <a:cubicBezTo>
                    <a:pt x="77" y="8"/>
                    <a:pt x="7" y="0"/>
                    <a:pt x="0" y="160"/>
                  </a:cubicBezTo>
                  <a:cubicBezTo>
                    <a:pt x="0" y="160"/>
                    <a:pt x="44" y="169"/>
                    <a:pt x="76" y="119"/>
                  </a:cubicBezTo>
                  <a:cubicBezTo>
                    <a:pt x="108" y="68"/>
                    <a:pt x="95" y="40"/>
                    <a:pt x="77" y="8"/>
                  </a:cubicBez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0" name="ïṣ1ïdé"/>
            <p:cNvSpPr/>
            <p:nvPr/>
          </p:nvSpPr>
          <p:spPr bwMode="auto">
            <a:xfrm>
              <a:off x="3533776" y="4495801"/>
              <a:ext cx="249238" cy="242888"/>
            </a:xfrm>
            <a:custGeom>
              <a:avLst/>
              <a:gdLst>
                <a:gd name="T0" fmla="*/ 0 w 181"/>
                <a:gd name="T1" fmla="*/ 109 h 177"/>
                <a:gd name="T2" fmla="*/ 181 w 181"/>
                <a:gd name="T3" fmla="*/ 78 h 177"/>
                <a:gd name="T4" fmla="*/ 14 w 181"/>
                <a:gd name="T5" fmla="*/ 146 h 177"/>
                <a:gd name="T6" fmla="*/ 0 w 181"/>
                <a:gd name="T7" fmla="*/ 109 h 177"/>
              </a:gdLst>
              <a:ahLst/>
              <a:cxnLst>
                <a:cxn ang="0">
                  <a:pos x="T0" y="T1"/>
                </a:cxn>
                <a:cxn ang="0">
                  <a:pos x="T2" y="T3"/>
                </a:cxn>
                <a:cxn ang="0">
                  <a:pos x="T4" y="T5"/>
                </a:cxn>
                <a:cxn ang="0">
                  <a:pos x="T6" y="T7"/>
                </a:cxn>
              </a:cxnLst>
              <a:rect l="0" t="0" r="r" b="b"/>
              <a:pathLst>
                <a:path w="181" h="177">
                  <a:moveTo>
                    <a:pt x="0" y="109"/>
                  </a:moveTo>
                  <a:cubicBezTo>
                    <a:pt x="0" y="109"/>
                    <a:pt x="39" y="0"/>
                    <a:pt x="181" y="78"/>
                  </a:cubicBezTo>
                  <a:cubicBezTo>
                    <a:pt x="181" y="78"/>
                    <a:pt x="148" y="177"/>
                    <a:pt x="14" y="146"/>
                  </a:cubicBezTo>
                  <a:lnTo>
                    <a:pt x="0" y="109"/>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1" name="íšḷïďê"/>
            <p:cNvSpPr/>
            <p:nvPr/>
          </p:nvSpPr>
          <p:spPr bwMode="auto">
            <a:xfrm>
              <a:off x="3473451" y="4270376"/>
              <a:ext cx="282575" cy="282575"/>
            </a:xfrm>
            <a:custGeom>
              <a:avLst/>
              <a:gdLst>
                <a:gd name="T0" fmla="*/ 0 w 205"/>
                <a:gd name="T1" fmla="*/ 110 h 205"/>
                <a:gd name="T2" fmla="*/ 205 w 205"/>
                <a:gd name="T3" fmla="*/ 102 h 205"/>
                <a:gd name="T4" fmla="*/ 11 w 205"/>
                <a:gd name="T5" fmla="*/ 149 h 205"/>
                <a:gd name="T6" fmla="*/ 0 w 205"/>
                <a:gd name="T7" fmla="*/ 110 h 205"/>
              </a:gdLst>
              <a:ahLst/>
              <a:cxnLst>
                <a:cxn ang="0">
                  <a:pos x="T0" y="T1"/>
                </a:cxn>
                <a:cxn ang="0">
                  <a:pos x="T2" y="T3"/>
                </a:cxn>
                <a:cxn ang="0">
                  <a:pos x="T4" y="T5"/>
                </a:cxn>
                <a:cxn ang="0">
                  <a:pos x="T6" y="T7"/>
                </a:cxn>
              </a:cxnLst>
              <a:rect l="0" t="0" r="r" b="b"/>
              <a:pathLst>
                <a:path w="205" h="205">
                  <a:moveTo>
                    <a:pt x="0" y="110"/>
                  </a:moveTo>
                  <a:cubicBezTo>
                    <a:pt x="0" y="110"/>
                    <a:pt x="73" y="0"/>
                    <a:pt x="205" y="102"/>
                  </a:cubicBezTo>
                  <a:cubicBezTo>
                    <a:pt x="205" y="102"/>
                    <a:pt x="159" y="205"/>
                    <a:pt x="11" y="149"/>
                  </a:cubicBezTo>
                  <a:lnTo>
                    <a:pt x="0" y="110"/>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2" name="íṥļîdê"/>
            <p:cNvSpPr/>
            <p:nvPr/>
          </p:nvSpPr>
          <p:spPr bwMode="auto">
            <a:xfrm>
              <a:off x="3451226" y="4070351"/>
              <a:ext cx="298450" cy="260350"/>
            </a:xfrm>
            <a:custGeom>
              <a:avLst/>
              <a:gdLst>
                <a:gd name="T0" fmla="*/ 0 w 216"/>
                <a:gd name="T1" fmla="*/ 101 h 190"/>
                <a:gd name="T2" fmla="*/ 216 w 216"/>
                <a:gd name="T3" fmla="*/ 101 h 190"/>
                <a:gd name="T4" fmla="*/ 0 w 216"/>
                <a:gd name="T5" fmla="*/ 127 h 190"/>
                <a:gd name="T6" fmla="*/ 0 w 216"/>
                <a:gd name="T7" fmla="*/ 101 h 190"/>
              </a:gdLst>
              <a:ahLst/>
              <a:cxnLst>
                <a:cxn ang="0">
                  <a:pos x="T0" y="T1"/>
                </a:cxn>
                <a:cxn ang="0">
                  <a:pos x="T2" y="T3"/>
                </a:cxn>
                <a:cxn ang="0">
                  <a:pos x="T4" y="T5"/>
                </a:cxn>
                <a:cxn ang="0">
                  <a:pos x="T6" y="T7"/>
                </a:cxn>
              </a:cxnLst>
              <a:rect l="0" t="0" r="r" b="b"/>
              <a:pathLst>
                <a:path w="216" h="190">
                  <a:moveTo>
                    <a:pt x="0" y="101"/>
                  </a:moveTo>
                  <a:cubicBezTo>
                    <a:pt x="0" y="101"/>
                    <a:pt x="86" y="0"/>
                    <a:pt x="216" y="101"/>
                  </a:cubicBezTo>
                  <a:cubicBezTo>
                    <a:pt x="216" y="101"/>
                    <a:pt x="134" y="190"/>
                    <a:pt x="0" y="127"/>
                  </a:cubicBezTo>
                  <a:lnTo>
                    <a:pt x="0" y="101"/>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3" name="îṡ1íḋé"/>
            <p:cNvSpPr/>
            <p:nvPr/>
          </p:nvSpPr>
          <p:spPr bwMode="auto">
            <a:xfrm>
              <a:off x="3433763" y="3857626"/>
              <a:ext cx="290513" cy="265113"/>
            </a:xfrm>
            <a:custGeom>
              <a:avLst/>
              <a:gdLst>
                <a:gd name="T0" fmla="*/ 0 w 211"/>
                <a:gd name="T1" fmla="*/ 105 h 192"/>
                <a:gd name="T2" fmla="*/ 211 w 211"/>
                <a:gd name="T3" fmla="*/ 100 h 192"/>
                <a:gd name="T4" fmla="*/ 0 w 211"/>
                <a:gd name="T5" fmla="*/ 130 h 192"/>
                <a:gd name="T6" fmla="*/ 0 w 211"/>
                <a:gd name="T7" fmla="*/ 105 h 192"/>
              </a:gdLst>
              <a:ahLst/>
              <a:cxnLst>
                <a:cxn ang="0">
                  <a:pos x="T0" y="T1"/>
                </a:cxn>
                <a:cxn ang="0">
                  <a:pos x="T2" y="T3"/>
                </a:cxn>
                <a:cxn ang="0">
                  <a:pos x="T4" y="T5"/>
                </a:cxn>
                <a:cxn ang="0">
                  <a:pos x="T6" y="T7"/>
                </a:cxn>
              </a:cxnLst>
              <a:rect l="0" t="0" r="r" b="b"/>
              <a:pathLst>
                <a:path w="211" h="192">
                  <a:moveTo>
                    <a:pt x="0" y="105"/>
                  </a:moveTo>
                  <a:cubicBezTo>
                    <a:pt x="0" y="105"/>
                    <a:pt x="87" y="0"/>
                    <a:pt x="211" y="100"/>
                  </a:cubicBezTo>
                  <a:cubicBezTo>
                    <a:pt x="211" y="100"/>
                    <a:pt x="113" y="192"/>
                    <a:pt x="0" y="130"/>
                  </a:cubicBezTo>
                  <a:lnTo>
                    <a:pt x="0" y="105"/>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4" name="ïśľïďè"/>
            <p:cNvSpPr/>
            <p:nvPr/>
          </p:nvSpPr>
          <p:spPr bwMode="auto">
            <a:xfrm>
              <a:off x="3443288" y="3632201"/>
              <a:ext cx="287338" cy="285750"/>
            </a:xfrm>
            <a:custGeom>
              <a:avLst/>
              <a:gdLst>
                <a:gd name="T0" fmla="*/ 0 w 209"/>
                <a:gd name="T1" fmla="*/ 136 h 208"/>
                <a:gd name="T2" fmla="*/ 209 w 209"/>
                <a:gd name="T3" fmla="*/ 92 h 208"/>
                <a:gd name="T4" fmla="*/ 0 w 209"/>
                <a:gd name="T5" fmla="*/ 161 h 208"/>
                <a:gd name="T6" fmla="*/ 0 w 209"/>
                <a:gd name="T7" fmla="*/ 136 h 208"/>
              </a:gdLst>
              <a:ahLst/>
              <a:cxnLst>
                <a:cxn ang="0">
                  <a:pos x="T0" y="T1"/>
                </a:cxn>
                <a:cxn ang="0">
                  <a:pos x="T2" y="T3"/>
                </a:cxn>
                <a:cxn ang="0">
                  <a:pos x="T4" y="T5"/>
                </a:cxn>
                <a:cxn ang="0">
                  <a:pos x="T6" y="T7"/>
                </a:cxn>
              </a:cxnLst>
              <a:rect l="0" t="0" r="r" b="b"/>
              <a:pathLst>
                <a:path w="209" h="208">
                  <a:moveTo>
                    <a:pt x="0" y="136"/>
                  </a:moveTo>
                  <a:cubicBezTo>
                    <a:pt x="0" y="136"/>
                    <a:pt x="92" y="0"/>
                    <a:pt x="209" y="92"/>
                  </a:cubicBezTo>
                  <a:cubicBezTo>
                    <a:pt x="209" y="92"/>
                    <a:pt x="110" y="208"/>
                    <a:pt x="0" y="161"/>
                  </a:cubicBezTo>
                  <a:lnTo>
                    <a:pt x="0" y="136"/>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5" name="îśḷiḋè"/>
            <p:cNvSpPr/>
            <p:nvPr/>
          </p:nvSpPr>
          <p:spPr bwMode="auto">
            <a:xfrm>
              <a:off x="3473451" y="3419476"/>
              <a:ext cx="288925" cy="301625"/>
            </a:xfrm>
            <a:custGeom>
              <a:avLst/>
              <a:gdLst>
                <a:gd name="T0" fmla="*/ 0 w 210"/>
                <a:gd name="T1" fmla="*/ 134 h 219"/>
                <a:gd name="T2" fmla="*/ 210 w 210"/>
                <a:gd name="T3" fmla="*/ 103 h 219"/>
                <a:gd name="T4" fmla="*/ 0 w 210"/>
                <a:gd name="T5" fmla="*/ 159 h 219"/>
                <a:gd name="T6" fmla="*/ 0 w 210"/>
                <a:gd name="T7" fmla="*/ 134 h 219"/>
              </a:gdLst>
              <a:ahLst/>
              <a:cxnLst>
                <a:cxn ang="0">
                  <a:pos x="T0" y="T1"/>
                </a:cxn>
                <a:cxn ang="0">
                  <a:pos x="T2" y="T3"/>
                </a:cxn>
                <a:cxn ang="0">
                  <a:pos x="T4" y="T5"/>
                </a:cxn>
                <a:cxn ang="0">
                  <a:pos x="T6" y="T7"/>
                </a:cxn>
              </a:cxnLst>
              <a:rect l="0" t="0" r="r" b="b"/>
              <a:pathLst>
                <a:path w="210" h="219">
                  <a:moveTo>
                    <a:pt x="0" y="134"/>
                  </a:moveTo>
                  <a:cubicBezTo>
                    <a:pt x="0" y="134"/>
                    <a:pt x="97" y="0"/>
                    <a:pt x="210" y="103"/>
                  </a:cubicBezTo>
                  <a:cubicBezTo>
                    <a:pt x="210" y="103"/>
                    <a:pt x="95" y="219"/>
                    <a:pt x="0" y="159"/>
                  </a:cubicBezTo>
                  <a:cubicBezTo>
                    <a:pt x="0" y="134"/>
                    <a:pt x="0" y="134"/>
                    <a:pt x="0" y="134"/>
                  </a:cubicBezTo>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6" name="ïšḻîḋe"/>
            <p:cNvSpPr/>
            <p:nvPr/>
          </p:nvSpPr>
          <p:spPr bwMode="auto">
            <a:xfrm>
              <a:off x="3509963" y="3240088"/>
              <a:ext cx="304800" cy="252413"/>
            </a:xfrm>
            <a:custGeom>
              <a:avLst/>
              <a:gdLst>
                <a:gd name="T0" fmla="*/ 5 w 221"/>
                <a:gd name="T1" fmla="*/ 126 h 184"/>
                <a:gd name="T2" fmla="*/ 221 w 221"/>
                <a:gd name="T3" fmla="*/ 50 h 184"/>
                <a:gd name="T4" fmla="*/ 0 w 221"/>
                <a:gd name="T5" fmla="*/ 159 h 184"/>
                <a:gd name="T6" fmla="*/ 5 w 221"/>
                <a:gd name="T7" fmla="*/ 126 h 184"/>
              </a:gdLst>
              <a:ahLst/>
              <a:cxnLst>
                <a:cxn ang="0">
                  <a:pos x="T0" y="T1"/>
                </a:cxn>
                <a:cxn ang="0">
                  <a:pos x="T2" y="T3"/>
                </a:cxn>
                <a:cxn ang="0">
                  <a:pos x="T4" y="T5"/>
                </a:cxn>
                <a:cxn ang="0">
                  <a:pos x="T6" y="T7"/>
                </a:cxn>
              </a:cxnLst>
              <a:rect l="0" t="0" r="r" b="b"/>
              <a:pathLst>
                <a:path w="221" h="184">
                  <a:moveTo>
                    <a:pt x="5" y="126"/>
                  </a:moveTo>
                  <a:cubicBezTo>
                    <a:pt x="5" y="126"/>
                    <a:pt x="121" y="0"/>
                    <a:pt x="221" y="50"/>
                  </a:cubicBezTo>
                  <a:cubicBezTo>
                    <a:pt x="221" y="50"/>
                    <a:pt x="101" y="184"/>
                    <a:pt x="0" y="159"/>
                  </a:cubicBezTo>
                  <a:lnTo>
                    <a:pt x="5" y="126"/>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7" name="iŝľïde"/>
            <p:cNvSpPr/>
            <p:nvPr/>
          </p:nvSpPr>
          <p:spPr bwMode="auto">
            <a:xfrm>
              <a:off x="3560763" y="3019426"/>
              <a:ext cx="303213" cy="252413"/>
            </a:xfrm>
            <a:custGeom>
              <a:avLst/>
              <a:gdLst>
                <a:gd name="T0" fmla="*/ 9 w 220"/>
                <a:gd name="T1" fmla="*/ 154 h 183"/>
                <a:gd name="T2" fmla="*/ 220 w 220"/>
                <a:gd name="T3" fmla="*/ 51 h 183"/>
                <a:gd name="T4" fmla="*/ 0 w 220"/>
                <a:gd name="T5" fmla="*/ 183 h 183"/>
                <a:gd name="T6" fmla="*/ 9 w 220"/>
                <a:gd name="T7" fmla="*/ 154 h 183"/>
              </a:gdLst>
              <a:ahLst/>
              <a:cxnLst>
                <a:cxn ang="0">
                  <a:pos x="T0" y="T1"/>
                </a:cxn>
                <a:cxn ang="0">
                  <a:pos x="T2" y="T3"/>
                </a:cxn>
                <a:cxn ang="0">
                  <a:pos x="T4" y="T5"/>
                </a:cxn>
                <a:cxn ang="0">
                  <a:pos x="T6" y="T7"/>
                </a:cxn>
              </a:cxnLst>
              <a:rect l="0" t="0" r="r" b="b"/>
              <a:pathLst>
                <a:path w="220" h="183">
                  <a:moveTo>
                    <a:pt x="9" y="154"/>
                  </a:moveTo>
                  <a:cubicBezTo>
                    <a:pt x="9" y="154"/>
                    <a:pt x="143" y="0"/>
                    <a:pt x="220" y="51"/>
                  </a:cubicBezTo>
                  <a:cubicBezTo>
                    <a:pt x="220" y="51"/>
                    <a:pt x="122" y="171"/>
                    <a:pt x="0" y="183"/>
                  </a:cubicBezTo>
                  <a:lnTo>
                    <a:pt x="9" y="154"/>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8" name="ïṡḻïďe"/>
            <p:cNvSpPr/>
            <p:nvPr/>
          </p:nvSpPr>
          <p:spPr bwMode="auto">
            <a:xfrm>
              <a:off x="3632201" y="2847976"/>
              <a:ext cx="298450" cy="228600"/>
            </a:xfrm>
            <a:custGeom>
              <a:avLst/>
              <a:gdLst>
                <a:gd name="T0" fmla="*/ 16 w 217"/>
                <a:gd name="T1" fmla="*/ 126 h 166"/>
                <a:gd name="T2" fmla="*/ 217 w 217"/>
                <a:gd name="T3" fmla="*/ 31 h 166"/>
                <a:gd name="T4" fmla="*/ 0 w 217"/>
                <a:gd name="T5" fmla="*/ 166 h 166"/>
                <a:gd name="T6" fmla="*/ 16 w 217"/>
                <a:gd name="T7" fmla="*/ 126 h 166"/>
              </a:gdLst>
              <a:ahLst/>
              <a:cxnLst>
                <a:cxn ang="0">
                  <a:pos x="T0" y="T1"/>
                </a:cxn>
                <a:cxn ang="0">
                  <a:pos x="T2" y="T3"/>
                </a:cxn>
                <a:cxn ang="0">
                  <a:pos x="T4" y="T5"/>
                </a:cxn>
                <a:cxn ang="0">
                  <a:pos x="T6" y="T7"/>
                </a:cxn>
              </a:cxnLst>
              <a:rect l="0" t="0" r="r" b="b"/>
              <a:pathLst>
                <a:path w="217" h="166">
                  <a:moveTo>
                    <a:pt x="16" y="126"/>
                  </a:moveTo>
                  <a:cubicBezTo>
                    <a:pt x="16" y="126"/>
                    <a:pt x="132" y="0"/>
                    <a:pt x="217" y="31"/>
                  </a:cubicBezTo>
                  <a:cubicBezTo>
                    <a:pt x="217" y="31"/>
                    <a:pt x="118" y="162"/>
                    <a:pt x="0" y="166"/>
                  </a:cubicBezTo>
                  <a:cubicBezTo>
                    <a:pt x="16" y="126"/>
                    <a:pt x="16" y="126"/>
                    <a:pt x="16" y="126"/>
                  </a:cubicBezTo>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9" name="îṥľídé"/>
            <p:cNvSpPr/>
            <p:nvPr/>
          </p:nvSpPr>
          <p:spPr bwMode="auto">
            <a:xfrm>
              <a:off x="3717926" y="2657476"/>
              <a:ext cx="261938" cy="214313"/>
            </a:xfrm>
            <a:custGeom>
              <a:avLst/>
              <a:gdLst>
                <a:gd name="T0" fmla="*/ 6 w 190"/>
                <a:gd name="T1" fmla="*/ 121 h 155"/>
                <a:gd name="T2" fmla="*/ 190 w 190"/>
                <a:gd name="T3" fmla="*/ 21 h 155"/>
                <a:gd name="T4" fmla="*/ 0 w 190"/>
                <a:gd name="T5" fmla="*/ 148 h 155"/>
                <a:gd name="T6" fmla="*/ 6 w 190"/>
                <a:gd name="T7" fmla="*/ 121 h 155"/>
              </a:gdLst>
              <a:ahLst/>
              <a:cxnLst>
                <a:cxn ang="0">
                  <a:pos x="T0" y="T1"/>
                </a:cxn>
                <a:cxn ang="0">
                  <a:pos x="T2" y="T3"/>
                </a:cxn>
                <a:cxn ang="0">
                  <a:pos x="T4" y="T5"/>
                </a:cxn>
                <a:cxn ang="0">
                  <a:pos x="T6" y="T7"/>
                </a:cxn>
              </a:cxnLst>
              <a:rect l="0" t="0" r="r" b="b"/>
              <a:pathLst>
                <a:path w="190" h="155">
                  <a:moveTo>
                    <a:pt x="6" y="121"/>
                  </a:moveTo>
                  <a:cubicBezTo>
                    <a:pt x="6" y="121"/>
                    <a:pt x="134" y="0"/>
                    <a:pt x="190" y="21"/>
                  </a:cubicBezTo>
                  <a:cubicBezTo>
                    <a:pt x="190" y="21"/>
                    <a:pt x="97" y="155"/>
                    <a:pt x="0" y="148"/>
                  </a:cubicBezTo>
                  <a:lnTo>
                    <a:pt x="6" y="121"/>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0" name="iṥ1iḍé"/>
            <p:cNvSpPr/>
            <p:nvPr/>
          </p:nvSpPr>
          <p:spPr bwMode="auto">
            <a:xfrm>
              <a:off x="3797301" y="2443163"/>
              <a:ext cx="234950" cy="219075"/>
            </a:xfrm>
            <a:custGeom>
              <a:avLst/>
              <a:gdLst>
                <a:gd name="T0" fmla="*/ 0 w 171"/>
                <a:gd name="T1" fmla="*/ 145 h 159"/>
                <a:gd name="T2" fmla="*/ 171 w 171"/>
                <a:gd name="T3" fmla="*/ 11 h 159"/>
                <a:gd name="T4" fmla="*/ 0 w 171"/>
                <a:gd name="T5" fmla="*/ 159 h 159"/>
                <a:gd name="T6" fmla="*/ 0 w 171"/>
                <a:gd name="T7" fmla="*/ 145 h 159"/>
              </a:gdLst>
              <a:ahLst/>
              <a:cxnLst>
                <a:cxn ang="0">
                  <a:pos x="T0" y="T1"/>
                </a:cxn>
                <a:cxn ang="0">
                  <a:pos x="T2" y="T3"/>
                </a:cxn>
                <a:cxn ang="0">
                  <a:pos x="T4" y="T5"/>
                </a:cxn>
                <a:cxn ang="0">
                  <a:pos x="T6" y="T7"/>
                </a:cxn>
              </a:cxnLst>
              <a:rect l="0" t="0" r="r" b="b"/>
              <a:pathLst>
                <a:path w="171" h="159">
                  <a:moveTo>
                    <a:pt x="0" y="145"/>
                  </a:moveTo>
                  <a:cubicBezTo>
                    <a:pt x="0" y="145"/>
                    <a:pt x="111" y="0"/>
                    <a:pt x="171" y="11"/>
                  </a:cubicBezTo>
                  <a:cubicBezTo>
                    <a:pt x="171" y="11"/>
                    <a:pt x="104" y="140"/>
                    <a:pt x="0" y="159"/>
                  </a:cubicBezTo>
                  <a:lnTo>
                    <a:pt x="0" y="145"/>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1" name="iśľiḓe"/>
            <p:cNvSpPr/>
            <p:nvPr/>
          </p:nvSpPr>
          <p:spPr bwMode="auto">
            <a:xfrm>
              <a:off x="3868738" y="2244726"/>
              <a:ext cx="214313" cy="203200"/>
            </a:xfrm>
            <a:custGeom>
              <a:avLst/>
              <a:gdLst>
                <a:gd name="T0" fmla="*/ 4 w 155"/>
                <a:gd name="T1" fmla="*/ 110 h 148"/>
                <a:gd name="T2" fmla="*/ 155 w 155"/>
                <a:gd name="T3" fmla="*/ 0 h 148"/>
                <a:gd name="T4" fmla="*/ 0 w 155"/>
                <a:gd name="T5" fmla="*/ 147 h 148"/>
                <a:gd name="T6" fmla="*/ 4 w 155"/>
                <a:gd name="T7" fmla="*/ 110 h 148"/>
              </a:gdLst>
              <a:ahLst/>
              <a:cxnLst>
                <a:cxn ang="0">
                  <a:pos x="T0" y="T1"/>
                </a:cxn>
                <a:cxn ang="0">
                  <a:pos x="T2" y="T3"/>
                </a:cxn>
                <a:cxn ang="0">
                  <a:pos x="T4" y="T5"/>
                </a:cxn>
                <a:cxn ang="0">
                  <a:pos x="T6" y="T7"/>
                </a:cxn>
              </a:cxnLst>
              <a:rect l="0" t="0" r="r" b="b"/>
              <a:pathLst>
                <a:path w="155" h="148">
                  <a:moveTo>
                    <a:pt x="4" y="110"/>
                  </a:moveTo>
                  <a:cubicBezTo>
                    <a:pt x="4" y="110"/>
                    <a:pt x="102" y="0"/>
                    <a:pt x="155" y="0"/>
                  </a:cubicBezTo>
                  <a:cubicBezTo>
                    <a:pt x="155" y="0"/>
                    <a:pt x="77" y="148"/>
                    <a:pt x="0" y="147"/>
                  </a:cubicBezTo>
                  <a:lnTo>
                    <a:pt x="4" y="110"/>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2" name="ïş1ïḋé"/>
            <p:cNvSpPr/>
            <p:nvPr/>
          </p:nvSpPr>
          <p:spPr bwMode="auto">
            <a:xfrm>
              <a:off x="3903663" y="1916113"/>
              <a:ext cx="152400" cy="376238"/>
            </a:xfrm>
            <a:custGeom>
              <a:avLst/>
              <a:gdLst>
                <a:gd name="T0" fmla="*/ 12 w 111"/>
                <a:gd name="T1" fmla="*/ 231 h 274"/>
                <a:gd name="T2" fmla="*/ 107 w 111"/>
                <a:gd name="T3" fmla="*/ 0 h 274"/>
                <a:gd name="T4" fmla="*/ 0 w 111"/>
                <a:gd name="T5" fmla="*/ 274 h 274"/>
                <a:gd name="T6" fmla="*/ 12 w 111"/>
                <a:gd name="T7" fmla="*/ 231 h 274"/>
              </a:gdLst>
              <a:ahLst/>
              <a:cxnLst>
                <a:cxn ang="0">
                  <a:pos x="T0" y="T1"/>
                </a:cxn>
                <a:cxn ang="0">
                  <a:pos x="T2" y="T3"/>
                </a:cxn>
                <a:cxn ang="0">
                  <a:pos x="T4" y="T5"/>
                </a:cxn>
                <a:cxn ang="0">
                  <a:pos x="T6" y="T7"/>
                </a:cxn>
              </a:cxnLst>
              <a:rect l="0" t="0" r="r" b="b"/>
              <a:pathLst>
                <a:path w="111" h="274">
                  <a:moveTo>
                    <a:pt x="12" y="231"/>
                  </a:moveTo>
                  <a:cubicBezTo>
                    <a:pt x="107" y="0"/>
                    <a:pt x="107" y="0"/>
                    <a:pt x="107" y="0"/>
                  </a:cubicBezTo>
                  <a:cubicBezTo>
                    <a:pt x="107" y="0"/>
                    <a:pt x="111" y="209"/>
                    <a:pt x="0" y="274"/>
                  </a:cubicBezTo>
                  <a:lnTo>
                    <a:pt x="12" y="231"/>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3" name="íSlídè"/>
            <p:cNvSpPr/>
            <p:nvPr/>
          </p:nvSpPr>
          <p:spPr bwMode="auto">
            <a:xfrm>
              <a:off x="3971926" y="1597026"/>
              <a:ext cx="101600" cy="403225"/>
            </a:xfrm>
            <a:custGeom>
              <a:avLst/>
              <a:gdLst>
                <a:gd name="T0" fmla="*/ 0 w 74"/>
                <a:gd name="T1" fmla="*/ 208 h 293"/>
                <a:gd name="T2" fmla="*/ 6 w 74"/>
                <a:gd name="T3" fmla="*/ 0 h 293"/>
                <a:gd name="T4" fmla="*/ 0 w 74"/>
                <a:gd name="T5" fmla="*/ 293 h 293"/>
                <a:gd name="T6" fmla="*/ 0 w 74"/>
                <a:gd name="T7" fmla="*/ 208 h 293"/>
              </a:gdLst>
              <a:ahLst/>
              <a:cxnLst>
                <a:cxn ang="0">
                  <a:pos x="T0" y="T1"/>
                </a:cxn>
                <a:cxn ang="0">
                  <a:pos x="T2" y="T3"/>
                </a:cxn>
                <a:cxn ang="0">
                  <a:pos x="T4" y="T5"/>
                </a:cxn>
                <a:cxn ang="0">
                  <a:pos x="T6" y="T7"/>
                </a:cxn>
              </a:cxnLst>
              <a:rect l="0" t="0" r="r" b="b"/>
              <a:pathLst>
                <a:path w="74" h="293">
                  <a:moveTo>
                    <a:pt x="0" y="208"/>
                  </a:moveTo>
                  <a:cubicBezTo>
                    <a:pt x="0" y="208"/>
                    <a:pt x="16" y="16"/>
                    <a:pt x="6" y="0"/>
                  </a:cubicBezTo>
                  <a:cubicBezTo>
                    <a:pt x="6" y="0"/>
                    <a:pt x="74" y="160"/>
                    <a:pt x="0" y="293"/>
                  </a:cubicBezTo>
                  <a:lnTo>
                    <a:pt x="0" y="208"/>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4" name="îŝľîḑé"/>
            <p:cNvSpPr/>
            <p:nvPr/>
          </p:nvSpPr>
          <p:spPr bwMode="auto">
            <a:xfrm>
              <a:off x="3305176" y="4557713"/>
              <a:ext cx="238125" cy="284163"/>
            </a:xfrm>
            <a:custGeom>
              <a:avLst/>
              <a:gdLst>
                <a:gd name="T0" fmla="*/ 162 w 173"/>
                <a:gd name="T1" fmla="*/ 60 h 206"/>
                <a:gd name="T2" fmla="*/ 0 w 173"/>
                <a:gd name="T3" fmla="*/ 148 h 206"/>
                <a:gd name="T4" fmla="*/ 173 w 173"/>
                <a:gd name="T5" fmla="*/ 98 h 206"/>
                <a:gd name="T6" fmla="*/ 162 w 173"/>
                <a:gd name="T7" fmla="*/ 60 h 206"/>
              </a:gdLst>
              <a:ahLst/>
              <a:cxnLst>
                <a:cxn ang="0">
                  <a:pos x="T0" y="T1"/>
                </a:cxn>
                <a:cxn ang="0">
                  <a:pos x="T2" y="T3"/>
                </a:cxn>
                <a:cxn ang="0">
                  <a:pos x="T4" y="T5"/>
                </a:cxn>
                <a:cxn ang="0">
                  <a:pos x="T6" y="T7"/>
                </a:cxn>
              </a:cxnLst>
              <a:rect l="0" t="0" r="r" b="b"/>
              <a:pathLst>
                <a:path w="173" h="206">
                  <a:moveTo>
                    <a:pt x="162" y="60"/>
                  </a:moveTo>
                  <a:cubicBezTo>
                    <a:pt x="162" y="60"/>
                    <a:pt x="63" y="0"/>
                    <a:pt x="0" y="148"/>
                  </a:cubicBezTo>
                  <a:cubicBezTo>
                    <a:pt x="0" y="148"/>
                    <a:pt x="87" y="206"/>
                    <a:pt x="173" y="98"/>
                  </a:cubicBezTo>
                  <a:lnTo>
                    <a:pt x="162" y="60"/>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5" name="ïṡḷiḍé"/>
            <p:cNvSpPr/>
            <p:nvPr/>
          </p:nvSpPr>
          <p:spPr bwMode="auto">
            <a:xfrm>
              <a:off x="3222626" y="4337051"/>
              <a:ext cx="260350" cy="303213"/>
            </a:xfrm>
            <a:custGeom>
              <a:avLst/>
              <a:gdLst>
                <a:gd name="T0" fmla="*/ 179 w 189"/>
                <a:gd name="T1" fmla="*/ 55 h 220"/>
                <a:gd name="T2" fmla="*/ 0 w 189"/>
                <a:gd name="T3" fmla="*/ 156 h 220"/>
                <a:gd name="T4" fmla="*/ 189 w 189"/>
                <a:gd name="T5" fmla="*/ 95 h 220"/>
                <a:gd name="T6" fmla="*/ 179 w 189"/>
                <a:gd name="T7" fmla="*/ 55 h 220"/>
              </a:gdLst>
              <a:ahLst/>
              <a:cxnLst>
                <a:cxn ang="0">
                  <a:pos x="T0" y="T1"/>
                </a:cxn>
                <a:cxn ang="0">
                  <a:pos x="T2" y="T3"/>
                </a:cxn>
                <a:cxn ang="0">
                  <a:pos x="T4" y="T5"/>
                </a:cxn>
                <a:cxn ang="0">
                  <a:pos x="T6" y="T7"/>
                </a:cxn>
              </a:cxnLst>
              <a:rect l="0" t="0" r="r" b="b"/>
              <a:pathLst>
                <a:path w="189" h="220">
                  <a:moveTo>
                    <a:pt x="179" y="55"/>
                  </a:moveTo>
                  <a:cubicBezTo>
                    <a:pt x="179" y="55"/>
                    <a:pt x="58" y="0"/>
                    <a:pt x="0" y="156"/>
                  </a:cubicBezTo>
                  <a:cubicBezTo>
                    <a:pt x="0" y="156"/>
                    <a:pt x="93" y="220"/>
                    <a:pt x="189" y="95"/>
                  </a:cubicBezTo>
                  <a:lnTo>
                    <a:pt x="179" y="55"/>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6" name="işlïḓê"/>
            <p:cNvSpPr/>
            <p:nvPr/>
          </p:nvSpPr>
          <p:spPr bwMode="auto">
            <a:xfrm>
              <a:off x="3144838" y="4081463"/>
              <a:ext cx="298450" cy="261938"/>
            </a:xfrm>
            <a:custGeom>
              <a:avLst/>
              <a:gdLst>
                <a:gd name="T0" fmla="*/ 216 w 216"/>
                <a:gd name="T1" fmla="*/ 101 h 190"/>
                <a:gd name="T2" fmla="*/ 0 w 216"/>
                <a:gd name="T3" fmla="*/ 101 h 190"/>
                <a:gd name="T4" fmla="*/ 216 w 216"/>
                <a:gd name="T5" fmla="*/ 127 h 190"/>
                <a:gd name="T6" fmla="*/ 216 w 216"/>
                <a:gd name="T7" fmla="*/ 101 h 190"/>
              </a:gdLst>
              <a:ahLst/>
              <a:cxnLst>
                <a:cxn ang="0">
                  <a:pos x="T0" y="T1"/>
                </a:cxn>
                <a:cxn ang="0">
                  <a:pos x="T2" y="T3"/>
                </a:cxn>
                <a:cxn ang="0">
                  <a:pos x="T4" y="T5"/>
                </a:cxn>
                <a:cxn ang="0">
                  <a:pos x="T6" y="T7"/>
                </a:cxn>
              </a:cxnLst>
              <a:rect l="0" t="0" r="r" b="b"/>
              <a:pathLst>
                <a:path w="216" h="190">
                  <a:moveTo>
                    <a:pt x="216" y="101"/>
                  </a:moveTo>
                  <a:cubicBezTo>
                    <a:pt x="216" y="101"/>
                    <a:pt x="130" y="0"/>
                    <a:pt x="0" y="101"/>
                  </a:cubicBezTo>
                  <a:cubicBezTo>
                    <a:pt x="0" y="101"/>
                    <a:pt x="82" y="190"/>
                    <a:pt x="216" y="127"/>
                  </a:cubicBezTo>
                  <a:lnTo>
                    <a:pt x="216" y="101"/>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7" name="îṥļîďê"/>
            <p:cNvSpPr/>
            <p:nvPr/>
          </p:nvSpPr>
          <p:spPr bwMode="auto">
            <a:xfrm>
              <a:off x="3136901" y="3857626"/>
              <a:ext cx="292100" cy="265113"/>
            </a:xfrm>
            <a:custGeom>
              <a:avLst/>
              <a:gdLst>
                <a:gd name="T0" fmla="*/ 212 w 212"/>
                <a:gd name="T1" fmla="*/ 105 h 192"/>
                <a:gd name="T2" fmla="*/ 0 w 212"/>
                <a:gd name="T3" fmla="*/ 100 h 192"/>
                <a:gd name="T4" fmla="*/ 212 w 212"/>
                <a:gd name="T5" fmla="*/ 130 h 192"/>
                <a:gd name="T6" fmla="*/ 212 w 212"/>
                <a:gd name="T7" fmla="*/ 105 h 192"/>
              </a:gdLst>
              <a:ahLst/>
              <a:cxnLst>
                <a:cxn ang="0">
                  <a:pos x="T0" y="T1"/>
                </a:cxn>
                <a:cxn ang="0">
                  <a:pos x="T2" y="T3"/>
                </a:cxn>
                <a:cxn ang="0">
                  <a:pos x="T4" y="T5"/>
                </a:cxn>
                <a:cxn ang="0">
                  <a:pos x="T6" y="T7"/>
                </a:cxn>
              </a:cxnLst>
              <a:rect l="0" t="0" r="r" b="b"/>
              <a:pathLst>
                <a:path w="212" h="192">
                  <a:moveTo>
                    <a:pt x="212" y="105"/>
                  </a:moveTo>
                  <a:cubicBezTo>
                    <a:pt x="212" y="105"/>
                    <a:pt x="124" y="0"/>
                    <a:pt x="0" y="100"/>
                  </a:cubicBezTo>
                  <a:cubicBezTo>
                    <a:pt x="0" y="100"/>
                    <a:pt x="98" y="192"/>
                    <a:pt x="212" y="130"/>
                  </a:cubicBezTo>
                  <a:lnTo>
                    <a:pt x="212" y="105"/>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8" name="iŝľïďe"/>
            <p:cNvSpPr/>
            <p:nvPr/>
          </p:nvSpPr>
          <p:spPr bwMode="auto">
            <a:xfrm>
              <a:off x="3175001" y="3614738"/>
              <a:ext cx="268288" cy="276225"/>
            </a:xfrm>
            <a:custGeom>
              <a:avLst/>
              <a:gdLst>
                <a:gd name="T0" fmla="*/ 194 w 194"/>
                <a:gd name="T1" fmla="*/ 152 h 201"/>
                <a:gd name="T2" fmla="*/ 0 w 194"/>
                <a:gd name="T3" fmla="*/ 66 h 201"/>
                <a:gd name="T4" fmla="*/ 189 w 194"/>
                <a:gd name="T5" fmla="*/ 178 h 201"/>
                <a:gd name="T6" fmla="*/ 194 w 194"/>
                <a:gd name="T7" fmla="*/ 152 h 201"/>
              </a:gdLst>
              <a:ahLst/>
              <a:cxnLst>
                <a:cxn ang="0">
                  <a:pos x="T0" y="T1"/>
                </a:cxn>
                <a:cxn ang="0">
                  <a:pos x="T2" y="T3"/>
                </a:cxn>
                <a:cxn ang="0">
                  <a:pos x="T4" y="T5"/>
                </a:cxn>
                <a:cxn ang="0">
                  <a:pos x="T6" y="T7"/>
                </a:cxn>
              </a:cxnLst>
              <a:rect l="0" t="0" r="r" b="b"/>
              <a:pathLst>
                <a:path w="194" h="201">
                  <a:moveTo>
                    <a:pt x="194" y="152"/>
                  </a:moveTo>
                  <a:cubicBezTo>
                    <a:pt x="194" y="152"/>
                    <a:pt x="133" y="0"/>
                    <a:pt x="0" y="66"/>
                  </a:cubicBezTo>
                  <a:cubicBezTo>
                    <a:pt x="0" y="66"/>
                    <a:pt x="72" y="201"/>
                    <a:pt x="189" y="178"/>
                  </a:cubicBezTo>
                  <a:lnTo>
                    <a:pt x="194" y="152"/>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9" name="îšľîḑé"/>
            <p:cNvSpPr/>
            <p:nvPr/>
          </p:nvSpPr>
          <p:spPr bwMode="auto">
            <a:xfrm>
              <a:off x="3214688" y="3390901"/>
              <a:ext cx="269875" cy="293688"/>
            </a:xfrm>
            <a:custGeom>
              <a:avLst/>
              <a:gdLst>
                <a:gd name="T0" fmla="*/ 196 w 196"/>
                <a:gd name="T1" fmla="*/ 154 h 213"/>
                <a:gd name="T2" fmla="*/ 0 w 196"/>
                <a:gd name="T3" fmla="*/ 71 h 213"/>
                <a:gd name="T4" fmla="*/ 190 w 196"/>
                <a:gd name="T5" fmla="*/ 178 h 213"/>
                <a:gd name="T6" fmla="*/ 196 w 196"/>
                <a:gd name="T7" fmla="*/ 154 h 213"/>
              </a:gdLst>
              <a:ahLst/>
              <a:cxnLst>
                <a:cxn ang="0">
                  <a:pos x="T0" y="T1"/>
                </a:cxn>
                <a:cxn ang="0">
                  <a:pos x="T2" y="T3"/>
                </a:cxn>
                <a:cxn ang="0">
                  <a:pos x="T4" y="T5"/>
                </a:cxn>
                <a:cxn ang="0">
                  <a:pos x="T6" y="T7"/>
                </a:cxn>
              </a:cxnLst>
              <a:rect l="0" t="0" r="r" b="b"/>
              <a:pathLst>
                <a:path w="196" h="213">
                  <a:moveTo>
                    <a:pt x="196" y="154"/>
                  </a:moveTo>
                  <a:cubicBezTo>
                    <a:pt x="196" y="154"/>
                    <a:pt x="135" y="0"/>
                    <a:pt x="0" y="71"/>
                  </a:cubicBezTo>
                  <a:cubicBezTo>
                    <a:pt x="0" y="71"/>
                    <a:pt x="82" y="213"/>
                    <a:pt x="190" y="178"/>
                  </a:cubicBezTo>
                  <a:lnTo>
                    <a:pt x="196" y="154"/>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0" name="iṥḷîḋè"/>
            <p:cNvSpPr/>
            <p:nvPr/>
          </p:nvSpPr>
          <p:spPr bwMode="auto">
            <a:xfrm>
              <a:off x="3348038" y="3160713"/>
              <a:ext cx="187325" cy="295275"/>
            </a:xfrm>
            <a:custGeom>
              <a:avLst/>
              <a:gdLst>
                <a:gd name="T0" fmla="*/ 136 w 136"/>
                <a:gd name="T1" fmla="*/ 185 h 215"/>
                <a:gd name="T2" fmla="*/ 0 w 136"/>
                <a:gd name="T3" fmla="*/ 0 h 215"/>
                <a:gd name="T4" fmla="*/ 121 w 136"/>
                <a:gd name="T5" fmla="*/ 215 h 215"/>
                <a:gd name="T6" fmla="*/ 136 w 136"/>
                <a:gd name="T7" fmla="*/ 185 h 215"/>
              </a:gdLst>
              <a:ahLst/>
              <a:cxnLst>
                <a:cxn ang="0">
                  <a:pos x="T0" y="T1"/>
                </a:cxn>
                <a:cxn ang="0">
                  <a:pos x="T2" y="T3"/>
                </a:cxn>
                <a:cxn ang="0">
                  <a:pos x="T4" y="T5"/>
                </a:cxn>
                <a:cxn ang="0">
                  <a:pos x="T6" y="T7"/>
                </a:cxn>
              </a:cxnLst>
              <a:rect l="0" t="0" r="r" b="b"/>
              <a:pathLst>
                <a:path w="136" h="215">
                  <a:moveTo>
                    <a:pt x="136" y="185"/>
                  </a:moveTo>
                  <a:cubicBezTo>
                    <a:pt x="136" y="185"/>
                    <a:pt x="112" y="15"/>
                    <a:pt x="0" y="0"/>
                  </a:cubicBezTo>
                  <a:cubicBezTo>
                    <a:pt x="0" y="0"/>
                    <a:pt x="24" y="179"/>
                    <a:pt x="121" y="215"/>
                  </a:cubicBezTo>
                  <a:lnTo>
                    <a:pt x="136" y="185"/>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1" name="îŝľíḓe"/>
            <p:cNvSpPr/>
            <p:nvPr/>
          </p:nvSpPr>
          <p:spPr bwMode="auto">
            <a:xfrm>
              <a:off x="3436938" y="2941638"/>
              <a:ext cx="141288" cy="330200"/>
            </a:xfrm>
            <a:custGeom>
              <a:avLst/>
              <a:gdLst>
                <a:gd name="T0" fmla="*/ 102 w 102"/>
                <a:gd name="T1" fmla="*/ 211 h 240"/>
                <a:gd name="T2" fmla="*/ 0 w 102"/>
                <a:gd name="T3" fmla="*/ 0 h 240"/>
                <a:gd name="T4" fmla="*/ 91 w 102"/>
                <a:gd name="T5" fmla="*/ 240 h 240"/>
                <a:gd name="T6" fmla="*/ 102 w 102"/>
                <a:gd name="T7" fmla="*/ 211 h 240"/>
              </a:gdLst>
              <a:ahLst/>
              <a:cxnLst>
                <a:cxn ang="0">
                  <a:pos x="T0" y="T1"/>
                </a:cxn>
                <a:cxn ang="0">
                  <a:pos x="T2" y="T3"/>
                </a:cxn>
                <a:cxn ang="0">
                  <a:pos x="T4" y="T5"/>
                </a:cxn>
                <a:cxn ang="0">
                  <a:pos x="T6" y="T7"/>
                </a:cxn>
              </a:cxnLst>
              <a:rect l="0" t="0" r="r" b="b"/>
              <a:pathLst>
                <a:path w="102" h="240">
                  <a:moveTo>
                    <a:pt x="102" y="211"/>
                  </a:moveTo>
                  <a:cubicBezTo>
                    <a:pt x="102" y="211"/>
                    <a:pt x="92" y="7"/>
                    <a:pt x="0" y="0"/>
                  </a:cubicBezTo>
                  <a:cubicBezTo>
                    <a:pt x="0" y="0"/>
                    <a:pt x="3" y="155"/>
                    <a:pt x="91" y="240"/>
                  </a:cubicBezTo>
                  <a:lnTo>
                    <a:pt x="102" y="211"/>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2" name="íṣlíḑé"/>
            <p:cNvSpPr/>
            <p:nvPr/>
          </p:nvSpPr>
          <p:spPr bwMode="auto">
            <a:xfrm>
              <a:off x="3506788" y="2751138"/>
              <a:ext cx="158750" cy="319088"/>
            </a:xfrm>
            <a:custGeom>
              <a:avLst/>
              <a:gdLst>
                <a:gd name="T0" fmla="*/ 116 w 116"/>
                <a:gd name="T1" fmla="*/ 190 h 232"/>
                <a:gd name="T2" fmla="*/ 0 w 116"/>
                <a:gd name="T3" fmla="*/ 0 h 232"/>
                <a:gd name="T4" fmla="*/ 108 w 116"/>
                <a:gd name="T5" fmla="*/ 232 h 232"/>
                <a:gd name="T6" fmla="*/ 116 w 116"/>
                <a:gd name="T7" fmla="*/ 190 h 232"/>
              </a:gdLst>
              <a:ahLst/>
              <a:cxnLst>
                <a:cxn ang="0">
                  <a:pos x="T0" y="T1"/>
                </a:cxn>
                <a:cxn ang="0">
                  <a:pos x="T2" y="T3"/>
                </a:cxn>
                <a:cxn ang="0">
                  <a:pos x="T4" y="T5"/>
                </a:cxn>
                <a:cxn ang="0">
                  <a:pos x="T6" y="T7"/>
                </a:cxn>
              </a:cxnLst>
              <a:rect l="0" t="0" r="r" b="b"/>
              <a:pathLst>
                <a:path w="116" h="232">
                  <a:moveTo>
                    <a:pt x="116" y="190"/>
                  </a:moveTo>
                  <a:cubicBezTo>
                    <a:pt x="116" y="190"/>
                    <a:pt x="89" y="20"/>
                    <a:pt x="0" y="0"/>
                  </a:cubicBezTo>
                  <a:cubicBezTo>
                    <a:pt x="0" y="0"/>
                    <a:pt x="11" y="164"/>
                    <a:pt x="108" y="232"/>
                  </a:cubicBezTo>
                  <a:lnTo>
                    <a:pt x="116" y="190"/>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3" name="ïşḷíḍê"/>
            <p:cNvSpPr/>
            <p:nvPr/>
          </p:nvSpPr>
          <p:spPr bwMode="auto">
            <a:xfrm>
              <a:off x="3617913" y="2546351"/>
              <a:ext cx="122238" cy="311150"/>
            </a:xfrm>
            <a:custGeom>
              <a:avLst/>
              <a:gdLst>
                <a:gd name="T0" fmla="*/ 89 w 89"/>
                <a:gd name="T1" fmla="*/ 203 h 226"/>
                <a:gd name="T2" fmla="*/ 34 w 89"/>
                <a:gd name="T3" fmla="*/ 0 h 226"/>
                <a:gd name="T4" fmla="*/ 73 w 89"/>
                <a:gd name="T5" fmla="*/ 226 h 226"/>
                <a:gd name="T6" fmla="*/ 89 w 89"/>
                <a:gd name="T7" fmla="*/ 203 h 226"/>
              </a:gdLst>
              <a:ahLst/>
              <a:cxnLst>
                <a:cxn ang="0">
                  <a:pos x="T0" y="T1"/>
                </a:cxn>
                <a:cxn ang="0">
                  <a:pos x="T2" y="T3"/>
                </a:cxn>
                <a:cxn ang="0">
                  <a:pos x="T4" y="T5"/>
                </a:cxn>
                <a:cxn ang="0">
                  <a:pos x="T6" y="T7"/>
                </a:cxn>
              </a:cxnLst>
              <a:rect l="0" t="0" r="r" b="b"/>
              <a:pathLst>
                <a:path w="89" h="226">
                  <a:moveTo>
                    <a:pt x="89" y="203"/>
                  </a:moveTo>
                  <a:cubicBezTo>
                    <a:pt x="89" y="203"/>
                    <a:pt x="88" y="26"/>
                    <a:pt x="34" y="0"/>
                  </a:cubicBezTo>
                  <a:cubicBezTo>
                    <a:pt x="34" y="0"/>
                    <a:pt x="0" y="160"/>
                    <a:pt x="73" y="226"/>
                  </a:cubicBezTo>
                  <a:lnTo>
                    <a:pt x="89" y="203"/>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4" name="ísľîḑé"/>
            <p:cNvSpPr/>
            <p:nvPr/>
          </p:nvSpPr>
          <p:spPr bwMode="auto">
            <a:xfrm>
              <a:off x="3687763" y="2354263"/>
              <a:ext cx="114300" cy="301625"/>
            </a:xfrm>
            <a:custGeom>
              <a:avLst/>
              <a:gdLst>
                <a:gd name="T0" fmla="*/ 83 w 83"/>
                <a:gd name="T1" fmla="*/ 208 h 220"/>
                <a:gd name="T2" fmla="*/ 20 w 83"/>
                <a:gd name="T3" fmla="*/ 0 h 220"/>
                <a:gd name="T4" fmla="*/ 75 w 83"/>
                <a:gd name="T5" fmla="*/ 220 h 220"/>
                <a:gd name="T6" fmla="*/ 83 w 83"/>
                <a:gd name="T7" fmla="*/ 208 h 220"/>
              </a:gdLst>
              <a:ahLst/>
              <a:cxnLst>
                <a:cxn ang="0">
                  <a:pos x="T0" y="T1"/>
                </a:cxn>
                <a:cxn ang="0">
                  <a:pos x="T2" y="T3"/>
                </a:cxn>
                <a:cxn ang="0">
                  <a:pos x="T4" y="T5"/>
                </a:cxn>
                <a:cxn ang="0">
                  <a:pos x="T6" y="T7"/>
                </a:cxn>
              </a:cxnLst>
              <a:rect l="0" t="0" r="r" b="b"/>
              <a:pathLst>
                <a:path w="83" h="220">
                  <a:moveTo>
                    <a:pt x="83" y="208"/>
                  </a:moveTo>
                  <a:cubicBezTo>
                    <a:pt x="83" y="208"/>
                    <a:pt x="76" y="26"/>
                    <a:pt x="20" y="0"/>
                  </a:cubicBezTo>
                  <a:cubicBezTo>
                    <a:pt x="20" y="0"/>
                    <a:pt x="0" y="144"/>
                    <a:pt x="75" y="220"/>
                  </a:cubicBezTo>
                  <a:lnTo>
                    <a:pt x="83" y="208"/>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5" name="íṣľîḑe"/>
            <p:cNvSpPr/>
            <p:nvPr/>
          </p:nvSpPr>
          <p:spPr bwMode="auto">
            <a:xfrm>
              <a:off x="3775076" y="2165351"/>
              <a:ext cx="109538" cy="292100"/>
            </a:xfrm>
            <a:custGeom>
              <a:avLst/>
              <a:gdLst>
                <a:gd name="T0" fmla="*/ 80 w 80"/>
                <a:gd name="T1" fmla="*/ 183 h 213"/>
                <a:gd name="T2" fmla="*/ 39 w 80"/>
                <a:gd name="T3" fmla="*/ 0 h 213"/>
                <a:gd name="T4" fmla="*/ 59 w 80"/>
                <a:gd name="T5" fmla="*/ 213 h 213"/>
                <a:gd name="T6" fmla="*/ 80 w 80"/>
                <a:gd name="T7" fmla="*/ 183 h 213"/>
              </a:gdLst>
              <a:ahLst/>
              <a:cxnLst>
                <a:cxn ang="0">
                  <a:pos x="T0" y="T1"/>
                </a:cxn>
                <a:cxn ang="0">
                  <a:pos x="T2" y="T3"/>
                </a:cxn>
                <a:cxn ang="0">
                  <a:pos x="T4" y="T5"/>
                </a:cxn>
                <a:cxn ang="0">
                  <a:pos x="T6" y="T7"/>
                </a:cxn>
              </a:cxnLst>
              <a:rect l="0" t="0" r="r" b="b"/>
              <a:pathLst>
                <a:path w="80" h="213">
                  <a:moveTo>
                    <a:pt x="80" y="183"/>
                  </a:moveTo>
                  <a:cubicBezTo>
                    <a:pt x="80" y="183"/>
                    <a:pt x="79" y="35"/>
                    <a:pt x="39" y="0"/>
                  </a:cubicBezTo>
                  <a:cubicBezTo>
                    <a:pt x="39" y="0"/>
                    <a:pt x="0" y="163"/>
                    <a:pt x="59" y="213"/>
                  </a:cubicBezTo>
                  <a:lnTo>
                    <a:pt x="80" y="183"/>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6" name="iSlidè"/>
            <p:cNvSpPr/>
            <p:nvPr/>
          </p:nvSpPr>
          <p:spPr bwMode="auto">
            <a:xfrm>
              <a:off x="3787776" y="1884363"/>
              <a:ext cx="128588" cy="400050"/>
            </a:xfrm>
            <a:custGeom>
              <a:avLst/>
              <a:gdLst>
                <a:gd name="T0" fmla="*/ 91 w 93"/>
                <a:gd name="T1" fmla="*/ 246 h 291"/>
                <a:gd name="T2" fmla="*/ 52 w 93"/>
                <a:gd name="T3" fmla="*/ 0 h 291"/>
                <a:gd name="T4" fmla="*/ 93 w 93"/>
                <a:gd name="T5" fmla="*/ 291 h 291"/>
                <a:gd name="T6" fmla="*/ 91 w 93"/>
                <a:gd name="T7" fmla="*/ 246 h 291"/>
              </a:gdLst>
              <a:ahLst/>
              <a:cxnLst>
                <a:cxn ang="0">
                  <a:pos x="T0" y="T1"/>
                </a:cxn>
                <a:cxn ang="0">
                  <a:pos x="T2" y="T3"/>
                </a:cxn>
                <a:cxn ang="0">
                  <a:pos x="T4" y="T5"/>
                </a:cxn>
                <a:cxn ang="0">
                  <a:pos x="T6" y="T7"/>
                </a:cxn>
              </a:cxnLst>
              <a:rect l="0" t="0" r="r" b="b"/>
              <a:pathLst>
                <a:path w="93" h="291">
                  <a:moveTo>
                    <a:pt x="91" y="246"/>
                  </a:moveTo>
                  <a:cubicBezTo>
                    <a:pt x="52" y="0"/>
                    <a:pt x="52" y="0"/>
                    <a:pt x="52" y="0"/>
                  </a:cubicBezTo>
                  <a:cubicBezTo>
                    <a:pt x="52" y="0"/>
                    <a:pt x="0" y="202"/>
                    <a:pt x="93" y="291"/>
                  </a:cubicBezTo>
                  <a:lnTo>
                    <a:pt x="91" y="246"/>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7" name="íŝḻiḑè"/>
            <p:cNvSpPr/>
            <p:nvPr/>
          </p:nvSpPr>
          <p:spPr bwMode="auto">
            <a:xfrm>
              <a:off x="3786188" y="1633538"/>
              <a:ext cx="190500" cy="358775"/>
            </a:xfrm>
            <a:custGeom>
              <a:avLst/>
              <a:gdLst>
                <a:gd name="T0" fmla="*/ 100 w 138"/>
                <a:gd name="T1" fmla="*/ 184 h 260"/>
                <a:gd name="T2" fmla="*/ 2 w 138"/>
                <a:gd name="T3" fmla="*/ 0 h 260"/>
                <a:gd name="T4" fmla="*/ 138 w 138"/>
                <a:gd name="T5" fmla="*/ 260 h 260"/>
                <a:gd name="T6" fmla="*/ 100 w 138"/>
                <a:gd name="T7" fmla="*/ 184 h 260"/>
              </a:gdLst>
              <a:ahLst/>
              <a:cxnLst>
                <a:cxn ang="0">
                  <a:pos x="T0" y="T1"/>
                </a:cxn>
                <a:cxn ang="0">
                  <a:pos x="T2" y="T3"/>
                </a:cxn>
                <a:cxn ang="0">
                  <a:pos x="T4" y="T5"/>
                </a:cxn>
                <a:cxn ang="0">
                  <a:pos x="T6" y="T7"/>
                </a:cxn>
              </a:cxnLst>
              <a:rect l="0" t="0" r="r" b="b"/>
              <a:pathLst>
                <a:path w="138" h="260">
                  <a:moveTo>
                    <a:pt x="100" y="184"/>
                  </a:moveTo>
                  <a:cubicBezTo>
                    <a:pt x="100" y="184"/>
                    <a:pt x="0" y="18"/>
                    <a:pt x="2" y="0"/>
                  </a:cubicBezTo>
                  <a:cubicBezTo>
                    <a:pt x="2" y="0"/>
                    <a:pt x="13" y="173"/>
                    <a:pt x="138" y="260"/>
                  </a:cubicBezTo>
                  <a:lnTo>
                    <a:pt x="100" y="184"/>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8" name="ï$lïḑé"/>
            <p:cNvSpPr/>
            <p:nvPr/>
          </p:nvSpPr>
          <p:spPr bwMode="auto">
            <a:xfrm>
              <a:off x="3751263" y="1468438"/>
              <a:ext cx="198438" cy="350838"/>
            </a:xfrm>
            <a:custGeom>
              <a:avLst/>
              <a:gdLst>
                <a:gd name="T0" fmla="*/ 136 w 144"/>
                <a:gd name="T1" fmla="*/ 255 h 255"/>
                <a:gd name="T2" fmla="*/ 0 w 144"/>
                <a:gd name="T3" fmla="*/ 0 h 255"/>
                <a:gd name="T4" fmla="*/ 144 w 144"/>
                <a:gd name="T5" fmla="*/ 248 h 255"/>
                <a:gd name="T6" fmla="*/ 136 w 144"/>
                <a:gd name="T7" fmla="*/ 255 h 255"/>
              </a:gdLst>
              <a:ahLst/>
              <a:cxnLst>
                <a:cxn ang="0">
                  <a:pos x="T0" y="T1"/>
                </a:cxn>
                <a:cxn ang="0">
                  <a:pos x="T2" y="T3"/>
                </a:cxn>
                <a:cxn ang="0">
                  <a:pos x="T4" y="T5"/>
                </a:cxn>
                <a:cxn ang="0">
                  <a:pos x="T6" y="T7"/>
                </a:cxn>
              </a:cxnLst>
              <a:rect l="0" t="0" r="r" b="b"/>
              <a:pathLst>
                <a:path w="144" h="255">
                  <a:moveTo>
                    <a:pt x="136" y="255"/>
                  </a:moveTo>
                  <a:cubicBezTo>
                    <a:pt x="136" y="255"/>
                    <a:pt x="42" y="20"/>
                    <a:pt x="0" y="0"/>
                  </a:cubicBezTo>
                  <a:cubicBezTo>
                    <a:pt x="0" y="0"/>
                    <a:pt x="134" y="69"/>
                    <a:pt x="144" y="248"/>
                  </a:cubicBezTo>
                  <a:lnTo>
                    <a:pt x="136" y="255"/>
                  </a:ln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9" name="ïŝ1ïḍe"/>
            <p:cNvSpPr/>
            <p:nvPr/>
          </p:nvSpPr>
          <p:spPr bwMode="auto">
            <a:xfrm>
              <a:off x="3859213" y="1798638"/>
              <a:ext cx="146050" cy="649288"/>
            </a:xfrm>
            <a:custGeom>
              <a:avLst/>
              <a:gdLst>
                <a:gd name="T0" fmla="*/ 6 w 106"/>
                <a:gd name="T1" fmla="*/ 472 h 472"/>
                <a:gd name="T2" fmla="*/ 0 w 106"/>
                <a:gd name="T3" fmla="*/ 470 h 472"/>
                <a:gd name="T4" fmla="*/ 56 w 106"/>
                <a:gd name="T5" fmla="*/ 5 h 472"/>
                <a:gd name="T6" fmla="*/ 60 w 106"/>
                <a:gd name="T7" fmla="*/ 0 h 472"/>
                <a:gd name="T8" fmla="*/ 6 w 106"/>
                <a:gd name="T9" fmla="*/ 472 h 472"/>
              </a:gdLst>
              <a:ahLst/>
              <a:cxnLst>
                <a:cxn ang="0">
                  <a:pos x="T0" y="T1"/>
                </a:cxn>
                <a:cxn ang="0">
                  <a:pos x="T2" y="T3"/>
                </a:cxn>
                <a:cxn ang="0">
                  <a:pos x="T4" y="T5"/>
                </a:cxn>
                <a:cxn ang="0">
                  <a:pos x="T6" y="T7"/>
                </a:cxn>
                <a:cxn ang="0">
                  <a:pos x="T8" y="T9"/>
                </a:cxn>
              </a:cxnLst>
              <a:rect l="0" t="0" r="r" b="b"/>
              <a:pathLst>
                <a:path w="106" h="472">
                  <a:moveTo>
                    <a:pt x="6" y="472"/>
                  </a:moveTo>
                  <a:cubicBezTo>
                    <a:pt x="0" y="470"/>
                    <a:pt x="0" y="470"/>
                    <a:pt x="0" y="470"/>
                  </a:cubicBezTo>
                  <a:cubicBezTo>
                    <a:pt x="79" y="211"/>
                    <a:pt x="99" y="46"/>
                    <a:pt x="56" y="5"/>
                  </a:cubicBezTo>
                  <a:cubicBezTo>
                    <a:pt x="60" y="0"/>
                    <a:pt x="60" y="0"/>
                    <a:pt x="60" y="0"/>
                  </a:cubicBezTo>
                  <a:cubicBezTo>
                    <a:pt x="106" y="43"/>
                    <a:pt x="88" y="207"/>
                    <a:pt x="6" y="472"/>
                  </a:cubicBezTo>
                  <a:close/>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0" name="iš1ïde"/>
            <p:cNvSpPr/>
            <p:nvPr/>
          </p:nvSpPr>
          <p:spPr bwMode="auto">
            <a:xfrm>
              <a:off x="3552826" y="2422526"/>
              <a:ext cx="322263" cy="860425"/>
            </a:xfrm>
            <a:custGeom>
              <a:avLst/>
              <a:gdLst>
                <a:gd name="T0" fmla="*/ 10 w 234"/>
                <a:gd name="T1" fmla="*/ 625 h 625"/>
                <a:gd name="T2" fmla="*/ 0 w 234"/>
                <a:gd name="T3" fmla="*/ 622 h 625"/>
                <a:gd name="T4" fmla="*/ 27 w 234"/>
                <a:gd name="T5" fmla="*/ 550 h 625"/>
                <a:gd name="T6" fmla="*/ 226 w 234"/>
                <a:gd name="T7" fmla="*/ 4 h 625"/>
                <a:gd name="T8" fmla="*/ 234 w 234"/>
                <a:gd name="T9" fmla="*/ 0 h 625"/>
                <a:gd name="T10" fmla="*/ 36 w 234"/>
                <a:gd name="T11" fmla="*/ 554 h 625"/>
                <a:gd name="T12" fmla="*/ 10 w 234"/>
                <a:gd name="T13" fmla="*/ 625 h 625"/>
              </a:gdLst>
              <a:ahLst/>
              <a:cxnLst>
                <a:cxn ang="0">
                  <a:pos x="T0" y="T1"/>
                </a:cxn>
                <a:cxn ang="0">
                  <a:pos x="T2" y="T3"/>
                </a:cxn>
                <a:cxn ang="0">
                  <a:pos x="T4" y="T5"/>
                </a:cxn>
                <a:cxn ang="0">
                  <a:pos x="T6" y="T7"/>
                </a:cxn>
                <a:cxn ang="0">
                  <a:pos x="T8" y="T9"/>
                </a:cxn>
                <a:cxn ang="0">
                  <a:pos x="T10" y="T11"/>
                </a:cxn>
                <a:cxn ang="0">
                  <a:pos x="T12" y="T13"/>
                </a:cxn>
              </a:cxnLst>
              <a:rect l="0" t="0" r="r" b="b"/>
              <a:pathLst>
                <a:path w="234" h="625">
                  <a:moveTo>
                    <a:pt x="10" y="625"/>
                  </a:moveTo>
                  <a:cubicBezTo>
                    <a:pt x="0" y="622"/>
                    <a:pt x="0" y="622"/>
                    <a:pt x="0" y="622"/>
                  </a:cubicBezTo>
                  <a:cubicBezTo>
                    <a:pt x="8" y="598"/>
                    <a:pt x="18" y="574"/>
                    <a:pt x="27" y="550"/>
                  </a:cubicBezTo>
                  <a:cubicBezTo>
                    <a:pt x="110" y="344"/>
                    <a:pt x="180" y="151"/>
                    <a:pt x="226" y="4"/>
                  </a:cubicBezTo>
                  <a:cubicBezTo>
                    <a:pt x="234" y="0"/>
                    <a:pt x="234" y="0"/>
                    <a:pt x="234" y="0"/>
                  </a:cubicBezTo>
                  <a:cubicBezTo>
                    <a:pt x="189" y="148"/>
                    <a:pt x="119" y="347"/>
                    <a:pt x="36" y="554"/>
                  </a:cubicBezTo>
                  <a:cubicBezTo>
                    <a:pt x="27" y="577"/>
                    <a:pt x="18" y="601"/>
                    <a:pt x="10" y="625"/>
                  </a:cubicBezTo>
                  <a:close/>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1" name="ïṣ1iḋé"/>
            <p:cNvSpPr/>
            <p:nvPr/>
          </p:nvSpPr>
          <p:spPr bwMode="auto">
            <a:xfrm>
              <a:off x="3359151" y="3252788"/>
              <a:ext cx="496888" cy="1990725"/>
            </a:xfrm>
            <a:custGeom>
              <a:avLst/>
              <a:gdLst>
                <a:gd name="T0" fmla="*/ 351 w 361"/>
                <a:gd name="T1" fmla="*/ 1447 h 1447"/>
                <a:gd name="T2" fmla="*/ 131 w 361"/>
                <a:gd name="T3" fmla="*/ 1054 h 1447"/>
                <a:gd name="T4" fmla="*/ 44 w 361"/>
                <a:gd name="T5" fmla="*/ 602 h 1447"/>
                <a:gd name="T6" fmla="*/ 148 w 361"/>
                <a:gd name="T7" fmla="*/ 0 h 1447"/>
                <a:gd name="T8" fmla="*/ 155 w 361"/>
                <a:gd name="T9" fmla="*/ 9 h 1447"/>
                <a:gd name="T10" fmla="*/ 144 w 361"/>
                <a:gd name="T11" fmla="*/ 1049 h 1447"/>
                <a:gd name="T12" fmla="*/ 361 w 361"/>
                <a:gd name="T13" fmla="*/ 1438 h 1447"/>
                <a:gd name="T14" fmla="*/ 351 w 361"/>
                <a:gd name="T15" fmla="*/ 1447 h 1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447">
                  <a:moveTo>
                    <a:pt x="351" y="1447"/>
                  </a:moveTo>
                  <a:cubicBezTo>
                    <a:pt x="350" y="1446"/>
                    <a:pt x="221" y="1301"/>
                    <a:pt x="131" y="1054"/>
                  </a:cubicBezTo>
                  <a:cubicBezTo>
                    <a:pt x="79" y="909"/>
                    <a:pt x="49" y="756"/>
                    <a:pt x="44" y="602"/>
                  </a:cubicBezTo>
                  <a:cubicBezTo>
                    <a:pt x="38" y="410"/>
                    <a:pt x="79" y="195"/>
                    <a:pt x="148" y="0"/>
                  </a:cubicBezTo>
                  <a:cubicBezTo>
                    <a:pt x="155" y="9"/>
                    <a:pt x="155" y="9"/>
                    <a:pt x="155" y="9"/>
                  </a:cubicBezTo>
                  <a:cubicBezTo>
                    <a:pt x="0" y="447"/>
                    <a:pt x="62" y="822"/>
                    <a:pt x="144" y="1049"/>
                  </a:cubicBezTo>
                  <a:cubicBezTo>
                    <a:pt x="232" y="1294"/>
                    <a:pt x="360" y="1437"/>
                    <a:pt x="361" y="1438"/>
                  </a:cubicBezTo>
                  <a:cubicBezTo>
                    <a:pt x="351" y="1447"/>
                    <a:pt x="351" y="1447"/>
                    <a:pt x="351" y="1447"/>
                  </a:cubicBezTo>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2" name="íṧḻídé"/>
            <p:cNvSpPr/>
            <p:nvPr/>
          </p:nvSpPr>
          <p:spPr bwMode="auto">
            <a:xfrm>
              <a:off x="3562351" y="5043488"/>
              <a:ext cx="4929188" cy="438150"/>
            </a:xfrm>
            <a:custGeom>
              <a:avLst/>
              <a:gdLst>
                <a:gd name="T0" fmla="*/ 39 w 3576"/>
                <a:gd name="T1" fmla="*/ 120 h 319"/>
                <a:gd name="T2" fmla="*/ 0 w 3576"/>
                <a:gd name="T3" fmla="*/ 154 h 319"/>
                <a:gd name="T4" fmla="*/ 32 w 3576"/>
                <a:gd name="T5" fmla="*/ 185 h 319"/>
                <a:gd name="T6" fmla="*/ 32 w 3576"/>
                <a:gd name="T7" fmla="*/ 164 h 319"/>
                <a:gd name="T8" fmla="*/ 39 w 3576"/>
                <a:gd name="T9" fmla="*/ 120 h 319"/>
                <a:gd name="T10" fmla="*/ 2425 w 3576"/>
                <a:gd name="T11" fmla="*/ 0 h 319"/>
                <a:gd name="T12" fmla="*/ 1684 w 3576"/>
                <a:gd name="T13" fmla="*/ 247 h 319"/>
                <a:gd name="T14" fmla="*/ 954 w 3576"/>
                <a:gd name="T15" fmla="*/ 9 h 319"/>
                <a:gd name="T16" fmla="*/ 223 w 3576"/>
                <a:gd name="T17" fmla="*/ 75 h 319"/>
                <a:gd name="T18" fmla="*/ 227 w 3576"/>
                <a:gd name="T19" fmla="*/ 82 h 319"/>
                <a:gd name="T20" fmla="*/ 265 w 3576"/>
                <a:gd name="T21" fmla="*/ 115 h 319"/>
                <a:gd name="T22" fmla="*/ 344 w 3576"/>
                <a:gd name="T23" fmla="*/ 108 h 319"/>
                <a:gd name="T24" fmla="*/ 369 w 3576"/>
                <a:gd name="T25" fmla="*/ 121 h 319"/>
                <a:gd name="T26" fmla="*/ 362 w 3576"/>
                <a:gd name="T27" fmla="*/ 131 h 319"/>
                <a:gd name="T28" fmla="*/ 265 w 3576"/>
                <a:gd name="T29" fmla="*/ 180 h 319"/>
                <a:gd name="T30" fmla="*/ 215 w 3576"/>
                <a:gd name="T31" fmla="*/ 197 h 319"/>
                <a:gd name="T32" fmla="*/ 76 w 3576"/>
                <a:gd name="T33" fmla="*/ 202 h 319"/>
                <a:gd name="T34" fmla="*/ 1788 w 3576"/>
                <a:gd name="T35" fmla="*/ 319 h 319"/>
                <a:gd name="T36" fmla="*/ 3576 w 3576"/>
                <a:gd name="T37" fmla="*/ 154 h 319"/>
                <a:gd name="T38" fmla="*/ 3312 w 3576"/>
                <a:gd name="T39" fmla="*/ 68 h 319"/>
                <a:gd name="T40" fmla="*/ 3315 w 3576"/>
                <a:gd name="T41" fmla="*/ 99 h 319"/>
                <a:gd name="T42" fmla="*/ 3315 w 3576"/>
                <a:gd name="T43" fmla="*/ 102 h 319"/>
                <a:gd name="T44" fmla="*/ 3337 w 3576"/>
                <a:gd name="T45" fmla="*/ 127 h 319"/>
                <a:gd name="T46" fmla="*/ 3312 w 3576"/>
                <a:gd name="T47" fmla="*/ 163 h 319"/>
                <a:gd name="T48" fmla="*/ 3254 w 3576"/>
                <a:gd name="T49" fmla="*/ 190 h 319"/>
                <a:gd name="T50" fmla="*/ 3114 w 3576"/>
                <a:gd name="T51" fmla="*/ 214 h 319"/>
                <a:gd name="T52" fmla="*/ 3097 w 3576"/>
                <a:gd name="T53" fmla="*/ 212 h 319"/>
                <a:gd name="T54" fmla="*/ 3096 w 3576"/>
                <a:gd name="T55" fmla="*/ 180 h 319"/>
                <a:gd name="T56" fmla="*/ 3148 w 3576"/>
                <a:gd name="T57" fmla="*/ 128 h 319"/>
                <a:gd name="T58" fmla="*/ 3172 w 3576"/>
                <a:gd name="T59" fmla="*/ 63 h 319"/>
                <a:gd name="T60" fmla="*/ 3161 w 3576"/>
                <a:gd name="T61" fmla="*/ 49 h 319"/>
                <a:gd name="T62" fmla="*/ 2425 w 3576"/>
                <a:gd name="T63"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76" h="319">
                  <a:moveTo>
                    <a:pt x="39" y="120"/>
                  </a:moveTo>
                  <a:cubicBezTo>
                    <a:pt x="14" y="131"/>
                    <a:pt x="0" y="142"/>
                    <a:pt x="0" y="154"/>
                  </a:cubicBezTo>
                  <a:cubicBezTo>
                    <a:pt x="0" y="165"/>
                    <a:pt x="11" y="175"/>
                    <a:pt x="32" y="185"/>
                  </a:cubicBezTo>
                  <a:cubicBezTo>
                    <a:pt x="30" y="179"/>
                    <a:pt x="29" y="171"/>
                    <a:pt x="32" y="164"/>
                  </a:cubicBezTo>
                  <a:cubicBezTo>
                    <a:pt x="35" y="157"/>
                    <a:pt x="37" y="139"/>
                    <a:pt x="39" y="120"/>
                  </a:cubicBezTo>
                  <a:moveTo>
                    <a:pt x="2425" y="0"/>
                  </a:moveTo>
                  <a:cubicBezTo>
                    <a:pt x="2218" y="156"/>
                    <a:pt x="1962" y="247"/>
                    <a:pt x="1684" y="247"/>
                  </a:cubicBezTo>
                  <a:cubicBezTo>
                    <a:pt x="1411" y="247"/>
                    <a:pt x="1159" y="159"/>
                    <a:pt x="954" y="9"/>
                  </a:cubicBezTo>
                  <a:cubicBezTo>
                    <a:pt x="646" y="24"/>
                    <a:pt x="392" y="47"/>
                    <a:pt x="223" y="75"/>
                  </a:cubicBezTo>
                  <a:cubicBezTo>
                    <a:pt x="224" y="77"/>
                    <a:pt x="225" y="79"/>
                    <a:pt x="227" y="82"/>
                  </a:cubicBezTo>
                  <a:cubicBezTo>
                    <a:pt x="238" y="96"/>
                    <a:pt x="241" y="115"/>
                    <a:pt x="265" y="115"/>
                  </a:cubicBezTo>
                  <a:cubicBezTo>
                    <a:pt x="280" y="115"/>
                    <a:pt x="318" y="108"/>
                    <a:pt x="344" y="108"/>
                  </a:cubicBezTo>
                  <a:cubicBezTo>
                    <a:pt x="361" y="108"/>
                    <a:pt x="373" y="111"/>
                    <a:pt x="369" y="121"/>
                  </a:cubicBezTo>
                  <a:cubicBezTo>
                    <a:pt x="368" y="125"/>
                    <a:pt x="365" y="128"/>
                    <a:pt x="362" y="131"/>
                  </a:cubicBezTo>
                  <a:cubicBezTo>
                    <a:pt x="341" y="153"/>
                    <a:pt x="284" y="175"/>
                    <a:pt x="265" y="180"/>
                  </a:cubicBezTo>
                  <a:cubicBezTo>
                    <a:pt x="243" y="190"/>
                    <a:pt x="221" y="197"/>
                    <a:pt x="215" y="197"/>
                  </a:cubicBezTo>
                  <a:cubicBezTo>
                    <a:pt x="205" y="198"/>
                    <a:pt x="124" y="200"/>
                    <a:pt x="76" y="202"/>
                  </a:cubicBezTo>
                  <a:cubicBezTo>
                    <a:pt x="297" y="269"/>
                    <a:pt x="980" y="319"/>
                    <a:pt x="1788" y="319"/>
                  </a:cubicBezTo>
                  <a:cubicBezTo>
                    <a:pt x="2776" y="319"/>
                    <a:pt x="3576" y="245"/>
                    <a:pt x="3576" y="154"/>
                  </a:cubicBezTo>
                  <a:cubicBezTo>
                    <a:pt x="3576" y="123"/>
                    <a:pt x="3480" y="93"/>
                    <a:pt x="3312" y="68"/>
                  </a:cubicBezTo>
                  <a:cubicBezTo>
                    <a:pt x="3315" y="99"/>
                    <a:pt x="3315" y="99"/>
                    <a:pt x="3315" y="99"/>
                  </a:cubicBezTo>
                  <a:cubicBezTo>
                    <a:pt x="3315" y="102"/>
                    <a:pt x="3315" y="102"/>
                    <a:pt x="3315" y="102"/>
                  </a:cubicBezTo>
                  <a:cubicBezTo>
                    <a:pt x="3315" y="102"/>
                    <a:pt x="3330" y="102"/>
                    <a:pt x="3337" y="127"/>
                  </a:cubicBezTo>
                  <a:cubicBezTo>
                    <a:pt x="3340" y="139"/>
                    <a:pt x="3327" y="152"/>
                    <a:pt x="3312" y="163"/>
                  </a:cubicBezTo>
                  <a:cubicBezTo>
                    <a:pt x="3295" y="176"/>
                    <a:pt x="3275" y="185"/>
                    <a:pt x="3254" y="190"/>
                  </a:cubicBezTo>
                  <a:cubicBezTo>
                    <a:pt x="3218" y="199"/>
                    <a:pt x="3150" y="214"/>
                    <a:pt x="3114" y="214"/>
                  </a:cubicBezTo>
                  <a:cubicBezTo>
                    <a:pt x="3107" y="214"/>
                    <a:pt x="3102" y="214"/>
                    <a:pt x="3097" y="212"/>
                  </a:cubicBezTo>
                  <a:cubicBezTo>
                    <a:pt x="3083" y="207"/>
                    <a:pt x="3086" y="195"/>
                    <a:pt x="3096" y="180"/>
                  </a:cubicBezTo>
                  <a:cubicBezTo>
                    <a:pt x="3109" y="161"/>
                    <a:pt x="3134" y="139"/>
                    <a:pt x="3148" y="128"/>
                  </a:cubicBezTo>
                  <a:cubicBezTo>
                    <a:pt x="3171" y="109"/>
                    <a:pt x="3172" y="63"/>
                    <a:pt x="3172" y="63"/>
                  </a:cubicBezTo>
                  <a:cubicBezTo>
                    <a:pt x="3172" y="63"/>
                    <a:pt x="3165" y="57"/>
                    <a:pt x="3161" y="49"/>
                  </a:cubicBezTo>
                  <a:cubicBezTo>
                    <a:pt x="2966" y="27"/>
                    <a:pt x="2713" y="11"/>
                    <a:pt x="2425" y="0"/>
                  </a:cubicBezTo>
                </a:path>
              </a:pathLst>
            </a:custGeom>
            <a:solidFill>
              <a:srgbClr val="ECF3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3" name="i$ļïḓè"/>
            <p:cNvSpPr/>
            <p:nvPr/>
          </p:nvSpPr>
          <p:spPr bwMode="auto">
            <a:xfrm>
              <a:off x="4183063" y="1985963"/>
              <a:ext cx="3402013" cy="3397250"/>
            </a:xfrm>
            <a:prstGeom prst="ellipse">
              <a:avLst/>
            </a:pr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4" name="íṩḻïḑê"/>
            <p:cNvSpPr/>
            <p:nvPr/>
          </p:nvSpPr>
          <p:spPr bwMode="auto">
            <a:xfrm>
              <a:off x="5251451" y="3125788"/>
              <a:ext cx="352425" cy="460375"/>
            </a:xfrm>
            <a:prstGeom prst="ellipse">
              <a:avLst/>
            </a:pr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5" name="iśļide"/>
            <p:cNvSpPr/>
            <p:nvPr/>
          </p:nvSpPr>
          <p:spPr bwMode="auto">
            <a:xfrm>
              <a:off x="6164263" y="3125788"/>
              <a:ext cx="352425" cy="460375"/>
            </a:xfrm>
            <a:prstGeom prst="ellipse">
              <a:avLst/>
            </a:pr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6" name="iṩļîḋê"/>
            <p:cNvSpPr/>
            <p:nvPr/>
          </p:nvSpPr>
          <p:spPr bwMode="auto">
            <a:xfrm>
              <a:off x="4775201" y="3738563"/>
              <a:ext cx="2203450" cy="1231900"/>
            </a:xfrm>
            <a:custGeom>
              <a:avLst/>
              <a:gdLst>
                <a:gd name="T0" fmla="*/ 1599 w 1599"/>
                <a:gd name="T1" fmla="*/ 249 h 895"/>
                <a:gd name="T2" fmla="*/ 792 w 1599"/>
                <a:gd name="T3" fmla="*/ 895 h 895"/>
                <a:gd name="T4" fmla="*/ 0 w 1599"/>
                <a:gd name="T5" fmla="*/ 240 h 895"/>
                <a:gd name="T6" fmla="*/ 784 w 1599"/>
                <a:gd name="T7" fmla="*/ 220 h 895"/>
                <a:gd name="T8" fmla="*/ 1599 w 1599"/>
                <a:gd name="T9" fmla="*/ 249 h 895"/>
              </a:gdLst>
              <a:ahLst/>
              <a:cxnLst>
                <a:cxn ang="0">
                  <a:pos x="T0" y="T1"/>
                </a:cxn>
                <a:cxn ang="0">
                  <a:pos x="T2" y="T3"/>
                </a:cxn>
                <a:cxn ang="0">
                  <a:pos x="T4" y="T5"/>
                </a:cxn>
                <a:cxn ang="0">
                  <a:pos x="T6" y="T7"/>
                </a:cxn>
                <a:cxn ang="0">
                  <a:pos x="T8" y="T9"/>
                </a:cxn>
              </a:cxnLst>
              <a:rect l="0" t="0" r="r" b="b"/>
              <a:pathLst>
                <a:path w="1599" h="895">
                  <a:moveTo>
                    <a:pt x="1599" y="249"/>
                  </a:moveTo>
                  <a:cubicBezTo>
                    <a:pt x="1599" y="490"/>
                    <a:pt x="1197" y="895"/>
                    <a:pt x="792" y="895"/>
                  </a:cubicBezTo>
                  <a:cubicBezTo>
                    <a:pt x="386" y="895"/>
                    <a:pt x="0" y="481"/>
                    <a:pt x="0" y="240"/>
                  </a:cubicBezTo>
                  <a:cubicBezTo>
                    <a:pt x="0" y="0"/>
                    <a:pt x="378" y="220"/>
                    <a:pt x="784" y="220"/>
                  </a:cubicBezTo>
                  <a:cubicBezTo>
                    <a:pt x="1189" y="220"/>
                    <a:pt x="1599" y="9"/>
                    <a:pt x="1599" y="249"/>
                  </a:cubicBezTo>
                  <a:close/>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7" name="íŝḻîḑê"/>
            <p:cNvSpPr/>
            <p:nvPr/>
          </p:nvSpPr>
          <p:spPr bwMode="auto">
            <a:xfrm>
              <a:off x="4891088" y="4138613"/>
              <a:ext cx="2012950" cy="525463"/>
            </a:xfrm>
            <a:custGeom>
              <a:avLst/>
              <a:gdLst>
                <a:gd name="T0" fmla="*/ 43 w 1460"/>
                <a:gd name="T1" fmla="*/ 0 h 382"/>
                <a:gd name="T2" fmla="*/ 1385 w 1460"/>
                <a:gd name="T3" fmla="*/ 4 h 382"/>
                <a:gd name="T4" fmla="*/ 1409 w 1460"/>
                <a:gd name="T5" fmla="*/ 91 h 382"/>
                <a:gd name="T6" fmla="*/ 1353 w 1460"/>
                <a:gd name="T7" fmla="*/ 143 h 382"/>
                <a:gd name="T8" fmla="*/ 99 w 1460"/>
                <a:gd name="T9" fmla="*/ 155 h 382"/>
                <a:gd name="T10" fmla="*/ 8 w 1460"/>
                <a:gd name="T11" fmla="*/ 62 h 382"/>
                <a:gd name="T12" fmla="*/ 43 w 1460"/>
                <a:gd name="T13" fmla="*/ 0 h 382"/>
              </a:gdLst>
              <a:ahLst/>
              <a:cxnLst>
                <a:cxn ang="0">
                  <a:pos x="T0" y="T1"/>
                </a:cxn>
                <a:cxn ang="0">
                  <a:pos x="T2" y="T3"/>
                </a:cxn>
                <a:cxn ang="0">
                  <a:pos x="T4" y="T5"/>
                </a:cxn>
                <a:cxn ang="0">
                  <a:pos x="T6" y="T7"/>
                </a:cxn>
                <a:cxn ang="0">
                  <a:pos x="T8" y="T9"/>
                </a:cxn>
                <a:cxn ang="0">
                  <a:pos x="T10" y="T11"/>
                </a:cxn>
                <a:cxn ang="0">
                  <a:pos x="T12" y="T13"/>
                </a:cxn>
              </a:cxnLst>
              <a:rect l="0" t="0" r="r" b="b"/>
              <a:pathLst>
                <a:path w="1460" h="382">
                  <a:moveTo>
                    <a:pt x="43" y="0"/>
                  </a:moveTo>
                  <a:cubicBezTo>
                    <a:pt x="43" y="0"/>
                    <a:pt x="772" y="162"/>
                    <a:pt x="1385" y="4"/>
                  </a:cubicBezTo>
                  <a:cubicBezTo>
                    <a:pt x="1385" y="4"/>
                    <a:pt x="1460" y="4"/>
                    <a:pt x="1409" y="91"/>
                  </a:cubicBezTo>
                  <a:cubicBezTo>
                    <a:pt x="1395" y="113"/>
                    <a:pt x="1376" y="131"/>
                    <a:pt x="1353" y="143"/>
                  </a:cubicBezTo>
                  <a:cubicBezTo>
                    <a:pt x="1235" y="204"/>
                    <a:pt x="797" y="382"/>
                    <a:pt x="99" y="155"/>
                  </a:cubicBezTo>
                  <a:cubicBezTo>
                    <a:pt x="55" y="141"/>
                    <a:pt x="21" y="106"/>
                    <a:pt x="8" y="62"/>
                  </a:cubicBezTo>
                  <a:cubicBezTo>
                    <a:pt x="0" y="32"/>
                    <a:pt x="3" y="4"/>
                    <a:pt x="43" y="0"/>
                  </a:cubicBezTo>
                  <a:close/>
                </a:path>
              </a:pathLst>
            </a:custGeom>
            <a:solidFill>
              <a:srgbClr val="F6F8F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8" name="îṥļíḓe"/>
            <p:cNvSpPr/>
            <p:nvPr/>
          </p:nvSpPr>
          <p:spPr bwMode="auto">
            <a:xfrm>
              <a:off x="4535488" y="2420938"/>
              <a:ext cx="512763" cy="954088"/>
            </a:xfrm>
            <a:custGeom>
              <a:avLst/>
              <a:gdLst>
                <a:gd name="T0" fmla="*/ 372 w 372"/>
                <a:gd name="T1" fmla="*/ 0 h 693"/>
                <a:gd name="T2" fmla="*/ 3 w 372"/>
                <a:gd name="T3" fmla="*/ 609 h 693"/>
                <a:gd name="T4" fmla="*/ 29 w 372"/>
                <a:gd name="T5" fmla="*/ 693 h 693"/>
                <a:gd name="T6" fmla="*/ 372 w 372"/>
                <a:gd name="T7" fmla="*/ 0 h 693"/>
              </a:gdLst>
              <a:ahLst/>
              <a:cxnLst>
                <a:cxn ang="0">
                  <a:pos x="T0" y="T1"/>
                </a:cxn>
                <a:cxn ang="0">
                  <a:pos x="T2" y="T3"/>
                </a:cxn>
                <a:cxn ang="0">
                  <a:pos x="T4" y="T5"/>
                </a:cxn>
                <a:cxn ang="0">
                  <a:pos x="T6" y="T7"/>
                </a:cxn>
              </a:cxnLst>
              <a:rect l="0" t="0" r="r" b="b"/>
              <a:pathLst>
                <a:path w="372" h="693">
                  <a:moveTo>
                    <a:pt x="372" y="0"/>
                  </a:moveTo>
                  <a:cubicBezTo>
                    <a:pt x="372" y="0"/>
                    <a:pt x="0" y="238"/>
                    <a:pt x="3" y="609"/>
                  </a:cubicBezTo>
                  <a:cubicBezTo>
                    <a:pt x="3" y="668"/>
                    <a:pt x="13" y="693"/>
                    <a:pt x="29" y="693"/>
                  </a:cubicBezTo>
                  <a:cubicBezTo>
                    <a:pt x="113" y="693"/>
                    <a:pt x="372" y="0"/>
                    <a:pt x="372" y="0"/>
                  </a:cubicBezTo>
                </a:path>
              </a:pathLst>
            </a:custGeom>
            <a:solidFill>
              <a:srgbClr val="3F7E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9" name="îs1îḑé"/>
            <p:cNvSpPr/>
            <p:nvPr/>
          </p:nvSpPr>
          <p:spPr bwMode="auto">
            <a:xfrm>
              <a:off x="6556376" y="3025776"/>
              <a:ext cx="276225" cy="187325"/>
            </a:xfrm>
            <a:custGeom>
              <a:avLst/>
              <a:gdLst>
                <a:gd name="T0" fmla="*/ 200 w 200"/>
                <a:gd name="T1" fmla="*/ 129 h 135"/>
                <a:gd name="T2" fmla="*/ 155 w 200"/>
                <a:gd name="T3" fmla="*/ 134 h 135"/>
                <a:gd name="T4" fmla="*/ 144 w 200"/>
                <a:gd name="T5" fmla="*/ 135 h 135"/>
                <a:gd name="T6" fmla="*/ 16 w 200"/>
                <a:gd name="T7" fmla="*/ 45 h 135"/>
                <a:gd name="T8" fmla="*/ 155 w 200"/>
                <a:gd name="T9" fmla="*/ 61 h 135"/>
                <a:gd name="T10" fmla="*/ 184 w 200"/>
                <a:gd name="T11" fmla="*/ 78 h 135"/>
                <a:gd name="T12" fmla="*/ 200 w 200"/>
                <a:gd name="T13" fmla="*/ 129 h 135"/>
              </a:gdLst>
              <a:ahLst/>
              <a:cxnLst>
                <a:cxn ang="0">
                  <a:pos x="T0" y="T1"/>
                </a:cxn>
                <a:cxn ang="0">
                  <a:pos x="T2" y="T3"/>
                </a:cxn>
                <a:cxn ang="0">
                  <a:pos x="T4" y="T5"/>
                </a:cxn>
                <a:cxn ang="0">
                  <a:pos x="T6" y="T7"/>
                </a:cxn>
                <a:cxn ang="0">
                  <a:pos x="T8" y="T9"/>
                </a:cxn>
                <a:cxn ang="0">
                  <a:pos x="T10" y="T11"/>
                </a:cxn>
                <a:cxn ang="0">
                  <a:pos x="T12" y="T13"/>
                </a:cxn>
              </a:cxnLst>
              <a:rect l="0" t="0" r="r" b="b"/>
              <a:pathLst>
                <a:path w="200" h="135">
                  <a:moveTo>
                    <a:pt x="200" y="129"/>
                  </a:moveTo>
                  <a:cubicBezTo>
                    <a:pt x="155" y="134"/>
                    <a:pt x="155" y="134"/>
                    <a:pt x="155" y="134"/>
                  </a:cubicBezTo>
                  <a:cubicBezTo>
                    <a:pt x="144" y="135"/>
                    <a:pt x="144" y="135"/>
                    <a:pt x="144" y="135"/>
                  </a:cubicBezTo>
                  <a:cubicBezTo>
                    <a:pt x="144" y="135"/>
                    <a:pt x="0" y="108"/>
                    <a:pt x="16" y="45"/>
                  </a:cubicBezTo>
                  <a:cubicBezTo>
                    <a:pt x="28" y="0"/>
                    <a:pt x="111" y="37"/>
                    <a:pt x="155" y="61"/>
                  </a:cubicBezTo>
                  <a:cubicBezTo>
                    <a:pt x="172" y="70"/>
                    <a:pt x="184" y="78"/>
                    <a:pt x="184" y="78"/>
                  </a:cubicBezTo>
                  <a:cubicBezTo>
                    <a:pt x="200" y="129"/>
                    <a:pt x="200" y="129"/>
                    <a:pt x="200" y="129"/>
                  </a:cubicBezTo>
                </a:path>
              </a:pathLst>
            </a:custGeom>
            <a:solidFill>
              <a:srgbClr val="D1748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0" name="iS1iďê"/>
            <p:cNvSpPr/>
            <p:nvPr/>
          </p:nvSpPr>
          <p:spPr bwMode="auto">
            <a:xfrm>
              <a:off x="6750051" y="4556126"/>
              <a:ext cx="228600" cy="198438"/>
            </a:xfrm>
            <a:custGeom>
              <a:avLst/>
              <a:gdLst>
                <a:gd name="T0" fmla="*/ 144 w 144"/>
                <a:gd name="T1" fmla="*/ 71 h 125"/>
                <a:gd name="T2" fmla="*/ 100 w 144"/>
                <a:gd name="T3" fmla="*/ 108 h 125"/>
                <a:gd name="T4" fmla="*/ 89 w 144"/>
                <a:gd name="T5" fmla="*/ 118 h 125"/>
                <a:gd name="T6" fmla="*/ 64 w 144"/>
                <a:gd name="T7" fmla="*/ 125 h 125"/>
                <a:gd name="T8" fmla="*/ 0 w 144"/>
                <a:gd name="T9" fmla="*/ 69 h 125"/>
                <a:gd name="T10" fmla="*/ 47 w 144"/>
                <a:gd name="T11" fmla="*/ 32 h 125"/>
                <a:gd name="T12" fmla="*/ 49 w 144"/>
                <a:gd name="T13" fmla="*/ 30 h 125"/>
                <a:gd name="T14" fmla="*/ 87 w 144"/>
                <a:gd name="T15" fmla="*/ 0 h 125"/>
                <a:gd name="T16" fmla="*/ 144 w 144"/>
                <a:gd name="T17"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25">
                  <a:moveTo>
                    <a:pt x="144" y="71"/>
                  </a:moveTo>
                  <a:lnTo>
                    <a:pt x="100" y="108"/>
                  </a:lnTo>
                  <a:lnTo>
                    <a:pt x="89" y="118"/>
                  </a:lnTo>
                  <a:lnTo>
                    <a:pt x="64" y="125"/>
                  </a:lnTo>
                  <a:lnTo>
                    <a:pt x="0" y="69"/>
                  </a:lnTo>
                  <a:lnTo>
                    <a:pt x="47" y="32"/>
                  </a:lnTo>
                  <a:lnTo>
                    <a:pt x="49" y="30"/>
                  </a:lnTo>
                  <a:lnTo>
                    <a:pt x="87" y="0"/>
                  </a:lnTo>
                  <a:lnTo>
                    <a:pt x="144" y="71"/>
                  </a:lnTo>
                  <a:close/>
                </a:path>
              </a:pathLst>
            </a:custGeom>
            <a:solidFill>
              <a:srgbClr val="DCE6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1" name="iśḷîḋé"/>
            <p:cNvSpPr/>
            <p:nvPr/>
          </p:nvSpPr>
          <p:spPr bwMode="auto">
            <a:xfrm>
              <a:off x="6750051" y="4556126"/>
              <a:ext cx="228600" cy="198438"/>
            </a:xfrm>
            <a:custGeom>
              <a:avLst/>
              <a:gdLst>
                <a:gd name="T0" fmla="*/ 144 w 144"/>
                <a:gd name="T1" fmla="*/ 71 h 125"/>
                <a:gd name="T2" fmla="*/ 100 w 144"/>
                <a:gd name="T3" fmla="*/ 108 h 125"/>
                <a:gd name="T4" fmla="*/ 89 w 144"/>
                <a:gd name="T5" fmla="*/ 118 h 125"/>
                <a:gd name="T6" fmla="*/ 64 w 144"/>
                <a:gd name="T7" fmla="*/ 125 h 125"/>
                <a:gd name="T8" fmla="*/ 0 w 144"/>
                <a:gd name="T9" fmla="*/ 69 h 125"/>
                <a:gd name="T10" fmla="*/ 47 w 144"/>
                <a:gd name="T11" fmla="*/ 32 h 125"/>
                <a:gd name="T12" fmla="*/ 49 w 144"/>
                <a:gd name="T13" fmla="*/ 30 h 125"/>
                <a:gd name="T14" fmla="*/ 87 w 144"/>
                <a:gd name="T15" fmla="*/ 0 h 125"/>
                <a:gd name="T16" fmla="*/ 144 w 144"/>
                <a:gd name="T17"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25">
                  <a:moveTo>
                    <a:pt x="144" y="71"/>
                  </a:moveTo>
                  <a:lnTo>
                    <a:pt x="100" y="108"/>
                  </a:lnTo>
                  <a:lnTo>
                    <a:pt x="89" y="118"/>
                  </a:lnTo>
                  <a:lnTo>
                    <a:pt x="64" y="125"/>
                  </a:lnTo>
                  <a:lnTo>
                    <a:pt x="0" y="69"/>
                  </a:lnTo>
                  <a:lnTo>
                    <a:pt x="47" y="32"/>
                  </a:lnTo>
                  <a:lnTo>
                    <a:pt x="49" y="30"/>
                  </a:lnTo>
                  <a:lnTo>
                    <a:pt x="87" y="0"/>
                  </a:lnTo>
                  <a:lnTo>
                    <a:pt x="144" y="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2" name="iṩḻîḑe"/>
            <p:cNvSpPr/>
            <p:nvPr/>
          </p:nvSpPr>
          <p:spPr bwMode="auto">
            <a:xfrm>
              <a:off x="7961313" y="5022851"/>
              <a:ext cx="163513" cy="136525"/>
            </a:xfrm>
            <a:custGeom>
              <a:avLst/>
              <a:gdLst>
                <a:gd name="T0" fmla="*/ 70 w 118"/>
                <a:gd name="T1" fmla="*/ 1 h 99"/>
                <a:gd name="T2" fmla="*/ 0 w 118"/>
                <a:gd name="T3" fmla="*/ 4 h 99"/>
                <a:gd name="T4" fmla="*/ 19 w 118"/>
                <a:gd name="T5" fmla="*/ 90 h 99"/>
                <a:gd name="T6" fmla="*/ 45 w 118"/>
                <a:gd name="T7" fmla="*/ 99 h 99"/>
                <a:gd name="T8" fmla="*/ 118 w 118"/>
                <a:gd name="T9" fmla="*/ 92 h 99"/>
                <a:gd name="T10" fmla="*/ 116 w 118"/>
                <a:gd name="T11" fmla="*/ 44 h 99"/>
                <a:gd name="T12" fmla="*/ 70 w 118"/>
                <a:gd name="T13" fmla="*/ 1 h 99"/>
                <a:gd name="T14" fmla="*/ 70 w 118"/>
                <a:gd name="T15" fmla="*/ 1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99">
                  <a:moveTo>
                    <a:pt x="70" y="1"/>
                  </a:moveTo>
                  <a:cubicBezTo>
                    <a:pt x="0" y="4"/>
                    <a:pt x="0" y="4"/>
                    <a:pt x="0" y="4"/>
                  </a:cubicBezTo>
                  <a:cubicBezTo>
                    <a:pt x="19" y="90"/>
                    <a:pt x="19" y="90"/>
                    <a:pt x="19" y="90"/>
                  </a:cubicBezTo>
                  <a:cubicBezTo>
                    <a:pt x="45" y="99"/>
                    <a:pt x="45" y="99"/>
                    <a:pt x="45" y="99"/>
                  </a:cubicBezTo>
                  <a:cubicBezTo>
                    <a:pt x="118" y="92"/>
                    <a:pt x="118" y="92"/>
                    <a:pt x="118" y="92"/>
                  </a:cubicBezTo>
                  <a:cubicBezTo>
                    <a:pt x="116" y="44"/>
                    <a:pt x="116" y="44"/>
                    <a:pt x="116" y="44"/>
                  </a:cubicBezTo>
                  <a:cubicBezTo>
                    <a:pt x="115" y="19"/>
                    <a:pt x="94" y="0"/>
                    <a:pt x="70" y="1"/>
                  </a:cubicBezTo>
                  <a:cubicBezTo>
                    <a:pt x="70" y="1"/>
                    <a:pt x="70" y="1"/>
                    <a:pt x="70" y="1"/>
                  </a:cubicBezTo>
                </a:path>
              </a:pathLst>
            </a:custGeom>
            <a:solidFill>
              <a:srgbClr val="DCE6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3" name="íŝḻide"/>
            <p:cNvSpPr/>
            <p:nvPr/>
          </p:nvSpPr>
          <p:spPr bwMode="auto">
            <a:xfrm>
              <a:off x="6753226" y="4556126"/>
              <a:ext cx="71438" cy="46038"/>
            </a:xfrm>
            <a:custGeom>
              <a:avLst/>
              <a:gdLst>
                <a:gd name="T0" fmla="*/ 50 w 52"/>
                <a:gd name="T1" fmla="*/ 27 h 34"/>
                <a:gd name="T2" fmla="*/ 51 w 52"/>
                <a:gd name="T3" fmla="*/ 34 h 34"/>
                <a:gd name="T4" fmla="*/ 52 w 52"/>
                <a:gd name="T5" fmla="*/ 34 h 34"/>
                <a:gd name="T6" fmla="*/ 50 w 52"/>
                <a:gd name="T7" fmla="*/ 27 h 34"/>
                <a:gd name="T8" fmla="*/ 50 w 52"/>
                <a:gd name="T9" fmla="*/ 27 h 34"/>
                <a:gd name="T10" fmla="*/ 2 w 52"/>
                <a:gd name="T11" fmla="*/ 0 h 34"/>
                <a:gd name="T12" fmla="*/ 0 w 52"/>
                <a:gd name="T13" fmla="*/ 5 h 34"/>
                <a:gd name="T14" fmla="*/ 0 w 52"/>
                <a:gd name="T15" fmla="*/ 5 h 34"/>
                <a:gd name="T16" fmla="*/ 2 w 52"/>
                <a:gd name="T17" fmla="*/ 0 h 34"/>
                <a:gd name="T18" fmla="*/ 2 w 52"/>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4">
                  <a:moveTo>
                    <a:pt x="50" y="27"/>
                  </a:moveTo>
                  <a:cubicBezTo>
                    <a:pt x="50" y="29"/>
                    <a:pt x="51" y="32"/>
                    <a:pt x="51" y="34"/>
                  </a:cubicBezTo>
                  <a:cubicBezTo>
                    <a:pt x="51" y="34"/>
                    <a:pt x="51" y="34"/>
                    <a:pt x="52" y="34"/>
                  </a:cubicBezTo>
                  <a:cubicBezTo>
                    <a:pt x="51" y="32"/>
                    <a:pt x="51" y="30"/>
                    <a:pt x="50" y="27"/>
                  </a:cubicBezTo>
                  <a:cubicBezTo>
                    <a:pt x="50" y="27"/>
                    <a:pt x="50" y="27"/>
                    <a:pt x="50" y="27"/>
                  </a:cubicBezTo>
                  <a:moveTo>
                    <a:pt x="2" y="0"/>
                  </a:moveTo>
                  <a:cubicBezTo>
                    <a:pt x="1" y="2"/>
                    <a:pt x="1" y="3"/>
                    <a:pt x="0" y="5"/>
                  </a:cubicBezTo>
                  <a:cubicBezTo>
                    <a:pt x="0" y="5"/>
                    <a:pt x="0" y="5"/>
                    <a:pt x="0" y="5"/>
                  </a:cubicBezTo>
                  <a:cubicBezTo>
                    <a:pt x="1" y="3"/>
                    <a:pt x="1" y="2"/>
                    <a:pt x="2" y="0"/>
                  </a:cubicBezTo>
                  <a:cubicBezTo>
                    <a:pt x="2" y="0"/>
                    <a:pt x="2" y="0"/>
                    <a:pt x="2" y="0"/>
                  </a:cubicBezTo>
                </a:path>
              </a:pathLst>
            </a:custGeom>
            <a:solidFill>
              <a:srgbClr val="3B7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4" name="íṧļíḍê"/>
            <p:cNvSpPr/>
            <p:nvPr/>
          </p:nvSpPr>
          <p:spPr bwMode="auto">
            <a:xfrm>
              <a:off x="6827838" y="4598988"/>
              <a:ext cx="90488" cy="128588"/>
            </a:xfrm>
            <a:custGeom>
              <a:avLst/>
              <a:gdLst>
                <a:gd name="T0" fmla="*/ 3 w 66"/>
                <a:gd name="T1" fmla="*/ 0 h 93"/>
                <a:gd name="T2" fmla="*/ 0 w 66"/>
                <a:gd name="T3" fmla="*/ 3 h 93"/>
                <a:gd name="T4" fmla="*/ 59 w 66"/>
                <a:gd name="T5" fmla="*/ 93 h 93"/>
                <a:gd name="T6" fmla="*/ 62 w 66"/>
                <a:gd name="T7" fmla="*/ 90 h 93"/>
                <a:gd name="T8" fmla="*/ 3 w 66"/>
                <a:gd name="T9" fmla="*/ 0 h 93"/>
              </a:gdLst>
              <a:ahLst/>
              <a:cxnLst>
                <a:cxn ang="0">
                  <a:pos x="T0" y="T1"/>
                </a:cxn>
                <a:cxn ang="0">
                  <a:pos x="T2" y="T3"/>
                </a:cxn>
                <a:cxn ang="0">
                  <a:pos x="T4" y="T5"/>
                </a:cxn>
                <a:cxn ang="0">
                  <a:pos x="T6" y="T7"/>
                </a:cxn>
                <a:cxn ang="0">
                  <a:pos x="T8" y="T9"/>
                </a:cxn>
              </a:cxnLst>
              <a:rect l="0" t="0" r="r" b="b"/>
              <a:pathLst>
                <a:path w="66" h="93">
                  <a:moveTo>
                    <a:pt x="3" y="0"/>
                  </a:moveTo>
                  <a:cubicBezTo>
                    <a:pt x="0" y="3"/>
                    <a:pt x="0" y="3"/>
                    <a:pt x="0" y="3"/>
                  </a:cubicBezTo>
                  <a:cubicBezTo>
                    <a:pt x="32" y="26"/>
                    <a:pt x="62" y="57"/>
                    <a:pt x="59" y="93"/>
                  </a:cubicBezTo>
                  <a:cubicBezTo>
                    <a:pt x="62" y="90"/>
                    <a:pt x="62" y="90"/>
                    <a:pt x="62" y="90"/>
                  </a:cubicBezTo>
                  <a:cubicBezTo>
                    <a:pt x="66" y="54"/>
                    <a:pt x="36" y="23"/>
                    <a:pt x="3" y="0"/>
                  </a:cubicBezTo>
                </a:path>
              </a:pathLst>
            </a:custGeom>
            <a:solidFill>
              <a:srgbClr val="C6CF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5" name="iṥḻïḍe"/>
            <p:cNvSpPr/>
            <p:nvPr/>
          </p:nvSpPr>
          <p:spPr bwMode="auto">
            <a:xfrm>
              <a:off x="6723063" y="3624263"/>
              <a:ext cx="1425575" cy="1509713"/>
            </a:xfrm>
            <a:custGeom>
              <a:avLst/>
              <a:gdLst>
                <a:gd name="T0" fmla="*/ 1034 w 1034"/>
                <a:gd name="T1" fmla="*/ 1029 h 1097"/>
                <a:gd name="T2" fmla="*/ 845 w 1034"/>
                <a:gd name="T3" fmla="*/ 1053 h 1097"/>
                <a:gd name="T4" fmla="*/ 796 w 1034"/>
                <a:gd name="T5" fmla="*/ 892 h 1097"/>
                <a:gd name="T6" fmla="*/ 792 w 1034"/>
                <a:gd name="T7" fmla="*/ 839 h 1097"/>
                <a:gd name="T8" fmla="*/ 707 w 1034"/>
                <a:gd name="T9" fmla="*/ 712 h 1097"/>
                <a:gd name="T10" fmla="*/ 706 w 1034"/>
                <a:gd name="T11" fmla="*/ 711 h 1097"/>
                <a:gd name="T12" fmla="*/ 679 w 1034"/>
                <a:gd name="T13" fmla="*/ 685 h 1097"/>
                <a:gd name="T14" fmla="*/ 656 w 1034"/>
                <a:gd name="T15" fmla="*/ 648 h 1097"/>
                <a:gd name="T16" fmla="*/ 620 w 1034"/>
                <a:gd name="T17" fmla="*/ 538 h 1097"/>
                <a:gd name="T18" fmla="*/ 589 w 1034"/>
                <a:gd name="T19" fmla="*/ 398 h 1097"/>
                <a:gd name="T20" fmla="*/ 588 w 1034"/>
                <a:gd name="T21" fmla="*/ 380 h 1097"/>
                <a:gd name="T22" fmla="*/ 489 w 1034"/>
                <a:gd name="T23" fmla="*/ 413 h 1097"/>
                <a:gd name="T24" fmla="*/ 452 w 1034"/>
                <a:gd name="T25" fmla="*/ 422 h 1097"/>
                <a:gd name="T26" fmla="*/ 438 w 1034"/>
                <a:gd name="T27" fmla="*/ 451 h 1097"/>
                <a:gd name="T28" fmla="*/ 419 w 1034"/>
                <a:gd name="T29" fmla="*/ 476 h 1097"/>
                <a:gd name="T30" fmla="*/ 406 w 1034"/>
                <a:gd name="T31" fmla="*/ 515 h 1097"/>
                <a:gd name="T32" fmla="*/ 386 w 1034"/>
                <a:gd name="T33" fmla="*/ 540 h 1097"/>
                <a:gd name="T34" fmla="*/ 248 w 1034"/>
                <a:gd name="T35" fmla="*/ 675 h 1097"/>
                <a:gd name="T36" fmla="*/ 225 w 1034"/>
                <a:gd name="T37" fmla="*/ 745 h 1097"/>
                <a:gd name="T38" fmla="*/ 195 w 1034"/>
                <a:gd name="T39" fmla="*/ 776 h 1097"/>
                <a:gd name="T40" fmla="*/ 163 w 1034"/>
                <a:gd name="T41" fmla="*/ 820 h 1097"/>
                <a:gd name="T42" fmla="*/ 119 w 1034"/>
                <a:gd name="T43" fmla="*/ 840 h 1097"/>
                <a:gd name="T44" fmla="*/ 0 w 1034"/>
                <a:gd name="T45" fmla="*/ 667 h 1097"/>
                <a:gd name="T46" fmla="*/ 53 w 1034"/>
                <a:gd name="T47" fmla="*/ 631 h 1097"/>
                <a:gd name="T48" fmla="*/ 83 w 1034"/>
                <a:gd name="T49" fmla="*/ 605 h 1097"/>
                <a:gd name="T50" fmla="*/ 150 w 1034"/>
                <a:gd name="T51" fmla="*/ 560 h 1097"/>
                <a:gd name="T52" fmla="*/ 254 w 1034"/>
                <a:gd name="T53" fmla="*/ 463 h 1097"/>
                <a:gd name="T54" fmla="*/ 288 w 1034"/>
                <a:gd name="T55" fmla="*/ 400 h 1097"/>
                <a:gd name="T56" fmla="*/ 296 w 1034"/>
                <a:gd name="T57" fmla="*/ 361 h 1097"/>
                <a:gd name="T58" fmla="*/ 331 w 1034"/>
                <a:gd name="T59" fmla="*/ 340 h 1097"/>
                <a:gd name="T60" fmla="*/ 346 w 1034"/>
                <a:gd name="T61" fmla="*/ 319 h 1097"/>
                <a:gd name="T62" fmla="*/ 352 w 1034"/>
                <a:gd name="T63" fmla="*/ 303 h 1097"/>
                <a:gd name="T64" fmla="*/ 375 w 1034"/>
                <a:gd name="T65" fmla="*/ 298 h 1097"/>
                <a:gd name="T66" fmla="*/ 402 w 1034"/>
                <a:gd name="T67" fmla="*/ 282 h 1097"/>
                <a:gd name="T68" fmla="*/ 536 w 1034"/>
                <a:gd name="T69" fmla="*/ 199 h 1097"/>
                <a:gd name="T70" fmla="*/ 568 w 1034"/>
                <a:gd name="T71" fmla="*/ 165 h 1097"/>
                <a:gd name="T72" fmla="*/ 566 w 1034"/>
                <a:gd name="T73" fmla="*/ 158 h 1097"/>
                <a:gd name="T74" fmla="*/ 566 w 1034"/>
                <a:gd name="T75" fmla="*/ 157 h 1097"/>
                <a:gd name="T76" fmla="*/ 565 w 1034"/>
                <a:gd name="T77" fmla="*/ 152 h 1097"/>
                <a:gd name="T78" fmla="*/ 555 w 1034"/>
                <a:gd name="T79" fmla="*/ 106 h 1097"/>
                <a:gd name="T80" fmla="*/ 796 w 1034"/>
                <a:gd name="T81" fmla="*/ 27 h 1097"/>
                <a:gd name="T82" fmla="*/ 829 w 1034"/>
                <a:gd name="T83" fmla="*/ 79 h 1097"/>
                <a:gd name="T84" fmla="*/ 827 w 1034"/>
                <a:gd name="T85" fmla="*/ 215 h 1097"/>
                <a:gd name="T86" fmla="*/ 816 w 1034"/>
                <a:gd name="T87" fmla="*/ 266 h 1097"/>
                <a:gd name="T88" fmla="*/ 799 w 1034"/>
                <a:gd name="T89" fmla="*/ 379 h 1097"/>
                <a:gd name="T90" fmla="*/ 793 w 1034"/>
                <a:gd name="T91" fmla="*/ 540 h 1097"/>
                <a:gd name="T92" fmla="*/ 800 w 1034"/>
                <a:gd name="T93" fmla="*/ 583 h 1097"/>
                <a:gd name="T94" fmla="*/ 807 w 1034"/>
                <a:gd name="T95" fmla="*/ 597 h 1097"/>
                <a:gd name="T96" fmla="*/ 839 w 1034"/>
                <a:gd name="T97" fmla="*/ 659 h 1097"/>
                <a:gd name="T98" fmla="*/ 913 w 1034"/>
                <a:gd name="T99" fmla="*/ 792 h 1097"/>
                <a:gd name="T100" fmla="*/ 958 w 1034"/>
                <a:gd name="T101" fmla="*/ 876 h 1097"/>
                <a:gd name="T102" fmla="*/ 969 w 1034"/>
                <a:gd name="T103" fmla="*/ 924 h 1097"/>
                <a:gd name="T104" fmla="*/ 998 w 1034"/>
                <a:gd name="T105" fmla="*/ 967 h 1097"/>
                <a:gd name="T106" fmla="*/ 1033 w 1034"/>
                <a:gd name="T107" fmla="*/ 1027 h 1097"/>
                <a:gd name="T108" fmla="*/ 1034 w 1034"/>
                <a:gd name="T109" fmla="*/ 1029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4" h="1097">
                  <a:moveTo>
                    <a:pt x="1034" y="1029"/>
                  </a:moveTo>
                  <a:cubicBezTo>
                    <a:pt x="1013" y="1097"/>
                    <a:pt x="872" y="1077"/>
                    <a:pt x="845" y="1053"/>
                  </a:cubicBezTo>
                  <a:cubicBezTo>
                    <a:pt x="817" y="1029"/>
                    <a:pt x="796" y="892"/>
                    <a:pt x="796" y="892"/>
                  </a:cubicBezTo>
                  <a:cubicBezTo>
                    <a:pt x="796" y="892"/>
                    <a:pt x="804" y="852"/>
                    <a:pt x="792" y="839"/>
                  </a:cubicBezTo>
                  <a:cubicBezTo>
                    <a:pt x="780" y="826"/>
                    <a:pt x="707" y="712"/>
                    <a:pt x="707" y="712"/>
                  </a:cubicBezTo>
                  <a:cubicBezTo>
                    <a:pt x="707" y="712"/>
                    <a:pt x="707" y="712"/>
                    <a:pt x="706" y="711"/>
                  </a:cubicBezTo>
                  <a:cubicBezTo>
                    <a:pt x="697" y="703"/>
                    <a:pt x="687" y="694"/>
                    <a:pt x="679" y="685"/>
                  </a:cubicBezTo>
                  <a:cubicBezTo>
                    <a:pt x="656" y="660"/>
                    <a:pt x="656" y="648"/>
                    <a:pt x="656" y="648"/>
                  </a:cubicBezTo>
                  <a:cubicBezTo>
                    <a:pt x="656" y="648"/>
                    <a:pt x="648" y="602"/>
                    <a:pt x="620" y="538"/>
                  </a:cubicBezTo>
                  <a:cubicBezTo>
                    <a:pt x="600" y="491"/>
                    <a:pt x="592" y="428"/>
                    <a:pt x="589" y="398"/>
                  </a:cubicBezTo>
                  <a:cubicBezTo>
                    <a:pt x="588" y="387"/>
                    <a:pt x="588" y="380"/>
                    <a:pt x="588" y="380"/>
                  </a:cubicBezTo>
                  <a:cubicBezTo>
                    <a:pt x="588" y="380"/>
                    <a:pt x="519" y="415"/>
                    <a:pt x="489" y="413"/>
                  </a:cubicBezTo>
                  <a:cubicBezTo>
                    <a:pt x="460" y="411"/>
                    <a:pt x="452" y="422"/>
                    <a:pt x="452" y="422"/>
                  </a:cubicBezTo>
                  <a:cubicBezTo>
                    <a:pt x="452" y="422"/>
                    <a:pt x="454" y="433"/>
                    <a:pt x="438" y="451"/>
                  </a:cubicBezTo>
                  <a:cubicBezTo>
                    <a:pt x="421" y="469"/>
                    <a:pt x="419" y="476"/>
                    <a:pt x="419" y="476"/>
                  </a:cubicBezTo>
                  <a:cubicBezTo>
                    <a:pt x="419" y="476"/>
                    <a:pt x="419" y="501"/>
                    <a:pt x="406" y="515"/>
                  </a:cubicBezTo>
                  <a:cubicBezTo>
                    <a:pt x="393" y="530"/>
                    <a:pt x="386" y="540"/>
                    <a:pt x="386" y="540"/>
                  </a:cubicBezTo>
                  <a:cubicBezTo>
                    <a:pt x="346" y="612"/>
                    <a:pt x="248" y="675"/>
                    <a:pt x="248" y="675"/>
                  </a:cubicBezTo>
                  <a:cubicBezTo>
                    <a:pt x="248" y="675"/>
                    <a:pt x="244" y="726"/>
                    <a:pt x="225" y="745"/>
                  </a:cubicBezTo>
                  <a:cubicBezTo>
                    <a:pt x="206" y="765"/>
                    <a:pt x="195" y="776"/>
                    <a:pt x="195" y="776"/>
                  </a:cubicBezTo>
                  <a:cubicBezTo>
                    <a:pt x="195" y="776"/>
                    <a:pt x="183" y="814"/>
                    <a:pt x="163" y="820"/>
                  </a:cubicBezTo>
                  <a:cubicBezTo>
                    <a:pt x="148" y="825"/>
                    <a:pt x="133" y="832"/>
                    <a:pt x="119" y="840"/>
                  </a:cubicBezTo>
                  <a:cubicBezTo>
                    <a:pt x="200" y="743"/>
                    <a:pt x="0" y="667"/>
                    <a:pt x="0" y="667"/>
                  </a:cubicBezTo>
                  <a:cubicBezTo>
                    <a:pt x="0" y="667"/>
                    <a:pt x="33" y="632"/>
                    <a:pt x="53" y="631"/>
                  </a:cubicBezTo>
                  <a:cubicBezTo>
                    <a:pt x="72" y="630"/>
                    <a:pt x="83" y="605"/>
                    <a:pt x="83" y="605"/>
                  </a:cubicBezTo>
                  <a:cubicBezTo>
                    <a:pt x="150" y="560"/>
                    <a:pt x="150" y="560"/>
                    <a:pt x="150" y="560"/>
                  </a:cubicBezTo>
                  <a:cubicBezTo>
                    <a:pt x="160" y="533"/>
                    <a:pt x="254" y="463"/>
                    <a:pt x="254" y="463"/>
                  </a:cubicBezTo>
                  <a:cubicBezTo>
                    <a:pt x="288" y="400"/>
                    <a:pt x="288" y="400"/>
                    <a:pt x="288" y="400"/>
                  </a:cubicBezTo>
                  <a:cubicBezTo>
                    <a:pt x="290" y="387"/>
                    <a:pt x="292" y="374"/>
                    <a:pt x="296" y="361"/>
                  </a:cubicBezTo>
                  <a:cubicBezTo>
                    <a:pt x="300" y="345"/>
                    <a:pt x="331" y="340"/>
                    <a:pt x="331" y="340"/>
                  </a:cubicBezTo>
                  <a:cubicBezTo>
                    <a:pt x="331" y="340"/>
                    <a:pt x="344" y="327"/>
                    <a:pt x="346" y="319"/>
                  </a:cubicBezTo>
                  <a:cubicBezTo>
                    <a:pt x="349" y="311"/>
                    <a:pt x="352" y="303"/>
                    <a:pt x="352" y="303"/>
                  </a:cubicBezTo>
                  <a:cubicBezTo>
                    <a:pt x="352" y="303"/>
                    <a:pt x="374" y="305"/>
                    <a:pt x="375" y="298"/>
                  </a:cubicBezTo>
                  <a:cubicBezTo>
                    <a:pt x="377" y="290"/>
                    <a:pt x="402" y="282"/>
                    <a:pt x="402" y="282"/>
                  </a:cubicBezTo>
                  <a:cubicBezTo>
                    <a:pt x="433" y="256"/>
                    <a:pt x="536" y="199"/>
                    <a:pt x="536" y="199"/>
                  </a:cubicBezTo>
                  <a:cubicBezTo>
                    <a:pt x="536" y="199"/>
                    <a:pt x="573" y="177"/>
                    <a:pt x="568" y="165"/>
                  </a:cubicBezTo>
                  <a:cubicBezTo>
                    <a:pt x="567" y="163"/>
                    <a:pt x="567" y="160"/>
                    <a:pt x="566" y="158"/>
                  </a:cubicBezTo>
                  <a:cubicBezTo>
                    <a:pt x="566" y="157"/>
                    <a:pt x="566" y="157"/>
                    <a:pt x="566" y="157"/>
                  </a:cubicBezTo>
                  <a:cubicBezTo>
                    <a:pt x="565" y="155"/>
                    <a:pt x="565" y="154"/>
                    <a:pt x="565" y="152"/>
                  </a:cubicBezTo>
                  <a:cubicBezTo>
                    <a:pt x="560" y="134"/>
                    <a:pt x="555" y="106"/>
                    <a:pt x="555" y="106"/>
                  </a:cubicBezTo>
                  <a:cubicBezTo>
                    <a:pt x="555" y="106"/>
                    <a:pt x="737" y="0"/>
                    <a:pt x="796" y="27"/>
                  </a:cubicBezTo>
                  <a:cubicBezTo>
                    <a:pt x="814" y="35"/>
                    <a:pt x="824" y="54"/>
                    <a:pt x="829" y="79"/>
                  </a:cubicBezTo>
                  <a:cubicBezTo>
                    <a:pt x="838" y="120"/>
                    <a:pt x="834" y="174"/>
                    <a:pt x="827" y="215"/>
                  </a:cubicBezTo>
                  <a:cubicBezTo>
                    <a:pt x="825" y="232"/>
                    <a:pt x="821" y="249"/>
                    <a:pt x="816" y="266"/>
                  </a:cubicBezTo>
                  <a:cubicBezTo>
                    <a:pt x="802" y="312"/>
                    <a:pt x="799" y="379"/>
                    <a:pt x="799" y="379"/>
                  </a:cubicBezTo>
                  <a:cubicBezTo>
                    <a:pt x="799" y="379"/>
                    <a:pt x="798" y="508"/>
                    <a:pt x="793" y="540"/>
                  </a:cubicBezTo>
                  <a:cubicBezTo>
                    <a:pt x="791" y="555"/>
                    <a:pt x="793" y="570"/>
                    <a:pt x="800" y="583"/>
                  </a:cubicBezTo>
                  <a:cubicBezTo>
                    <a:pt x="802" y="588"/>
                    <a:pt x="804" y="593"/>
                    <a:pt x="807" y="597"/>
                  </a:cubicBezTo>
                  <a:cubicBezTo>
                    <a:pt x="807" y="597"/>
                    <a:pt x="804" y="619"/>
                    <a:pt x="839" y="659"/>
                  </a:cubicBezTo>
                  <a:cubicBezTo>
                    <a:pt x="874" y="699"/>
                    <a:pt x="913" y="792"/>
                    <a:pt x="913" y="792"/>
                  </a:cubicBezTo>
                  <a:cubicBezTo>
                    <a:pt x="913" y="792"/>
                    <a:pt x="958" y="865"/>
                    <a:pt x="958" y="876"/>
                  </a:cubicBezTo>
                  <a:cubicBezTo>
                    <a:pt x="958" y="888"/>
                    <a:pt x="969" y="924"/>
                    <a:pt x="969" y="924"/>
                  </a:cubicBezTo>
                  <a:cubicBezTo>
                    <a:pt x="969" y="924"/>
                    <a:pt x="1002" y="947"/>
                    <a:pt x="998" y="967"/>
                  </a:cubicBezTo>
                  <a:cubicBezTo>
                    <a:pt x="994" y="988"/>
                    <a:pt x="1033" y="1027"/>
                    <a:pt x="1033" y="1027"/>
                  </a:cubicBezTo>
                  <a:cubicBezTo>
                    <a:pt x="1033" y="1027"/>
                    <a:pt x="1031" y="1026"/>
                    <a:pt x="1034" y="1029"/>
                  </a:cubicBezTo>
                </a:path>
              </a:pathLst>
            </a:custGeom>
            <a:solidFill>
              <a:srgbClr val="BDD2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6" name="ïśḷiḑè"/>
            <p:cNvSpPr/>
            <p:nvPr/>
          </p:nvSpPr>
          <p:spPr bwMode="auto">
            <a:xfrm>
              <a:off x="7505701" y="3895726"/>
              <a:ext cx="58738" cy="63500"/>
            </a:xfrm>
            <a:custGeom>
              <a:avLst/>
              <a:gdLst>
                <a:gd name="T0" fmla="*/ 0 w 43"/>
                <a:gd name="T1" fmla="*/ 0 h 46"/>
                <a:gd name="T2" fmla="*/ 41 w 43"/>
                <a:gd name="T3" fmla="*/ 46 h 46"/>
                <a:gd name="T4" fmla="*/ 43 w 43"/>
                <a:gd name="T5" fmla="*/ 41 h 46"/>
                <a:gd name="T6" fmla="*/ 0 w 43"/>
                <a:gd name="T7" fmla="*/ 0 h 46"/>
              </a:gdLst>
              <a:ahLst/>
              <a:cxnLst>
                <a:cxn ang="0">
                  <a:pos x="T0" y="T1"/>
                </a:cxn>
                <a:cxn ang="0">
                  <a:pos x="T2" y="T3"/>
                </a:cxn>
                <a:cxn ang="0">
                  <a:pos x="T4" y="T5"/>
                </a:cxn>
                <a:cxn ang="0">
                  <a:pos x="T6" y="T7"/>
                </a:cxn>
              </a:cxnLst>
              <a:rect l="0" t="0" r="r" b="b"/>
              <a:pathLst>
                <a:path w="43" h="46">
                  <a:moveTo>
                    <a:pt x="0" y="0"/>
                  </a:moveTo>
                  <a:cubicBezTo>
                    <a:pt x="0" y="0"/>
                    <a:pt x="33" y="46"/>
                    <a:pt x="41" y="46"/>
                  </a:cubicBezTo>
                  <a:cubicBezTo>
                    <a:pt x="42" y="46"/>
                    <a:pt x="43" y="45"/>
                    <a:pt x="43" y="41"/>
                  </a:cubicBezTo>
                  <a:cubicBezTo>
                    <a:pt x="39" y="19"/>
                    <a:pt x="0" y="0"/>
                    <a:pt x="0"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7" name="isliḋè"/>
            <p:cNvSpPr/>
            <p:nvPr/>
          </p:nvSpPr>
          <p:spPr bwMode="auto">
            <a:xfrm>
              <a:off x="7281863" y="4043363"/>
              <a:ext cx="47625" cy="65088"/>
            </a:xfrm>
            <a:custGeom>
              <a:avLst/>
              <a:gdLst>
                <a:gd name="T0" fmla="*/ 0 w 30"/>
                <a:gd name="T1" fmla="*/ 0 h 41"/>
                <a:gd name="T2" fmla="*/ 11 w 30"/>
                <a:gd name="T3" fmla="*/ 19 h 41"/>
                <a:gd name="T4" fmla="*/ 30 w 30"/>
                <a:gd name="T5" fmla="*/ 41 h 41"/>
                <a:gd name="T6" fmla="*/ 20 w 30"/>
                <a:gd name="T7" fmla="*/ 2 h 41"/>
                <a:gd name="T8" fmla="*/ 0 w 30"/>
                <a:gd name="T9" fmla="*/ 0 h 41"/>
              </a:gdLst>
              <a:ahLst/>
              <a:cxnLst>
                <a:cxn ang="0">
                  <a:pos x="T0" y="T1"/>
                </a:cxn>
                <a:cxn ang="0">
                  <a:pos x="T2" y="T3"/>
                </a:cxn>
                <a:cxn ang="0">
                  <a:pos x="T4" y="T5"/>
                </a:cxn>
                <a:cxn ang="0">
                  <a:pos x="T6" y="T7"/>
                </a:cxn>
                <a:cxn ang="0">
                  <a:pos x="T8" y="T9"/>
                </a:cxn>
              </a:cxnLst>
              <a:rect l="0" t="0" r="r" b="b"/>
              <a:pathLst>
                <a:path w="30" h="41">
                  <a:moveTo>
                    <a:pt x="0" y="0"/>
                  </a:moveTo>
                  <a:lnTo>
                    <a:pt x="11" y="19"/>
                  </a:lnTo>
                  <a:lnTo>
                    <a:pt x="30" y="41"/>
                  </a:lnTo>
                  <a:lnTo>
                    <a:pt x="20" y="2"/>
                  </a:lnTo>
                  <a:lnTo>
                    <a:pt x="0" y="0"/>
                  </a:lnTo>
                  <a:close/>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8" name="ísľïḋê"/>
            <p:cNvSpPr/>
            <p:nvPr/>
          </p:nvSpPr>
          <p:spPr bwMode="auto">
            <a:xfrm>
              <a:off x="7281863" y="4043363"/>
              <a:ext cx="47625" cy="65088"/>
            </a:xfrm>
            <a:custGeom>
              <a:avLst/>
              <a:gdLst>
                <a:gd name="T0" fmla="*/ 0 w 30"/>
                <a:gd name="T1" fmla="*/ 0 h 41"/>
                <a:gd name="T2" fmla="*/ 11 w 30"/>
                <a:gd name="T3" fmla="*/ 19 h 41"/>
                <a:gd name="T4" fmla="*/ 30 w 30"/>
                <a:gd name="T5" fmla="*/ 41 h 41"/>
                <a:gd name="T6" fmla="*/ 20 w 30"/>
                <a:gd name="T7" fmla="*/ 2 h 41"/>
                <a:gd name="T8" fmla="*/ 0 w 30"/>
                <a:gd name="T9" fmla="*/ 0 h 41"/>
              </a:gdLst>
              <a:ahLst/>
              <a:cxnLst>
                <a:cxn ang="0">
                  <a:pos x="T0" y="T1"/>
                </a:cxn>
                <a:cxn ang="0">
                  <a:pos x="T2" y="T3"/>
                </a:cxn>
                <a:cxn ang="0">
                  <a:pos x="T4" y="T5"/>
                </a:cxn>
                <a:cxn ang="0">
                  <a:pos x="T6" y="T7"/>
                </a:cxn>
                <a:cxn ang="0">
                  <a:pos x="T8" y="T9"/>
                </a:cxn>
              </a:cxnLst>
              <a:rect l="0" t="0" r="r" b="b"/>
              <a:pathLst>
                <a:path w="30" h="41">
                  <a:moveTo>
                    <a:pt x="0" y="0"/>
                  </a:moveTo>
                  <a:lnTo>
                    <a:pt x="11" y="19"/>
                  </a:lnTo>
                  <a:lnTo>
                    <a:pt x="30" y="41"/>
                  </a:lnTo>
                  <a:lnTo>
                    <a:pt x="2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9" name="ïs1ïḓe"/>
            <p:cNvSpPr/>
            <p:nvPr/>
          </p:nvSpPr>
          <p:spPr bwMode="auto">
            <a:xfrm>
              <a:off x="7265988" y="4148138"/>
              <a:ext cx="57150" cy="84138"/>
            </a:xfrm>
            <a:custGeom>
              <a:avLst/>
              <a:gdLst>
                <a:gd name="T0" fmla="*/ 0 w 41"/>
                <a:gd name="T1" fmla="*/ 1 h 61"/>
                <a:gd name="T2" fmla="*/ 35 w 41"/>
                <a:gd name="T3" fmla="*/ 61 h 61"/>
                <a:gd name="T4" fmla="*/ 35 w 41"/>
                <a:gd name="T5" fmla="*/ 61 h 61"/>
                <a:gd name="T6" fmla="*/ 0 w 41"/>
                <a:gd name="T7" fmla="*/ 1 h 61"/>
                <a:gd name="T8" fmla="*/ 0 w 41"/>
                <a:gd name="T9" fmla="*/ 0 h 61"/>
                <a:gd name="T10" fmla="*/ 0 w 41"/>
                <a:gd name="T11" fmla="*/ 1 h 61"/>
                <a:gd name="T12" fmla="*/ 0 w 41"/>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41" h="61">
                  <a:moveTo>
                    <a:pt x="0" y="1"/>
                  </a:moveTo>
                  <a:cubicBezTo>
                    <a:pt x="6" y="10"/>
                    <a:pt x="29" y="60"/>
                    <a:pt x="35" y="61"/>
                  </a:cubicBezTo>
                  <a:cubicBezTo>
                    <a:pt x="35" y="61"/>
                    <a:pt x="35" y="61"/>
                    <a:pt x="35" y="61"/>
                  </a:cubicBezTo>
                  <a:cubicBezTo>
                    <a:pt x="41" y="61"/>
                    <a:pt x="7" y="10"/>
                    <a:pt x="0" y="1"/>
                  </a:cubicBezTo>
                  <a:moveTo>
                    <a:pt x="0" y="0"/>
                  </a:moveTo>
                  <a:cubicBezTo>
                    <a:pt x="0" y="0"/>
                    <a:pt x="0" y="0"/>
                    <a:pt x="0" y="1"/>
                  </a:cubicBezTo>
                  <a:cubicBezTo>
                    <a:pt x="0" y="0"/>
                    <a:pt x="0" y="0"/>
                    <a:pt x="0"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0" name="íṣḻïḍé"/>
            <p:cNvSpPr/>
            <p:nvPr/>
          </p:nvSpPr>
          <p:spPr bwMode="auto">
            <a:xfrm>
              <a:off x="7494588" y="3833813"/>
              <a:ext cx="7938" cy="6350"/>
            </a:xfrm>
            <a:custGeom>
              <a:avLst/>
              <a:gdLst>
                <a:gd name="T0" fmla="*/ 5 w 6"/>
                <a:gd name="T1" fmla="*/ 0 h 5"/>
                <a:gd name="T2" fmla="*/ 0 w 6"/>
                <a:gd name="T3" fmla="*/ 1 h 5"/>
                <a:gd name="T4" fmla="*/ 6 w 6"/>
                <a:gd name="T5" fmla="*/ 5 h 5"/>
                <a:gd name="T6" fmla="*/ 6 w 6"/>
                <a:gd name="T7" fmla="*/ 5 h 5"/>
                <a:gd name="T8" fmla="*/ 5 w 6"/>
                <a:gd name="T9" fmla="*/ 0 h 5"/>
              </a:gdLst>
              <a:ahLst/>
              <a:cxnLst>
                <a:cxn ang="0">
                  <a:pos x="T0" y="T1"/>
                </a:cxn>
                <a:cxn ang="0">
                  <a:pos x="T2" y="T3"/>
                </a:cxn>
                <a:cxn ang="0">
                  <a:pos x="T4" y="T5"/>
                </a:cxn>
                <a:cxn ang="0">
                  <a:pos x="T6" y="T7"/>
                </a:cxn>
                <a:cxn ang="0">
                  <a:pos x="T8" y="T9"/>
                </a:cxn>
              </a:cxnLst>
              <a:rect l="0" t="0" r="r" b="b"/>
              <a:pathLst>
                <a:path w="6" h="5">
                  <a:moveTo>
                    <a:pt x="5" y="0"/>
                  </a:moveTo>
                  <a:cubicBezTo>
                    <a:pt x="0" y="1"/>
                    <a:pt x="0" y="1"/>
                    <a:pt x="0" y="1"/>
                  </a:cubicBezTo>
                  <a:cubicBezTo>
                    <a:pt x="6" y="5"/>
                    <a:pt x="6" y="5"/>
                    <a:pt x="6" y="5"/>
                  </a:cubicBezTo>
                  <a:cubicBezTo>
                    <a:pt x="6" y="5"/>
                    <a:pt x="6" y="5"/>
                    <a:pt x="6" y="5"/>
                  </a:cubicBezTo>
                  <a:cubicBezTo>
                    <a:pt x="5" y="3"/>
                    <a:pt x="5" y="2"/>
                    <a:pt x="5" y="0"/>
                  </a:cubicBezTo>
                </a:path>
              </a:pathLst>
            </a:custGeom>
            <a:solidFill>
              <a:srgbClr val="3B7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1" name="îs1îḑè"/>
            <p:cNvSpPr/>
            <p:nvPr/>
          </p:nvSpPr>
          <p:spPr bwMode="auto">
            <a:xfrm>
              <a:off x="7500938" y="3830638"/>
              <a:ext cx="104775" cy="177800"/>
            </a:xfrm>
            <a:custGeom>
              <a:avLst/>
              <a:gdLst>
                <a:gd name="T0" fmla="*/ 6 w 76"/>
                <a:gd name="T1" fmla="*/ 0 h 129"/>
                <a:gd name="T2" fmla="*/ 0 w 76"/>
                <a:gd name="T3" fmla="*/ 2 h 129"/>
                <a:gd name="T4" fmla="*/ 0 w 76"/>
                <a:gd name="T5" fmla="*/ 2 h 129"/>
                <a:gd name="T6" fmla="*/ 1 w 76"/>
                <a:gd name="T7" fmla="*/ 7 h 129"/>
                <a:gd name="T8" fmla="*/ 1 w 76"/>
                <a:gd name="T9" fmla="*/ 7 h 129"/>
                <a:gd name="T10" fmla="*/ 1 w 76"/>
                <a:gd name="T11" fmla="*/ 7 h 129"/>
                <a:gd name="T12" fmla="*/ 13 w 76"/>
                <a:gd name="T13" fmla="*/ 15 h 129"/>
                <a:gd name="T14" fmla="*/ 52 w 76"/>
                <a:gd name="T15" fmla="*/ 41 h 129"/>
                <a:gd name="T16" fmla="*/ 55 w 76"/>
                <a:gd name="T17" fmla="*/ 44 h 129"/>
                <a:gd name="T18" fmla="*/ 75 w 76"/>
                <a:gd name="T19" fmla="*/ 129 h 129"/>
                <a:gd name="T20" fmla="*/ 55 w 76"/>
                <a:gd name="T21" fmla="*/ 33 h 129"/>
                <a:gd name="T22" fmla="*/ 53 w 76"/>
                <a:gd name="T23" fmla="*/ 33 h 129"/>
                <a:gd name="T24" fmla="*/ 52 w 76"/>
                <a:gd name="T25" fmla="*/ 31 h 129"/>
                <a:gd name="T26" fmla="*/ 52 w 76"/>
                <a:gd name="T27" fmla="*/ 31 h 129"/>
                <a:gd name="T28" fmla="*/ 52 w 76"/>
                <a:gd name="T29" fmla="*/ 31 h 129"/>
                <a:gd name="T30" fmla="*/ 13 w 76"/>
                <a:gd name="T31" fmla="*/ 5 h 129"/>
                <a:gd name="T32" fmla="*/ 13 w 76"/>
                <a:gd name="T33" fmla="*/ 5 h 129"/>
                <a:gd name="T34" fmla="*/ 13 w 76"/>
                <a:gd name="T35" fmla="*/ 5 h 129"/>
                <a:gd name="T36" fmla="*/ 13 w 76"/>
                <a:gd name="T37" fmla="*/ 5 h 129"/>
                <a:gd name="T38" fmla="*/ 6 w 76"/>
                <a:gd name="T3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129">
                  <a:moveTo>
                    <a:pt x="6" y="0"/>
                  </a:moveTo>
                  <a:cubicBezTo>
                    <a:pt x="0" y="2"/>
                    <a:pt x="0" y="2"/>
                    <a:pt x="0" y="2"/>
                  </a:cubicBezTo>
                  <a:cubicBezTo>
                    <a:pt x="0" y="2"/>
                    <a:pt x="0" y="2"/>
                    <a:pt x="0" y="2"/>
                  </a:cubicBezTo>
                  <a:cubicBezTo>
                    <a:pt x="0" y="4"/>
                    <a:pt x="0" y="5"/>
                    <a:pt x="1" y="7"/>
                  </a:cubicBezTo>
                  <a:cubicBezTo>
                    <a:pt x="1" y="7"/>
                    <a:pt x="1" y="7"/>
                    <a:pt x="1" y="7"/>
                  </a:cubicBezTo>
                  <a:cubicBezTo>
                    <a:pt x="1" y="7"/>
                    <a:pt x="1" y="7"/>
                    <a:pt x="1" y="7"/>
                  </a:cubicBezTo>
                  <a:cubicBezTo>
                    <a:pt x="13" y="15"/>
                    <a:pt x="13" y="15"/>
                    <a:pt x="13" y="15"/>
                  </a:cubicBezTo>
                  <a:cubicBezTo>
                    <a:pt x="52" y="41"/>
                    <a:pt x="52" y="41"/>
                    <a:pt x="52" y="41"/>
                  </a:cubicBezTo>
                  <a:cubicBezTo>
                    <a:pt x="55" y="44"/>
                    <a:pt x="55" y="44"/>
                    <a:pt x="55" y="44"/>
                  </a:cubicBezTo>
                  <a:cubicBezTo>
                    <a:pt x="63" y="67"/>
                    <a:pt x="73" y="103"/>
                    <a:pt x="75" y="129"/>
                  </a:cubicBezTo>
                  <a:cubicBezTo>
                    <a:pt x="76" y="103"/>
                    <a:pt x="64" y="60"/>
                    <a:pt x="55" y="33"/>
                  </a:cubicBezTo>
                  <a:cubicBezTo>
                    <a:pt x="53" y="33"/>
                    <a:pt x="53" y="33"/>
                    <a:pt x="53" y="33"/>
                  </a:cubicBezTo>
                  <a:cubicBezTo>
                    <a:pt x="52" y="32"/>
                    <a:pt x="52" y="31"/>
                    <a:pt x="52" y="31"/>
                  </a:cubicBezTo>
                  <a:cubicBezTo>
                    <a:pt x="52" y="31"/>
                    <a:pt x="52" y="31"/>
                    <a:pt x="52" y="31"/>
                  </a:cubicBezTo>
                  <a:cubicBezTo>
                    <a:pt x="52" y="31"/>
                    <a:pt x="52" y="31"/>
                    <a:pt x="52" y="31"/>
                  </a:cubicBezTo>
                  <a:cubicBezTo>
                    <a:pt x="13" y="5"/>
                    <a:pt x="13" y="5"/>
                    <a:pt x="13" y="5"/>
                  </a:cubicBezTo>
                  <a:cubicBezTo>
                    <a:pt x="13" y="5"/>
                    <a:pt x="13" y="5"/>
                    <a:pt x="13" y="5"/>
                  </a:cubicBezTo>
                  <a:cubicBezTo>
                    <a:pt x="13" y="5"/>
                    <a:pt x="13" y="5"/>
                    <a:pt x="13" y="5"/>
                  </a:cubicBezTo>
                  <a:cubicBezTo>
                    <a:pt x="13" y="5"/>
                    <a:pt x="13" y="5"/>
                    <a:pt x="13" y="5"/>
                  </a:cubicBezTo>
                  <a:cubicBezTo>
                    <a:pt x="6" y="0"/>
                    <a:pt x="6" y="0"/>
                    <a:pt x="6"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2" name="íṩlîdê"/>
            <p:cNvSpPr/>
            <p:nvPr/>
          </p:nvSpPr>
          <p:spPr bwMode="auto">
            <a:xfrm>
              <a:off x="7820026" y="4413251"/>
              <a:ext cx="4763" cy="12700"/>
            </a:xfrm>
            <a:custGeom>
              <a:avLst/>
              <a:gdLst>
                <a:gd name="T0" fmla="*/ 0 w 4"/>
                <a:gd name="T1" fmla="*/ 0 h 10"/>
                <a:gd name="T2" fmla="*/ 0 w 4"/>
                <a:gd name="T3" fmla="*/ 0 h 10"/>
                <a:gd name="T4" fmla="*/ 4 w 4"/>
                <a:gd name="T5" fmla="*/ 10 h 10"/>
                <a:gd name="T6" fmla="*/ 4 w 4"/>
                <a:gd name="T7" fmla="*/ 10 h 10"/>
                <a:gd name="T8" fmla="*/ 0 w 4"/>
                <a:gd name="T9" fmla="*/ 0 h 10"/>
              </a:gdLst>
              <a:ahLst/>
              <a:cxnLst>
                <a:cxn ang="0">
                  <a:pos x="T0" y="T1"/>
                </a:cxn>
                <a:cxn ang="0">
                  <a:pos x="T2" y="T3"/>
                </a:cxn>
                <a:cxn ang="0">
                  <a:pos x="T4" y="T5"/>
                </a:cxn>
                <a:cxn ang="0">
                  <a:pos x="T6" y="T7"/>
                </a:cxn>
                <a:cxn ang="0">
                  <a:pos x="T8" y="T9"/>
                </a:cxn>
              </a:cxnLst>
              <a:rect l="0" t="0" r="r" b="b"/>
              <a:pathLst>
                <a:path w="4" h="10">
                  <a:moveTo>
                    <a:pt x="0" y="0"/>
                  </a:moveTo>
                  <a:cubicBezTo>
                    <a:pt x="0" y="0"/>
                    <a:pt x="0" y="0"/>
                    <a:pt x="0" y="0"/>
                  </a:cubicBezTo>
                  <a:cubicBezTo>
                    <a:pt x="1" y="4"/>
                    <a:pt x="2" y="7"/>
                    <a:pt x="4" y="10"/>
                  </a:cubicBezTo>
                  <a:cubicBezTo>
                    <a:pt x="4" y="10"/>
                    <a:pt x="4" y="10"/>
                    <a:pt x="4" y="10"/>
                  </a:cubicBezTo>
                  <a:cubicBezTo>
                    <a:pt x="2" y="7"/>
                    <a:pt x="1" y="4"/>
                    <a:pt x="0"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3" name="ïśļide"/>
            <p:cNvSpPr/>
            <p:nvPr/>
          </p:nvSpPr>
          <p:spPr bwMode="auto">
            <a:xfrm>
              <a:off x="7650163" y="4413251"/>
              <a:ext cx="174625" cy="153988"/>
            </a:xfrm>
            <a:custGeom>
              <a:avLst/>
              <a:gdLst>
                <a:gd name="T0" fmla="*/ 66 w 127"/>
                <a:gd name="T1" fmla="*/ 68 h 112"/>
                <a:gd name="T2" fmla="*/ 0 w 127"/>
                <a:gd name="T3" fmla="*/ 105 h 112"/>
                <a:gd name="T4" fmla="*/ 6 w 127"/>
                <a:gd name="T5" fmla="*/ 112 h 112"/>
                <a:gd name="T6" fmla="*/ 68 w 127"/>
                <a:gd name="T7" fmla="*/ 77 h 112"/>
                <a:gd name="T8" fmla="*/ 66 w 127"/>
                <a:gd name="T9" fmla="*/ 68 h 112"/>
                <a:gd name="T10" fmla="*/ 69 w 127"/>
                <a:gd name="T11" fmla="*/ 24 h 112"/>
                <a:gd name="T12" fmla="*/ 65 w 127"/>
                <a:gd name="T13" fmla="*/ 47 h 112"/>
                <a:gd name="T14" fmla="*/ 74 w 127"/>
                <a:gd name="T15" fmla="*/ 27 h 112"/>
                <a:gd name="T16" fmla="*/ 69 w 127"/>
                <a:gd name="T17" fmla="*/ 24 h 112"/>
                <a:gd name="T18" fmla="*/ 123 w 127"/>
                <a:gd name="T19" fmla="*/ 0 h 112"/>
                <a:gd name="T20" fmla="*/ 78 w 127"/>
                <a:gd name="T21" fmla="*/ 14 h 112"/>
                <a:gd name="T22" fmla="*/ 69 w 127"/>
                <a:gd name="T23" fmla="*/ 23 h 112"/>
                <a:gd name="T24" fmla="*/ 75 w 127"/>
                <a:gd name="T25" fmla="*/ 26 h 112"/>
                <a:gd name="T26" fmla="*/ 77 w 127"/>
                <a:gd name="T27" fmla="*/ 25 h 112"/>
                <a:gd name="T28" fmla="*/ 127 w 127"/>
                <a:gd name="T29" fmla="*/ 10 h 112"/>
                <a:gd name="T30" fmla="*/ 123 w 127"/>
                <a:gd name="T3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112">
                  <a:moveTo>
                    <a:pt x="66" y="68"/>
                  </a:moveTo>
                  <a:cubicBezTo>
                    <a:pt x="58" y="72"/>
                    <a:pt x="28" y="90"/>
                    <a:pt x="0" y="105"/>
                  </a:cubicBezTo>
                  <a:cubicBezTo>
                    <a:pt x="2" y="107"/>
                    <a:pt x="4" y="109"/>
                    <a:pt x="6" y="112"/>
                  </a:cubicBezTo>
                  <a:cubicBezTo>
                    <a:pt x="38" y="95"/>
                    <a:pt x="68" y="77"/>
                    <a:pt x="68" y="77"/>
                  </a:cubicBezTo>
                  <a:cubicBezTo>
                    <a:pt x="68" y="77"/>
                    <a:pt x="67" y="73"/>
                    <a:pt x="66" y="68"/>
                  </a:cubicBezTo>
                  <a:moveTo>
                    <a:pt x="69" y="24"/>
                  </a:moveTo>
                  <a:cubicBezTo>
                    <a:pt x="65" y="31"/>
                    <a:pt x="65" y="40"/>
                    <a:pt x="65" y="47"/>
                  </a:cubicBezTo>
                  <a:cubicBezTo>
                    <a:pt x="66" y="40"/>
                    <a:pt x="68" y="33"/>
                    <a:pt x="74" y="27"/>
                  </a:cubicBezTo>
                  <a:cubicBezTo>
                    <a:pt x="72" y="26"/>
                    <a:pt x="70" y="24"/>
                    <a:pt x="69" y="24"/>
                  </a:cubicBezTo>
                  <a:moveTo>
                    <a:pt x="123" y="0"/>
                  </a:moveTo>
                  <a:cubicBezTo>
                    <a:pt x="110" y="2"/>
                    <a:pt x="91" y="6"/>
                    <a:pt x="78" y="14"/>
                  </a:cubicBezTo>
                  <a:cubicBezTo>
                    <a:pt x="74" y="17"/>
                    <a:pt x="71" y="20"/>
                    <a:pt x="69" y="23"/>
                  </a:cubicBezTo>
                  <a:cubicBezTo>
                    <a:pt x="70" y="24"/>
                    <a:pt x="72" y="25"/>
                    <a:pt x="75" y="26"/>
                  </a:cubicBezTo>
                  <a:cubicBezTo>
                    <a:pt x="76" y="26"/>
                    <a:pt x="77" y="25"/>
                    <a:pt x="77" y="25"/>
                  </a:cubicBezTo>
                  <a:cubicBezTo>
                    <a:pt x="93" y="15"/>
                    <a:pt x="115" y="12"/>
                    <a:pt x="127" y="10"/>
                  </a:cubicBezTo>
                  <a:cubicBezTo>
                    <a:pt x="125" y="7"/>
                    <a:pt x="124" y="4"/>
                    <a:pt x="123"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4" name="ísľidè"/>
            <p:cNvSpPr/>
            <p:nvPr/>
          </p:nvSpPr>
          <p:spPr bwMode="auto">
            <a:xfrm>
              <a:off x="7494588" y="3709988"/>
              <a:ext cx="466725" cy="919163"/>
            </a:xfrm>
            <a:custGeom>
              <a:avLst/>
              <a:gdLst>
                <a:gd name="T0" fmla="*/ 0 w 338"/>
                <a:gd name="T1" fmla="*/ 81 h 668"/>
                <a:gd name="T2" fmla="*/ 18 w 338"/>
                <a:gd name="T3" fmla="*/ 93 h 668"/>
                <a:gd name="T4" fmla="*/ 57 w 338"/>
                <a:gd name="T5" fmla="*/ 119 h 668"/>
                <a:gd name="T6" fmla="*/ 60 w 338"/>
                <a:gd name="T7" fmla="*/ 121 h 668"/>
                <a:gd name="T8" fmla="*/ 74 w 338"/>
                <a:gd name="T9" fmla="*/ 235 h 668"/>
                <a:gd name="T10" fmla="*/ 18 w 338"/>
                <a:gd name="T11" fmla="*/ 351 h 668"/>
                <a:gd name="T12" fmla="*/ 54 w 338"/>
                <a:gd name="T13" fmla="*/ 630 h 668"/>
                <a:gd name="T14" fmla="*/ 182 w 338"/>
                <a:gd name="T15" fmla="*/ 577 h 668"/>
                <a:gd name="T16" fmla="*/ 191 w 338"/>
                <a:gd name="T17" fmla="*/ 525 h 668"/>
                <a:gd name="T18" fmla="*/ 248 w 338"/>
                <a:gd name="T19" fmla="*/ 510 h 668"/>
                <a:gd name="T20" fmla="*/ 278 w 338"/>
                <a:gd name="T21" fmla="*/ 500 h 668"/>
                <a:gd name="T22" fmla="*/ 287 w 338"/>
                <a:gd name="T23" fmla="*/ 482 h 668"/>
                <a:gd name="T24" fmla="*/ 283 w 338"/>
                <a:gd name="T25" fmla="*/ 336 h 668"/>
                <a:gd name="T26" fmla="*/ 269 w 338"/>
                <a:gd name="T27" fmla="*/ 176 h 668"/>
                <a:gd name="T28" fmla="*/ 281 w 338"/>
                <a:gd name="T29" fmla="*/ 156 h 668"/>
                <a:gd name="T30" fmla="*/ 292 w 338"/>
                <a:gd name="T31" fmla="*/ 151 h 668"/>
                <a:gd name="T32" fmla="*/ 294 w 338"/>
                <a:gd name="T33" fmla="*/ 150 h 668"/>
                <a:gd name="T34" fmla="*/ 298 w 338"/>
                <a:gd name="T35" fmla="*/ 149 h 668"/>
                <a:gd name="T36" fmla="*/ 338 w 338"/>
                <a:gd name="T37" fmla="*/ 133 h 668"/>
                <a:gd name="T38" fmla="*/ 334 w 338"/>
                <a:gd name="T39" fmla="*/ 127 h 668"/>
                <a:gd name="T40" fmla="*/ 313 w 338"/>
                <a:gd name="T41" fmla="*/ 94 h 668"/>
                <a:gd name="T42" fmla="*/ 313 w 338"/>
                <a:gd name="T43" fmla="*/ 85 h 668"/>
                <a:gd name="T44" fmla="*/ 314 w 338"/>
                <a:gd name="T45" fmla="*/ 83 h 668"/>
                <a:gd name="T46" fmla="*/ 293 w 338"/>
                <a:gd name="T47" fmla="*/ 37 h 668"/>
                <a:gd name="T48" fmla="*/ 291 w 338"/>
                <a:gd name="T49" fmla="*/ 19 h 668"/>
                <a:gd name="T50" fmla="*/ 291 w 338"/>
                <a:gd name="T51" fmla="*/ 19 h 668"/>
                <a:gd name="T52" fmla="*/ 294 w 338"/>
                <a:gd name="T53" fmla="*/ 0 h 668"/>
                <a:gd name="T54" fmla="*/ 0 w 338"/>
                <a:gd name="T55" fmla="*/ 8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8" h="668">
                  <a:moveTo>
                    <a:pt x="0" y="81"/>
                  </a:moveTo>
                  <a:cubicBezTo>
                    <a:pt x="18" y="93"/>
                    <a:pt x="18" y="93"/>
                    <a:pt x="18" y="93"/>
                  </a:cubicBezTo>
                  <a:cubicBezTo>
                    <a:pt x="57" y="119"/>
                    <a:pt x="57" y="119"/>
                    <a:pt x="57" y="119"/>
                  </a:cubicBezTo>
                  <a:cubicBezTo>
                    <a:pt x="60" y="121"/>
                    <a:pt x="60" y="121"/>
                    <a:pt x="60" y="121"/>
                  </a:cubicBezTo>
                  <a:cubicBezTo>
                    <a:pt x="72" y="156"/>
                    <a:pt x="89" y="216"/>
                    <a:pt x="74" y="235"/>
                  </a:cubicBezTo>
                  <a:cubicBezTo>
                    <a:pt x="54" y="264"/>
                    <a:pt x="18" y="351"/>
                    <a:pt x="18" y="351"/>
                  </a:cubicBezTo>
                  <a:cubicBezTo>
                    <a:pt x="18" y="351"/>
                    <a:pt x="78" y="592"/>
                    <a:pt x="54" y="630"/>
                  </a:cubicBezTo>
                  <a:cubicBezTo>
                    <a:pt x="30" y="668"/>
                    <a:pt x="182" y="577"/>
                    <a:pt x="182" y="577"/>
                  </a:cubicBezTo>
                  <a:cubicBezTo>
                    <a:pt x="182" y="577"/>
                    <a:pt x="169" y="539"/>
                    <a:pt x="191" y="525"/>
                  </a:cubicBezTo>
                  <a:cubicBezTo>
                    <a:pt x="212" y="512"/>
                    <a:pt x="248" y="510"/>
                    <a:pt x="248" y="510"/>
                  </a:cubicBezTo>
                  <a:cubicBezTo>
                    <a:pt x="248" y="510"/>
                    <a:pt x="276" y="505"/>
                    <a:pt x="278" y="500"/>
                  </a:cubicBezTo>
                  <a:cubicBezTo>
                    <a:pt x="279" y="493"/>
                    <a:pt x="282" y="487"/>
                    <a:pt x="287" y="482"/>
                  </a:cubicBezTo>
                  <a:cubicBezTo>
                    <a:pt x="293" y="476"/>
                    <a:pt x="272" y="365"/>
                    <a:pt x="283" y="336"/>
                  </a:cubicBezTo>
                  <a:cubicBezTo>
                    <a:pt x="294" y="308"/>
                    <a:pt x="269" y="176"/>
                    <a:pt x="269" y="176"/>
                  </a:cubicBezTo>
                  <a:cubicBezTo>
                    <a:pt x="270" y="168"/>
                    <a:pt x="274" y="160"/>
                    <a:pt x="281" y="156"/>
                  </a:cubicBezTo>
                  <a:cubicBezTo>
                    <a:pt x="284" y="154"/>
                    <a:pt x="288" y="152"/>
                    <a:pt x="292" y="151"/>
                  </a:cubicBezTo>
                  <a:cubicBezTo>
                    <a:pt x="294" y="150"/>
                    <a:pt x="294" y="150"/>
                    <a:pt x="294" y="150"/>
                  </a:cubicBezTo>
                  <a:cubicBezTo>
                    <a:pt x="295" y="150"/>
                    <a:pt x="297" y="149"/>
                    <a:pt x="298" y="149"/>
                  </a:cubicBezTo>
                  <a:cubicBezTo>
                    <a:pt x="315" y="145"/>
                    <a:pt x="334" y="141"/>
                    <a:pt x="338" y="133"/>
                  </a:cubicBezTo>
                  <a:cubicBezTo>
                    <a:pt x="334" y="127"/>
                    <a:pt x="334" y="127"/>
                    <a:pt x="334" y="127"/>
                  </a:cubicBezTo>
                  <a:cubicBezTo>
                    <a:pt x="313" y="94"/>
                    <a:pt x="313" y="94"/>
                    <a:pt x="313" y="94"/>
                  </a:cubicBezTo>
                  <a:cubicBezTo>
                    <a:pt x="312" y="91"/>
                    <a:pt x="313" y="88"/>
                    <a:pt x="313" y="85"/>
                  </a:cubicBezTo>
                  <a:cubicBezTo>
                    <a:pt x="313" y="84"/>
                    <a:pt x="314" y="84"/>
                    <a:pt x="314" y="83"/>
                  </a:cubicBezTo>
                  <a:cubicBezTo>
                    <a:pt x="317" y="62"/>
                    <a:pt x="293" y="37"/>
                    <a:pt x="293" y="37"/>
                  </a:cubicBezTo>
                  <a:cubicBezTo>
                    <a:pt x="292" y="31"/>
                    <a:pt x="291" y="25"/>
                    <a:pt x="291" y="19"/>
                  </a:cubicBezTo>
                  <a:cubicBezTo>
                    <a:pt x="291" y="19"/>
                    <a:pt x="291" y="19"/>
                    <a:pt x="291" y="19"/>
                  </a:cubicBezTo>
                  <a:cubicBezTo>
                    <a:pt x="291" y="13"/>
                    <a:pt x="291" y="6"/>
                    <a:pt x="294" y="0"/>
                  </a:cubicBezTo>
                  <a:cubicBezTo>
                    <a:pt x="0" y="81"/>
                    <a:pt x="0" y="81"/>
                    <a:pt x="0" y="81"/>
                  </a:cubicBezTo>
                </a:path>
              </a:pathLst>
            </a:custGeom>
            <a:solidFill>
              <a:srgbClr val="653C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5" name="iSļîḑê"/>
            <p:cNvSpPr/>
            <p:nvPr/>
          </p:nvSpPr>
          <p:spPr bwMode="auto">
            <a:xfrm>
              <a:off x="7586663" y="3884613"/>
              <a:ext cx="234950" cy="76200"/>
            </a:xfrm>
            <a:custGeom>
              <a:avLst/>
              <a:gdLst>
                <a:gd name="T0" fmla="*/ 166 w 170"/>
                <a:gd name="T1" fmla="*/ 51 h 56"/>
                <a:gd name="T2" fmla="*/ 170 w 170"/>
                <a:gd name="T3" fmla="*/ 56 h 56"/>
                <a:gd name="T4" fmla="*/ 170 w 170"/>
                <a:gd name="T5" fmla="*/ 56 h 56"/>
                <a:gd name="T6" fmla="*/ 166 w 170"/>
                <a:gd name="T7" fmla="*/ 51 h 56"/>
                <a:gd name="T8" fmla="*/ 1 w 170"/>
                <a:gd name="T9" fmla="*/ 0 h 56"/>
                <a:gd name="T10" fmla="*/ 1 w 170"/>
                <a:gd name="T11" fmla="*/ 0 h 56"/>
                <a:gd name="T12" fmla="*/ 166 w 170"/>
                <a:gd name="T13" fmla="*/ 51 h 56"/>
                <a:gd name="T14" fmla="*/ 1 w 170"/>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56">
                  <a:moveTo>
                    <a:pt x="166" y="51"/>
                  </a:moveTo>
                  <a:cubicBezTo>
                    <a:pt x="167" y="52"/>
                    <a:pt x="169" y="54"/>
                    <a:pt x="170" y="56"/>
                  </a:cubicBezTo>
                  <a:cubicBezTo>
                    <a:pt x="170" y="56"/>
                    <a:pt x="170" y="56"/>
                    <a:pt x="170" y="56"/>
                  </a:cubicBezTo>
                  <a:cubicBezTo>
                    <a:pt x="170" y="56"/>
                    <a:pt x="170" y="54"/>
                    <a:pt x="166" y="51"/>
                  </a:cubicBezTo>
                  <a:moveTo>
                    <a:pt x="1" y="0"/>
                  </a:moveTo>
                  <a:cubicBezTo>
                    <a:pt x="1" y="0"/>
                    <a:pt x="0" y="0"/>
                    <a:pt x="1" y="0"/>
                  </a:cubicBezTo>
                  <a:cubicBezTo>
                    <a:pt x="120" y="26"/>
                    <a:pt x="155" y="43"/>
                    <a:pt x="166" y="51"/>
                  </a:cubicBezTo>
                  <a:cubicBezTo>
                    <a:pt x="123" y="6"/>
                    <a:pt x="8" y="0"/>
                    <a:pt x="1"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6" name="í$ļíḍe"/>
            <p:cNvSpPr/>
            <p:nvPr/>
          </p:nvSpPr>
          <p:spPr bwMode="auto">
            <a:xfrm>
              <a:off x="7731126" y="3997326"/>
              <a:ext cx="114300" cy="333375"/>
            </a:xfrm>
            <a:custGeom>
              <a:avLst/>
              <a:gdLst>
                <a:gd name="T0" fmla="*/ 16 w 83"/>
                <a:gd name="T1" fmla="*/ 0 h 243"/>
                <a:gd name="T2" fmla="*/ 0 w 83"/>
                <a:gd name="T3" fmla="*/ 4 h 243"/>
                <a:gd name="T4" fmla="*/ 20 w 83"/>
                <a:gd name="T5" fmla="*/ 225 h 243"/>
                <a:gd name="T6" fmla="*/ 30 w 83"/>
                <a:gd name="T7" fmla="*/ 243 h 243"/>
                <a:gd name="T8" fmla="*/ 51 w 83"/>
                <a:gd name="T9" fmla="*/ 237 h 243"/>
                <a:gd name="T10" fmla="*/ 16 w 83"/>
                <a:gd name="T11" fmla="*/ 0 h 243"/>
              </a:gdLst>
              <a:ahLst/>
              <a:cxnLst>
                <a:cxn ang="0">
                  <a:pos x="T0" y="T1"/>
                </a:cxn>
                <a:cxn ang="0">
                  <a:pos x="T2" y="T3"/>
                </a:cxn>
                <a:cxn ang="0">
                  <a:pos x="T4" y="T5"/>
                </a:cxn>
                <a:cxn ang="0">
                  <a:pos x="T6" y="T7"/>
                </a:cxn>
                <a:cxn ang="0">
                  <a:pos x="T8" y="T9"/>
                </a:cxn>
                <a:cxn ang="0">
                  <a:pos x="T10" y="T11"/>
                </a:cxn>
              </a:cxnLst>
              <a:rect l="0" t="0" r="r" b="b"/>
              <a:pathLst>
                <a:path w="83" h="243">
                  <a:moveTo>
                    <a:pt x="16" y="0"/>
                  </a:moveTo>
                  <a:cubicBezTo>
                    <a:pt x="11" y="0"/>
                    <a:pt x="6" y="1"/>
                    <a:pt x="0" y="4"/>
                  </a:cubicBezTo>
                  <a:cubicBezTo>
                    <a:pt x="0" y="4"/>
                    <a:pt x="26" y="192"/>
                    <a:pt x="20" y="225"/>
                  </a:cubicBezTo>
                  <a:cubicBezTo>
                    <a:pt x="18" y="239"/>
                    <a:pt x="23" y="243"/>
                    <a:pt x="30" y="243"/>
                  </a:cubicBezTo>
                  <a:cubicBezTo>
                    <a:pt x="39" y="243"/>
                    <a:pt x="51" y="237"/>
                    <a:pt x="51" y="237"/>
                  </a:cubicBezTo>
                  <a:cubicBezTo>
                    <a:pt x="51" y="237"/>
                    <a:pt x="83" y="0"/>
                    <a:pt x="16"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7" name="íŝľiḓé"/>
            <p:cNvSpPr/>
            <p:nvPr/>
          </p:nvSpPr>
          <p:spPr bwMode="auto">
            <a:xfrm>
              <a:off x="7896226" y="3709988"/>
              <a:ext cx="19050" cy="71438"/>
            </a:xfrm>
            <a:custGeom>
              <a:avLst/>
              <a:gdLst>
                <a:gd name="T0" fmla="*/ 0 w 14"/>
                <a:gd name="T1" fmla="*/ 19 h 53"/>
                <a:gd name="T2" fmla="*/ 0 w 14"/>
                <a:gd name="T3" fmla="*/ 21 h 53"/>
                <a:gd name="T4" fmla="*/ 2 w 14"/>
                <a:gd name="T5" fmla="*/ 37 h 53"/>
                <a:gd name="T6" fmla="*/ 14 w 14"/>
                <a:gd name="T7" fmla="*/ 53 h 53"/>
                <a:gd name="T8" fmla="*/ 0 w 14"/>
                <a:gd name="T9" fmla="*/ 19 h 53"/>
                <a:gd name="T10" fmla="*/ 3 w 14"/>
                <a:gd name="T11" fmla="*/ 0 h 53"/>
                <a:gd name="T12" fmla="*/ 0 w 14"/>
                <a:gd name="T13" fmla="*/ 20 h 53"/>
                <a:gd name="T14" fmla="*/ 0 w 14"/>
                <a:gd name="T15" fmla="*/ 19 h 53"/>
                <a:gd name="T16" fmla="*/ 3 w 14"/>
                <a:gd name="T17" fmla="*/ 6 h 53"/>
                <a:gd name="T18" fmla="*/ 3 w 14"/>
                <a:gd name="T19" fmla="*/ 0 h 53"/>
                <a:gd name="T20" fmla="*/ 3 w 14"/>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53">
                  <a:moveTo>
                    <a:pt x="0" y="19"/>
                  </a:moveTo>
                  <a:cubicBezTo>
                    <a:pt x="0" y="20"/>
                    <a:pt x="0" y="20"/>
                    <a:pt x="0" y="21"/>
                  </a:cubicBezTo>
                  <a:cubicBezTo>
                    <a:pt x="1" y="30"/>
                    <a:pt x="2" y="37"/>
                    <a:pt x="2" y="37"/>
                  </a:cubicBezTo>
                  <a:cubicBezTo>
                    <a:pt x="2" y="37"/>
                    <a:pt x="9" y="44"/>
                    <a:pt x="14" y="53"/>
                  </a:cubicBezTo>
                  <a:cubicBezTo>
                    <a:pt x="0" y="19"/>
                    <a:pt x="0" y="19"/>
                    <a:pt x="0" y="19"/>
                  </a:cubicBezTo>
                  <a:moveTo>
                    <a:pt x="3" y="0"/>
                  </a:moveTo>
                  <a:cubicBezTo>
                    <a:pt x="1" y="5"/>
                    <a:pt x="0" y="13"/>
                    <a:pt x="0" y="20"/>
                  </a:cubicBezTo>
                  <a:cubicBezTo>
                    <a:pt x="0" y="19"/>
                    <a:pt x="0" y="19"/>
                    <a:pt x="0" y="19"/>
                  </a:cubicBezTo>
                  <a:cubicBezTo>
                    <a:pt x="1" y="15"/>
                    <a:pt x="2" y="10"/>
                    <a:pt x="3" y="6"/>
                  </a:cubicBezTo>
                  <a:cubicBezTo>
                    <a:pt x="4" y="4"/>
                    <a:pt x="4" y="2"/>
                    <a:pt x="3" y="0"/>
                  </a:cubicBezTo>
                  <a:cubicBezTo>
                    <a:pt x="3" y="0"/>
                    <a:pt x="3" y="0"/>
                    <a:pt x="3"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8" name="î$ḻiďè"/>
            <p:cNvSpPr/>
            <p:nvPr/>
          </p:nvSpPr>
          <p:spPr bwMode="auto">
            <a:xfrm>
              <a:off x="7491413" y="3802063"/>
              <a:ext cx="6350" cy="20638"/>
            </a:xfrm>
            <a:custGeom>
              <a:avLst/>
              <a:gdLst>
                <a:gd name="T0" fmla="*/ 3 w 5"/>
                <a:gd name="T1" fmla="*/ 14 h 15"/>
                <a:gd name="T2" fmla="*/ 3 w 5"/>
                <a:gd name="T3" fmla="*/ 14 h 15"/>
                <a:gd name="T4" fmla="*/ 5 w 5"/>
                <a:gd name="T5" fmla="*/ 15 h 15"/>
                <a:gd name="T6" fmla="*/ 3 w 5"/>
                <a:gd name="T7" fmla="*/ 14 h 15"/>
                <a:gd name="T8" fmla="*/ 1 w 5"/>
                <a:gd name="T9" fmla="*/ 0 h 15"/>
                <a:gd name="T10" fmla="*/ 0 w 5"/>
                <a:gd name="T11" fmla="*/ 1 h 15"/>
                <a:gd name="T12" fmla="*/ 3 w 5"/>
                <a:gd name="T13" fmla="*/ 14 h 15"/>
                <a:gd name="T14" fmla="*/ 5 w 5"/>
                <a:gd name="T15" fmla="*/ 13 h 15"/>
                <a:gd name="T16" fmla="*/ 4 w 5"/>
                <a:gd name="T17" fmla="*/ 10 h 15"/>
                <a:gd name="T18" fmla="*/ 4 w 5"/>
                <a:gd name="T19" fmla="*/ 10 h 15"/>
                <a:gd name="T20" fmla="*/ 4 w 5"/>
                <a:gd name="T21" fmla="*/ 10 h 15"/>
                <a:gd name="T22" fmla="*/ 1 w 5"/>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5">
                  <a:moveTo>
                    <a:pt x="3" y="14"/>
                  </a:moveTo>
                  <a:cubicBezTo>
                    <a:pt x="3" y="14"/>
                    <a:pt x="3" y="14"/>
                    <a:pt x="3" y="14"/>
                  </a:cubicBezTo>
                  <a:cubicBezTo>
                    <a:pt x="3" y="14"/>
                    <a:pt x="4" y="15"/>
                    <a:pt x="5" y="15"/>
                  </a:cubicBezTo>
                  <a:cubicBezTo>
                    <a:pt x="3" y="14"/>
                    <a:pt x="3" y="14"/>
                    <a:pt x="3" y="14"/>
                  </a:cubicBezTo>
                  <a:moveTo>
                    <a:pt x="1" y="0"/>
                  </a:moveTo>
                  <a:cubicBezTo>
                    <a:pt x="1" y="0"/>
                    <a:pt x="0" y="1"/>
                    <a:pt x="0" y="1"/>
                  </a:cubicBezTo>
                  <a:cubicBezTo>
                    <a:pt x="1" y="4"/>
                    <a:pt x="2" y="9"/>
                    <a:pt x="3" y="14"/>
                  </a:cubicBezTo>
                  <a:cubicBezTo>
                    <a:pt x="5" y="13"/>
                    <a:pt x="5" y="13"/>
                    <a:pt x="5" y="13"/>
                  </a:cubicBezTo>
                  <a:cubicBezTo>
                    <a:pt x="4" y="10"/>
                    <a:pt x="4" y="10"/>
                    <a:pt x="4" y="10"/>
                  </a:cubicBezTo>
                  <a:cubicBezTo>
                    <a:pt x="4" y="10"/>
                    <a:pt x="4" y="10"/>
                    <a:pt x="4" y="10"/>
                  </a:cubicBezTo>
                  <a:cubicBezTo>
                    <a:pt x="4" y="10"/>
                    <a:pt x="4" y="10"/>
                    <a:pt x="4" y="10"/>
                  </a:cubicBezTo>
                  <a:cubicBezTo>
                    <a:pt x="3" y="6"/>
                    <a:pt x="2" y="3"/>
                    <a:pt x="1" y="0"/>
                  </a:cubicBezTo>
                </a:path>
              </a:pathLst>
            </a:custGeom>
            <a:solidFill>
              <a:srgbClr val="3B7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9" name="îsļîḍè"/>
            <p:cNvSpPr/>
            <p:nvPr/>
          </p:nvSpPr>
          <p:spPr bwMode="auto">
            <a:xfrm>
              <a:off x="7494588" y="3819526"/>
              <a:ext cx="6350" cy="3175"/>
            </a:xfrm>
            <a:custGeom>
              <a:avLst/>
              <a:gdLst>
                <a:gd name="T0" fmla="*/ 2 w 4"/>
                <a:gd name="T1" fmla="*/ 0 h 2"/>
                <a:gd name="T2" fmla="*/ 0 w 4"/>
                <a:gd name="T3" fmla="*/ 1 h 2"/>
                <a:gd name="T4" fmla="*/ 0 w 4"/>
                <a:gd name="T5" fmla="*/ 1 h 2"/>
                <a:gd name="T6" fmla="*/ 2 w 4"/>
                <a:gd name="T7" fmla="*/ 2 h 2"/>
                <a:gd name="T8" fmla="*/ 4 w 4"/>
                <a:gd name="T9" fmla="*/ 2 h 2"/>
                <a:gd name="T10" fmla="*/ 2 w 4"/>
                <a:gd name="T11" fmla="*/ 1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cubicBezTo>
                    <a:pt x="0" y="1"/>
                    <a:pt x="0" y="1"/>
                    <a:pt x="0" y="1"/>
                  </a:cubicBezTo>
                  <a:cubicBezTo>
                    <a:pt x="0" y="1"/>
                    <a:pt x="0" y="1"/>
                    <a:pt x="0" y="1"/>
                  </a:cubicBezTo>
                  <a:cubicBezTo>
                    <a:pt x="2" y="2"/>
                    <a:pt x="2" y="2"/>
                    <a:pt x="2" y="2"/>
                  </a:cubicBezTo>
                  <a:cubicBezTo>
                    <a:pt x="2" y="2"/>
                    <a:pt x="3" y="2"/>
                    <a:pt x="4" y="2"/>
                  </a:cubicBezTo>
                  <a:cubicBezTo>
                    <a:pt x="2" y="1"/>
                    <a:pt x="2" y="1"/>
                    <a:pt x="2" y="1"/>
                  </a:cubicBezTo>
                  <a:cubicBezTo>
                    <a:pt x="2" y="0"/>
                    <a:pt x="2" y="0"/>
                    <a:pt x="2"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0" name="íṥḻîḍé"/>
            <p:cNvSpPr/>
            <p:nvPr/>
          </p:nvSpPr>
          <p:spPr bwMode="auto">
            <a:xfrm>
              <a:off x="7926388" y="3811588"/>
              <a:ext cx="25400" cy="58738"/>
            </a:xfrm>
            <a:custGeom>
              <a:avLst/>
              <a:gdLst>
                <a:gd name="T0" fmla="*/ 1 w 19"/>
                <a:gd name="T1" fmla="*/ 0 h 43"/>
                <a:gd name="T2" fmla="*/ 1 w 19"/>
                <a:gd name="T3" fmla="*/ 9 h 43"/>
                <a:gd name="T4" fmla="*/ 1 w 19"/>
                <a:gd name="T5" fmla="*/ 9 h 43"/>
                <a:gd name="T6" fmla="*/ 1 w 19"/>
                <a:gd name="T7" fmla="*/ 18 h 43"/>
                <a:gd name="T8" fmla="*/ 0 w 19"/>
                <a:gd name="T9" fmla="*/ 20 h 43"/>
                <a:gd name="T10" fmla="*/ 0 w 19"/>
                <a:gd name="T11" fmla="*/ 21 h 43"/>
                <a:gd name="T12" fmla="*/ 0 w 19"/>
                <a:gd name="T13" fmla="*/ 21 h 43"/>
                <a:gd name="T14" fmla="*/ 9 w 19"/>
                <a:gd name="T15" fmla="*/ 34 h 43"/>
                <a:gd name="T16" fmla="*/ 19 w 19"/>
                <a:gd name="T17" fmla="*/ 43 h 43"/>
                <a:gd name="T18" fmla="*/ 1 w 19"/>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43">
                  <a:moveTo>
                    <a:pt x="1" y="0"/>
                  </a:moveTo>
                  <a:cubicBezTo>
                    <a:pt x="1" y="3"/>
                    <a:pt x="2" y="6"/>
                    <a:pt x="1" y="9"/>
                  </a:cubicBezTo>
                  <a:cubicBezTo>
                    <a:pt x="1" y="9"/>
                    <a:pt x="1" y="9"/>
                    <a:pt x="1" y="9"/>
                  </a:cubicBezTo>
                  <a:cubicBezTo>
                    <a:pt x="1" y="12"/>
                    <a:pt x="1" y="15"/>
                    <a:pt x="1" y="18"/>
                  </a:cubicBezTo>
                  <a:cubicBezTo>
                    <a:pt x="0" y="19"/>
                    <a:pt x="0" y="20"/>
                    <a:pt x="0" y="20"/>
                  </a:cubicBezTo>
                  <a:cubicBezTo>
                    <a:pt x="0" y="21"/>
                    <a:pt x="0" y="21"/>
                    <a:pt x="0" y="21"/>
                  </a:cubicBezTo>
                  <a:cubicBezTo>
                    <a:pt x="0" y="21"/>
                    <a:pt x="0" y="21"/>
                    <a:pt x="0" y="21"/>
                  </a:cubicBezTo>
                  <a:cubicBezTo>
                    <a:pt x="9" y="34"/>
                    <a:pt x="9" y="34"/>
                    <a:pt x="9" y="34"/>
                  </a:cubicBezTo>
                  <a:cubicBezTo>
                    <a:pt x="12" y="37"/>
                    <a:pt x="15" y="40"/>
                    <a:pt x="19" y="43"/>
                  </a:cubicBezTo>
                  <a:cubicBezTo>
                    <a:pt x="1" y="0"/>
                    <a:pt x="1" y="0"/>
                    <a:pt x="1"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1" name="ïŝḷidê"/>
            <p:cNvSpPr/>
            <p:nvPr/>
          </p:nvSpPr>
          <p:spPr bwMode="auto">
            <a:xfrm>
              <a:off x="7926388" y="3840163"/>
              <a:ext cx="12700" cy="17463"/>
            </a:xfrm>
            <a:custGeom>
              <a:avLst/>
              <a:gdLst>
                <a:gd name="T0" fmla="*/ 0 w 9"/>
                <a:gd name="T1" fmla="*/ 0 h 13"/>
                <a:gd name="T2" fmla="*/ 9 w 9"/>
                <a:gd name="T3" fmla="*/ 13 h 13"/>
                <a:gd name="T4" fmla="*/ 0 w 9"/>
                <a:gd name="T5" fmla="*/ 0 h 13"/>
              </a:gdLst>
              <a:ahLst/>
              <a:cxnLst>
                <a:cxn ang="0">
                  <a:pos x="T0" y="T1"/>
                </a:cxn>
                <a:cxn ang="0">
                  <a:pos x="T2" y="T3"/>
                </a:cxn>
                <a:cxn ang="0">
                  <a:pos x="T4" y="T5"/>
                </a:cxn>
              </a:cxnLst>
              <a:rect l="0" t="0" r="r" b="b"/>
              <a:pathLst>
                <a:path w="9" h="13">
                  <a:moveTo>
                    <a:pt x="0" y="0"/>
                  </a:moveTo>
                  <a:cubicBezTo>
                    <a:pt x="1" y="6"/>
                    <a:pt x="5" y="9"/>
                    <a:pt x="9" y="13"/>
                  </a:cubicBezTo>
                  <a:cubicBezTo>
                    <a:pt x="0" y="0"/>
                    <a:pt x="0" y="0"/>
                    <a:pt x="0"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2" name="íṩḻíďè"/>
            <p:cNvSpPr/>
            <p:nvPr/>
          </p:nvSpPr>
          <p:spPr bwMode="auto">
            <a:xfrm>
              <a:off x="7881938" y="3924301"/>
              <a:ext cx="1588" cy="1588"/>
            </a:xfrm>
            <a:prstGeom prst="ellipse">
              <a:avLst/>
            </a:pr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3" name="îṡľîḍê"/>
            <p:cNvSpPr/>
            <p:nvPr/>
          </p:nvSpPr>
          <p:spPr bwMode="auto">
            <a:xfrm>
              <a:off x="7519988" y="3836988"/>
              <a:ext cx="57150" cy="38100"/>
            </a:xfrm>
            <a:custGeom>
              <a:avLst/>
              <a:gdLst>
                <a:gd name="T0" fmla="*/ 39 w 42"/>
                <a:gd name="T1" fmla="*/ 26 h 28"/>
                <a:gd name="T2" fmla="*/ 39 w 42"/>
                <a:gd name="T3" fmla="*/ 26 h 28"/>
                <a:gd name="T4" fmla="*/ 40 w 42"/>
                <a:gd name="T5" fmla="*/ 28 h 28"/>
                <a:gd name="T6" fmla="*/ 42 w 42"/>
                <a:gd name="T7" fmla="*/ 28 h 28"/>
                <a:gd name="T8" fmla="*/ 42 w 42"/>
                <a:gd name="T9" fmla="*/ 28 h 28"/>
                <a:gd name="T10" fmla="*/ 39 w 42"/>
                <a:gd name="T11" fmla="*/ 26 h 28"/>
                <a:gd name="T12" fmla="*/ 0 w 42"/>
                <a:gd name="T13" fmla="*/ 0 h 28"/>
                <a:gd name="T14" fmla="*/ 0 w 42"/>
                <a:gd name="T15" fmla="*/ 0 h 28"/>
                <a:gd name="T16" fmla="*/ 0 w 42"/>
                <a:gd name="T17" fmla="*/ 0 h 28"/>
                <a:gd name="T18" fmla="*/ 0 w 4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8">
                  <a:moveTo>
                    <a:pt x="39" y="26"/>
                  </a:moveTo>
                  <a:cubicBezTo>
                    <a:pt x="39" y="26"/>
                    <a:pt x="39" y="26"/>
                    <a:pt x="39" y="26"/>
                  </a:cubicBezTo>
                  <a:cubicBezTo>
                    <a:pt x="39" y="26"/>
                    <a:pt x="39" y="27"/>
                    <a:pt x="40" y="28"/>
                  </a:cubicBezTo>
                  <a:cubicBezTo>
                    <a:pt x="42" y="28"/>
                    <a:pt x="42" y="28"/>
                    <a:pt x="42" y="28"/>
                  </a:cubicBezTo>
                  <a:cubicBezTo>
                    <a:pt x="42" y="28"/>
                    <a:pt x="42" y="28"/>
                    <a:pt x="42" y="28"/>
                  </a:cubicBezTo>
                  <a:cubicBezTo>
                    <a:pt x="39" y="26"/>
                    <a:pt x="39" y="26"/>
                    <a:pt x="39" y="26"/>
                  </a:cubicBezTo>
                  <a:moveTo>
                    <a:pt x="0" y="0"/>
                  </a:moveTo>
                  <a:cubicBezTo>
                    <a:pt x="0" y="0"/>
                    <a:pt x="0" y="0"/>
                    <a:pt x="0" y="0"/>
                  </a:cubicBezTo>
                  <a:cubicBezTo>
                    <a:pt x="0" y="0"/>
                    <a:pt x="0" y="0"/>
                    <a:pt x="0" y="0"/>
                  </a:cubicBezTo>
                  <a:cubicBezTo>
                    <a:pt x="0" y="0"/>
                    <a:pt x="0" y="0"/>
                    <a:pt x="0" y="0"/>
                  </a:cubicBezTo>
                </a:path>
              </a:pathLst>
            </a:custGeom>
            <a:solidFill>
              <a:srgbClr val="99AAB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4" name="ís1iďé"/>
            <p:cNvSpPr/>
            <p:nvPr/>
          </p:nvSpPr>
          <p:spPr bwMode="auto">
            <a:xfrm>
              <a:off x="7515226" y="3825876"/>
              <a:ext cx="368300" cy="98425"/>
            </a:xfrm>
            <a:custGeom>
              <a:avLst/>
              <a:gdLst>
                <a:gd name="T0" fmla="*/ 0 w 267"/>
                <a:gd name="T1" fmla="*/ 0 h 71"/>
                <a:gd name="T2" fmla="*/ 3 w 267"/>
                <a:gd name="T3" fmla="*/ 8 h 71"/>
                <a:gd name="T4" fmla="*/ 3 w 267"/>
                <a:gd name="T5" fmla="*/ 8 h 71"/>
                <a:gd name="T6" fmla="*/ 36 w 267"/>
                <a:gd name="T7" fmla="*/ 17 h 71"/>
                <a:gd name="T8" fmla="*/ 42 w 267"/>
                <a:gd name="T9" fmla="*/ 34 h 71"/>
                <a:gd name="T10" fmla="*/ 45 w 267"/>
                <a:gd name="T11" fmla="*/ 36 h 71"/>
                <a:gd name="T12" fmla="*/ 45 w 267"/>
                <a:gd name="T13" fmla="*/ 36 h 71"/>
                <a:gd name="T14" fmla="*/ 45 w 267"/>
                <a:gd name="T15" fmla="*/ 36 h 71"/>
                <a:gd name="T16" fmla="*/ 266 w 267"/>
                <a:gd name="T17" fmla="*/ 71 h 71"/>
                <a:gd name="T18" fmla="*/ 266 w 267"/>
                <a:gd name="T19" fmla="*/ 71 h 71"/>
                <a:gd name="T20" fmla="*/ 266 w 267"/>
                <a:gd name="T21" fmla="*/ 71 h 71"/>
                <a:gd name="T22" fmla="*/ 267 w 267"/>
                <a:gd name="T23" fmla="*/ 64 h 71"/>
                <a:gd name="T24" fmla="*/ 43 w 267"/>
                <a:gd name="T25" fmla="*/ 29 h 71"/>
                <a:gd name="T26" fmla="*/ 36 w 267"/>
                <a:gd name="T27" fmla="*/ 10 h 71"/>
                <a:gd name="T28" fmla="*/ 0 w 26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71">
                  <a:moveTo>
                    <a:pt x="0" y="0"/>
                  </a:moveTo>
                  <a:cubicBezTo>
                    <a:pt x="3" y="8"/>
                    <a:pt x="3" y="8"/>
                    <a:pt x="3" y="8"/>
                  </a:cubicBezTo>
                  <a:cubicBezTo>
                    <a:pt x="3" y="8"/>
                    <a:pt x="3" y="8"/>
                    <a:pt x="3" y="8"/>
                  </a:cubicBezTo>
                  <a:cubicBezTo>
                    <a:pt x="36" y="17"/>
                    <a:pt x="36" y="17"/>
                    <a:pt x="36" y="17"/>
                  </a:cubicBezTo>
                  <a:cubicBezTo>
                    <a:pt x="36" y="17"/>
                    <a:pt x="38" y="23"/>
                    <a:pt x="42" y="34"/>
                  </a:cubicBezTo>
                  <a:cubicBezTo>
                    <a:pt x="45" y="36"/>
                    <a:pt x="45" y="36"/>
                    <a:pt x="45" y="36"/>
                  </a:cubicBezTo>
                  <a:cubicBezTo>
                    <a:pt x="45" y="36"/>
                    <a:pt x="45" y="36"/>
                    <a:pt x="45" y="36"/>
                  </a:cubicBezTo>
                  <a:cubicBezTo>
                    <a:pt x="45" y="36"/>
                    <a:pt x="45" y="36"/>
                    <a:pt x="45" y="36"/>
                  </a:cubicBezTo>
                  <a:cubicBezTo>
                    <a:pt x="106" y="44"/>
                    <a:pt x="191" y="56"/>
                    <a:pt x="266" y="71"/>
                  </a:cubicBezTo>
                  <a:cubicBezTo>
                    <a:pt x="266" y="71"/>
                    <a:pt x="266" y="71"/>
                    <a:pt x="266" y="71"/>
                  </a:cubicBezTo>
                  <a:cubicBezTo>
                    <a:pt x="266" y="71"/>
                    <a:pt x="266" y="71"/>
                    <a:pt x="266" y="71"/>
                  </a:cubicBezTo>
                  <a:cubicBezTo>
                    <a:pt x="267" y="64"/>
                    <a:pt x="267" y="64"/>
                    <a:pt x="267" y="64"/>
                  </a:cubicBezTo>
                  <a:cubicBezTo>
                    <a:pt x="190" y="48"/>
                    <a:pt x="104" y="36"/>
                    <a:pt x="43" y="29"/>
                  </a:cubicBezTo>
                  <a:cubicBezTo>
                    <a:pt x="39" y="17"/>
                    <a:pt x="36" y="10"/>
                    <a:pt x="36" y="10"/>
                  </a:cubicBezTo>
                  <a:cubicBezTo>
                    <a:pt x="0" y="0"/>
                    <a:pt x="0" y="0"/>
                    <a:pt x="0"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5" name="íŝḷídê"/>
            <p:cNvSpPr/>
            <p:nvPr/>
          </p:nvSpPr>
          <p:spPr bwMode="auto">
            <a:xfrm>
              <a:off x="7488238" y="3679826"/>
              <a:ext cx="484188" cy="236538"/>
            </a:xfrm>
            <a:custGeom>
              <a:avLst/>
              <a:gdLst>
                <a:gd name="T0" fmla="*/ 299 w 351"/>
                <a:gd name="T1" fmla="*/ 171 h 172"/>
                <a:gd name="T2" fmla="*/ 297 w 351"/>
                <a:gd name="T3" fmla="*/ 172 h 172"/>
                <a:gd name="T4" fmla="*/ 63 w 351"/>
                <a:gd name="T5" fmla="*/ 135 h 172"/>
                <a:gd name="T6" fmla="*/ 56 w 351"/>
                <a:gd name="T7" fmla="*/ 116 h 172"/>
                <a:gd name="T8" fmla="*/ 7 w 351"/>
                <a:gd name="T9" fmla="*/ 102 h 172"/>
                <a:gd name="T10" fmla="*/ 6 w 351"/>
                <a:gd name="T11" fmla="*/ 98 h 172"/>
                <a:gd name="T12" fmla="*/ 1 w 351"/>
                <a:gd name="T13" fmla="*/ 77 h 172"/>
                <a:gd name="T14" fmla="*/ 0 w 351"/>
                <a:gd name="T15" fmla="*/ 73 h 172"/>
                <a:gd name="T16" fmla="*/ 77 w 351"/>
                <a:gd name="T17" fmla="*/ 42 h 172"/>
                <a:gd name="T18" fmla="*/ 126 w 351"/>
                <a:gd name="T19" fmla="*/ 24 h 172"/>
                <a:gd name="T20" fmla="*/ 272 w 351"/>
                <a:gd name="T21" fmla="*/ 0 h 172"/>
                <a:gd name="T22" fmla="*/ 288 w 351"/>
                <a:gd name="T23" fmla="*/ 6 h 172"/>
                <a:gd name="T24" fmla="*/ 299 w 351"/>
                <a:gd name="T25" fmla="*/ 20 h 172"/>
                <a:gd name="T26" fmla="*/ 298 w 351"/>
                <a:gd name="T27" fmla="*/ 58 h 172"/>
                <a:gd name="T28" fmla="*/ 319 w 351"/>
                <a:gd name="T29" fmla="*/ 106 h 172"/>
                <a:gd name="T30" fmla="*/ 342 w 351"/>
                <a:gd name="T31" fmla="*/ 145 h 172"/>
                <a:gd name="T32" fmla="*/ 299 w 351"/>
                <a:gd name="T33" fmla="*/ 17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1" h="172">
                  <a:moveTo>
                    <a:pt x="299" y="171"/>
                  </a:moveTo>
                  <a:cubicBezTo>
                    <a:pt x="297" y="172"/>
                    <a:pt x="297" y="172"/>
                    <a:pt x="297" y="172"/>
                  </a:cubicBezTo>
                  <a:cubicBezTo>
                    <a:pt x="218" y="155"/>
                    <a:pt x="127" y="142"/>
                    <a:pt x="63" y="135"/>
                  </a:cubicBezTo>
                  <a:cubicBezTo>
                    <a:pt x="59" y="123"/>
                    <a:pt x="56" y="116"/>
                    <a:pt x="56" y="116"/>
                  </a:cubicBezTo>
                  <a:cubicBezTo>
                    <a:pt x="7" y="102"/>
                    <a:pt x="7" y="102"/>
                    <a:pt x="7" y="102"/>
                  </a:cubicBezTo>
                  <a:cubicBezTo>
                    <a:pt x="6" y="98"/>
                    <a:pt x="6" y="98"/>
                    <a:pt x="6" y="98"/>
                  </a:cubicBezTo>
                  <a:cubicBezTo>
                    <a:pt x="4" y="89"/>
                    <a:pt x="2" y="82"/>
                    <a:pt x="1" y="77"/>
                  </a:cubicBezTo>
                  <a:cubicBezTo>
                    <a:pt x="0" y="73"/>
                    <a:pt x="0" y="73"/>
                    <a:pt x="0" y="73"/>
                  </a:cubicBezTo>
                  <a:cubicBezTo>
                    <a:pt x="0" y="73"/>
                    <a:pt x="32" y="59"/>
                    <a:pt x="77" y="42"/>
                  </a:cubicBezTo>
                  <a:cubicBezTo>
                    <a:pt x="92" y="36"/>
                    <a:pt x="109" y="30"/>
                    <a:pt x="126" y="24"/>
                  </a:cubicBezTo>
                  <a:cubicBezTo>
                    <a:pt x="272" y="0"/>
                    <a:pt x="272" y="0"/>
                    <a:pt x="272" y="0"/>
                  </a:cubicBezTo>
                  <a:cubicBezTo>
                    <a:pt x="278" y="2"/>
                    <a:pt x="283" y="4"/>
                    <a:pt x="288" y="6"/>
                  </a:cubicBezTo>
                  <a:cubicBezTo>
                    <a:pt x="296" y="9"/>
                    <a:pt x="302" y="14"/>
                    <a:pt x="299" y="20"/>
                  </a:cubicBezTo>
                  <a:cubicBezTo>
                    <a:pt x="293" y="32"/>
                    <a:pt x="298" y="58"/>
                    <a:pt x="298" y="58"/>
                  </a:cubicBezTo>
                  <a:cubicBezTo>
                    <a:pt x="298" y="58"/>
                    <a:pt x="324" y="85"/>
                    <a:pt x="319" y="106"/>
                  </a:cubicBezTo>
                  <a:cubicBezTo>
                    <a:pt x="314" y="127"/>
                    <a:pt x="333" y="130"/>
                    <a:pt x="342" y="145"/>
                  </a:cubicBezTo>
                  <a:cubicBezTo>
                    <a:pt x="351" y="161"/>
                    <a:pt x="323" y="165"/>
                    <a:pt x="299" y="171"/>
                  </a:cubicBezTo>
                </a:path>
              </a:pathLst>
            </a:custGeom>
            <a:solidFill>
              <a:srgbClr val="653C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6" name="iṥlïḍê"/>
            <p:cNvSpPr/>
            <p:nvPr/>
          </p:nvSpPr>
          <p:spPr bwMode="auto">
            <a:xfrm>
              <a:off x="7439026" y="2840038"/>
              <a:ext cx="274638" cy="225425"/>
            </a:xfrm>
            <a:custGeom>
              <a:avLst/>
              <a:gdLst>
                <a:gd name="T0" fmla="*/ 200 w 200"/>
                <a:gd name="T1" fmla="*/ 147 h 163"/>
                <a:gd name="T2" fmla="*/ 30 w 200"/>
                <a:gd name="T3" fmla="*/ 145 h 163"/>
                <a:gd name="T4" fmla="*/ 23 w 200"/>
                <a:gd name="T5" fmla="*/ 87 h 163"/>
                <a:gd name="T6" fmla="*/ 0 w 200"/>
                <a:gd name="T7" fmla="*/ 42 h 163"/>
                <a:gd name="T8" fmla="*/ 130 w 200"/>
                <a:gd name="T9" fmla="*/ 24 h 163"/>
                <a:gd name="T10" fmla="*/ 138 w 200"/>
                <a:gd name="T11" fmla="*/ 61 h 163"/>
                <a:gd name="T12" fmla="*/ 200 w 200"/>
                <a:gd name="T13" fmla="*/ 147 h 163"/>
              </a:gdLst>
              <a:ahLst/>
              <a:cxnLst>
                <a:cxn ang="0">
                  <a:pos x="T0" y="T1"/>
                </a:cxn>
                <a:cxn ang="0">
                  <a:pos x="T2" y="T3"/>
                </a:cxn>
                <a:cxn ang="0">
                  <a:pos x="T4" y="T5"/>
                </a:cxn>
                <a:cxn ang="0">
                  <a:pos x="T6" y="T7"/>
                </a:cxn>
                <a:cxn ang="0">
                  <a:pos x="T8" y="T9"/>
                </a:cxn>
                <a:cxn ang="0">
                  <a:pos x="T10" y="T11"/>
                </a:cxn>
                <a:cxn ang="0">
                  <a:pos x="T12" y="T13"/>
                </a:cxn>
              </a:cxnLst>
              <a:rect l="0" t="0" r="r" b="b"/>
              <a:pathLst>
                <a:path w="200" h="163">
                  <a:moveTo>
                    <a:pt x="200" y="147"/>
                  </a:moveTo>
                  <a:cubicBezTo>
                    <a:pt x="200" y="147"/>
                    <a:pt x="8" y="163"/>
                    <a:pt x="30" y="145"/>
                  </a:cubicBezTo>
                  <a:cubicBezTo>
                    <a:pt x="41" y="137"/>
                    <a:pt x="33" y="111"/>
                    <a:pt x="23" y="87"/>
                  </a:cubicBezTo>
                  <a:cubicBezTo>
                    <a:pt x="16" y="72"/>
                    <a:pt x="8" y="57"/>
                    <a:pt x="0" y="42"/>
                  </a:cubicBezTo>
                  <a:cubicBezTo>
                    <a:pt x="0" y="42"/>
                    <a:pt x="146" y="0"/>
                    <a:pt x="130" y="24"/>
                  </a:cubicBezTo>
                  <a:cubicBezTo>
                    <a:pt x="126" y="31"/>
                    <a:pt x="130" y="45"/>
                    <a:pt x="138" y="61"/>
                  </a:cubicBezTo>
                  <a:cubicBezTo>
                    <a:pt x="158" y="98"/>
                    <a:pt x="200" y="147"/>
                    <a:pt x="200" y="147"/>
                  </a:cubicBezTo>
                </a:path>
              </a:pathLst>
            </a:custGeom>
            <a:solidFill>
              <a:srgbClr val="D1748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7" name="ïṡ1iḓé"/>
            <p:cNvSpPr/>
            <p:nvPr/>
          </p:nvSpPr>
          <p:spPr bwMode="auto">
            <a:xfrm>
              <a:off x="7467601" y="2954338"/>
              <a:ext cx="87313" cy="17463"/>
            </a:xfrm>
            <a:custGeom>
              <a:avLst/>
              <a:gdLst>
                <a:gd name="T0" fmla="*/ 0 w 64"/>
                <a:gd name="T1" fmla="*/ 0 h 12"/>
                <a:gd name="T2" fmla="*/ 2 w 64"/>
                <a:gd name="T3" fmla="*/ 4 h 12"/>
                <a:gd name="T4" fmla="*/ 40 w 64"/>
                <a:gd name="T5" fmla="*/ 12 h 12"/>
                <a:gd name="T6" fmla="*/ 40 w 64"/>
                <a:gd name="T7" fmla="*/ 12 h 12"/>
                <a:gd name="T8" fmla="*/ 64 w 64"/>
                <a:gd name="T9" fmla="*/ 6 h 12"/>
                <a:gd name="T10" fmla="*/ 41 w 64"/>
                <a:gd name="T11" fmla="*/ 8 h 12"/>
                <a:gd name="T12" fmla="*/ 40 w 64"/>
                <a:gd name="T13" fmla="*/ 8 h 12"/>
                <a:gd name="T14" fmla="*/ 0 w 64"/>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
                  <a:moveTo>
                    <a:pt x="0" y="0"/>
                  </a:moveTo>
                  <a:cubicBezTo>
                    <a:pt x="1" y="1"/>
                    <a:pt x="1" y="3"/>
                    <a:pt x="2" y="4"/>
                  </a:cubicBezTo>
                  <a:cubicBezTo>
                    <a:pt x="14" y="9"/>
                    <a:pt x="27" y="12"/>
                    <a:pt x="40" y="12"/>
                  </a:cubicBezTo>
                  <a:cubicBezTo>
                    <a:pt x="40" y="12"/>
                    <a:pt x="40" y="12"/>
                    <a:pt x="40" y="12"/>
                  </a:cubicBezTo>
                  <a:cubicBezTo>
                    <a:pt x="49" y="12"/>
                    <a:pt x="57" y="10"/>
                    <a:pt x="64" y="6"/>
                  </a:cubicBezTo>
                  <a:cubicBezTo>
                    <a:pt x="57" y="8"/>
                    <a:pt x="49" y="8"/>
                    <a:pt x="41" y="8"/>
                  </a:cubicBezTo>
                  <a:cubicBezTo>
                    <a:pt x="41" y="8"/>
                    <a:pt x="40" y="8"/>
                    <a:pt x="40" y="8"/>
                  </a:cubicBezTo>
                  <a:cubicBezTo>
                    <a:pt x="26" y="8"/>
                    <a:pt x="12" y="5"/>
                    <a:pt x="0" y="0"/>
                  </a:cubicBezTo>
                </a:path>
              </a:pathLst>
            </a:custGeom>
            <a:solidFill>
              <a:srgbClr val="BC68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8" name="î$liďê"/>
            <p:cNvSpPr/>
            <p:nvPr/>
          </p:nvSpPr>
          <p:spPr bwMode="auto">
            <a:xfrm>
              <a:off x="7385051" y="2687638"/>
              <a:ext cx="279400" cy="279400"/>
            </a:xfrm>
            <a:custGeom>
              <a:avLst/>
              <a:gdLst>
                <a:gd name="T0" fmla="*/ 202 w 203"/>
                <a:gd name="T1" fmla="*/ 103 h 203"/>
                <a:gd name="T2" fmla="*/ 100 w 203"/>
                <a:gd name="T3" fmla="*/ 202 h 203"/>
                <a:gd name="T4" fmla="*/ 0 w 203"/>
                <a:gd name="T5" fmla="*/ 100 h 203"/>
                <a:gd name="T6" fmla="*/ 103 w 203"/>
                <a:gd name="T7" fmla="*/ 1 h 203"/>
                <a:gd name="T8" fmla="*/ 103 w 203"/>
                <a:gd name="T9" fmla="*/ 1 h 203"/>
                <a:gd name="T10" fmla="*/ 202 w 203"/>
                <a:gd name="T11" fmla="*/ 102 h 203"/>
                <a:gd name="T12" fmla="*/ 202 w 203"/>
                <a:gd name="T13" fmla="*/ 103 h 203"/>
              </a:gdLst>
              <a:ahLst/>
              <a:cxnLst>
                <a:cxn ang="0">
                  <a:pos x="T0" y="T1"/>
                </a:cxn>
                <a:cxn ang="0">
                  <a:pos x="T2" y="T3"/>
                </a:cxn>
                <a:cxn ang="0">
                  <a:pos x="T4" y="T5"/>
                </a:cxn>
                <a:cxn ang="0">
                  <a:pos x="T6" y="T7"/>
                </a:cxn>
                <a:cxn ang="0">
                  <a:pos x="T8" y="T9"/>
                </a:cxn>
                <a:cxn ang="0">
                  <a:pos x="T10" y="T11"/>
                </a:cxn>
                <a:cxn ang="0">
                  <a:pos x="T12" y="T13"/>
                </a:cxn>
              </a:cxnLst>
              <a:rect l="0" t="0" r="r" b="b"/>
              <a:pathLst>
                <a:path w="203" h="203">
                  <a:moveTo>
                    <a:pt x="202" y="103"/>
                  </a:moveTo>
                  <a:cubicBezTo>
                    <a:pt x="201" y="159"/>
                    <a:pt x="155" y="203"/>
                    <a:pt x="100" y="202"/>
                  </a:cubicBezTo>
                  <a:cubicBezTo>
                    <a:pt x="44" y="202"/>
                    <a:pt x="0" y="156"/>
                    <a:pt x="0" y="100"/>
                  </a:cubicBezTo>
                  <a:cubicBezTo>
                    <a:pt x="1" y="45"/>
                    <a:pt x="47" y="0"/>
                    <a:pt x="103" y="1"/>
                  </a:cubicBezTo>
                  <a:cubicBezTo>
                    <a:pt x="103" y="1"/>
                    <a:pt x="103" y="1"/>
                    <a:pt x="103" y="1"/>
                  </a:cubicBezTo>
                  <a:cubicBezTo>
                    <a:pt x="158" y="1"/>
                    <a:pt x="203" y="47"/>
                    <a:pt x="202" y="102"/>
                  </a:cubicBezTo>
                  <a:cubicBezTo>
                    <a:pt x="202" y="103"/>
                    <a:pt x="202" y="103"/>
                    <a:pt x="202" y="103"/>
                  </a:cubicBezTo>
                </a:path>
              </a:pathLst>
            </a:custGeom>
            <a:solidFill>
              <a:srgbClr val="D1748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9" name="ïŝ1iḍè"/>
            <p:cNvSpPr/>
            <p:nvPr/>
          </p:nvSpPr>
          <p:spPr bwMode="auto">
            <a:xfrm>
              <a:off x="7796213" y="3689351"/>
              <a:ext cx="12700" cy="1588"/>
            </a:xfrm>
            <a:custGeom>
              <a:avLst/>
              <a:gdLst>
                <a:gd name="T0" fmla="*/ 9 w 9"/>
                <a:gd name="T1" fmla="*/ 0 h 1"/>
                <a:gd name="T2" fmla="*/ 7 w 9"/>
                <a:gd name="T3" fmla="*/ 0 h 1"/>
                <a:gd name="T4" fmla="*/ 1 w 9"/>
                <a:gd name="T5" fmla="*/ 1 h 1"/>
                <a:gd name="T6" fmla="*/ 0 w 9"/>
                <a:gd name="T7" fmla="*/ 1 h 1"/>
                <a:gd name="T8" fmla="*/ 9 w 9"/>
                <a:gd name="T9" fmla="*/ 0 h 1"/>
              </a:gdLst>
              <a:ahLst/>
              <a:cxnLst>
                <a:cxn ang="0">
                  <a:pos x="T0" y="T1"/>
                </a:cxn>
                <a:cxn ang="0">
                  <a:pos x="T2" y="T3"/>
                </a:cxn>
                <a:cxn ang="0">
                  <a:pos x="T4" y="T5"/>
                </a:cxn>
                <a:cxn ang="0">
                  <a:pos x="T6" y="T7"/>
                </a:cxn>
                <a:cxn ang="0">
                  <a:pos x="T8" y="T9"/>
                </a:cxn>
              </a:cxnLst>
              <a:rect l="0" t="0" r="r" b="b"/>
              <a:pathLst>
                <a:path w="9" h="1">
                  <a:moveTo>
                    <a:pt x="9" y="0"/>
                  </a:moveTo>
                  <a:cubicBezTo>
                    <a:pt x="9" y="0"/>
                    <a:pt x="8" y="0"/>
                    <a:pt x="7" y="0"/>
                  </a:cubicBezTo>
                  <a:cubicBezTo>
                    <a:pt x="1" y="1"/>
                    <a:pt x="1" y="1"/>
                    <a:pt x="1" y="1"/>
                  </a:cubicBezTo>
                  <a:cubicBezTo>
                    <a:pt x="1" y="1"/>
                    <a:pt x="0" y="1"/>
                    <a:pt x="0" y="1"/>
                  </a:cubicBezTo>
                  <a:cubicBezTo>
                    <a:pt x="9" y="0"/>
                    <a:pt x="9" y="0"/>
                    <a:pt x="9"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0" name="íṣḷíďè"/>
            <p:cNvSpPr/>
            <p:nvPr/>
          </p:nvSpPr>
          <p:spPr bwMode="auto">
            <a:xfrm>
              <a:off x="7491413" y="3802063"/>
              <a:ext cx="4763" cy="12700"/>
            </a:xfrm>
            <a:custGeom>
              <a:avLst/>
              <a:gdLst>
                <a:gd name="T0" fmla="*/ 0 w 3"/>
                <a:gd name="T1" fmla="*/ 0 h 10"/>
                <a:gd name="T2" fmla="*/ 0 w 3"/>
                <a:gd name="T3" fmla="*/ 0 h 10"/>
                <a:gd name="T4" fmla="*/ 3 w 3"/>
                <a:gd name="T5" fmla="*/ 10 h 10"/>
                <a:gd name="T6" fmla="*/ 3 w 3"/>
                <a:gd name="T7" fmla="*/ 10 h 10"/>
                <a:gd name="T8" fmla="*/ 0 w 3"/>
                <a:gd name="T9" fmla="*/ 0 h 10"/>
              </a:gdLst>
              <a:ahLst/>
              <a:cxnLst>
                <a:cxn ang="0">
                  <a:pos x="T0" y="T1"/>
                </a:cxn>
                <a:cxn ang="0">
                  <a:pos x="T2" y="T3"/>
                </a:cxn>
                <a:cxn ang="0">
                  <a:pos x="T4" y="T5"/>
                </a:cxn>
                <a:cxn ang="0">
                  <a:pos x="T6" y="T7"/>
                </a:cxn>
                <a:cxn ang="0">
                  <a:pos x="T8" y="T9"/>
                </a:cxn>
              </a:cxnLst>
              <a:rect l="0" t="0" r="r" b="b"/>
              <a:pathLst>
                <a:path w="3" h="10">
                  <a:moveTo>
                    <a:pt x="0" y="0"/>
                  </a:moveTo>
                  <a:cubicBezTo>
                    <a:pt x="0" y="0"/>
                    <a:pt x="0" y="0"/>
                    <a:pt x="0" y="0"/>
                  </a:cubicBezTo>
                  <a:cubicBezTo>
                    <a:pt x="1" y="3"/>
                    <a:pt x="2" y="6"/>
                    <a:pt x="3" y="10"/>
                  </a:cubicBezTo>
                  <a:cubicBezTo>
                    <a:pt x="3" y="10"/>
                    <a:pt x="3" y="10"/>
                    <a:pt x="3" y="10"/>
                  </a:cubicBezTo>
                  <a:cubicBezTo>
                    <a:pt x="2" y="6"/>
                    <a:pt x="1" y="3"/>
                    <a:pt x="0" y="0"/>
                  </a:cubicBezTo>
                </a:path>
              </a:pathLst>
            </a:custGeom>
            <a:solidFill>
              <a:srgbClr val="356B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1" name="işliḋè"/>
            <p:cNvSpPr/>
            <p:nvPr/>
          </p:nvSpPr>
          <p:spPr bwMode="auto">
            <a:xfrm>
              <a:off x="7491413" y="3689351"/>
              <a:ext cx="396875" cy="125413"/>
            </a:xfrm>
            <a:custGeom>
              <a:avLst/>
              <a:gdLst>
                <a:gd name="T0" fmla="*/ 232 w 287"/>
                <a:gd name="T1" fmla="*/ 0 h 91"/>
                <a:gd name="T2" fmla="*/ 230 w 287"/>
                <a:gd name="T3" fmla="*/ 0 h 91"/>
                <a:gd name="T4" fmla="*/ 221 w 287"/>
                <a:gd name="T5" fmla="*/ 1 h 91"/>
                <a:gd name="T6" fmla="*/ 194 w 287"/>
                <a:gd name="T7" fmla="*/ 17 h 91"/>
                <a:gd name="T8" fmla="*/ 131 w 287"/>
                <a:gd name="T9" fmla="*/ 32 h 91"/>
                <a:gd name="T10" fmla="*/ 124 w 287"/>
                <a:gd name="T11" fmla="*/ 32 h 91"/>
                <a:gd name="T12" fmla="*/ 122 w 287"/>
                <a:gd name="T13" fmla="*/ 32 h 91"/>
                <a:gd name="T14" fmla="*/ 7 w 287"/>
                <a:gd name="T15" fmla="*/ 79 h 91"/>
                <a:gd name="T16" fmla="*/ 0 w 287"/>
                <a:gd name="T17" fmla="*/ 81 h 91"/>
                <a:gd name="T18" fmla="*/ 3 w 287"/>
                <a:gd name="T19" fmla="*/ 91 h 91"/>
                <a:gd name="T20" fmla="*/ 7 w 287"/>
                <a:gd name="T21" fmla="*/ 89 h 91"/>
                <a:gd name="T22" fmla="*/ 122 w 287"/>
                <a:gd name="T23" fmla="*/ 42 h 91"/>
                <a:gd name="T24" fmla="*/ 124 w 287"/>
                <a:gd name="T25" fmla="*/ 42 h 91"/>
                <a:gd name="T26" fmla="*/ 131 w 287"/>
                <a:gd name="T27" fmla="*/ 43 h 91"/>
                <a:gd name="T28" fmla="*/ 194 w 287"/>
                <a:gd name="T29" fmla="*/ 28 h 91"/>
                <a:gd name="T30" fmla="*/ 231 w 287"/>
                <a:gd name="T31" fmla="*/ 10 h 91"/>
                <a:gd name="T32" fmla="*/ 240 w 287"/>
                <a:gd name="T33" fmla="*/ 11 h 91"/>
                <a:gd name="T34" fmla="*/ 284 w 287"/>
                <a:gd name="T35" fmla="*/ 16 h 91"/>
                <a:gd name="T36" fmla="*/ 287 w 287"/>
                <a:gd name="T37" fmla="*/ 16 h 91"/>
                <a:gd name="T38" fmla="*/ 287 w 287"/>
                <a:gd name="T39" fmla="*/ 5 h 91"/>
                <a:gd name="T40" fmla="*/ 284 w 287"/>
                <a:gd name="T41" fmla="*/ 5 h 91"/>
                <a:gd name="T42" fmla="*/ 240 w 287"/>
                <a:gd name="T43" fmla="*/ 1 h 91"/>
                <a:gd name="T44" fmla="*/ 232 w 287"/>
                <a:gd name="T4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7" h="91">
                  <a:moveTo>
                    <a:pt x="232" y="0"/>
                  </a:moveTo>
                  <a:cubicBezTo>
                    <a:pt x="231" y="0"/>
                    <a:pt x="231" y="0"/>
                    <a:pt x="230" y="0"/>
                  </a:cubicBezTo>
                  <a:cubicBezTo>
                    <a:pt x="221" y="1"/>
                    <a:pt x="221" y="1"/>
                    <a:pt x="221" y="1"/>
                  </a:cubicBezTo>
                  <a:cubicBezTo>
                    <a:pt x="205" y="6"/>
                    <a:pt x="194" y="17"/>
                    <a:pt x="194" y="17"/>
                  </a:cubicBezTo>
                  <a:cubicBezTo>
                    <a:pt x="194" y="17"/>
                    <a:pt x="155" y="32"/>
                    <a:pt x="131" y="32"/>
                  </a:cubicBezTo>
                  <a:cubicBezTo>
                    <a:pt x="129" y="32"/>
                    <a:pt x="126" y="32"/>
                    <a:pt x="124" y="32"/>
                  </a:cubicBezTo>
                  <a:cubicBezTo>
                    <a:pt x="124" y="32"/>
                    <a:pt x="123" y="32"/>
                    <a:pt x="122" y="32"/>
                  </a:cubicBezTo>
                  <a:cubicBezTo>
                    <a:pt x="96" y="32"/>
                    <a:pt x="7" y="79"/>
                    <a:pt x="7" y="79"/>
                  </a:cubicBezTo>
                  <a:cubicBezTo>
                    <a:pt x="7" y="79"/>
                    <a:pt x="4" y="80"/>
                    <a:pt x="0" y="81"/>
                  </a:cubicBezTo>
                  <a:cubicBezTo>
                    <a:pt x="1" y="84"/>
                    <a:pt x="2" y="87"/>
                    <a:pt x="3" y="91"/>
                  </a:cubicBezTo>
                  <a:cubicBezTo>
                    <a:pt x="7" y="89"/>
                    <a:pt x="7" y="89"/>
                    <a:pt x="7" y="89"/>
                  </a:cubicBezTo>
                  <a:cubicBezTo>
                    <a:pt x="7" y="89"/>
                    <a:pt x="96" y="42"/>
                    <a:pt x="122" y="42"/>
                  </a:cubicBezTo>
                  <a:cubicBezTo>
                    <a:pt x="123" y="42"/>
                    <a:pt x="124" y="42"/>
                    <a:pt x="124" y="42"/>
                  </a:cubicBezTo>
                  <a:cubicBezTo>
                    <a:pt x="126" y="43"/>
                    <a:pt x="129" y="43"/>
                    <a:pt x="131" y="43"/>
                  </a:cubicBezTo>
                  <a:cubicBezTo>
                    <a:pt x="155" y="43"/>
                    <a:pt x="194" y="28"/>
                    <a:pt x="194" y="28"/>
                  </a:cubicBezTo>
                  <a:cubicBezTo>
                    <a:pt x="194" y="28"/>
                    <a:pt x="211" y="10"/>
                    <a:pt x="231" y="10"/>
                  </a:cubicBezTo>
                  <a:cubicBezTo>
                    <a:pt x="234" y="10"/>
                    <a:pt x="237" y="10"/>
                    <a:pt x="240" y="11"/>
                  </a:cubicBezTo>
                  <a:cubicBezTo>
                    <a:pt x="254" y="14"/>
                    <a:pt x="269" y="16"/>
                    <a:pt x="284" y="16"/>
                  </a:cubicBezTo>
                  <a:cubicBezTo>
                    <a:pt x="285" y="16"/>
                    <a:pt x="286" y="16"/>
                    <a:pt x="287" y="16"/>
                  </a:cubicBezTo>
                  <a:cubicBezTo>
                    <a:pt x="287" y="13"/>
                    <a:pt x="287" y="9"/>
                    <a:pt x="287" y="5"/>
                  </a:cubicBezTo>
                  <a:cubicBezTo>
                    <a:pt x="286" y="5"/>
                    <a:pt x="285" y="5"/>
                    <a:pt x="284" y="5"/>
                  </a:cubicBezTo>
                  <a:cubicBezTo>
                    <a:pt x="269" y="5"/>
                    <a:pt x="254" y="4"/>
                    <a:pt x="240" y="1"/>
                  </a:cubicBezTo>
                  <a:cubicBezTo>
                    <a:pt x="237" y="0"/>
                    <a:pt x="234" y="0"/>
                    <a:pt x="232"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2" name="iṧ1îḓe"/>
            <p:cNvSpPr/>
            <p:nvPr/>
          </p:nvSpPr>
          <p:spPr bwMode="auto">
            <a:xfrm>
              <a:off x="6769101" y="3109913"/>
              <a:ext cx="11113" cy="6350"/>
            </a:xfrm>
            <a:custGeom>
              <a:avLst/>
              <a:gdLst>
                <a:gd name="T0" fmla="*/ 0 w 7"/>
                <a:gd name="T1" fmla="*/ 0 h 4"/>
                <a:gd name="T2" fmla="*/ 0 w 7"/>
                <a:gd name="T3" fmla="*/ 0 h 4"/>
                <a:gd name="T4" fmla="*/ 0 w 7"/>
                <a:gd name="T5" fmla="*/ 0 h 4"/>
                <a:gd name="T6" fmla="*/ 7 w 7"/>
                <a:gd name="T7" fmla="*/ 4 h 4"/>
                <a:gd name="T8" fmla="*/ 7 w 7"/>
                <a:gd name="T9" fmla="*/ 4 h 4"/>
                <a:gd name="T10" fmla="*/ 0 w 7"/>
                <a:gd name="T11" fmla="*/ 0 h 4"/>
              </a:gdLst>
              <a:ahLst/>
              <a:cxnLst>
                <a:cxn ang="0">
                  <a:pos x="T0" y="T1"/>
                </a:cxn>
                <a:cxn ang="0">
                  <a:pos x="T2" y="T3"/>
                </a:cxn>
                <a:cxn ang="0">
                  <a:pos x="T4" y="T5"/>
                </a:cxn>
                <a:cxn ang="0">
                  <a:pos x="T6" y="T7"/>
                </a:cxn>
                <a:cxn ang="0">
                  <a:pos x="T8" y="T9"/>
                </a:cxn>
                <a:cxn ang="0">
                  <a:pos x="T10" y="T11"/>
                </a:cxn>
              </a:cxnLst>
              <a:rect l="0" t="0" r="r" b="b"/>
              <a:pathLst>
                <a:path w="7" h="4">
                  <a:moveTo>
                    <a:pt x="0" y="0"/>
                  </a:moveTo>
                  <a:cubicBezTo>
                    <a:pt x="0" y="0"/>
                    <a:pt x="0" y="0"/>
                    <a:pt x="0" y="0"/>
                  </a:cubicBezTo>
                  <a:cubicBezTo>
                    <a:pt x="0" y="0"/>
                    <a:pt x="0" y="0"/>
                    <a:pt x="0" y="0"/>
                  </a:cubicBezTo>
                  <a:cubicBezTo>
                    <a:pt x="3" y="2"/>
                    <a:pt x="5" y="3"/>
                    <a:pt x="7" y="4"/>
                  </a:cubicBezTo>
                  <a:cubicBezTo>
                    <a:pt x="7" y="4"/>
                    <a:pt x="7" y="4"/>
                    <a:pt x="7" y="4"/>
                  </a:cubicBezTo>
                  <a:cubicBezTo>
                    <a:pt x="5" y="3"/>
                    <a:pt x="3" y="1"/>
                    <a:pt x="0" y="0"/>
                  </a:cubicBezTo>
                </a:path>
              </a:pathLst>
            </a:custGeom>
            <a:solidFill>
              <a:srgbClr val="3B7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3" name="ïślîḑé"/>
            <p:cNvSpPr/>
            <p:nvPr/>
          </p:nvSpPr>
          <p:spPr bwMode="auto">
            <a:xfrm>
              <a:off x="6767513" y="3109913"/>
              <a:ext cx="12700" cy="101600"/>
            </a:xfrm>
            <a:custGeom>
              <a:avLst/>
              <a:gdLst>
                <a:gd name="T0" fmla="*/ 2 w 9"/>
                <a:gd name="T1" fmla="*/ 0 h 73"/>
                <a:gd name="T2" fmla="*/ 2 w 9"/>
                <a:gd name="T3" fmla="*/ 73 h 73"/>
                <a:gd name="T4" fmla="*/ 9 w 9"/>
                <a:gd name="T5" fmla="*/ 72 h 73"/>
                <a:gd name="T6" fmla="*/ 9 w 9"/>
                <a:gd name="T7" fmla="*/ 4 h 73"/>
                <a:gd name="T8" fmla="*/ 2 w 9"/>
                <a:gd name="T9" fmla="*/ 0 h 73"/>
                <a:gd name="T10" fmla="*/ 2 w 9"/>
                <a:gd name="T11" fmla="*/ 0 h 73"/>
              </a:gdLst>
              <a:ahLst/>
              <a:cxnLst>
                <a:cxn ang="0">
                  <a:pos x="T0" y="T1"/>
                </a:cxn>
                <a:cxn ang="0">
                  <a:pos x="T2" y="T3"/>
                </a:cxn>
                <a:cxn ang="0">
                  <a:pos x="T4" y="T5"/>
                </a:cxn>
                <a:cxn ang="0">
                  <a:pos x="T6" y="T7"/>
                </a:cxn>
                <a:cxn ang="0">
                  <a:pos x="T8" y="T9"/>
                </a:cxn>
                <a:cxn ang="0">
                  <a:pos x="T10" y="T11"/>
                </a:cxn>
              </a:cxnLst>
              <a:rect l="0" t="0" r="r" b="b"/>
              <a:pathLst>
                <a:path w="9" h="73">
                  <a:moveTo>
                    <a:pt x="2" y="0"/>
                  </a:moveTo>
                  <a:cubicBezTo>
                    <a:pt x="0" y="24"/>
                    <a:pt x="0" y="49"/>
                    <a:pt x="2" y="73"/>
                  </a:cubicBezTo>
                  <a:cubicBezTo>
                    <a:pt x="9" y="72"/>
                    <a:pt x="9" y="72"/>
                    <a:pt x="9" y="72"/>
                  </a:cubicBezTo>
                  <a:cubicBezTo>
                    <a:pt x="7" y="49"/>
                    <a:pt x="8" y="19"/>
                    <a:pt x="9" y="4"/>
                  </a:cubicBezTo>
                  <a:cubicBezTo>
                    <a:pt x="7" y="3"/>
                    <a:pt x="5" y="2"/>
                    <a:pt x="2" y="0"/>
                  </a:cubicBezTo>
                  <a:cubicBezTo>
                    <a:pt x="2" y="0"/>
                    <a:pt x="2" y="0"/>
                    <a:pt x="2" y="0"/>
                  </a:cubicBezTo>
                </a:path>
              </a:pathLst>
            </a:custGeom>
            <a:solidFill>
              <a:srgbClr val="BC68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4" name="í$ḷïḍè"/>
            <p:cNvSpPr/>
            <p:nvPr/>
          </p:nvSpPr>
          <p:spPr bwMode="auto">
            <a:xfrm>
              <a:off x="6769101" y="2957513"/>
              <a:ext cx="1128713" cy="877888"/>
            </a:xfrm>
            <a:custGeom>
              <a:avLst/>
              <a:gdLst>
                <a:gd name="T0" fmla="*/ 651 w 819"/>
                <a:gd name="T1" fmla="*/ 0 h 638"/>
                <a:gd name="T2" fmla="*/ 606 w 819"/>
                <a:gd name="T3" fmla="*/ 16 h 638"/>
                <a:gd name="T4" fmla="*/ 510 w 819"/>
                <a:gd name="T5" fmla="*/ 29 h 638"/>
                <a:gd name="T6" fmla="*/ 500 w 819"/>
                <a:gd name="T7" fmla="*/ 40 h 638"/>
                <a:gd name="T8" fmla="*/ 458 w 819"/>
                <a:gd name="T9" fmla="*/ 52 h 638"/>
                <a:gd name="T10" fmla="*/ 381 w 819"/>
                <a:gd name="T11" fmla="*/ 85 h 638"/>
                <a:gd name="T12" fmla="*/ 339 w 819"/>
                <a:gd name="T13" fmla="*/ 86 h 638"/>
                <a:gd name="T14" fmla="*/ 303 w 819"/>
                <a:gd name="T15" fmla="*/ 96 h 638"/>
                <a:gd name="T16" fmla="*/ 266 w 819"/>
                <a:gd name="T17" fmla="*/ 96 h 638"/>
                <a:gd name="T18" fmla="*/ 106 w 819"/>
                <a:gd name="T19" fmla="*/ 103 h 638"/>
                <a:gd name="T20" fmla="*/ 9 w 819"/>
                <a:gd name="T21" fmla="*/ 105 h 638"/>
                <a:gd name="T22" fmla="*/ 18 w 819"/>
                <a:gd name="T23" fmla="*/ 216 h 638"/>
                <a:gd name="T24" fmla="*/ 108 w 819"/>
                <a:gd name="T25" fmla="*/ 225 h 638"/>
                <a:gd name="T26" fmla="*/ 165 w 819"/>
                <a:gd name="T27" fmla="*/ 221 h 638"/>
                <a:gd name="T28" fmla="*/ 190 w 819"/>
                <a:gd name="T29" fmla="*/ 228 h 638"/>
                <a:gd name="T30" fmla="*/ 288 w 819"/>
                <a:gd name="T31" fmla="*/ 237 h 638"/>
                <a:gd name="T32" fmla="*/ 315 w 819"/>
                <a:gd name="T33" fmla="*/ 245 h 638"/>
                <a:gd name="T34" fmla="*/ 373 w 819"/>
                <a:gd name="T35" fmla="*/ 246 h 638"/>
                <a:gd name="T36" fmla="*/ 461 w 819"/>
                <a:gd name="T37" fmla="*/ 257 h 638"/>
                <a:gd name="T38" fmla="*/ 460 w 819"/>
                <a:gd name="T39" fmla="*/ 341 h 638"/>
                <a:gd name="T40" fmla="*/ 459 w 819"/>
                <a:gd name="T41" fmla="*/ 473 h 638"/>
                <a:gd name="T42" fmla="*/ 473 w 819"/>
                <a:gd name="T43" fmla="*/ 622 h 638"/>
                <a:gd name="T44" fmla="*/ 532 w 819"/>
                <a:gd name="T45" fmla="*/ 611 h 638"/>
                <a:gd name="T46" fmla="*/ 649 w 819"/>
                <a:gd name="T47" fmla="*/ 564 h 638"/>
                <a:gd name="T48" fmla="*/ 719 w 819"/>
                <a:gd name="T49" fmla="*/ 549 h 638"/>
                <a:gd name="T50" fmla="*/ 765 w 819"/>
                <a:gd name="T51" fmla="*/ 533 h 638"/>
                <a:gd name="T52" fmla="*/ 812 w 819"/>
                <a:gd name="T53" fmla="*/ 537 h 638"/>
                <a:gd name="T54" fmla="*/ 777 w 819"/>
                <a:gd name="T55" fmla="*/ 499 h 638"/>
                <a:gd name="T56" fmla="*/ 776 w 819"/>
                <a:gd name="T57" fmla="*/ 464 h 638"/>
                <a:gd name="T58" fmla="*/ 765 w 819"/>
                <a:gd name="T59" fmla="*/ 383 h 638"/>
                <a:gd name="T60" fmla="*/ 761 w 819"/>
                <a:gd name="T61" fmla="*/ 349 h 638"/>
                <a:gd name="T62" fmla="*/ 755 w 819"/>
                <a:gd name="T63" fmla="*/ 252 h 638"/>
                <a:gd name="T64" fmla="*/ 738 w 819"/>
                <a:gd name="T65" fmla="*/ 137 h 638"/>
                <a:gd name="T66" fmla="*/ 687 w 819"/>
                <a:gd name="T67" fmla="*/ 32 h 638"/>
                <a:gd name="T68" fmla="*/ 651 w 819"/>
                <a:gd name="T69"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9" h="638">
                  <a:moveTo>
                    <a:pt x="651" y="0"/>
                  </a:moveTo>
                  <a:cubicBezTo>
                    <a:pt x="651" y="0"/>
                    <a:pt x="622" y="9"/>
                    <a:pt x="606" y="16"/>
                  </a:cubicBezTo>
                  <a:cubicBezTo>
                    <a:pt x="590" y="22"/>
                    <a:pt x="510" y="29"/>
                    <a:pt x="510" y="29"/>
                  </a:cubicBezTo>
                  <a:cubicBezTo>
                    <a:pt x="510" y="35"/>
                    <a:pt x="505" y="39"/>
                    <a:pt x="500" y="40"/>
                  </a:cubicBezTo>
                  <a:cubicBezTo>
                    <a:pt x="490" y="41"/>
                    <a:pt x="458" y="52"/>
                    <a:pt x="458" y="52"/>
                  </a:cubicBezTo>
                  <a:cubicBezTo>
                    <a:pt x="458" y="52"/>
                    <a:pt x="410" y="77"/>
                    <a:pt x="381" y="85"/>
                  </a:cubicBezTo>
                  <a:cubicBezTo>
                    <a:pt x="351" y="93"/>
                    <a:pt x="339" y="86"/>
                    <a:pt x="339" y="86"/>
                  </a:cubicBezTo>
                  <a:cubicBezTo>
                    <a:pt x="339" y="86"/>
                    <a:pt x="335" y="107"/>
                    <a:pt x="303" y="96"/>
                  </a:cubicBezTo>
                  <a:cubicBezTo>
                    <a:pt x="270" y="84"/>
                    <a:pt x="266" y="96"/>
                    <a:pt x="266" y="96"/>
                  </a:cubicBezTo>
                  <a:cubicBezTo>
                    <a:pt x="266" y="96"/>
                    <a:pt x="173" y="94"/>
                    <a:pt x="106" y="103"/>
                  </a:cubicBezTo>
                  <a:cubicBezTo>
                    <a:pt x="38" y="112"/>
                    <a:pt x="9" y="105"/>
                    <a:pt x="9" y="105"/>
                  </a:cubicBezTo>
                  <a:cubicBezTo>
                    <a:pt x="9" y="105"/>
                    <a:pt x="0" y="212"/>
                    <a:pt x="18" y="216"/>
                  </a:cubicBezTo>
                  <a:cubicBezTo>
                    <a:pt x="21" y="217"/>
                    <a:pt x="90" y="217"/>
                    <a:pt x="108" y="225"/>
                  </a:cubicBezTo>
                  <a:cubicBezTo>
                    <a:pt x="126" y="234"/>
                    <a:pt x="165" y="221"/>
                    <a:pt x="165" y="221"/>
                  </a:cubicBezTo>
                  <a:cubicBezTo>
                    <a:pt x="165" y="221"/>
                    <a:pt x="175" y="219"/>
                    <a:pt x="190" y="228"/>
                  </a:cubicBezTo>
                  <a:cubicBezTo>
                    <a:pt x="206" y="237"/>
                    <a:pt x="288" y="237"/>
                    <a:pt x="288" y="237"/>
                  </a:cubicBezTo>
                  <a:cubicBezTo>
                    <a:pt x="288" y="237"/>
                    <a:pt x="294" y="239"/>
                    <a:pt x="315" y="245"/>
                  </a:cubicBezTo>
                  <a:cubicBezTo>
                    <a:pt x="336" y="251"/>
                    <a:pt x="373" y="246"/>
                    <a:pt x="373" y="246"/>
                  </a:cubicBezTo>
                  <a:cubicBezTo>
                    <a:pt x="461" y="257"/>
                    <a:pt x="461" y="257"/>
                    <a:pt x="461" y="257"/>
                  </a:cubicBezTo>
                  <a:cubicBezTo>
                    <a:pt x="461" y="257"/>
                    <a:pt x="467" y="318"/>
                    <a:pt x="460" y="341"/>
                  </a:cubicBezTo>
                  <a:cubicBezTo>
                    <a:pt x="453" y="363"/>
                    <a:pt x="459" y="473"/>
                    <a:pt x="459" y="473"/>
                  </a:cubicBezTo>
                  <a:cubicBezTo>
                    <a:pt x="459" y="473"/>
                    <a:pt x="479" y="606"/>
                    <a:pt x="473" y="622"/>
                  </a:cubicBezTo>
                  <a:cubicBezTo>
                    <a:pt x="467" y="638"/>
                    <a:pt x="532" y="611"/>
                    <a:pt x="532" y="611"/>
                  </a:cubicBezTo>
                  <a:cubicBezTo>
                    <a:pt x="532" y="611"/>
                    <a:pt x="628" y="560"/>
                    <a:pt x="649" y="564"/>
                  </a:cubicBezTo>
                  <a:cubicBezTo>
                    <a:pt x="671" y="568"/>
                    <a:pt x="719" y="549"/>
                    <a:pt x="719" y="549"/>
                  </a:cubicBezTo>
                  <a:cubicBezTo>
                    <a:pt x="719" y="549"/>
                    <a:pt x="740" y="527"/>
                    <a:pt x="765" y="533"/>
                  </a:cubicBezTo>
                  <a:cubicBezTo>
                    <a:pt x="780" y="536"/>
                    <a:pt x="796" y="538"/>
                    <a:pt x="812" y="537"/>
                  </a:cubicBezTo>
                  <a:cubicBezTo>
                    <a:pt x="812" y="537"/>
                    <a:pt x="819" y="504"/>
                    <a:pt x="777" y="499"/>
                  </a:cubicBezTo>
                  <a:cubicBezTo>
                    <a:pt x="777" y="499"/>
                    <a:pt x="758" y="487"/>
                    <a:pt x="776" y="464"/>
                  </a:cubicBezTo>
                  <a:cubicBezTo>
                    <a:pt x="794" y="441"/>
                    <a:pt x="765" y="383"/>
                    <a:pt x="765" y="383"/>
                  </a:cubicBezTo>
                  <a:cubicBezTo>
                    <a:pt x="765" y="383"/>
                    <a:pt x="756" y="359"/>
                    <a:pt x="761" y="349"/>
                  </a:cubicBezTo>
                  <a:cubicBezTo>
                    <a:pt x="766" y="339"/>
                    <a:pt x="755" y="252"/>
                    <a:pt x="755" y="252"/>
                  </a:cubicBezTo>
                  <a:cubicBezTo>
                    <a:pt x="755" y="252"/>
                    <a:pt x="755" y="171"/>
                    <a:pt x="738" y="137"/>
                  </a:cubicBezTo>
                  <a:cubicBezTo>
                    <a:pt x="720" y="102"/>
                    <a:pt x="708" y="41"/>
                    <a:pt x="687" y="32"/>
                  </a:cubicBezTo>
                  <a:cubicBezTo>
                    <a:pt x="667" y="23"/>
                    <a:pt x="651" y="0"/>
                    <a:pt x="651" y="0"/>
                  </a:cubicBezTo>
                </a:path>
              </a:pathLst>
            </a:custGeom>
            <a:solidFill>
              <a:srgbClr val="DCE6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5" name="îSlïḍé"/>
            <p:cNvSpPr/>
            <p:nvPr/>
          </p:nvSpPr>
          <p:spPr bwMode="auto">
            <a:xfrm>
              <a:off x="7518401" y="3330576"/>
              <a:ext cx="223838" cy="150813"/>
            </a:xfrm>
            <a:custGeom>
              <a:avLst/>
              <a:gdLst>
                <a:gd name="T0" fmla="*/ 0 w 163"/>
                <a:gd name="T1" fmla="*/ 0 h 109"/>
                <a:gd name="T2" fmla="*/ 160 w 163"/>
                <a:gd name="T3" fmla="*/ 109 h 109"/>
                <a:gd name="T4" fmla="*/ 158 w 163"/>
                <a:gd name="T5" fmla="*/ 100 h 109"/>
                <a:gd name="T6" fmla="*/ 0 w 163"/>
                <a:gd name="T7" fmla="*/ 0 h 109"/>
              </a:gdLst>
              <a:ahLst/>
              <a:cxnLst>
                <a:cxn ang="0">
                  <a:pos x="T0" y="T1"/>
                </a:cxn>
                <a:cxn ang="0">
                  <a:pos x="T2" y="T3"/>
                </a:cxn>
                <a:cxn ang="0">
                  <a:pos x="T4" y="T5"/>
                </a:cxn>
                <a:cxn ang="0">
                  <a:pos x="T6" y="T7"/>
                </a:cxn>
              </a:cxnLst>
              <a:rect l="0" t="0" r="r" b="b"/>
              <a:pathLst>
                <a:path w="163" h="109">
                  <a:moveTo>
                    <a:pt x="0" y="0"/>
                  </a:moveTo>
                  <a:cubicBezTo>
                    <a:pt x="0" y="0"/>
                    <a:pt x="143" y="109"/>
                    <a:pt x="160" y="109"/>
                  </a:cubicBezTo>
                  <a:cubicBezTo>
                    <a:pt x="163" y="109"/>
                    <a:pt x="162" y="106"/>
                    <a:pt x="158" y="100"/>
                  </a:cubicBezTo>
                  <a:cubicBezTo>
                    <a:pt x="124" y="56"/>
                    <a:pt x="0" y="0"/>
                    <a:pt x="0" y="0"/>
                  </a:cubicBezTo>
                </a:path>
              </a:pathLst>
            </a:custGeom>
            <a:solidFill>
              <a:srgbClr val="C6CF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6" name="iṥļîďê"/>
            <p:cNvSpPr/>
            <p:nvPr/>
          </p:nvSpPr>
          <p:spPr bwMode="auto">
            <a:xfrm>
              <a:off x="7585076" y="3460751"/>
              <a:ext cx="209550" cy="155575"/>
            </a:xfrm>
            <a:custGeom>
              <a:avLst/>
              <a:gdLst>
                <a:gd name="T0" fmla="*/ 0 w 151"/>
                <a:gd name="T1" fmla="*/ 0 h 113"/>
                <a:gd name="T2" fmla="*/ 136 w 151"/>
                <a:gd name="T3" fmla="*/ 113 h 113"/>
                <a:gd name="T4" fmla="*/ 140 w 151"/>
                <a:gd name="T5" fmla="*/ 110 h 113"/>
                <a:gd name="T6" fmla="*/ 0 w 151"/>
                <a:gd name="T7" fmla="*/ 0 h 113"/>
              </a:gdLst>
              <a:ahLst/>
              <a:cxnLst>
                <a:cxn ang="0">
                  <a:pos x="T0" y="T1"/>
                </a:cxn>
                <a:cxn ang="0">
                  <a:pos x="T2" y="T3"/>
                </a:cxn>
                <a:cxn ang="0">
                  <a:pos x="T4" y="T5"/>
                </a:cxn>
                <a:cxn ang="0">
                  <a:pos x="T6" y="T7"/>
                </a:cxn>
              </a:cxnLst>
              <a:rect l="0" t="0" r="r" b="b"/>
              <a:pathLst>
                <a:path w="151" h="113">
                  <a:moveTo>
                    <a:pt x="0" y="0"/>
                  </a:moveTo>
                  <a:cubicBezTo>
                    <a:pt x="0" y="0"/>
                    <a:pt x="111" y="113"/>
                    <a:pt x="136" y="113"/>
                  </a:cubicBezTo>
                  <a:cubicBezTo>
                    <a:pt x="138" y="113"/>
                    <a:pt x="140" y="112"/>
                    <a:pt x="140" y="110"/>
                  </a:cubicBezTo>
                  <a:cubicBezTo>
                    <a:pt x="151" y="88"/>
                    <a:pt x="0" y="0"/>
                    <a:pt x="0" y="0"/>
                  </a:cubicBezTo>
                </a:path>
              </a:pathLst>
            </a:custGeom>
            <a:solidFill>
              <a:srgbClr val="C6CF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7" name="iṩḻïde"/>
            <p:cNvSpPr/>
            <p:nvPr/>
          </p:nvSpPr>
          <p:spPr bwMode="auto">
            <a:xfrm>
              <a:off x="7618413" y="3582988"/>
              <a:ext cx="92075" cy="50800"/>
            </a:xfrm>
            <a:custGeom>
              <a:avLst/>
              <a:gdLst>
                <a:gd name="T0" fmla="*/ 0 w 66"/>
                <a:gd name="T1" fmla="*/ 0 h 37"/>
                <a:gd name="T2" fmla="*/ 65 w 66"/>
                <a:gd name="T3" fmla="*/ 37 h 37"/>
                <a:gd name="T4" fmla="*/ 65 w 66"/>
                <a:gd name="T5" fmla="*/ 35 h 37"/>
                <a:gd name="T6" fmla="*/ 0 w 66"/>
                <a:gd name="T7" fmla="*/ 0 h 37"/>
              </a:gdLst>
              <a:ahLst/>
              <a:cxnLst>
                <a:cxn ang="0">
                  <a:pos x="T0" y="T1"/>
                </a:cxn>
                <a:cxn ang="0">
                  <a:pos x="T2" y="T3"/>
                </a:cxn>
                <a:cxn ang="0">
                  <a:pos x="T4" y="T5"/>
                </a:cxn>
                <a:cxn ang="0">
                  <a:pos x="T6" y="T7"/>
                </a:cxn>
              </a:cxnLst>
              <a:rect l="0" t="0" r="r" b="b"/>
              <a:pathLst>
                <a:path w="66" h="37">
                  <a:moveTo>
                    <a:pt x="0" y="0"/>
                  </a:moveTo>
                  <a:cubicBezTo>
                    <a:pt x="0" y="0"/>
                    <a:pt x="58" y="37"/>
                    <a:pt x="65" y="37"/>
                  </a:cubicBezTo>
                  <a:cubicBezTo>
                    <a:pt x="66" y="37"/>
                    <a:pt x="66" y="36"/>
                    <a:pt x="65" y="35"/>
                  </a:cubicBezTo>
                  <a:cubicBezTo>
                    <a:pt x="55" y="22"/>
                    <a:pt x="0" y="0"/>
                    <a:pt x="0" y="0"/>
                  </a:cubicBezTo>
                </a:path>
              </a:pathLst>
            </a:custGeom>
            <a:solidFill>
              <a:srgbClr val="C6CF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8" name="ïśḻiḋe"/>
            <p:cNvSpPr/>
            <p:nvPr/>
          </p:nvSpPr>
          <p:spPr bwMode="auto">
            <a:xfrm>
              <a:off x="7275513" y="3111501"/>
              <a:ext cx="158750" cy="125413"/>
            </a:xfrm>
            <a:custGeom>
              <a:avLst/>
              <a:gdLst>
                <a:gd name="T0" fmla="*/ 0 w 115"/>
                <a:gd name="T1" fmla="*/ 0 h 91"/>
                <a:gd name="T2" fmla="*/ 88 w 115"/>
                <a:gd name="T3" fmla="*/ 91 h 91"/>
                <a:gd name="T4" fmla="*/ 95 w 115"/>
                <a:gd name="T5" fmla="*/ 87 h 91"/>
                <a:gd name="T6" fmla="*/ 0 w 115"/>
                <a:gd name="T7" fmla="*/ 0 h 91"/>
              </a:gdLst>
              <a:ahLst/>
              <a:cxnLst>
                <a:cxn ang="0">
                  <a:pos x="T0" y="T1"/>
                </a:cxn>
                <a:cxn ang="0">
                  <a:pos x="T2" y="T3"/>
                </a:cxn>
                <a:cxn ang="0">
                  <a:pos x="T4" y="T5"/>
                </a:cxn>
                <a:cxn ang="0">
                  <a:pos x="T6" y="T7"/>
                </a:cxn>
              </a:cxnLst>
              <a:rect l="0" t="0" r="r" b="b"/>
              <a:pathLst>
                <a:path w="115" h="91">
                  <a:moveTo>
                    <a:pt x="0" y="0"/>
                  </a:moveTo>
                  <a:cubicBezTo>
                    <a:pt x="0" y="0"/>
                    <a:pt x="61" y="91"/>
                    <a:pt x="88" y="91"/>
                  </a:cubicBezTo>
                  <a:cubicBezTo>
                    <a:pt x="91" y="91"/>
                    <a:pt x="93" y="90"/>
                    <a:pt x="95" y="87"/>
                  </a:cubicBezTo>
                  <a:cubicBezTo>
                    <a:pt x="115" y="62"/>
                    <a:pt x="0" y="0"/>
                    <a:pt x="0" y="0"/>
                  </a:cubicBezTo>
                </a:path>
              </a:pathLst>
            </a:custGeom>
            <a:solidFill>
              <a:srgbClr val="C6CF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9" name="ïš1iďé"/>
            <p:cNvSpPr/>
            <p:nvPr/>
          </p:nvSpPr>
          <p:spPr bwMode="auto">
            <a:xfrm>
              <a:off x="7191376" y="3171826"/>
              <a:ext cx="47625" cy="71438"/>
            </a:xfrm>
            <a:custGeom>
              <a:avLst/>
              <a:gdLst>
                <a:gd name="T0" fmla="*/ 15 w 34"/>
                <a:gd name="T1" fmla="*/ 0 h 52"/>
                <a:gd name="T2" fmla="*/ 34 w 34"/>
                <a:gd name="T3" fmla="*/ 52 h 52"/>
                <a:gd name="T4" fmla="*/ 34 w 34"/>
                <a:gd name="T5" fmla="*/ 52 h 52"/>
                <a:gd name="T6" fmla="*/ 15 w 34"/>
                <a:gd name="T7" fmla="*/ 0 h 52"/>
              </a:gdLst>
              <a:ahLst/>
              <a:cxnLst>
                <a:cxn ang="0">
                  <a:pos x="T0" y="T1"/>
                </a:cxn>
                <a:cxn ang="0">
                  <a:pos x="T2" y="T3"/>
                </a:cxn>
                <a:cxn ang="0">
                  <a:pos x="T4" y="T5"/>
                </a:cxn>
                <a:cxn ang="0">
                  <a:pos x="T6" y="T7"/>
                </a:cxn>
              </a:cxnLst>
              <a:rect l="0" t="0" r="r" b="b"/>
              <a:pathLst>
                <a:path w="34" h="52">
                  <a:moveTo>
                    <a:pt x="15" y="0"/>
                  </a:moveTo>
                  <a:cubicBezTo>
                    <a:pt x="0" y="6"/>
                    <a:pt x="30" y="52"/>
                    <a:pt x="34" y="52"/>
                  </a:cubicBezTo>
                  <a:cubicBezTo>
                    <a:pt x="34" y="52"/>
                    <a:pt x="34" y="52"/>
                    <a:pt x="34" y="52"/>
                  </a:cubicBezTo>
                  <a:cubicBezTo>
                    <a:pt x="34" y="44"/>
                    <a:pt x="15" y="0"/>
                    <a:pt x="15" y="0"/>
                  </a:cubicBezTo>
                </a:path>
              </a:pathLst>
            </a:custGeom>
            <a:solidFill>
              <a:srgbClr val="C6CF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0" name="îśļïḍe"/>
            <p:cNvSpPr/>
            <p:nvPr/>
          </p:nvSpPr>
          <p:spPr bwMode="auto">
            <a:xfrm>
              <a:off x="7105651" y="3189288"/>
              <a:ext cx="82550" cy="68263"/>
            </a:xfrm>
            <a:custGeom>
              <a:avLst/>
              <a:gdLst>
                <a:gd name="T0" fmla="*/ 0 w 59"/>
                <a:gd name="T1" fmla="*/ 0 h 50"/>
                <a:gd name="T2" fmla="*/ 29 w 59"/>
                <a:gd name="T3" fmla="*/ 50 h 50"/>
                <a:gd name="T4" fmla="*/ 35 w 59"/>
                <a:gd name="T5" fmla="*/ 49 h 50"/>
                <a:gd name="T6" fmla="*/ 0 w 59"/>
                <a:gd name="T7" fmla="*/ 0 h 50"/>
                <a:gd name="T8" fmla="*/ 0 w 59"/>
                <a:gd name="T9" fmla="*/ 0 h 50"/>
                <a:gd name="T10" fmla="*/ 0 w 59"/>
                <a:gd name="T11" fmla="*/ 0 h 50"/>
                <a:gd name="T12" fmla="*/ 0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0" y="0"/>
                  </a:moveTo>
                  <a:cubicBezTo>
                    <a:pt x="0" y="2"/>
                    <a:pt x="9" y="50"/>
                    <a:pt x="29" y="50"/>
                  </a:cubicBezTo>
                  <a:cubicBezTo>
                    <a:pt x="31" y="50"/>
                    <a:pt x="33" y="49"/>
                    <a:pt x="35" y="49"/>
                  </a:cubicBezTo>
                  <a:cubicBezTo>
                    <a:pt x="59" y="39"/>
                    <a:pt x="0" y="3"/>
                    <a:pt x="0" y="0"/>
                  </a:cubicBezTo>
                  <a:moveTo>
                    <a:pt x="0" y="0"/>
                  </a:moveTo>
                  <a:cubicBezTo>
                    <a:pt x="0" y="0"/>
                    <a:pt x="0" y="0"/>
                    <a:pt x="0" y="0"/>
                  </a:cubicBezTo>
                  <a:cubicBezTo>
                    <a:pt x="0" y="0"/>
                    <a:pt x="0" y="0"/>
                    <a:pt x="0" y="0"/>
                  </a:cubicBezTo>
                </a:path>
              </a:pathLst>
            </a:custGeom>
            <a:solidFill>
              <a:srgbClr val="C6CF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1" name="islíḍe"/>
            <p:cNvSpPr/>
            <p:nvPr/>
          </p:nvSpPr>
          <p:spPr bwMode="auto">
            <a:xfrm>
              <a:off x="7167563" y="4208463"/>
              <a:ext cx="52388" cy="52388"/>
            </a:xfrm>
            <a:custGeom>
              <a:avLst/>
              <a:gdLst>
                <a:gd name="T0" fmla="*/ 0 w 38"/>
                <a:gd name="T1" fmla="*/ 0 h 38"/>
                <a:gd name="T2" fmla="*/ 27 w 38"/>
                <a:gd name="T3" fmla="*/ 36 h 38"/>
                <a:gd name="T4" fmla="*/ 31 w 38"/>
                <a:gd name="T5" fmla="*/ 38 h 38"/>
                <a:gd name="T6" fmla="*/ 0 w 38"/>
                <a:gd name="T7" fmla="*/ 0 h 38"/>
              </a:gdLst>
              <a:ahLst/>
              <a:cxnLst>
                <a:cxn ang="0">
                  <a:pos x="T0" y="T1"/>
                </a:cxn>
                <a:cxn ang="0">
                  <a:pos x="T2" y="T3"/>
                </a:cxn>
                <a:cxn ang="0">
                  <a:pos x="T4" y="T5"/>
                </a:cxn>
                <a:cxn ang="0">
                  <a:pos x="T6" y="T7"/>
                </a:cxn>
              </a:cxnLst>
              <a:rect l="0" t="0" r="r" b="b"/>
              <a:pathLst>
                <a:path w="38" h="38">
                  <a:moveTo>
                    <a:pt x="0" y="0"/>
                  </a:moveTo>
                  <a:cubicBezTo>
                    <a:pt x="2" y="3"/>
                    <a:pt x="8" y="26"/>
                    <a:pt x="27" y="36"/>
                  </a:cubicBezTo>
                  <a:cubicBezTo>
                    <a:pt x="29" y="37"/>
                    <a:pt x="31" y="38"/>
                    <a:pt x="31" y="38"/>
                  </a:cubicBezTo>
                  <a:cubicBezTo>
                    <a:pt x="38" y="38"/>
                    <a:pt x="0" y="0"/>
                    <a:pt x="0"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2" name="í$líḍe"/>
            <p:cNvSpPr/>
            <p:nvPr/>
          </p:nvSpPr>
          <p:spPr bwMode="auto">
            <a:xfrm>
              <a:off x="6916738" y="4449763"/>
              <a:ext cx="39688" cy="122238"/>
            </a:xfrm>
            <a:custGeom>
              <a:avLst/>
              <a:gdLst>
                <a:gd name="T0" fmla="*/ 3 w 29"/>
                <a:gd name="T1" fmla="*/ 0 h 89"/>
                <a:gd name="T2" fmla="*/ 15 w 29"/>
                <a:gd name="T3" fmla="*/ 88 h 89"/>
                <a:gd name="T4" fmla="*/ 17 w 29"/>
                <a:gd name="T5" fmla="*/ 89 h 89"/>
                <a:gd name="T6" fmla="*/ 3 w 29"/>
                <a:gd name="T7" fmla="*/ 0 h 89"/>
              </a:gdLst>
              <a:ahLst/>
              <a:cxnLst>
                <a:cxn ang="0">
                  <a:pos x="T0" y="T1"/>
                </a:cxn>
                <a:cxn ang="0">
                  <a:pos x="T2" y="T3"/>
                </a:cxn>
                <a:cxn ang="0">
                  <a:pos x="T4" y="T5"/>
                </a:cxn>
                <a:cxn ang="0">
                  <a:pos x="T6" y="T7"/>
                </a:cxn>
              </a:cxnLst>
              <a:rect l="0" t="0" r="r" b="b"/>
              <a:pathLst>
                <a:path w="29" h="89">
                  <a:moveTo>
                    <a:pt x="3" y="0"/>
                  </a:moveTo>
                  <a:cubicBezTo>
                    <a:pt x="3" y="20"/>
                    <a:pt x="0" y="82"/>
                    <a:pt x="15" y="88"/>
                  </a:cubicBezTo>
                  <a:cubicBezTo>
                    <a:pt x="16" y="89"/>
                    <a:pt x="17" y="89"/>
                    <a:pt x="17" y="89"/>
                  </a:cubicBezTo>
                  <a:cubicBezTo>
                    <a:pt x="29" y="89"/>
                    <a:pt x="3" y="0"/>
                    <a:pt x="3"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3" name="ïṩlîďe"/>
            <p:cNvSpPr/>
            <p:nvPr/>
          </p:nvSpPr>
          <p:spPr bwMode="auto">
            <a:xfrm>
              <a:off x="6977063" y="4525963"/>
              <a:ext cx="53975" cy="101600"/>
            </a:xfrm>
            <a:custGeom>
              <a:avLst/>
              <a:gdLst>
                <a:gd name="T0" fmla="*/ 3 w 39"/>
                <a:gd name="T1" fmla="*/ 0 h 74"/>
                <a:gd name="T2" fmla="*/ 0 w 39"/>
                <a:gd name="T3" fmla="*/ 57 h 74"/>
                <a:gd name="T4" fmla="*/ 20 w 39"/>
                <a:gd name="T5" fmla="*/ 74 h 74"/>
                <a:gd name="T6" fmla="*/ 27 w 39"/>
                <a:gd name="T7" fmla="*/ 72 h 74"/>
                <a:gd name="T8" fmla="*/ 3 w 39"/>
                <a:gd name="T9" fmla="*/ 0 h 74"/>
              </a:gdLst>
              <a:ahLst/>
              <a:cxnLst>
                <a:cxn ang="0">
                  <a:pos x="T0" y="T1"/>
                </a:cxn>
                <a:cxn ang="0">
                  <a:pos x="T2" y="T3"/>
                </a:cxn>
                <a:cxn ang="0">
                  <a:pos x="T4" y="T5"/>
                </a:cxn>
                <a:cxn ang="0">
                  <a:pos x="T6" y="T7"/>
                </a:cxn>
                <a:cxn ang="0">
                  <a:pos x="T8" y="T9"/>
                </a:cxn>
              </a:cxnLst>
              <a:rect l="0" t="0" r="r" b="b"/>
              <a:pathLst>
                <a:path w="39" h="74">
                  <a:moveTo>
                    <a:pt x="3" y="0"/>
                  </a:moveTo>
                  <a:cubicBezTo>
                    <a:pt x="0" y="57"/>
                    <a:pt x="0" y="57"/>
                    <a:pt x="0" y="57"/>
                  </a:cubicBezTo>
                  <a:cubicBezTo>
                    <a:pt x="0" y="57"/>
                    <a:pt x="10" y="74"/>
                    <a:pt x="20" y="74"/>
                  </a:cubicBezTo>
                  <a:cubicBezTo>
                    <a:pt x="23" y="74"/>
                    <a:pt x="25" y="74"/>
                    <a:pt x="27" y="72"/>
                  </a:cubicBezTo>
                  <a:cubicBezTo>
                    <a:pt x="39" y="61"/>
                    <a:pt x="3" y="0"/>
                    <a:pt x="3"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4" name="íṥḷiďé"/>
            <p:cNvSpPr/>
            <p:nvPr/>
          </p:nvSpPr>
          <p:spPr bwMode="auto">
            <a:xfrm>
              <a:off x="7870826" y="4708526"/>
              <a:ext cx="95250" cy="4763"/>
            </a:xfrm>
            <a:custGeom>
              <a:avLst/>
              <a:gdLst>
                <a:gd name="T0" fmla="*/ 0 w 69"/>
                <a:gd name="T1" fmla="*/ 0 h 4"/>
                <a:gd name="T2" fmla="*/ 38 w 69"/>
                <a:gd name="T3" fmla="*/ 4 h 4"/>
                <a:gd name="T4" fmla="*/ 44 w 69"/>
                <a:gd name="T5" fmla="*/ 4 h 4"/>
                <a:gd name="T6" fmla="*/ 0 w 69"/>
                <a:gd name="T7" fmla="*/ 0 h 4"/>
              </a:gdLst>
              <a:ahLst/>
              <a:cxnLst>
                <a:cxn ang="0">
                  <a:pos x="T0" y="T1"/>
                </a:cxn>
                <a:cxn ang="0">
                  <a:pos x="T2" y="T3"/>
                </a:cxn>
                <a:cxn ang="0">
                  <a:pos x="T4" y="T5"/>
                </a:cxn>
                <a:cxn ang="0">
                  <a:pos x="T6" y="T7"/>
                </a:cxn>
              </a:cxnLst>
              <a:rect l="0" t="0" r="r" b="b"/>
              <a:pathLst>
                <a:path w="69" h="4">
                  <a:moveTo>
                    <a:pt x="0" y="0"/>
                  </a:moveTo>
                  <a:cubicBezTo>
                    <a:pt x="12" y="3"/>
                    <a:pt x="25" y="4"/>
                    <a:pt x="38" y="4"/>
                  </a:cubicBezTo>
                  <a:cubicBezTo>
                    <a:pt x="40" y="4"/>
                    <a:pt x="42" y="4"/>
                    <a:pt x="44" y="4"/>
                  </a:cubicBezTo>
                  <a:cubicBezTo>
                    <a:pt x="69" y="3"/>
                    <a:pt x="0" y="0"/>
                    <a:pt x="0"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5" name="îSļïďé"/>
            <p:cNvSpPr/>
            <p:nvPr/>
          </p:nvSpPr>
          <p:spPr bwMode="auto">
            <a:xfrm>
              <a:off x="7845426" y="4662488"/>
              <a:ext cx="88900" cy="9525"/>
            </a:xfrm>
            <a:custGeom>
              <a:avLst/>
              <a:gdLst>
                <a:gd name="T0" fmla="*/ 52 w 65"/>
                <a:gd name="T1" fmla="*/ 0 h 7"/>
                <a:gd name="T2" fmla="*/ 0 w 65"/>
                <a:gd name="T3" fmla="*/ 4 h 7"/>
                <a:gd name="T4" fmla="*/ 37 w 65"/>
                <a:gd name="T5" fmla="*/ 7 h 7"/>
                <a:gd name="T6" fmla="*/ 60 w 65"/>
                <a:gd name="T7" fmla="*/ 3 h 7"/>
                <a:gd name="T8" fmla="*/ 52 w 65"/>
                <a:gd name="T9" fmla="*/ 0 h 7"/>
              </a:gdLst>
              <a:ahLst/>
              <a:cxnLst>
                <a:cxn ang="0">
                  <a:pos x="T0" y="T1"/>
                </a:cxn>
                <a:cxn ang="0">
                  <a:pos x="T2" y="T3"/>
                </a:cxn>
                <a:cxn ang="0">
                  <a:pos x="T4" y="T5"/>
                </a:cxn>
                <a:cxn ang="0">
                  <a:pos x="T6" y="T7"/>
                </a:cxn>
                <a:cxn ang="0">
                  <a:pos x="T8" y="T9"/>
                </a:cxn>
              </a:cxnLst>
              <a:rect l="0" t="0" r="r" b="b"/>
              <a:pathLst>
                <a:path w="65" h="7">
                  <a:moveTo>
                    <a:pt x="52" y="0"/>
                  </a:moveTo>
                  <a:cubicBezTo>
                    <a:pt x="34" y="0"/>
                    <a:pt x="0" y="4"/>
                    <a:pt x="0" y="4"/>
                  </a:cubicBezTo>
                  <a:cubicBezTo>
                    <a:pt x="0" y="4"/>
                    <a:pt x="19" y="7"/>
                    <a:pt x="37" y="7"/>
                  </a:cubicBezTo>
                  <a:cubicBezTo>
                    <a:pt x="46" y="7"/>
                    <a:pt x="55" y="6"/>
                    <a:pt x="60" y="3"/>
                  </a:cubicBezTo>
                  <a:cubicBezTo>
                    <a:pt x="65" y="1"/>
                    <a:pt x="61" y="0"/>
                    <a:pt x="52"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6" name="íś1îḑê"/>
            <p:cNvSpPr/>
            <p:nvPr/>
          </p:nvSpPr>
          <p:spPr bwMode="auto">
            <a:xfrm>
              <a:off x="7820026" y="4579938"/>
              <a:ext cx="77788" cy="22225"/>
            </a:xfrm>
            <a:custGeom>
              <a:avLst/>
              <a:gdLst>
                <a:gd name="T0" fmla="*/ 51 w 56"/>
                <a:gd name="T1" fmla="*/ 0 h 16"/>
                <a:gd name="T2" fmla="*/ 0 w 56"/>
                <a:gd name="T3" fmla="*/ 16 h 16"/>
                <a:gd name="T4" fmla="*/ 11 w 56"/>
                <a:gd name="T5" fmla="*/ 16 h 16"/>
                <a:gd name="T6" fmla="*/ 54 w 56"/>
                <a:gd name="T7" fmla="*/ 5 h 16"/>
                <a:gd name="T8" fmla="*/ 51 w 56"/>
                <a:gd name="T9" fmla="*/ 0 h 16"/>
              </a:gdLst>
              <a:ahLst/>
              <a:cxnLst>
                <a:cxn ang="0">
                  <a:pos x="T0" y="T1"/>
                </a:cxn>
                <a:cxn ang="0">
                  <a:pos x="T2" y="T3"/>
                </a:cxn>
                <a:cxn ang="0">
                  <a:pos x="T4" y="T5"/>
                </a:cxn>
                <a:cxn ang="0">
                  <a:pos x="T6" y="T7"/>
                </a:cxn>
                <a:cxn ang="0">
                  <a:pos x="T8" y="T9"/>
                </a:cxn>
              </a:cxnLst>
              <a:rect l="0" t="0" r="r" b="b"/>
              <a:pathLst>
                <a:path w="56" h="16">
                  <a:moveTo>
                    <a:pt x="51" y="0"/>
                  </a:moveTo>
                  <a:cubicBezTo>
                    <a:pt x="38" y="0"/>
                    <a:pt x="0" y="16"/>
                    <a:pt x="0" y="16"/>
                  </a:cubicBezTo>
                  <a:cubicBezTo>
                    <a:pt x="0" y="16"/>
                    <a:pt x="5" y="16"/>
                    <a:pt x="11" y="16"/>
                  </a:cubicBezTo>
                  <a:cubicBezTo>
                    <a:pt x="25" y="16"/>
                    <a:pt x="48" y="15"/>
                    <a:pt x="54" y="5"/>
                  </a:cubicBezTo>
                  <a:cubicBezTo>
                    <a:pt x="56" y="1"/>
                    <a:pt x="54" y="0"/>
                    <a:pt x="51"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7" name="ïŝḻïḓe"/>
            <p:cNvSpPr/>
            <p:nvPr/>
          </p:nvSpPr>
          <p:spPr bwMode="auto">
            <a:xfrm>
              <a:off x="7802563" y="4559301"/>
              <a:ext cx="71438" cy="12700"/>
            </a:xfrm>
            <a:custGeom>
              <a:avLst/>
              <a:gdLst>
                <a:gd name="T0" fmla="*/ 44 w 52"/>
                <a:gd name="T1" fmla="*/ 0 h 9"/>
                <a:gd name="T2" fmla="*/ 0 w 52"/>
                <a:gd name="T3" fmla="*/ 6 h 9"/>
                <a:gd name="T4" fmla="*/ 29 w 52"/>
                <a:gd name="T5" fmla="*/ 9 h 9"/>
                <a:gd name="T6" fmla="*/ 50 w 52"/>
                <a:gd name="T7" fmla="*/ 3 h 9"/>
                <a:gd name="T8" fmla="*/ 44 w 52"/>
                <a:gd name="T9" fmla="*/ 0 h 9"/>
              </a:gdLst>
              <a:ahLst/>
              <a:cxnLst>
                <a:cxn ang="0">
                  <a:pos x="T0" y="T1"/>
                </a:cxn>
                <a:cxn ang="0">
                  <a:pos x="T2" y="T3"/>
                </a:cxn>
                <a:cxn ang="0">
                  <a:pos x="T4" y="T5"/>
                </a:cxn>
                <a:cxn ang="0">
                  <a:pos x="T6" y="T7"/>
                </a:cxn>
                <a:cxn ang="0">
                  <a:pos x="T8" y="T9"/>
                </a:cxn>
              </a:cxnLst>
              <a:rect l="0" t="0" r="r" b="b"/>
              <a:pathLst>
                <a:path w="52" h="9">
                  <a:moveTo>
                    <a:pt x="44" y="0"/>
                  </a:moveTo>
                  <a:cubicBezTo>
                    <a:pt x="30" y="0"/>
                    <a:pt x="0" y="6"/>
                    <a:pt x="0" y="6"/>
                  </a:cubicBezTo>
                  <a:cubicBezTo>
                    <a:pt x="0" y="6"/>
                    <a:pt x="15" y="9"/>
                    <a:pt x="29" y="9"/>
                  </a:cubicBezTo>
                  <a:cubicBezTo>
                    <a:pt x="39" y="9"/>
                    <a:pt x="47" y="8"/>
                    <a:pt x="50" y="3"/>
                  </a:cubicBezTo>
                  <a:cubicBezTo>
                    <a:pt x="52" y="1"/>
                    <a:pt x="49" y="0"/>
                    <a:pt x="44"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8" name="ïṩļïḋè"/>
            <p:cNvSpPr/>
            <p:nvPr/>
          </p:nvSpPr>
          <p:spPr bwMode="auto">
            <a:xfrm>
              <a:off x="7751763" y="4448176"/>
              <a:ext cx="63500" cy="47625"/>
            </a:xfrm>
            <a:custGeom>
              <a:avLst/>
              <a:gdLst>
                <a:gd name="T0" fmla="*/ 1 w 46"/>
                <a:gd name="T1" fmla="*/ 0 h 34"/>
                <a:gd name="T2" fmla="*/ 0 w 46"/>
                <a:gd name="T3" fmla="*/ 1 h 34"/>
                <a:gd name="T4" fmla="*/ 45 w 46"/>
                <a:gd name="T5" fmla="*/ 34 h 34"/>
                <a:gd name="T6" fmla="*/ 46 w 46"/>
                <a:gd name="T7" fmla="*/ 31 h 34"/>
                <a:gd name="T8" fmla="*/ 1 w 46"/>
                <a:gd name="T9" fmla="*/ 0 h 34"/>
              </a:gdLst>
              <a:ahLst/>
              <a:cxnLst>
                <a:cxn ang="0">
                  <a:pos x="T0" y="T1"/>
                </a:cxn>
                <a:cxn ang="0">
                  <a:pos x="T2" y="T3"/>
                </a:cxn>
                <a:cxn ang="0">
                  <a:pos x="T4" y="T5"/>
                </a:cxn>
                <a:cxn ang="0">
                  <a:pos x="T6" y="T7"/>
                </a:cxn>
                <a:cxn ang="0">
                  <a:pos x="T8" y="T9"/>
                </a:cxn>
              </a:cxnLst>
              <a:rect l="0" t="0" r="r" b="b"/>
              <a:pathLst>
                <a:path w="46" h="34">
                  <a:moveTo>
                    <a:pt x="1" y="0"/>
                  </a:moveTo>
                  <a:cubicBezTo>
                    <a:pt x="1" y="1"/>
                    <a:pt x="0" y="1"/>
                    <a:pt x="0" y="1"/>
                  </a:cubicBezTo>
                  <a:cubicBezTo>
                    <a:pt x="12" y="11"/>
                    <a:pt x="40" y="34"/>
                    <a:pt x="45" y="34"/>
                  </a:cubicBezTo>
                  <a:cubicBezTo>
                    <a:pt x="46" y="34"/>
                    <a:pt x="46" y="33"/>
                    <a:pt x="46" y="31"/>
                  </a:cubicBezTo>
                  <a:cubicBezTo>
                    <a:pt x="42" y="22"/>
                    <a:pt x="14" y="7"/>
                    <a:pt x="1"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9" name="ísľíḍê"/>
            <p:cNvSpPr/>
            <p:nvPr/>
          </p:nvSpPr>
          <p:spPr bwMode="auto">
            <a:xfrm>
              <a:off x="7745413" y="4443413"/>
              <a:ext cx="7938" cy="6350"/>
            </a:xfrm>
            <a:custGeom>
              <a:avLst/>
              <a:gdLst>
                <a:gd name="T0" fmla="*/ 0 w 6"/>
                <a:gd name="T1" fmla="*/ 0 h 4"/>
                <a:gd name="T2" fmla="*/ 0 w 6"/>
                <a:gd name="T3" fmla="*/ 1 h 4"/>
                <a:gd name="T4" fmla="*/ 5 w 6"/>
                <a:gd name="T5" fmla="*/ 4 h 4"/>
                <a:gd name="T6" fmla="*/ 6 w 6"/>
                <a:gd name="T7" fmla="*/ 3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cubicBezTo>
                    <a:pt x="0" y="0"/>
                    <a:pt x="0" y="1"/>
                    <a:pt x="0" y="1"/>
                  </a:cubicBezTo>
                  <a:cubicBezTo>
                    <a:pt x="1" y="1"/>
                    <a:pt x="3" y="3"/>
                    <a:pt x="5" y="4"/>
                  </a:cubicBezTo>
                  <a:cubicBezTo>
                    <a:pt x="5" y="4"/>
                    <a:pt x="6" y="4"/>
                    <a:pt x="6" y="3"/>
                  </a:cubicBezTo>
                  <a:cubicBezTo>
                    <a:pt x="3" y="2"/>
                    <a:pt x="1" y="1"/>
                    <a:pt x="0" y="0"/>
                  </a:cubicBezTo>
                </a:path>
              </a:pathLst>
            </a:custGeom>
            <a:solidFill>
              <a:srgbClr val="99AAB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0" name="ís1îḑè"/>
            <p:cNvSpPr/>
            <p:nvPr/>
          </p:nvSpPr>
          <p:spPr bwMode="auto">
            <a:xfrm>
              <a:off x="7745413" y="4443413"/>
              <a:ext cx="0" cy="1588"/>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0"/>
                    <a:pt x="0" y="0"/>
                  </a:cubicBezTo>
                  <a:cubicBezTo>
                    <a:pt x="0" y="0"/>
                    <a:pt x="0" y="0"/>
                    <a:pt x="0"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1" name="îṥlîḋe"/>
            <p:cNvSpPr/>
            <p:nvPr/>
          </p:nvSpPr>
          <p:spPr bwMode="auto">
            <a:xfrm>
              <a:off x="7415213" y="2740026"/>
              <a:ext cx="1588" cy="1588"/>
            </a:xfrm>
            <a:custGeom>
              <a:avLst/>
              <a:gdLst>
                <a:gd name="T0" fmla="*/ 1 w 1"/>
                <a:gd name="T1" fmla="*/ 0 h 1"/>
                <a:gd name="T2" fmla="*/ 0 w 1"/>
                <a:gd name="T3" fmla="*/ 1 h 1"/>
                <a:gd name="T4" fmla="*/ 0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0" y="1"/>
                    <a:pt x="0" y="1"/>
                  </a:cubicBezTo>
                  <a:cubicBezTo>
                    <a:pt x="0" y="1"/>
                    <a:pt x="0" y="1"/>
                    <a:pt x="0" y="1"/>
                  </a:cubicBezTo>
                  <a:cubicBezTo>
                    <a:pt x="0" y="1"/>
                    <a:pt x="1" y="0"/>
                    <a:pt x="1" y="0"/>
                  </a:cubicBezTo>
                  <a:cubicBezTo>
                    <a:pt x="1" y="0"/>
                    <a:pt x="1" y="0"/>
                    <a:pt x="1"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2" name="isḻiḓe"/>
            <p:cNvSpPr/>
            <p:nvPr/>
          </p:nvSpPr>
          <p:spPr bwMode="auto">
            <a:xfrm>
              <a:off x="7415213" y="2740026"/>
              <a:ext cx="195263" cy="196850"/>
            </a:xfrm>
            <a:custGeom>
              <a:avLst/>
              <a:gdLst>
                <a:gd name="T0" fmla="*/ 67 w 142"/>
                <a:gd name="T1" fmla="*/ 74 h 143"/>
                <a:gd name="T2" fmla="*/ 67 w 142"/>
                <a:gd name="T3" fmla="*/ 75 h 143"/>
                <a:gd name="T4" fmla="*/ 81 w 142"/>
                <a:gd name="T5" fmla="*/ 113 h 143"/>
                <a:gd name="T6" fmla="*/ 89 w 142"/>
                <a:gd name="T7" fmla="*/ 122 h 143"/>
                <a:gd name="T8" fmla="*/ 92 w 142"/>
                <a:gd name="T9" fmla="*/ 122 h 143"/>
                <a:gd name="T10" fmla="*/ 107 w 142"/>
                <a:gd name="T11" fmla="*/ 113 h 143"/>
                <a:gd name="T12" fmla="*/ 121 w 142"/>
                <a:gd name="T13" fmla="*/ 103 h 143"/>
                <a:gd name="T14" fmla="*/ 124 w 142"/>
                <a:gd name="T15" fmla="*/ 104 h 143"/>
                <a:gd name="T16" fmla="*/ 131 w 142"/>
                <a:gd name="T17" fmla="*/ 112 h 143"/>
                <a:gd name="T18" fmla="*/ 141 w 142"/>
                <a:gd name="T19" fmla="*/ 142 h 143"/>
                <a:gd name="T20" fmla="*/ 141 w 142"/>
                <a:gd name="T21" fmla="*/ 143 h 143"/>
                <a:gd name="T22" fmla="*/ 142 w 142"/>
                <a:gd name="T23" fmla="*/ 142 h 143"/>
                <a:gd name="T24" fmla="*/ 140 w 142"/>
                <a:gd name="T25" fmla="*/ 138 h 143"/>
                <a:gd name="T26" fmla="*/ 131 w 142"/>
                <a:gd name="T27" fmla="*/ 109 h 143"/>
                <a:gd name="T28" fmla="*/ 124 w 142"/>
                <a:gd name="T29" fmla="*/ 101 h 143"/>
                <a:gd name="T30" fmla="*/ 121 w 142"/>
                <a:gd name="T31" fmla="*/ 100 h 143"/>
                <a:gd name="T32" fmla="*/ 114 w 142"/>
                <a:gd name="T33" fmla="*/ 102 h 143"/>
                <a:gd name="T34" fmla="*/ 107 w 142"/>
                <a:gd name="T35" fmla="*/ 109 h 143"/>
                <a:gd name="T36" fmla="*/ 99 w 142"/>
                <a:gd name="T37" fmla="*/ 117 h 143"/>
                <a:gd name="T38" fmla="*/ 92 w 142"/>
                <a:gd name="T39" fmla="*/ 119 h 143"/>
                <a:gd name="T40" fmla="*/ 89 w 142"/>
                <a:gd name="T41" fmla="*/ 118 h 143"/>
                <a:gd name="T42" fmla="*/ 81 w 142"/>
                <a:gd name="T43" fmla="*/ 110 h 143"/>
                <a:gd name="T44" fmla="*/ 67 w 142"/>
                <a:gd name="T45" fmla="*/ 74 h 143"/>
                <a:gd name="T46" fmla="*/ 1 w 142"/>
                <a:gd name="T47" fmla="*/ 0 h 143"/>
                <a:gd name="T48" fmla="*/ 0 w 142"/>
                <a:gd name="T49" fmla="*/ 1 h 143"/>
                <a:gd name="T50" fmla="*/ 14 w 142"/>
                <a:gd name="T51" fmla="*/ 10 h 143"/>
                <a:gd name="T52" fmla="*/ 47 w 142"/>
                <a:gd name="T53" fmla="*/ 26 h 143"/>
                <a:gd name="T54" fmla="*/ 68 w 142"/>
                <a:gd name="T55" fmla="*/ 54 h 143"/>
                <a:gd name="T56" fmla="*/ 67 w 142"/>
                <a:gd name="T57" fmla="*/ 51 h 143"/>
                <a:gd name="T58" fmla="*/ 47 w 142"/>
                <a:gd name="T59" fmla="*/ 23 h 143"/>
                <a:gd name="T60" fmla="*/ 14 w 142"/>
                <a:gd name="T61" fmla="*/ 7 h 143"/>
                <a:gd name="T62" fmla="*/ 1 w 142"/>
                <a:gd name="T6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 h="143">
                  <a:moveTo>
                    <a:pt x="67" y="74"/>
                  </a:moveTo>
                  <a:cubicBezTo>
                    <a:pt x="67" y="75"/>
                    <a:pt x="67" y="75"/>
                    <a:pt x="67" y="75"/>
                  </a:cubicBezTo>
                  <a:cubicBezTo>
                    <a:pt x="68" y="89"/>
                    <a:pt x="75" y="101"/>
                    <a:pt x="81" y="113"/>
                  </a:cubicBezTo>
                  <a:cubicBezTo>
                    <a:pt x="83" y="117"/>
                    <a:pt x="86" y="120"/>
                    <a:pt x="89" y="122"/>
                  </a:cubicBezTo>
                  <a:cubicBezTo>
                    <a:pt x="90" y="122"/>
                    <a:pt x="91" y="122"/>
                    <a:pt x="92" y="122"/>
                  </a:cubicBezTo>
                  <a:cubicBezTo>
                    <a:pt x="98" y="122"/>
                    <a:pt x="103" y="117"/>
                    <a:pt x="107" y="113"/>
                  </a:cubicBezTo>
                  <a:cubicBezTo>
                    <a:pt x="110" y="108"/>
                    <a:pt x="115" y="103"/>
                    <a:pt x="121" y="103"/>
                  </a:cubicBezTo>
                  <a:cubicBezTo>
                    <a:pt x="122" y="103"/>
                    <a:pt x="123" y="104"/>
                    <a:pt x="124" y="104"/>
                  </a:cubicBezTo>
                  <a:cubicBezTo>
                    <a:pt x="127" y="106"/>
                    <a:pt x="130" y="109"/>
                    <a:pt x="131" y="112"/>
                  </a:cubicBezTo>
                  <a:cubicBezTo>
                    <a:pt x="135" y="122"/>
                    <a:pt x="136" y="132"/>
                    <a:pt x="141" y="142"/>
                  </a:cubicBezTo>
                  <a:cubicBezTo>
                    <a:pt x="141" y="142"/>
                    <a:pt x="141" y="143"/>
                    <a:pt x="141" y="143"/>
                  </a:cubicBezTo>
                  <a:cubicBezTo>
                    <a:pt x="142" y="143"/>
                    <a:pt x="142" y="142"/>
                    <a:pt x="142" y="142"/>
                  </a:cubicBezTo>
                  <a:cubicBezTo>
                    <a:pt x="142" y="141"/>
                    <a:pt x="141" y="140"/>
                    <a:pt x="140" y="138"/>
                  </a:cubicBezTo>
                  <a:cubicBezTo>
                    <a:pt x="136" y="129"/>
                    <a:pt x="135" y="118"/>
                    <a:pt x="131" y="109"/>
                  </a:cubicBezTo>
                  <a:cubicBezTo>
                    <a:pt x="130" y="105"/>
                    <a:pt x="127" y="102"/>
                    <a:pt x="124" y="101"/>
                  </a:cubicBezTo>
                  <a:cubicBezTo>
                    <a:pt x="123" y="100"/>
                    <a:pt x="122" y="100"/>
                    <a:pt x="121" y="100"/>
                  </a:cubicBezTo>
                  <a:cubicBezTo>
                    <a:pt x="118" y="100"/>
                    <a:pt x="116" y="101"/>
                    <a:pt x="114" y="102"/>
                  </a:cubicBezTo>
                  <a:cubicBezTo>
                    <a:pt x="111" y="104"/>
                    <a:pt x="109" y="107"/>
                    <a:pt x="107" y="109"/>
                  </a:cubicBezTo>
                  <a:cubicBezTo>
                    <a:pt x="105" y="112"/>
                    <a:pt x="102" y="115"/>
                    <a:pt x="99" y="117"/>
                  </a:cubicBezTo>
                  <a:cubicBezTo>
                    <a:pt x="97" y="118"/>
                    <a:pt x="95" y="119"/>
                    <a:pt x="92" y="119"/>
                  </a:cubicBezTo>
                  <a:cubicBezTo>
                    <a:pt x="91" y="119"/>
                    <a:pt x="90" y="119"/>
                    <a:pt x="89" y="118"/>
                  </a:cubicBezTo>
                  <a:cubicBezTo>
                    <a:pt x="86" y="117"/>
                    <a:pt x="83" y="114"/>
                    <a:pt x="81" y="110"/>
                  </a:cubicBezTo>
                  <a:cubicBezTo>
                    <a:pt x="75" y="99"/>
                    <a:pt x="69" y="87"/>
                    <a:pt x="67" y="74"/>
                  </a:cubicBezTo>
                  <a:moveTo>
                    <a:pt x="1" y="0"/>
                  </a:moveTo>
                  <a:cubicBezTo>
                    <a:pt x="1" y="0"/>
                    <a:pt x="0" y="1"/>
                    <a:pt x="0" y="1"/>
                  </a:cubicBezTo>
                  <a:cubicBezTo>
                    <a:pt x="4" y="5"/>
                    <a:pt x="9" y="8"/>
                    <a:pt x="14" y="10"/>
                  </a:cubicBezTo>
                  <a:cubicBezTo>
                    <a:pt x="25" y="15"/>
                    <a:pt x="36" y="20"/>
                    <a:pt x="47" y="26"/>
                  </a:cubicBezTo>
                  <a:cubicBezTo>
                    <a:pt x="57" y="33"/>
                    <a:pt x="66" y="42"/>
                    <a:pt x="68" y="54"/>
                  </a:cubicBezTo>
                  <a:cubicBezTo>
                    <a:pt x="68" y="53"/>
                    <a:pt x="67" y="52"/>
                    <a:pt x="67" y="51"/>
                  </a:cubicBezTo>
                  <a:cubicBezTo>
                    <a:pt x="66" y="40"/>
                    <a:pt x="57" y="30"/>
                    <a:pt x="47" y="23"/>
                  </a:cubicBezTo>
                  <a:cubicBezTo>
                    <a:pt x="36" y="17"/>
                    <a:pt x="25" y="12"/>
                    <a:pt x="14" y="7"/>
                  </a:cubicBezTo>
                  <a:cubicBezTo>
                    <a:pt x="9" y="5"/>
                    <a:pt x="5" y="3"/>
                    <a:pt x="1" y="0"/>
                  </a:cubicBezTo>
                </a:path>
              </a:pathLst>
            </a:custGeom>
            <a:solidFill>
              <a:srgbClr val="BC68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3" name="iŝḻïḋé"/>
            <p:cNvSpPr/>
            <p:nvPr/>
          </p:nvSpPr>
          <p:spPr bwMode="auto">
            <a:xfrm>
              <a:off x="7394576" y="2641601"/>
              <a:ext cx="317500" cy="312738"/>
            </a:xfrm>
            <a:custGeom>
              <a:avLst/>
              <a:gdLst>
                <a:gd name="T0" fmla="*/ 3 w 231"/>
                <a:gd name="T1" fmla="*/ 58 h 228"/>
                <a:gd name="T2" fmla="*/ 13 w 231"/>
                <a:gd name="T3" fmla="*/ 68 h 228"/>
                <a:gd name="T4" fmla="*/ 29 w 231"/>
                <a:gd name="T5" fmla="*/ 79 h 228"/>
                <a:gd name="T6" fmla="*/ 62 w 231"/>
                <a:gd name="T7" fmla="*/ 95 h 228"/>
                <a:gd name="T8" fmla="*/ 83 w 231"/>
                <a:gd name="T9" fmla="*/ 123 h 228"/>
                <a:gd name="T10" fmla="*/ 82 w 231"/>
                <a:gd name="T11" fmla="*/ 143 h 228"/>
                <a:gd name="T12" fmla="*/ 96 w 231"/>
                <a:gd name="T13" fmla="*/ 182 h 228"/>
                <a:gd name="T14" fmla="*/ 104 w 231"/>
                <a:gd name="T15" fmla="*/ 190 h 228"/>
                <a:gd name="T16" fmla="*/ 122 w 231"/>
                <a:gd name="T17" fmla="*/ 181 h 228"/>
                <a:gd name="T18" fmla="*/ 139 w 231"/>
                <a:gd name="T19" fmla="*/ 173 h 228"/>
                <a:gd name="T20" fmla="*/ 146 w 231"/>
                <a:gd name="T21" fmla="*/ 181 h 228"/>
                <a:gd name="T22" fmla="*/ 156 w 231"/>
                <a:gd name="T23" fmla="*/ 210 h 228"/>
                <a:gd name="T24" fmla="*/ 180 w 231"/>
                <a:gd name="T25" fmla="*/ 227 h 228"/>
                <a:gd name="T26" fmla="*/ 195 w 231"/>
                <a:gd name="T27" fmla="*/ 216 h 228"/>
                <a:gd name="T28" fmla="*/ 199 w 231"/>
                <a:gd name="T29" fmla="*/ 197 h 228"/>
                <a:gd name="T30" fmla="*/ 199 w 231"/>
                <a:gd name="T31" fmla="*/ 183 h 228"/>
                <a:gd name="T32" fmla="*/ 211 w 231"/>
                <a:gd name="T33" fmla="*/ 162 h 228"/>
                <a:gd name="T34" fmla="*/ 229 w 231"/>
                <a:gd name="T35" fmla="*/ 117 h 228"/>
                <a:gd name="T36" fmla="*/ 217 w 231"/>
                <a:gd name="T37" fmla="*/ 71 h 228"/>
                <a:gd name="T38" fmla="*/ 204 w 231"/>
                <a:gd name="T39" fmla="*/ 51 h 228"/>
                <a:gd name="T40" fmla="*/ 201 w 231"/>
                <a:gd name="T41" fmla="*/ 40 h 228"/>
                <a:gd name="T42" fmla="*/ 156 w 231"/>
                <a:gd name="T43" fmla="*/ 4 h 228"/>
                <a:gd name="T44" fmla="*/ 129 w 231"/>
                <a:gd name="T45" fmla="*/ 7 h 228"/>
                <a:gd name="T46" fmla="*/ 106 w 231"/>
                <a:gd name="T47" fmla="*/ 9 h 228"/>
                <a:gd name="T48" fmla="*/ 48 w 231"/>
                <a:gd name="T49" fmla="*/ 7 h 228"/>
                <a:gd name="T50" fmla="*/ 27 w 231"/>
                <a:gd name="T51" fmla="*/ 23 h 228"/>
                <a:gd name="T52" fmla="*/ 3 w 231"/>
                <a:gd name="T53" fmla="*/ 59 h 228"/>
                <a:gd name="T54" fmla="*/ 3 w 231"/>
                <a:gd name="T55" fmla="*/ 5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28">
                  <a:moveTo>
                    <a:pt x="3" y="58"/>
                  </a:moveTo>
                  <a:cubicBezTo>
                    <a:pt x="0" y="64"/>
                    <a:pt x="9" y="64"/>
                    <a:pt x="13" y="68"/>
                  </a:cubicBezTo>
                  <a:cubicBezTo>
                    <a:pt x="18" y="73"/>
                    <a:pt x="23" y="77"/>
                    <a:pt x="29" y="79"/>
                  </a:cubicBezTo>
                  <a:cubicBezTo>
                    <a:pt x="40" y="83"/>
                    <a:pt x="51" y="89"/>
                    <a:pt x="62" y="95"/>
                  </a:cubicBezTo>
                  <a:cubicBezTo>
                    <a:pt x="72" y="102"/>
                    <a:pt x="81" y="111"/>
                    <a:pt x="83" y="123"/>
                  </a:cubicBezTo>
                  <a:cubicBezTo>
                    <a:pt x="83" y="130"/>
                    <a:pt x="83" y="137"/>
                    <a:pt x="82" y="143"/>
                  </a:cubicBezTo>
                  <a:cubicBezTo>
                    <a:pt x="83" y="157"/>
                    <a:pt x="90" y="170"/>
                    <a:pt x="96" y="182"/>
                  </a:cubicBezTo>
                  <a:cubicBezTo>
                    <a:pt x="98" y="186"/>
                    <a:pt x="101" y="189"/>
                    <a:pt x="104" y="190"/>
                  </a:cubicBezTo>
                  <a:cubicBezTo>
                    <a:pt x="111" y="193"/>
                    <a:pt x="117" y="187"/>
                    <a:pt x="122" y="181"/>
                  </a:cubicBezTo>
                  <a:cubicBezTo>
                    <a:pt x="126" y="176"/>
                    <a:pt x="132" y="170"/>
                    <a:pt x="139" y="173"/>
                  </a:cubicBezTo>
                  <a:cubicBezTo>
                    <a:pt x="142" y="174"/>
                    <a:pt x="145" y="177"/>
                    <a:pt x="146" y="181"/>
                  </a:cubicBezTo>
                  <a:cubicBezTo>
                    <a:pt x="150" y="190"/>
                    <a:pt x="151" y="201"/>
                    <a:pt x="156" y="210"/>
                  </a:cubicBezTo>
                  <a:cubicBezTo>
                    <a:pt x="160" y="220"/>
                    <a:pt x="169" y="228"/>
                    <a:pt x="180" y="227"/>
                  </a:cubicBezTo>
                  <a:cubicBezTo>
                    <a:pt x="186" y="225"/>
                    <a:pt x="192" y="221"/>
                    <a:pt x="195" y="216"/>
                  </a:cubicBezTo>
                  <a:cubicBezTo>
                    <a:pt x="198" y="210"/>
                    <a:pt x="199" y="204"/>
                    <a:pt x="199" y="197"/>
                  </a:cubicBezTo>
                  <a:cubicBezTo>
                    <a:pt x="199" y="193"/>
                    <a:pt x="199" y="188"/>
                    <a:pt x="199" y="183"/>
                  </a:cubicBezTo>
                  <a:cubicBezTo>
                    <a:pt x="201" y="175"/>
                    <a:pt x="206" y="168"/>
                    <a:pt x="211" y="162"/>
                  </a:cubicBezTo>
                  <a:cubicBezTo>
                    <a:pt x="221" y="149"/>
                    <a:pt x="227" y="133"/>
                    <a:pt x="229" y="117"/>
                  </a:cubicBezTo>
                  <a:cubicBezTo>
                    <a:pt x="231" y="101"/>
                    <a:pt x="227" y="84"/>
                    <a:pt x="217" y="71"/>
                  </a:cubicBezTo>
                  <a:cubicBezTo>
                    <a:pt x="213" y="64"/>
                    <a:pt x="207" y="58"/>
                    <a:pt x="204" y="51"/>
                  </a:cubicBezTo>
                  <a:cubicBezTo>
                    <a:pt x="202" y="47"/>
                    <a:pt x="202" y="44"/>
                    <a:pt x="201" y="40"/>
                  </a:cubicBezTo>
                  <a:cubicBezTo>
                    <a:pt x="194" y="21"/>
                    <a:pt x="177" y="6"/>
                    <a:pt x="156" y="4"/>
                  </a:cubicBezTo>
                  <a:cubicBezTo>
                    <a:pt x="147" y="3"/>
                    <a:pt x="138" y="5"/>
                    <a:pt x="129" y="7"/>
                  </a:cubicBezTo>
                  <a:cubicBezTo>
                    <a:pt x="121" y="8"/>
                    <a:pt x="114" y="9"/>
                    <a:pt x="106" y="9"/>
                  </a:cubicBezTo>
                  <a:cubicBezTo>
                    <a:pt x="87" y="9"/>
                    <a:pt x="67" y="0"/>
                    <a:pt x="48" y="7"/>
                  </a:cubicBezTo>
                  <a:cubicBezTo>
                    <a:pt x="40" y="10"/>
                    <a:pt x="33" y="16"/>
                    <a:pt x="27" y="23"/>
                  </a:cubicBezTo>
                  <a:cubicBezTo>
                    <a:pt x="18" y="33"/>
                    <a:pt x="9" y="46"/>
                    <a:pt x="3" y="59"/>
                  </a:cubicBezTo>
                  <a:cubicBezTo>
                    <a:pt x="3" y="58"/>
                    <a:pt x="3" y="58"/>
                    <a:pt x="3" y="58"/>
                  </a:cubicBezTo>
                </a:path>
              </a:pathLst>
            </a:custGeom>
            <a:solidFill>
              <a:srgbClr val="653C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4" name="iṧḷiḍé"/>
            <p:cNvSpPr/>
            <p:nvPr/>
          </p:nvSpPr>
          <p:spPr bwMode="auto">
            <a:xfrm>
              <a:off x="6483351" y="4530726"/>
              <a:ext cx="407988" cy="336550"/>
            </a:xfrm>
            <a:custGeom>
              <a:avLst/>
              <a:gdLst>
                <a:gd name="T0" fmla="*/ 240 w 296"/>
                <a:gd name="T1" fmla="*/ 196 h 244"/>
                <a:gd name="T2" fmla="*/ 238 w 296"/>
                <a:gd name="T3" fmla="*/ 198 h 244"/>
                <a:gd name="T4" fmla="*/ 226 w 296"/>
                <a:gd name="T5" fmla="*/ 234 h 244"/>
                <a:gd name="T6" fmla="*/ 178 w 296"/>
                <a:gd name="T7" fmla="*/ 232 h 244"/>
                <a:gd name="T8" fmla="*/ 118 w 296"/>
                <a:gd name="T9" fmla="*/ 192 h 244"/>
                <a:gd name="T10" fmla="*/ 4 w 296"/>
                <a:gd name="T11" fmla="*/ 56 h 244"/>
                <a:gd name="T12" fmla="*/ 34 w 296"/>
                <a:gd name="T13" fmla="*/ 36 h 244"/>
                <a:gd name="T14" fmla="*/ 114 w 296"/>
                <a:gd name="T15" fmla="*/ 54 h 244"/>
                <a:gd name="T16" fmla="*/ 190 w 296"/>
                <a:gd name="T17" fmla="*/ 39 h 244"/>
                <a:gd name="T18" fmla="*/ 196 w 296"/>
                <a:gd name="T19" fmla="*/ 23 h 244"/>
                <a:gd name="T20" fmla="*/ 220 w 296"/>
                <a:gd name="T21" fmla="*/ 3 h 244"/>
                <a:gd name="T22" fmla="*/ 247 w 296"/>
                <a:gd name="T23" fmla="*/ 52 h 244"/>
                <a:gd name="T24" fmla="*/ 248 w 296"/>
                <a:gd name="T25" fmla="*/ 55 h 244"/>
                <a:gd name="T26" fmla="*/ 250 w 296"/>
                <a:gd name="T27" fmla="*/ 74 h 244"/>
                <a:gd name="T28" fmla="*/ 288 w 296"/>
                <a:gd name="T29" fmla="*/ 133 h 244"/>
                <a:gd name="T30" fmla="*/ 296 w 296"/>
                <a:gd name="T31" fmla="*/ 154 h 244"/>
                <a:gd name="T32" fmla="*/ 240 w 296"/>
                <a:gd name="T33" fmla="*/ 19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44">
                  <a:moveTo>
                    <a:pt x="240" y="196"/>
                  </a:moveTo>
                  <a:cubicBezTo>
                    <a:pt x="238" y="198"/>
                    <a:pt x="238" y="198"/>
                    <a:pt x="238" y="198"/>
                  </a:cubicBezTo>
                  <a:cubicBezTo>
                    <a:pt x="238" y="198"/>
                    <a:pt x="247" y="213"/>
                    <a:pt x="226" y="234"/>
                  </a:cubicBezTo>
                  <a:cubicBezTo>
                    <a:pt x="217" y="244"/>
                    <a:pt x="197" y="239"/>
                    <a:pt x="178" y="232"/>
                  </a:cubicBezTo>
                  <a:cubicBezTo>
                    <a:pt x="155" y="223"/>
                    <a:pt x="135" y="209"/>
                    <a:pt x="118" y="192"/>
                  </a:cubicBezTo>
                  <a:cubicBezTo>
                    <a:pt x="83" y="158"/>
                    <a:pt x="11" y="85"/>
                    <a:pt x="4" y="56"/>
                  </a:cubicBezTo>
                  <a:cubicBezTo>
                    <a:pt x="0" y="39"/>
                    <a:pt x="14" y="35"/>
                    <a:pt x="34" y="36"/>
                  </a:cubicBezTo>
                  <a:cubicBezTo>
                    <a:pt x="60" y="37"/>
                    <a:pt x="96" y="48"/>
                    <a:pt x="114" y="54"/>
                  </a:cubicBezTo>
                  <a:cubicBezTo>
                    <a:pt x="147" y="65"/>
                    <a:pt x="190" y="39"/>
                    <a:pt x="190" y="39"/>
                  </a:cubicBezTo>
                  <a:cubicBezTo>
                    <a:pt x="191" y="33"/>
                    <a:pt x="193" y="28"/>
                    <a:pt x="196" y="23"/>
                  </a:cubicBezTo>
                  <a:cubicBezTo>
                    <a:pt x="201" y="13"/>
                    <a:pt x="209" y="5"/>
                    <a:pt x="220" y="3"/>
                  </a:cubicBezTo>
                  <a:cubicBezTo>
                    <a:pt x="236" y="0"/>
                    <a:pt x="244" y="30"/>
                    <a:pt x="247" y="52"/>
                  </a:cubicBezTo>
                  <a:cubicBezTo>
                    <a:pt x="247" y="53"/>
                    <a:pt x="248" y="54"/>
                    <a:pt x="248" y="55"/>
                  </a:cubicBezTo>
                  <a:cubicBezTo>
                    <a:pt x="250" y="66"/>
                    <a:pt x="250" y="74"/>
                    <a:pt x="250" y="74"/>
                  </a:cubicBezTo>
                  <a:cubicBezTo>
                    <a:pt x="278" y="73"/>
                    <a:pt x="290" y="113"/>
                    <a:pt x="288" y="133"/>
                  </a:cubicBezTo>
                  <a:cubicBezTo>
                    <a:pt x="287" y="154"/>
                    <a:pt x="296" y="154"/>
                    <a:pt x="296" y="154"/>
                  </a:cubicBezTo>
                  <a:cubicBezTo>
                    <a:pt x="240" y="196"/>
                    <a:pt x="240" y="196"/>
                    <a:pt x="240" y="196"/>
                  </a:cubicBezTo>
                </a:path>
              </a:pathLst>
            </a:custGeom>
            <a:solidFill>
              <a:srgbClr val="FFD6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5" name="íšḻiḋè"/>
            <p:cNvSpPr/>
            <p:nvPr/>
          </p:nvSpPr>
          <p:spPr bwMode="auto">
            <a:xfrm>
              <a:off x="6483351" y="4578351"/>
              <a:ext cx="339725" cy="288925"/>
            </a:xfrm>
            <a:custGeom>
              <a:avLst/>
              <a:gdLst>
                <a:gd name="T0" fmla="*/ 238 w 247"/>
                <a:gd name="T1" fmla="*/ 163 h 209"/>
                <a:gd name="T2" fmla="*/ 226 w 247"/>
                <a:gd name="T3" fmla="*/ 199 h 209"/>
                <a:gd name="T4" fmla="*/ 178 w 247"/>
                <a:gd name="T5" fmla="*/ 197 h 209"/>
                <a:gd name="T6" fmla="*/ 118 w 247"/>
                <a:gd name="T7" fmla="*/ 157 h 209"/>
                <a:gd name="T8" fmla="*/ 4 w 247"/>
                <a:gd name="T9" fmla="*/ 21 h 209"/>
                <a:gd name="T10" fmla="*/ 34 w 247"/>
                <a:gd name="T11" fmla="*/ 1 h 209"/>
                <a:gd name="T12" fmla="*/ 51 w 247"/>
                <a:gd name="T13" fmla="*/ 53 h 209"/>
                <a:gd name="T14" fmla="*/ 185 w 247"/>
                <a:gd name="T15" fmla="*/ 145 h 209"/>
                <a:gd name="T16" fmla="*/ 240 w 247"/>
                <a:gd name="T17" fmla="*/ 161 h 209"/>
                <a:gd name="T18" fmla="*/ 238 w 247"/>
                <a:gd name="T19" fmla="*/ 16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09">
                  <a:moveTo>
                    <a:pt x="238" y="163"/>
                  </a:moveTo>
                  <a:cubicBezTo>
                    <a:pt x="238" y="163"/>
                    <a:pt x="247" y="178"/>
                    <a:pt x="226" y="199"/>
                  </a:cubicBezTo>
                  <a:cubicBezTo>
                    <a:pt x="217" y="209"/>
                    <a:pt x="197" y="204"/>
                    <a:pt x="178" y="197"/>
                  </a:cubicBezTo>
                  <a:cubicBezTo>
                    <a:pt x="155" y="187"/>
                    <a:pt x="135" y="174"/>
                    <a:pt x="118" y="157"/>
                  </a:cubicBezTo>
                  <a:cubicBezTo>
                    <a:pt x="83" y="122"/>
                    <a:pt x="11" y="50"/>
                    <a:pt x="4" y="21"/>
                  </a:cubicBezTo>
                  <a:cubicBezTo>
                    <a:pt x="0" y="4"/>
                    <a:pt x="14" y="0"/>
                    <a:pt x="34" y="1"/>
                  </a:cubicBezTo>
                  <a:cubicBezTo>
                    <a:pt x="36" y="17"/>
                    <a:pt x="40" y="41"/>
                    <a:pt x="51" y="53"/>
                  </a:cubicBezTo>
                  <a:cubicBezTo>
                    <a:pt x="69" y="74"/>
                    <a:pt x="120" y="144"/>
                    <a:pt x="185" y="145"/>
                  </a:cubicBezTo>
                  <a:cubicBezTo>
                    <a:pt x="204" y="145"/>
                    <a:pt x="224" y="150"/>
                    <a:pt x="240" y="161"/>
                  </a:cubicBezTo>
                  <a:lnTo>
                    <a:pt x="238" y="163"/>
                  </a:lnTo>
                  <a:close/>
                </a:path>
              </a:pathLst>
            </a:custGeom>
            <a:solidFill>
              <a:srgbClr val="C8A9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6" name="ï$1îde"/>
            <p:cNvSpPr/>
            <p:nvPr/>
          </p:nvSpPr>
          <p:spPr bwMode="auto">
            <a:xfrm>
              <a:off x="6651626" y="4668838"/>
              <a:ext cx="157163" cy="42863"/>
            </a:xfrm>
            <a:custGeom>
              <a:avLst/>
              <a:gdLst>
                <a:gd name="T0" fmla="*/ 84 w 114"/>
                <a:gd name="T1" fmla="*/ 0 h 31"/>
                <a:gd name="T2" fmla="*/ 0 w 114"/>
                <a:gd name="T3" fmla="*/ 31 h 31"/>
                <a:gd name="T4" fmla="*/ 109 w 114"/>
                <a:gd name="T5" fmla="*/ 5 h 31"/>
                <a:gd name="T6" fmla="*/ 114 w 114"/>
                <a:gd name="T7" fmla="*/ 5 h 31"/>
                <a:gd name="T8" fmla="*/ 84 w 114"/>
                <a:gd name="T9" fmla="*/ 0 h 31"/>
              </a:gdLst>
              <a:ahLst/>
              <a:cxnLst>
                <a:cxn ang="0">
                  <a:pos x="T0" y="T1"/>
                </a:cxn>
                <a:cxn ang="0">
                  <a:pos x="T2" y="T3"/>
                </a:cxn>
                <a:cxn ang="0">
                  <a:pos x="T4" y="T5"/>
                </a:cxn>
                <a:cxn ang="0">
                  <a:pos x="T6" y="T7"/>
                </a:cxn>
                <a:cxn ang="0">
                  <a:pos x="T8" y="T9"/>
                </a:cxn>
              </a:cxnLst>
              <a:rect l="0" t="0" r="r" b="b"/>
              <a:pathLst>
                <a:path w="114" h="31">
                  <a:moveTo>
                    <a:pt x="84" y="0"/>
                  </a:moveTo>
                  <a:cubicBezTo>
                    <a:pt x="41" y="0"/>
                    <a:pt x="0" y="31"/>
                    <a:pt x="0" y="31"/>
                  </a:cubicBezTo>
                  <a:cubicBezTo>
                    <a:pt x="54" y="7"/>
                    <a:pt x="95" y="5"/>
                    <a:pt x="109" y="5"/>
                  </a:cubicBezTo>
                  <a:cubicBezTo>
                    <a:pt x="112" y="5"/>
                    <a:pt x="114" y="5"/>
                    <a:pt x="114" y="5"/>
                  </a:cubicBezTo>
                  <a:cubicBezTo>
                    <a:pt x="104" y="1"/>
                    <a:pt x="94" y="0"/>
                    <a:pt x="84" y="0"/>
                  </a:cubicBezTo>
                </a:path>
              </a:pathLst>
            </a:custGeom>
            <a:solidFill>
              <a:srgbClr val="E5C0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7" name="î$líḓe"/>
            <p:cNvSpPr/>
            <p:nvPr/>
          </p:nvSpPr>
          <p:spPr bwMode="auto">
            <a:xfrm>
              <a:off x="6748463" y="4694238"/>
              <a:ext cx="104775" cy="28575"/>
            </a:xfrm>
            <a:custGeom>
              <a:avLst/>
              <a:gdLst>
                <a:gd name="T0" fmla="*/ 4 w 76"/>
                <a:gd name="T1" fmla="*/ 0 h 20"/>
                <a:gd name="T2" fmla="*/ 0 w 76"/>
                <a:gd name="T3" fmla="*/ 1 h 20"/>
                <a:gd name="T4" fmla="*/ 71 w 76"/>
                <a:gd name="T5" fmla="*/ 20 h 20"/>
                <a:gd name="T6" fmla="*/ 71 w 76"/>
                <a:gd name="T7" fmla="*/ 20 h 20"/>
                <a:gd name="T8" fmla="*/ 48 w 76"/>
                <a:gd name="T9" fmla="*/ 10 h 20"/>
                <a:gd name="T10" fmla="*/ 4 w 76"/>
                <a:gd name="T11" fmla="*/ 0 h 20"/>
              </a:gdLst>
              <a:ahLst/>
              <a:cxnLst>
                <a:cxn ang="0">
                  <a:pos x="T0" y="T1"/>
                </a:cxn>
                <a:cxn ang="0">
                  <a:pos x="T2" y="T3"/>
                </a:cxn>
                <a:cxn ang="0">
                  <a:pos x="T4" y="T5"/>
                </a:cxn>
                <a:cxn ang="0">
                  <a:pos x="T6" y="T7"/>
                </a:cxn>
                <a:cxn ang="0">
                  <a:pos x="T8" y="T9"/>
                </a:cxn>
                <a:cxn ang="0">
                  <a:pos x="T10" y="T11"/>
                </a:cxn>
              </a:cxnLst>
              <a:rect l="0" t="0" r="r" b="b"/>
              <a:pathLst>
                <a:path w="76" h="20">
                  <a:moveTo>
                    <a:pt x="4" y="0"/>
                  </a:moveTo>
                  <a:cubicBezTo>
                    <a:pt x="2" y="0"/>
                    <a:pt x="1" y="0"/>
                    <a:pt x="0" y="1"/>
                  </a:cubicBezTo>
                  <a:cubicBezTo>
                    <a:pt x="0" y="1"/>
                    <a:pt x="59" y="19"/>
                    <a:pt x="71" y="20"/>
                  </a:cubicBezTo>
                  <a:cubicBezTo>
                    <a:pt x="71" y="20"/>
                    <a:pt x="71" y="20"/>
                    <a:pt x="71" y="20"/>
                  </a:cubicBezTo>
                  <a:cubicBezTo>
                    <a:pt x="76" y="20"/>
                    <a:pt x="64" y="15"/>
                    <a:pt x="48" y="10"/>
                  </a:cubicBezTo>
                  <a:cubicBezTo>
                    <a:pt x="32" y="5"/>
                    <a:pt x="13" y="0"/>
                    <a:pt x="4" y="0"/>
                  </a:cubicBezTo>
                </a:path>
              </a:pathLst>
            </a:custGeom>
            <a:solidFill>
              <a:srgbClr val="E5C0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8" name="î$ľiḋé"/>
            <p:cNvSpPr/>
            <p:nvPr/>
          </p:nvSpPr>
          <p:spPr bwMode="auto">
            <a:xfrm>
              <a:off x="7940676" y="4891088"/>
              <a:ext cx="104775" cy="46038"/>
            </a:xfrm>
            <a:custGeom>
              <a:avLst/>
              <a:gdLst>
                <a:gd name="T0" fmla="*/ 0 w 75"/>
                <a:gd name="T1" fmla="*/ 0 h 33"/>
                <a:gd name="T2" fmla="*/ 47 w 75"/>
                <a:gd name="T3" fmla="*/ 33 h 33"/>
                <a:gd name="T4" fmla="*/ 47 w 75"/>
                <a:gd name="T5" fmla="*/ 33 h 33"/>
                <a:gd name="T6" fmla="*/ 73 w 75"/>
                <a:gd name="T7" fmla="*/ 18 h 33"/>
                <a:gd name="T8" fmla="*/ 0 w 75"/>
                <a:gd name="T9" fmla="*/ 0 h 33"/>
              </a:gdLst>
              <a:ahLst/>
              <a:cxnLst>
                <a:cxn ang="0">
                  <a:pos x="T0" y="T1"/>
                </a:cxn>
                <a:cxn ang="0">
                  <a:pos x="T2" y="T3"/>
                </a:cxn>
                <a:cxn ang="0">
                  <a:pos x="T4" y="T5"/>
                </a:cxn>
                <a:cxn ang="0">
                  <a:pos x="T6" y="T7"/>
                </a:cxn>
                <a:cxn ang="0">
                  <a:pos x="T8" y="T9"/>
                </a:cxn>
              </a:cxnLst>
              <a:rect l="0" t="0" r="r" b="b"/>
              <a:pathLst>
                <a:path w="75" h="33">
                  <a:moveTo>
                    <a:pt x="0" y="0"/>
                  </a:moveTo>
                  <a:cubicBezTo>
                    <a:pt x="47" y="33"/>
                    <a:pt x="47" y="33"/>
                    <a:pt x="47" y="33"/>
                  </a:cubicBezTo>
                  <a:cubicBezTo>
                    <a:pt x="47" y="33"/>
                    <a:pt x="47" y="33"/>
                    <a:pt x="47" y="33"/>
                  </a:cubicBezTo>
                  <a:cubicBezTo>
                    <a:pt x="52" y="33"/>
                    <a:pt x="75" y="32"/>
                    <a:pt x="73" y="18"/>
                  </a:cubicBezTo>
                  <a:cubicBezTo>
                    <a:pt x="71" y="2"/>
                    <a:pt x="0" y="0"/>
                    <a:pt x="0" y="0"/>
                  </a:cubicBezTo>
                </a:path>
              </a:pathLst>
            </a:custGeom>
            <a:solidFill>
              <a:srgbClr val="AABD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9" name="iŝḻîḑê"/>
            <p:cNvSpPr/>
            <p:nvPr/>
          </p:nvSpPr>
          <p:spPr bwMode="auto">
            <a:xfrm>
              <a:off x="7812088" y="5046663"/>
              <a:ext cx="354013" cy="298450"/>
            </a:xfrm>
            <a:custGeom>
              <a:avLst/>
              <a:gdLst>
                <a:gd name="T0" fmla="*/ 232 w 257"/>
                <a:gd name="T1" fmla="*/ 96 h 217"/>
                <a:gd name="T2" fmla="*/ 232 w 257"/>
                <a:gd name="T3" fmla="*/ 99 h 217"/>
                <a:gd name="T4" fmla="*/ 254 w 257"/>
                <a:gd name="T5" fmla="*/ 124 h 217"/>
                <a:gd name="T6" fmla="*/ 229 w 257"/>
                <a:gd name="T7" fmla="*/ 160 h 217"/>
                <a:gd name="T8" fmla="*/ 171 w 257"/>
                <a:gd name="T9" fmla="*/ 187 h 217"/>
                <a:gd name="T10" fmla="*/ 14 w 257"/>
                <a:gd name="T11" fmla="*/ 209 h 217"/>
                <a:gd name="T12" fmla="*/ 13 w 257"/>
                <a:gd name="T13" fmla="*/ 177 h 217"/>
                <a:gd name="T14" fmla="*/ 65 w 257"/>
                <a:gd name="T15" fmla="*/ 125 h 217"/>
                <a:gd name="T16" fmla="*/ 89 w 257"/>
                <a:gd name="T17" fmla="*/ 60 h 217"/>
                <a:gd name="T18" fmla="*/ 76 w 257"/>
                <a:gd name="T19" fmla="*/ 21 h 217"/>
                <a:gd name="T20" fmla="*/ 144 w 257"/>
                <a:gd name="T21" fmla="*/ 31 h 217"/>
                <a:gd name="T22" fmla="*/ 207 w 257"/>
                <a:gd name="T23" fmla="*/ 30 h 217"/>
                <a:gd name="T24" fmla="*/ 226 w 257"/>
                <a:gd name="T25" fmla="*/ 34 h 217"/>
                <a:gd name="T26" fmla="*/ 232 w 257"/>
                <a:gd name="T27" fmla="*/ 9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217">
                  <a:moveTo>
                    <a:pt x="232" y="96"/>
                  </a:moveTo>
                  <a:cubicBezTo>
                    <a:pt x="232" y="99"/>
                    <a:pt x="232" y="99"/>
                    <a:pt x="232" y="99"/>
                  </a:cubicBezTo>
                  <a:cubicBezTo>
                    <a:pt x="232" y="99"/>
                    <a:pt x="247" y="99"/>
                    <a:pt x="254" y="124"/>
                  </a:cubicBezTo>
                  <a:cubicBezTo>
                    <a:pt x="257" y="136"/>
                    <a:pt x="244" y="149"/>
                    <a:pt x="229" y="160"/>
                  </a:cubicBezTo>
                  <a:cubicBezTo>
                    <a:pt x="212" y="173"/>
                    <a:pt x="192" y="182"/>
                    <a:pt x="171" y="187"/>
                  </a:cubicBezTo>
                  <a:cubicBezTo>
                    <a:pt x="128" y="198"/>
                    <a:pt x="40" y="217"/>
                    <a:pt x="14" y="209"/>
                  </a:cubicBezTo>
                  <a:cubicBezTo>
                    <a:pt x="0" y="204"/>
                    <a:pt x="3" y="192"/>
                    <a:pt x="13" y="177"/>
                  </a:cubicBezTo>
                  <a:cubicBezTo>
                    <a:pt x="26" y="158"/>
                    <a:pt x="51" y="136"/>
                    <a:pt x="65" y="125"/>
                  </a:cubicBezTo>
                  <a:cubicBezTo>
                    <a:pt x="88" y="106"/>
                    <a:pt x="89" y="60"/>
                    <a:pt x="89" y="60"/>
                  </a:cubicBezTo>
                  <a:cubicBezTo>
                    <a:pt x="89" y="60"/>
                    <a:pt x="68" y="41"/>
                    <a:pt x="76" y="21"/>
                  </a:cubicBezTo>
                  <a:cubicBezTo>
                    <a:pt x="83" y="0"/>
                    <a:pt x="144" y="31"/>
                    <a:pt x="144" y="31"/>
                  </a:cubicBezTo>
                  <a:cubicBezTo>
                    <a:pt x="156" y="9"/>
                    <a:pt x="192" y="19"/>
                    <a:pt x="207" y="30"/>
                  </a:cubicBezTo>
                  <a:cubicBezTo>
                    <a:pt x="222" y="41"/>
                    <a:pt x="226" y="34"/>
                    <a:pt x="226" y="34"/>
                  </a:cubicBezTo>
                  <a:cubicBezTo>
                    <a:pt x="232" y="96"/>
                    <a:pt x="232" y="96"/>
                    <a:pt x="232" y="96"/>
                  </a:cubicBezTo>
                </a:path>
              </a:pathLst>
            </a:custGeom>
            <a:solidFill>
              <a:srgbClr val="FFD6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0" name="îṥ1îḋè"/>
            <p:cNvSpPr/>
            <p:nvPr/>
          </p:nvSpPr>
          <p:spPr bwMode="auto">
            <a:xfrm>
              <a:off x="7812088" y="5178426"/>
              <a:ext cx="354013" cy="166688"/>
            </a:xfrm>
            <a:custGeom>
              <a:avLst/>
              <a:gdLst>
                <a:gd name="T0" fmla="*/ 232 w 257"/>
                <a:gd name="T1" fmla="*/ 3 h 121"/>
                <a:gd name="T2" fmla="*/ 254 w 257"/>
                <a:gd name="T3" fmla="*/ 28 h 121"/>
                <a:gd name="T4" fmla="*/ 229 w 257"/>
                <a:gd name="T5" fmla="*/ 64 h 121"/>
                <a:gd name="T6" fmla="*/ 171 w 257"/>
                <a:gd name="T7" fmla="*/ 91 h 121"/>
                <a:gd name="T8" fmla="*/ 14 w 257"/>
                <a:gd name="T9" fmla="*/ 113 h 121"/>
                <a:gd name="T10" fmla="*/ 13 w 257"/>
                <a:gd name="T11" fmla="*/ 81 h 121"/>
                <a:gd name="T12" fmla="*/ 61 w 257"/>
                <a:gd name="T13" fmla="*/ 93 h 121"/>
                <a:gd name="T14" fmla="*/ 193 w 257"/>
                <a:gd name="T15" fmla="*/ 35 h 121"/>
                <a:gd name="T16" fmla="*/ 232 w 257"/>
                <a:gd name="T17" fmla="*/ 0 h 121"/>
                <a:gd name="T18" fmla="*/ 232 w 257"/>
                <a:gd name="T19"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21">
                  <a:moveTo>
                    <a:pt x="232" y="3"/>
                  </a:moveTo>
                  <a:cubicBezTo>
                    <a:pt x="232" y="3"/>
                    <a:pt x="247" y="3"/>
                    <a:pt x="254" y="28"/>
                  </a:cubicBezTo>
                  <a:cubicBezTo>
                    <a:pt x="257" y="40"/>
                    <a:pt x="244" y="53"/>
                    <a:pt x="229" y="64"/>
                  </a:cubicBezTo>
                  <a:cubicBezTo>
                    <a:pt x="212" y="77"/>
                    <a:pt x="192" y="86"/>
                    <a:pt x="171" y="91"/>
                  </a:cubicBezTo>
                  <a:cubicBezTo>
                    <a:pt x="128" y="102"/>
                    <a:pt x="40" y="121"/>
                    <a:pt x="14" y="113"/>
                  </a:cubicBezTo>
                  <a:cubicBezTo>
                    <a:pt x="0" y="108"/>
                    <a:pt x="3" y="96"/>
                    <a:pt x="13" y="81"/>
                  </a:cubicBezTo>
                  <a:cubicBezTo>
                    <a:pt x="27" y="87"/>
                    <a:pt x="46" y="95"/>
                    <a:pt x="61" y="93"/>
                  </a:cubicBezTo>
                  <a:cubicBezTo>
                    <a:pt x="85" y="89"/>
                    <a:pt x="162" y="83"/>
                    <a:pt x="193" y="35"/>
                  </a:cubicBezTo>
                  <a:cubicBezTo>
                    <a:pt x="202" y="20"/>
                    <a:pt x="216" y="8"/>
                    <a:pt x="232" y="0"/>
                  </a:cubicBezTo>
                  <a:lnTo>
                    <a:pt x="232" y="3"/>
                  </a:lnTo>
                  <a:close/>
                </a:path>
              </a:pathLst>
            </a:custGeom>
            <a:solidFill>
              <a:srgbClr val="C8A9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1" name="isḻíḍé"/>
            <p:cNvSpPr/>
            <p:nvPr/>
          </p:nvSpPr>
          <p:spPr bwMode="auto">
            <a:xfrm>
              <a:off x="7977188" y="5126038"/>
              <a:ext cx="57150" cy="134938"/>
            </a:xfrm>
            <a:custGeom>
              <a:avLst/>
              <a:gdLst>
                <a:gd name="T0" fmla="*/ 41 w 41"/>
                <a:gd name="T1" fmla="*/ 0 h 98"/>
                <a:gd name="T2" fmla="*/ 7 w 41"/>
                <a:gd name="T3" fmla="*/ 98 h 98"/>
                <a:gd name="T4" fmla="*/ 41 w 41"/>
                <a:gd name="T5" fmla="*/ 0 h 98"/>
              </a:gdLst>
              <a:ahLst/>
              <a:cxnLst>
                <a:cxn ang="0">
                  <a:pos x="T0" y="T1"/>
                </a:cxn>
                <a:cxn ang="0">
                  <a:pos x="T2" y="T3"/>
                </a:cxn>
                <a:cxn ang="0">
                  <a:pos x="T4" y="T5"/>
                </a:cxn>
              </a:cxnLst>
              <a:rect l="0" t="0" r="r" b="b"/>
              <a:pathLst>
                <a:path w="41" h="98">
                  <a:moveTo>
                    <a:pt x="41" y="0"/>
                  </a:moveTo>
                  <a:cubicBezTo>
                    <a:pt x="0" y="29"/>
                    <a:pt x="7" y="98"/>
                    <a:pt x="7" y="98"/>
                  </a:cubicBezTo>
                  <a:cubicBezTo>
                    <a:pt x="16" y="33"/>
                    <a:pt x="41" y="0"/>
                    <a:pt x="41" y="0"/>
                  </a:cubicBezTo>
                </a:path>
              </a:pathLst>
            </a:custGeom>
            <a:solidFill>
              <a:srgbClr val="E5C0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2" name="iṣļîde"/>
            <p:cNvSpPr/>
            <p:nvPr/>
          </p:nvSpPr>
          <p:spPr bwMode="auto">
            <a:xfrm>
              <a:off x="8020051" y="5116513"/>
              <a:ext cx="66675" cy="63500"/>
            </a:xfrm>
            <a:custGeom>
              <a:avLst/>
              <a:gdLst>
                <a:gd name="T0" fmla="*/ 48 w 48"/>
                <a:gd name="T1" fmla="*/ 0 h 46"/>
                <a:gd name="T2" fmla="*/ 0 w 48"/>
                <a:gd name="T3" fmla="*/ 46 h 46"/>
                <a:gd name="T4" fmla="*/ 48 w 48"/>
                <a:gd name="T5" fmla="*/ 1 h 46"/>
                <a:gd name="T6" fmla="*/ 48 w 48"/>
                <a:gd name="T7" fmla="*/ 0 h 46"/>
              </a:gdLst>
              <a:ahLst/>
              <a:cxnLst>
                <a:cxn ang="0">
                  <a:pos x="T0" y="T1"/>
                </a:cxn>
                <a:cxn ang="0">
                  <a:pos x="T2" y="T3"/>
                </a:cxn>
                <a:cxn ang="0">
                  <a:pos x="T4" y="T5"/>
                </a:cxn>
                <a:cxn ang="0">
                  <a:pos x="T6" y="T7"/>
                </a:cxn>
              </a:cxnLst>
              <a:rect l="0" t="0" r="r" b="b"/>
              <a:pathLst>
                <a:path w="48" h="46">
                  <a:moveTo>
                    <a:pt x="48" y="0"/>
                  </a:moveTo>
                  <a:cubicBezTo>
                    <a:pt x="44" y="0"/>
                    <a:pt x="1" y="37"/>
                    <a:pt x="0" y="46"/>
                  </a:cubicBezTo>
                  <a:cubicBezTo>
                    <a:pt x="0" y="46"/>
                    <a:pt x="42" y="10"/>
                    <a:pt x="48" y="1"/>
                  </a:cubicBezTo>
                  <a:cubicBezTo>
                    <a:pt x="48" y="0"/>
                    <a:pt x="48" y="0"/>
                    <a:pt x="48" y="0"/>
                  </a:cubicBezTo>
                </a:path>
              </a:pathLst>
            </a:custGeom>
            <a:solidFill>
              <a:srgbClr val="E5C0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3" name="iṣ1îḍe"/>
            <p:cNvSpPr/>
            <p:nvPr/>
          </p:nvSpPr>
          <p:spPr bwMode="auto">
            <a:xfrm>
              <a:off x="7710488" y="3760788"/>
              <a:ext cx="180975" cy="26988"/>
            </a:xfrm>
            <a:custGeom>
              <a:avLst/>
              <a:gdLst>
                <a:gd name="T0" fmla="*/ 132 w 132"/>
                <a:gd name="T1" fmla="*/ 0 h 20"/>
                <a:gd name="T2" fmla="*/ 39 w 132"/>
                <a:gd name="T3" fmla="*/ 17 h 20"/>
                <a:gd name="T4" fmla="*/ 59 w 132"/>
                <a:gd name="T5" fmla="*/ 20 h 20"/>
                <a:gd name="T6" fmla="*/ 132 w 132"/>
                <a:gd name="T7" fmla="*/ 0 h 20"/>
              </a:gdLst>
              <a:ahLst/>
              <a:cxnLst>
                <a:cxn ang="0">
                  <a:pos x="T0" y="T1"/>
                </a:cxn>
                <a:cxn ang="0">
                  <a:pos x="T2" y="T3"/>
                </a:cxn>
                <a:cxn ang="0">
                  <a:pos x="T4" y="T5"/>
                </a:cxn>
                <a:cxn ang="0">
                  <a:pos x="T6" y="T7"/>
                </a:cxn>
              </a:cxnLst>
              <a:rect l="0" t="0" r="r" b="b"/>
              <a:pathLst>
                <a:path w="132" h="20">
                  <a:moveTo>
                    <a:pt x="132" y="0"/>
                  </a:moveTo>
                  <a:cubicBezTo>
                    <a:pt x="132" y="0"/>
                    <a:pt x="0" y="6"/>
                    <a:pt x="39" y="17"/>
                  </a:cubicBezTo>
                  <a:cubicBezTo>
                    <a:pt x="46" y="19"/>
                    <a:pt x="52" y="20"/>
                    <a:pt x="59" y="20"/>
                  </a:cubicBezTo>
                  <a:cubicBezTo>
                    <a:pt x="95" y="20"/>
                    <a:pt x="132" y="0"/>
                    <a:pt x="132"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4" name="íSḷiďé"/>
            <p:cNvSpPr/>
            <p:nvPr/>
          </p:nvSpPr>
          <p:spPr bwMode="auto">
            <a:xfrm>
              <a:off x="7761288" y="3838576"/>
              <a:ext cx="158750" cy="15875"/>
            </a:xfrm>
            <a:custGeom>
              <a:avLst/>
              <a:gdLst>
                <a:gd name="T0" fmla="*/ 115 w 115"/>
                <a:gd name="T1" fmla="*/ 0 h 12"/>
                <a:gd name="T2" fmla="*/ 53 w 115"/>
                <a:gd name="T3" fmla="*/ 11 h 12"/>
                <a:gd name="T4" fmla="*/ 69 w 115"/>
                <a:gd name="T5" fmla="*/ 12 h 12"/>
                <a:gd name="T6" fmla="*/ 115 w 115"/>
                <a:gd name="T7" fmla="*/ 0 h 12"/>
              </a:gdLst>
              <a:ahLst/>
              <a:cxnLst>
                <a:cxn ang="0">
                  <a:pos x="T0" y="T1"/>
                </a:cxn>
                <a:cxn ang="0">
                  <a:pos x="T2" y="T3"/>
                </a:cxn>
                <a:cxn ang="0">
                  <a:pos x="T4" y="T5"/>
                </a:cxn>
                <a:cxn ang="0">
                  <a:pos x="T6" y="T7"/>
                </a:cxn>
              </a:cxnLst>
              <a:rect l="0" t="0" r="r" b="b"/>
              <a:pathLst>
                <a:path w="115" h="12">
                  <a:moveTo>
                    <a:pt x="115" y="0"/>
                  </a:moveTo>
                  <a:cubicBezTo>
                    <a:pt x="115" y="0"/>
                    <a:pt x="0" y="8"/>
                    <a:pt x="53" y="11"/>
                  </a:cubicBezTo>
                  <a:cubicBezTo>
                    <a:pt x="59" y="12"/>
                    <a:pt x="64" y="12"/>
                    <a:pt x="69" y="12"/>
                  </a:cubicBezTo>
                  <a:cubicBezTo>
                    <a:pt x="108" y="12"/>
                    <a:pt x="115" y="0"/>
                    <a:pt x="115"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5" name="î$ļidé"/>
            <p:cNvSpPr/>
            <p:nvPr/>
          </p:nvSpPr>
          <p:spPr bwMode="auto">
            <a:xfrm>
              <a:off x="7681913" y="2860676"/>
              <a:ext cx="4763" cy="7938"/>
            </a:xfrm>
            <a:custGeom>
              <a:avLst/>
              <a:gdLst>
                <a:gd name="T0" fmla="*/ 3 w 3"/>
                <a:gd name="T1" fmla="*/ 0 h 5"/>
                <a:gd name="T2" fmla="*/ 2 w 3"/>
                <a:gd name="T3" fmla="*/ 2 h 5"/>
                <a:gd name="T4" fmla="*/ 0 w 3"/>
                <a:gd name="T5" fmla="*/ 5 h 5"/>
                <a:gd name="T6" fmla="*/ 0 w 3"/>
                <a:gd name="T7" fmla="*/ 5 h 5"/>
                <a:gd name="T8" fmla="*/ 2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3" y="1"/>
                    <a:pt x="2" y="1"/>
                    <a:pt x="2" y="2"/>
                  </a:cubicBezTo>
                  <a:cubicBezTo>
                    <a:pt x="1" y="3"/>
                    <a:pt x="1" y="4"/>
                    <a:pt x="0" y="5"/>
                  </a:cubicBezTo>
                  <a:cubicBezTo>
                    <a:pt x="0" y="5"/>
                    <a:pt x="0" y="5"/>
                    <a:pt x="0" y="5"/>
                  </a:cubicBezTo>
                  <a:cubicBezTo>
                    <a:pt x="2" y="2"/>
                    <a:pt x="2" y="2"/>
                    <a:pt x="2" y="2"/>
                  </a:cubicBezTo>
                  <a:cubicBezTo>
                    <a:pt x="2" y="1"/>
                    <a:pt x="3" y="1"/>
                    <a:pt x="3"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6" name="ï$ḻïḍé"/>
            <p:cNvSpPr/>
            <p:nvPr/>
          </p:nvSpPr>
          <p:spPr bwMode="auto">
            <a:xfrm>
              <a:off x="7681913" y="2854326"/>
              <a:ext cx="9525" cy="14288"/>
            </a:xfrm>
            <a:custGeom>
              <a:avLst/>
              <a:gdLst>
                <a:gd name="T0" fmla="*/ 7 w 7"/>
                <a:gd name="T1" fmla="*/ 0 h 10"/>
                <a:gd name="T2" fmla="*/ 0 w 7"/>
                <a:gd name="T3" fmla="*/ 10 h 10"/>
                <a:gd name="T4" fmla="*/ 2 w 7"/>
                <a:gd name="T5" fmla="*/ 7 h 10"/>
                <a:gd name="T6" fmla="*/ 3 w 7"/>
                <a:gd name="T7" fmla="*/ 5 h 10"/>
                <a:gd name="T8" fmla="*/ 7 w 7"/>
                <a:gd name="T9" fmla="*/ 0 h 10"/>
              </a:gdLst>
              <a:ahLst/>
              <a:cxnLst>
                <a:cxn ang="0">
                  <a:pos x="T0" y="T1"/>
                </a:cxn>
                <a:cxn ang="0">
                  <a:pos x="T2" y="T3"/>
                </a:cxn>
                <a:cxn ang="0">
                  <a:pos x="T4" y="T5"/>
                </a:cxn>
                <a:cxn ang="0">
                  <a:pos x="T6" y="T7"/>
                </a:cxn>
                <a:cxn ang="0">
                  <a:pos x="T8" y="T9"/>
                </a:cxn>
              </a:cxnLst>
              <a:rect l="0" t="0" r="r" b="b"/>
              <a:pathLst>
                <a:path w="7" h="10">
                  <a:moveTo>
                    <a:pt x="7" y="0"/>
                  </a:moveTo>
                  <a:cubicBezTo>
                    <a:pt x="4" y="3"/>
                    <a:pt x="2" y="6"/>
                    <a:pt x="0" y="10"/>
                  </a:cubicBezTo>
                  <a:cubicBezTo>
                    <a:pt x="1" y="9"/>
                    <a:pt x="1" y="8"/>
                    <a:pt x="2" y="7"/>
                  </a:cubicBezTo>
                  <a:cubicBezTo>
                    <a:pt x="2" y="6"/>
                    <a:pt x="3" y="6"/>
                    <a:pt x="3" y="5"/>
                  </a:cubicBezTo>
                  <a:cubicBezTo>
                    <a:pt x="4" y="3"/>
                    <a:pt x="6" y="1"/>
                    <a:pt x="7"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7" name="í$ḷïdé"/>
            <p:cNvSpPr/>
            <p:nvPr/>
          </p:nvSpPr>
          <p:spPr bwMode="auto">
            <a:xfrm>
              <a:off x="7394576" y="2693988"/>
              <a:ext cx="23813" cy="46038"/>
            </a:xfrm>
            <a:custGeom>
              <a:avLst/>
              <a:gdLst>
                <a:gd name="T0" fmla="*/ 15 w 17"/>
                <a:gd name="T1" fmla="*/ 0 h 34"/>
                <a:gd name="T2" fmla="*/ 2 w 17"/>
                <a:gd name="T3" fmla="*/ 21 h 34"/>
                <a:gd name="T4" fmla="*/ 13 w 17"/>
                <a:gd name="T5" fmla="*/ 31 h 34"/>
                <a:gd name="T6" fmla="*/ 16 w 17"/>
                <a:gd name="T7" fmla="*/ 34 h 34"/>
                <a:gd name="T8" fmla="*/ 17 w 17"/>
                <a:gd name="T9" fmla="*/ 33 h 34"/>
                <a:gd name="T10" fmla="*/ 13 w 17"/>
                <a:gd name="T11" fmla="*/ 30 h 34"/>
                <a:gd name="T12" fmla="*/ 3 w 17"/>
                <a:gd name="T13" fmla="*/ 20 h 34"/>
                <a:gd name="T14" fmla="*/ 3 w 17"/>
                <a:gd name="T15" fmla="*/ 21 h 34"/>
                <a:gd name="T16" fmla="*/ 13 w 17"/>
                <a:gd name="T17" fmla="*/ 3 h 34"/>
                <a:gd name="T18" fmla="*/ 15 w 17"/>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34">
                  <a:moveTo>
                    <a:pt x="15" y="0"/>
                  </a:moveTo>
                  <a:cubicBezTo>
                    <a:pt x="10" y="7"/>
                    <a:pt x="6" y="13"/>
                    <a:pt x="2" y="21"/>
                  </a:cubicBezTo>
                  <a:cubicBezTo>
                    <a:pt x="0" y="26"/>
                    <a:pt x="9" y="26"/>
                    <a:pt x="13" y="31"/>
                  </a:cubicBezTo>
                  <a:cubicBezTo>
                    <a:pt x="14" y="32"/>
                    <a:pt x="15" y="33"/>
                    <a:pt x="16" y="34"/>
                  </a:cubicBezTo>
                  <a:cubicBezTo>
                    <a:pt x="16" y="33"/>
                    <a:pt x="16" y="33"/>
                    <a:pt x="17" y="33"/>
                  </a:cubicBezTo>
                  <a:cubicBezTo>
                    <a:pt x="15" y="32"/>
                    <a:pt x="14" y="31"/>
                    <a:pt x="13" y="30"/>
                  </a:cubicBezTo>
                  <a:cubicBezTo>
                    <a:pt x="9" y="26"/>
                    <a:pt x="0" y="26"/>
                    <a:pt x="3" y="20"/>
                  </a:cubicBezTo>
                  <a:cubicBezTo>
                    <a:pt x="3" y="21"/>
                    <a:pt x="3" y="21"/>
                    <a:pt x="3" y="21"/>
                  </a:cubicBezTo>
                  <a:cubicBezTo>
                    <a:pt x="6" y="14"/>
                    <a:pt x="9" y="8"/>
                    <a:pt x="13" y="3"/>
                  </a:cubicBezTo>
                  <a:cubicBezTo>
                    <a:pt x="14" y="2"/>
                    <a:pt x="14" y="1"/>
                    <a:pt x="15"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8" name="iṡļïḍe"/>
            <p:cNvSpPr/>
            <p:nvPr/>
          </p:nvSpPr>
          <p:spPr bwMode="auto">
            <a:xfrm>
              <a:off x="7507288" y="2814638"/>
              <a:ext cx="1588" cy="26988"/>
            </a:xfrm>
            <a:custGeom>
              <a:avLst/>
              <a:gdLst>
                <a:gd name="T0" fmla="*/ 1 w 1"/>
                <a:gd name="T1" fmla="*/ 0 h 20"/>
                <a:gd name="T2" fmla="*/ 0 w 1"/>
                <a:gd name="T3" fmla="*/ 18 h 20"/>
                <a:gd name="T4" fmla="*/ 0 w 1"/>
                <a:gd name="T5" fmla="*/ 20 h 20"/>
                <a:gd name="T6" fmla="*/ 1 w 1"/>
                <a:gd name="T7" fmla="*/ 19 h 20"/>
                <a:gd name="T8" fmla="*/ 0 w 1"/>
                <a:gd name="T9" fmla="*/ 17 h 20"/>
                <a:gd name="T10" fmla="*/ 1 w 1"/>
                <a:gd name="T11" fmla="*/ 9 h 20"/>
                <a:gd name="T12" fmla="*/ 1 w 1"/>
                <a:gd name="T13" fmla="*/ 1 h 20"/>
                <a:gd name="T14" fmla="*/ 1 w 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0">
                  <a:moveTo>
                    <a:pt x="1" y="0"/>
                  </a:moveTo>
                  <a:cubicBezTo>
                    <a:pt x="1" y="6"/>
                    <a:pt x="1" y="12"/>
                    <a:pt x="0" y="18"/>
                  </a:cubicBezTo>
                  <a:cubicBezTo>
                    <a:pt x="0" y="19"/>
                    <a:pt x="0" y="20"/>
                    <a:pt x="0" y="20"/>
                  </a:cubicBezTo>
                  <a:cubicBezTo>
                    <a:pt x="0" y="20"/>
                    <a:pt x="1" y="19"/>
                    <a:pt x="1" y="19"/>
                  </a:cubicBezTo>
                  <a:cubicBezTo>
                    <a:pt x="1" y="18"/>
                    <a:pt x="0" y="18"/>
                    <a:pt x="0" y="17"/>
                  </a:cubicBezTo>
                  <a:cubicBezTo>
                    <a:pt x="1" y="15"/>
                    <a:pt x="1" y="12"/>
                    <a:pt x="1" y="9"/>
                  </a:cubicBezTo>
                  <a:cubicBezTo>
                    <a:pt x="1" y="7"/>
                    <a:pt x="1" y="4"/>
                    <a:pt x="1" y="1"/>
                  </a:cubicBezTo>
                  <a:cubicBezTo>
                    <a:pt x="1" y="0"/>
                    <a:pt x="1" y="0"/>
                    <a:pt x="1" y="0"/>
                  </a:cubicBezTo>
                </a:path>
              </a:pathLst>
            </a:custGeom>
            <a:solidFill>
              <a:srgbClr val="BC68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9" name="ïš1ïḋè"/>
            <p:cNvSpPr/>
            <p:nvPr/>
          </p:nvSpPr>
          <p:spPr bwMode="auto">
            <a:xfrm>
              <a:off x="7645401" y="2949576"/>
              <a:ext cx="7938" cy="3175"/>
            </a:xfrm>
            <a:custGeom>
              <a:avLst/>
              <a:gdLst>
                <a:gd name="T0" fmla="*/ 6 w 6"/>
                <a:gd name="T1" fmla="*/ 0 h 2"/>
                <a:gd name="T2" fmla="*/ 0 w 6"/>
                <a:gd name="T3" fmla="*/ 2 h 2"/>
                <a:gd name="T4" fmla="*/ 0 w 6"/>
                <a:gd name="T5" fmla="*/ 2 h 2"/>
                <a:gd name="T6" fmla="*/ 6 w 6"/>
                <a:gd name="T7" fmla="*/ 0 h 2"/>
              </a:gdLst>
              <a:ahLst/>
              <a:cxnLst>
                <a:cxn ang="0">
                  <a:pos x="T0" y="T1"/>
                </a:cxn>
                <a:cxn ang="0">
                  <a:pos x="T2" y="T3"/>
                </a:cxn>
                <a:cxn ang="0">
                  <a:pos x="T4" y="T5"/>
                </a:cxn>
                <a:cxn ang="0">
                  <a:pos x="T6" y="T7"/>
                </a:cxn>
              </a:cxnLst>
              <a:rect l="0" t="0" r="r" b="b"/>
              <a:pathLst>
                <a:path w="6" h="2">
                  <a:moveTo>
                    <a:pt x="6" y="0"/>
                  </a:moveTo>
                  <a:cubicBezTo>
                    <a:pt x="4" y="1"/>
                    <a:pt x="2" y="2"/>
                    <a:pt x="0" y="2"/>
                  </a:cubicBezTo>
                  <a:cubicBezTo>
                    <a:pt x="0" y="2"/>
                    <a:pt x="0" y="2"/>
                    <a:pt x="0" y="2"/>
                  </a:cubicBezTo>
                  <a:cubicBezTo>
                    <a:pt x="2" y="2"/>
                    <a:pt x="4" y="1"/>
                    <a:pt x="6"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0" name="îş1iḓè"/>
            <p:cNvSpPr/>
            <p:nvPr/>
          </p:nvSpPr>
          <p:spPr bwMode="auto">
            <a:xfrm>
              <a:off x="7610476" y="2935288"/>
              <a:ext cx="34925" cy="19050"/>
            </a:xfrm>
            <a:custGeom>
              <a:avLst/>
              <a:gdLst>
                <a:gd name="T0" fmla="*/ 1 w 25"/>
                <a:gd name="T1" fmla="*/ 0 h 13"/>
                <a:gd name="T2" fmla="*/ 0 w 25"/>
                <a:gd name="T3" fmla="*/ 0 h 13"/>
                <a:gd name="T4" fmla="*/ 20 w 25"/>
                <a:gd name="T5" fmla="*/ 13 h 13"/>
                <a:gd name="T6" fmla="*/ 23 w 25"/>
                <a:gd name="T7" fmla="*/ 13 h 13"/>
                <a:gd name="T8" fmla="*/ 25 w 25"/>
                <a:gd name="T9" fmla="*/ 12 h 13"/>
                <a:gd name="T10" fmla="*/ 25 w 25"/>
                <a:gd name="T11" fmla="*/ 12 h 13"/>
                <a:gd name="T12" fmla="*/ 23 w 25"/>
                <a:gd name="T13" fmla="*/ 13 h 13"/>
                <a:gd name="T14" fmla="*/ 21 w 25"/>
                <a:gd name="T15" fmla="*/ 13 h 13"/>
                <a:gd name="T16" fmla="*/ 1 w 2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3">
                  <a:moveTo>
                    <a:pt x="1" y="0"/>
                  </a:moveTo>
                  <a:cubicBezTo>
                    <a:pt x="1" y="0"/>
                    <a:pt x="1" y="0"/>
                    <a:pt x="0" y="0"/>
                  </a:cubicBezTo>
                  <a:cubicBezTo>
                    <a:pt x="5" y="7"/>
                    <a:pt x="12" y="13"/>
                    <a:pt x="20" y="13"/>
                  </a:cubicBezTo>
                  <a:cubicBezTo>
                    <a:pt x="21" y="13"/>
                    <a:pt x="22" y="13"/>
                    <a:pt x="23" y="13"/>
                  </a:cubicBezTo>
                  <a:cubicBezTo>
                    <a:pt x="24" y="13"/>
                    <a:pt x="24" y="12"/>
                    <a:pt x="25" y="12"/>
                  </a:cubicBezTo>
                  <a:cubicBezTo>
                    <a:pt x="25" y="12"/>
                    <a:pt x="25" y="12"/>
                    <a:pt x="25" y="12"/>
                  </a:cubicBezTo>
                  <a:cubicBezTo>
                    <a:pt x="25" y="12"/>
                    <a:pt x="24" y="13"/>
                    <a:pt x="23" y="13"/>
                  </a:cubicBezTo>
                  <a:cubicBezTo>
                    <a:pt x="22" y="13"/>
                    <a:pt x="21" y="13"/>
                    <a:pt x="21" y="13"/>
                  </a:cubicBezTo>
                  <a:cubicBezTo>
                    <a:pt x="12" y="13"/>
                    <a:pt x="5" y="7"/>
                    <a:pt x="1" y="0"/>
                  </a:cubicBezTo>
                </a:path>
              </a:pathLst>
            </a:custGeom>
            <a:solidFill>
              <a:srgbClr val="BC68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1" name="ïşľïḓê"/>
            <p:cNvSpPr/>
            <p:nvPr/>
          </p:nvSpPr>
          <p:spPr bwMode="auto">
            <a:xfrm>
              <a:off x="7610476" y="2935288"/>
              <a:ext cx="1588"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0" y="0"/>
                  </a:cubicBezTo>
                  <a:cubicBezTo>
                    <a:pt x="0" y="0"/>
                    <a:pt x="0" y="0"/>
                    <a:pt x="0" y="0"/>
                  </a:cubicBezTo>
                  <a:cubicBezTo>
                    <a:pt x="1" y="0"/>
                    <a:pt x="1" y="0"/>
                    <a:pt x="1" y="0"/>
                  </a:cubicBezTo>
                  <a:cubicBezTo>
                    <a:pt x="1" y="0"/>
                    <a:pt x="1" y="0"/>
                    <a:pt x="1" y="0"/>
                  </a:cubicBezTo>
                </a:path>
              </a:pathLst>
            </a:custGeom>
            <a:solidFill>
              <a:srgbClr val="BC68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2" name="iślíḋe"/>
            <p:cNvSpPr/>
            <p:nvPr/>
          </p:nvSpPr>
          <p:spPr bwMode="auto">
            <a:xfrm>
              <a:off x="7416801" y="2738438"/>
              <a:ext cx="1588" cy="1588"/>
            </a:xfrm>
            <a:custGeom>
              <a:avLst/>
              <a:gdLst>
                <a:gd name="T0" fmla="*/ 1 w 1"/>
                <a:gd name="T1" fmla="*/ 0 h 1"/>
                <a:gd name="T2" fmla="*/ 0 w 1"/>
                <a:gd name="T3" fmla="*/ 1 h 1"/>
                <a:gd name="T4" fmla="*/ 0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0"/>
                    <a:pt x="0" y="0"/>
                    <a:pt x="0" y="1"/>
                  </a:cubicBezTo>
                  <a:cubicBezTo>
                    <a:pt x="0" y="1"/>
                    <a:pt x="0" y="1"/>
                    <a:pt x="0" y="1"/>
                  </a:cubicBezTo>
                  <a:cubicBezTo>
                    <a:pt x="0" y="1"/>
                    <a:pt x="1" y="0"/>
                    <a:pt x="1" y="0"/>
                  </a:cubicBezTo>
                  <a:cubicBezTo>
                    <a:pt x="1" y="0"/>
                    <a:pt x="1" y="0"/>
                    <a:pt x="1" y="0"/>
                  </a:cubicBezTo>
                </a:path>
              </a:pathLst>
            </a:custGeom>
            <a:solidFill>
              <a:srgbClr val="BEC4C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3" name="íśḻiďé"/>
            <p:cNvSpPr/>
            <p:nvPr/>
          </p:nvSpPr>
          <p:spPr bwMode="auto">
            <a:xfrm>
              <a:off x="7416801" y="2738438"/>
              <a:ext cx="195263" cy="196850"/>
            </a:xfrm>
            <a:custGeom>
              <a:avLst/>
              <a:gdLst>
                <a:gd name="T0" fmla="*/ 120 w 142"/>
                <a:gd name="T1" fmla="*/ 101 h 143"/>
                <a:gd name="T2" fmla="*/ 113 w 142"/>
                <a:gd name="T3" fmla="*/ 103 h 143"/>
                <a:gd name="T4" fmla="*/ 120 w 142"/>
                <a:gd name="T5" fmla="*/ 101 h 143"/>
                <a:gd name="T6" fmla="*/ 123 w 142"/>
                <a:gd name="T7" fmla="*/ 102 h 143"/>
                <a:gd name="T8" fmla="*/ 130 w 142"/>
                <a:gd name="T9" fmla="*/ 110 h 143"/>
                <a:gd name="T10" fmla="*/ 139 w 142"/>
                <a:gd name="T11" fmla="*/ 139 h 143"/>
                <a:gd name="T12" fmla="*/ 141 w 142"/>
                <a:gd name="T13" fmla="*/ 143 h 143"/>
                <a:gd name="T14" fmla="*/ 142 w 142"/>
                <a:gd name="T15" fmla="*/ 143 h 143"/>
                <a:gd name="T16" fmla="*/ 140 w 142"/>
                <a:gd name="T17" fmla="*/ 139 h 143"/>
                <a:gd name="T18" fmla="*/ 130 w 142"/>
                <a:gd name="T19" fmla="*/ 110 h 143"/>
                <a:gd name="T20" fmla="*/ 123 w 142"/>
                <a:gd name="T21" fmla="*/ 102 h 143"/>
                <a:gd name="T22" fmla="*/ 120 w 142"/>
                <a:gd name="T23" fmla="*/ 101 h 143"/>
                <a:gd name="T24" fmla="*/ 67 w 142"/>
                <a:gd name="T25" fmla="*/ 74 h 143"/>
                <a:gd name="T26" fmla="*/ 66 w 142"/>
                <a:gd name="T27" fmla="*/ 75 h 143"/>
                <a:gd name="T28" fmla="*/ 80 w 142"/>
                <a:gd name="T29" fmla="*/ 111 h 143"/>
                <a:gd name="T30" fmla="*/ 88 w 142"/>
                <a:gd name="T31" fmla="*/ 119 h 143"/>
                <a:gd name="T32" fmla="*/ 91 w 142"/>
                <a:gd name="T33" fmla="*/ 120 h 143"/>
                <a:gd name="T34" fmla="*/ 98 w 142"/>
                <a:gd name="T35" fmla="*/ 118 h 143"/>
                <a:gd name="T36" fmla="*/ 91 w 142"/>
                <a:gd name="T37" fmla="*/ 120 h 143"/>
                <a:gd name="T38" fmla="*/ 88 w 142"/>
                <a:gd name="T39" fmla="*/ 119 h 143"/>
                <a:gd name="T40" fmla="*/ 80 w 142"/>
                <a:gd name="T41" fmla="*/ 111 h 143"/>
                <a:gd name="T42" fmla="*/ 67 w 142"/>
                <a:gd name="T43" fmla="*/ 74 h 143"/>
                <a:gd name="T44" fmla="*/ 1 w 142"/>
                <a:gd name="T45" fmla="*/ 0 h 143"/>
                <a:gd name="T46" fmla="*/ 0 w 142"/>
                <a:gd name="T47" fmla="*/ 1 h 143"/>
                <a:gd name="T48" fmla="*/ 13 w 142"/>
                <a:gd name="T49" fmla="*/ 8 h 143"/>
                <a:gd name="T50" fmla="*/ 46 w 142"/>
                <a:gd name="T51" fmla="*/ 24 h 143"/>
                <a:gd name="T52" fmla="*/ 66 w 142"/>
                <a:gd name="T53" fmla="*/ 52 h 143"/>
                <a:gd name="T54" fmla="*/ 67 w 142"/>
                <a:gd name="T55" fmla="*/ 55 h 143"/>
                <a:gd name="T56" fmla="*/ 67 w 142"/>
                <a:gd name="T57" fmla="*/ 56 h 143"/>
                <a:gd name="T58" fmla="*/ 67 w 142"/>
                <a:gd name="T59" fmla="*/ 64 h 143"/>
                <a:gd name="T60" fmla="*/ 67 w 142"/>
                <a:gd name="T61" fmla="*/ 52 h 143"/>
                <a:gd name="T62" fmla="*/ 46 w 142"/>
                <a:gd name="T63" fmla="*/ 24 h 143"/>
                <a:gd name="T64" fmla="*/ 13 w 142"/>
                <a:gd name="T65" fmla="*/ 8 h 143"/>
                <a:gd name="T66" fmla="*/ 1 w 142"/>
                <a:gd name="T6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43">
                  <a:moveTo>
                    <a:pt x="120" y="101"/>
                  </a:moveTo>
                  <a:cubicBezTo>
                    <a:pt x="117" y="101"/>
                    <a:pt x="115" y="102"/>
                    <a:pt x="113" y="103"/>
                  </a:cubicBezTo>
                  <a:cubicBezTo>
                    <a:pt x="115" y="102"/>
                    <a:pt x="117" y="101"/>
                    <a:pt x="120" y="101"/>
                  </a:cubicBezTo>
                  <a:cubicBezTo>
                    <a:pt x="121" y="101"/>
                    <a:pt x="122" y="101"/>
                    <a:pt x="123" y="102"/>
                  </a:cubicBezTo>
                  <a:cubicBezTo>
                    <a:pt x="126" y="103"/>
                    <a:pt x="129" y="106"/>
                    <a:pt x="130" y="110"/>
                  </a:cubicBezTo>
                  <a:cubicBezTo>
                    <a:pt x="134" y="119"/>
                    <a:pt x="135" y="130"/>
                    <a:pt x="139" y="139"/>
                  </a:cubicBezTo>
                  <a:cubicBezTo>
                    <a:pt x="140" y="141"/>
                    <a:pt x="141" y="142"/>
                    <a:pt x="141" y="143"/>
                  </a:cubicBezTo>
                  <a:cubicBezTo>
                    <a:pt x="142" y="143"/>
                    <a:pt x="142" y="143"/>
                    <a:pt x="142" y="143"/>
                  </a:cubicBezTo>
                  <a:cubicBezTo>
                    <a:pt x="141" y="142"/>
                    <a:pt x="140" y="140"/>
                    <a:pt x="140" y="139"/>
                  </a:cubicBezTo>
                  <a:cubicBezTo>
                    <a:pt x="135" y="130"/>
                    <a:pt x="134" y="119"/>
                    <a:pt x="130" y="110"/>
                  </a:cubicBezTo>
                  <a:cubicBezTo>
                    <a:pt x="129" y="106"/>
                    <a:pt x="126" y="103"/>
                    <a:pt x="123" y="102"/>
                  </a:cubicBezTo>
                  <a:cubicBezTo>
                    <a:pt x="122" y="101"/>
                    <a:pt x="121" y="101"/>
                    <a:pt x="120" y="101"/>
                  </a:cubicBezTo>
                  <a:moveTo>
                    <a:pt x="67" y="74"/>
                  </a:moveTo>
                  <a:cubicBezTo>
                    <a:pt x="67" y="74"/>
                    <a:pt x="66" y="75"/>
                    <a:pt x="66" y="75"/>
                  </a:cubicBezTo>
                  <a:cubicBezTo>
                    <a:pt x="68" y="88"/>
                    <a:pt x="74" y="100"/>
                    <a:pt x="80" y="111"/>
                  </a:cubicBezTo>
                  <a:cubicBezTo>
                    <a:pt x="82" y="115"/>
                    <a:pt x="85" y="118"/>
                    <a:pt x="88" y="119"/>
                  </a:cubicBezTo>
                  <a:cubicBezTo>
                    <a:pt x="89" y="120"/>
                    <a:pt x="90" y="120"/>
                    <a:pt x="91" y="120"/>
                  </a:cubicBezTo>
                  <a:cubicBezTo>
                    <a:pt x="94" y="120"/>
                    <a:pt x="96" y="119"/>
                    <a:pt x="98" y="118"/>
                  </a:cubicBezTo>
                  <a:cubicBezTo>
                    <a:pt x="96" y="119"/>
                    <a:pt x="94" y="120"/>
                    <a:pt x="91" y="120"/>
                  </a:cubicBezTo>
                  <a:cubicBezTo>
                    <a:pt x="90" y="120"/>
                    <a:pt x="89" y="120"/>
                    <a:pt x="88" y="119"/>
                  </a:cubicBezTo>
                  <a:cubicBezTo>
                    <a:pt x="85" y="118"/>
                    <a:pt x="82" y="115"/>
                    <a:pt x="80" y="111"/>
                  </a:cubicBezTo>
                  <a:cubicBezTo>
                    <a:pt x="74" y="99"/>
                    <a:pt x="67" y="87"/>
                    <a:pt x="67" y="74"/>
                  </a:cubicBezTo>
                  <a:moveTo>
                    <a:pt x="1" y="0"/>
                  </a:moveTo>
                  <a:cubicBezTo>
                    <a:pt x="1" y="0"/>
                    <a:pt x="0" y="1"/>
                    <a:pt x="0" y="1"/>
                  </a:cubicBezTo>
                  <a:cubicBezTo>
                    <a:pt x="4" y="4"/>
                    <a:pt x="8" y="6"/>
                    <a:pt x="13" y="8"/>
                  </a:cubicBezTo>
                  <a:cubicBezTo>
                    <a:pt x="24" y="13"/>
                    <a:pt x="35" y="18"/>
                    <a:pt x="46" y="24"/>
                  </a:cubicBezTo>
                  <a:cubicBezTo>
                    <a:pt x="56" y="31"/>
                    <a:pt x="65" y="41"/>
                    <a:pt x="66" y="52"/>
                  </a:cubicBezTo>
                  <a:cubicBezTo>
                    <a:pt x="66" y="53"/>
                    <a:pt x="67" y="54"/>
                    <a:pt x="67" y="55"/>
                  </a:cubicBezTo>
                  <a:cubicBezTo>
                    <a:pt x="67" y="55"/>
                    <a:pt x="67" y="55"/>
                    <a:pt x="67" y="56"/>
                  </a:cubicBezTo>
                  <a:cubicBezTo>
                    <a:pt x="67" y="59"/>
                    <a:pt x="67" y="62"/>
                    <a:pt x="67" y="64"/>
                  </a:cubicBezTo>
                  <a:cubicBezTo>
                    <a:pt x="67" y="60"/>
                    <a:pt x="67" y="56"/>
                    <a:pt x="67" y="52"/>
                  </a:cubicBezTo>
                  <a:cubicBezTo>
                    <a:pt x="65" y="40"/>
                    <a:pt x="56" y="31"/>
                    <a:pt x="46" y="24"/>
                  </a:cubicBezTo>
                  <a:cubicBezTo>
                    <a:pt x="35" y="18"/>
                    <a:pt x="24" y="12"/>
                    <a:pt x="13" y="8"/>
                  </a:cubicBezTo>
                  <a:cubicBezTo>
                    <a:pt x="8" y="6"/>
                    <a:pt x="4" y="4"/>
                    <a:pt x="1" y="0"/>
                  </a:cubicBezTo>
                </a:path>
              </a:pathLst>
            </a:custGeom>
            <a:solidFill>
              <a:srgbClr val="A95D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4" name="ïŝḷîḍe"/>
            <p:cNvSpPr/>
            <p:nvPr/>
          </p:nvSpPr>
          <p:spPr bwMode="auto">
            <a:xfrm>
              <a:off x="7394576" y="2697163"/>
              <a:ext cx="269875" cy="257175"/>
            </a:xfrm>
            <a:custGeom>
              <a:avLst/>
              <a:gdLst>
                <a:gd name="T0" fmla="*/ 13 w 196"/>
                <a:gd name="T1" fmla="*/ 0 h 186"/>
                <a:gd name="T2" fmla="*/ 3 w 196"/>
                <a:gd name="T3" fmla="*/ 18 h 186"/>
                <a:gd name="T4" fmla="*/ 3 w 196"/>
                <a:gd name="T5" fmla="*/ 17 h 186"/>
                <a:gd name="T6" fmla="*/ 13 w 196"/>
                <a:gd name="T7" fmla="*/ 27 h 186"/>
                <a:gd name="T8" fmla="*/ 17 w 196"/>
                <a:gd name="T9" fmla="*/ 30 h 186"/>
                <a:gd name="T10" fmla="*/ 17 w 196"/>
                <a:gd name="T11" fmla="*/ 30 h 186"/>
                <a:gd name="T12" fmla="*/ 29 w 196"/>
                <a:gd name="T13" fmla="*/ 38 h 186"/>
                <a:gd name="T14" fmla="*/ 62 w 196"/>
                <a:gd name="T15" fmla="*/ 54 h 186"/>
                <a:gd name="T16" fmla="*/ 83 w 196"/>
                <a:gd name="T17" fmla="*/ 82 h 186"/>
                <a:gd name="T18" fmla="*/ 83 w 196"/>
                <a:gd name="T19" fmla="*/ 94 h 186"/>
                <a:gd name="T20" fmla="*/ 82 w 196"/>
                <a:gd name="T21" fmla="*/ 102 h 186"/>
                <a:gd name="T22" fmla="*/ 83 w 196"/>
                <a:gd name="T23" fmla="*/ 104 h 186"/>
                <a:gd name="T24" fmla="*/ 96 w 196"/>
                <a:gd name="T25" fmla="*/ 141 h 186"/>
                <a:gd name="T26" fmla="*/ 104 w 196"/>
                <a:gd name="T27" fmla="*/ 149 h 186"/>
                <a:gd name="T28" fmla="*/ 107 w 196"/>
                <a:gd name="T29" fmla="*/ 150 h 186"/>
                <a:gd name="T30" fmla="*/ 114 w 196"/>
                <a:gd name="T31" fmla="*/ 148 h 186"/>
                <a:gd name="T32" fmla="*/ 121 w 196"/>
                <a:gd name="T33" fmla="*/ 140 h 186"/>
                <a:gd name="T34" fmla="*/ 129 w 196"/>
                <a:gd name="T35" fmla="*/ 133 h 186"/>
                <a:gd name="T36" fmla="*/ 136 w 196"/>
                <a:gd name="T37" fmla="*/ 131 h 186"/>
                <a:gd name="T38" fmla="*/ 139 w 196"/>
                <a:gd name="T39" fmla="*/ 132 h 186"/>
                <a:gd name="T40" fmla="*/ 146 w 196"/>
                <a:gd name="T41" fmla="*/ 140 h 186"/>
                <a:gd name="T42" fmla="*/ 156 w 196"/>
                <a:gd name="T43" fmla="*/ 169 h 186"/>
                <a:gd name="T44" fmla="*/ 158 w 196"/>
                <a:gd name="T45" fmla="*/ 173 h 186"/>
                <a:gd name="T46" fmla="*/ 158 w 196"/>
                <a:gd name="T47" fmla="*/ 173 h 186"/>
                <a:gd name="T48" fmla="*/ 178 w 196"/>
                <a:gd name="T49" fmla="*/ 186 h 186"/>
                <a:gd name="T50" fmla="*/ 180 w 196"/>
                <a:gd name="T51" fmla="*/ 186 h 186"/>
                <a:gd name="T52" fmla="*/ 182 w 196"/>
                <a:gd name="T53" fmla="*/ 185 h 186"/>
                <a:gd name="T54" fmla="*/ 188 w 196"/>
                <a:gd name="T55" fmla="*/ 183 h 186"/>
                <a:gd name="T56" fmla="*/ 195 w 196"/>
                <a:gd name="T57" fmla="*/ 175 h 186"/>
                <a:gd name="T58" fmla="*/ 196 w 196"/>
                <a:gd name="T59" fmla="*/ 171 h 186"/>
                <a:gd name="T60" fmla="*/ 186 w 196"/>
                <a:gd name="T61" fmla="*/ 176 h 186"/>
                <a:gd name="T62" fmla="*/ 184 w 196"/>
                <a:gd name="T63" fmla="*/ 176 h 186"/>
                <a:gd name="T64" fmla="*/ 162 w 196"/>
                <a:gd name="T65" fmla="*/ 160 h 186"/>
                <a:gd name="T66" fmla="*/ 152 w 196"/>
                <a:gd name="T67" fmla="*/ 130 h 186"/>
                <a:gd name="T68" fmla="*/ 145 w 196"/>
                <a:gd name="T69" fmla="*/ 122 h 186"/>
                <a:gd name="T70" fmla="*/ 142 w 196"/>
                <a:gd name="T71" fmla="*/ 121 h 186"/>
                <a:gd name="T72" fmla="*/ 128 w 196"/>
                <a:gd name="T73" fmla="*/ 131 h 186"/>
                <a:gd name="T74" fmla="*/ 114 w 196"/>
                <a:gd name="T75" fmla="*/ 140 h 186"/>
                <a:gd name="T76" fmla="*/ 111 w 196"/>
                <a:gd name="T77" fmla="*/ 140 h 186"/>
                <a:gd name="T78" fmla="*/ 103 w 196"/>
                <a:gd name="T79" fmla="*/ 131 h 186"/>
                <a:gd name="T80" fmla="*/ 89 w 196"/>
                <a:gd name="T81" fmla="*/ 93 h 186"/>
                <a:gd name="T82" fmla="*/ 89 w 196"/>
                <a:gd name="T83" fmla="*/ 73 h 186"/>
                <a:gd name="T84" fmla="*/ 68 w 196"/>
                <a:gd name="T85" fmla="*/ 44 h 186"/>
                <a:gd name="T86" fmla="*/ 35 w 196"/>
                <a:gd name="T87" fmla="*/ 28 h 186"/>
                <a:gd name="T88" fmla="*/ 20 w 196"/>
                <a:gd name="T89" fmla="*/ 18 h 186"/>
                <a:gd name="T90" fmla="*/ 9 w 196"/>
                <a:gd name="T91" fmla="*/ 8 h 186"/>
                <a:gd name="T92" fmla="*/ 13 w 196"/>
                <a:gd name="T9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6" h="186">
                  <a:moveTo>
                    <a:pt x="13" y="0"/>
                  </a:moveTo>
                  <a:cubicBezTo>
                    <a:pt x="9" y="5"/>
                    <a:pt x="6" y="11"/>
                    <a:pt x="3" y="18"/>
                  </a:cubicBezTo>
                  <a:cubicBezTo>
                    <a:pt x="3" y="17"/>
                    <a:pt x="3" y="17"/>
                    <a:pt x="3" y="17"/>
                  </a:cubicBezTo>
                  <a:cubicBezTo>
                    <a:pt x="0" y="23"/>
                    <a:pt x="9" y="23"/>
                    <a:pt x="13" y="27"/>
                  </a:cubicBezTo>
                  <a:cubicBezTo>
                    <a:pt x="14" y="28"/>
                    <a:pt x="15" y="29"/>
                    <a:pt x="17" y="30"/>
                  </a:cubicBezTo>
                  <a:cubicBezTo>
                    <a:pt x="17" y="30"/>
                    <a:pt x="17" y="30"/>
                    <a:pt x="17" y="30"/>
                  </a:cubicBezTo>
                  <a:cubicBezTo>
                    <a:pt x="20" y="34"/>
                    <a:pt x="24" y="36"/>
                    <a:pt x="29" y="38"/>
                  </a:cubicBezTo>
                  <a:cubicBezTo>
                    <a:pt x="40" y="42"/>
                    <a:pt x="51" y="48"/>
                    <a:pt x="62" y="54"/>
                  </a:cubicBezTo>
                  <a:cubicBezTo>
                    <a:pt x="72" y="61"/>
                    <a:pt x="81" y="70"/>
                    <a:pt x="83" y="82"/>
                  </a:cubicBezTo>
                  <a:cubicBezTo>
                    <a:pt x="83" y="86"/>
                    <a:pt x="83" y="90"/>
                    <a:pt x="83" y="94"/>
                  </a:cubicBezTo>
                  <a:cubicBezTo>
                    <a:pt x="83" y="97"/>
                    <a:pt x="83" y="100"/>
                    <a:pt x="82" y="102"/>
                  </a:cubicBezTo>
                  <a:cubicBezTo>
                    <a:pt x="82" y="103"/>
                    <a:pt x="83" y="103"/>
                    <a:pt x="83" y="104"/>
                  </a:cubicBezTo>
                  <a:cubicBezTo>
                    <a:pt x="83" y="117"/>
                    <a:pt x="90" y="129"/>
                    <a:pt x="96" y="141"/>
                  </a:cubicBezTo>
                  <a:cubicBezTo>
                    <a:pt x="98" y="145"/>
                    <a:pt x="101" y="148"/>
                    <a:pt x="104" y="149"/>
                  </a:cubicBezTo>
                  <a:cubicBezTo>
                    <a:pt x="105" y="150"/>
                    <a:pt x="106" y="150"/>
                    <a:pt x="107" y="150"/>
                  </a:cubicBezTo>
                  <a:cubicBezTo>
                    <a:pt x="110" y="150"/>
                    <a:pt x="112" y="149"/>
                    <a:pt x="114" y="148"/>
                  </a:cubicBezTo>
                  <a:cubicBezTo>
                    <a:pt x="117" y="146"/>
                    <a:pt x="119" y="143"/>
                    <a:pt x="121" y="140"/>
                  </a:cubicBezTo>
                  <a:cubicBezTo>
                    <a:pt x="123" y="138"/>
                    <a:pt x="126" y="135"/>
                    <a:pt x="129" y="133"/>
                  </a:cubicBezTo>
                  <a:cubicBezTo>
                    <a:pt x="131" y="132"/>
                    <a:pt x="133" y="131"/>
                    <a:pt x="136" y="131"/>
                  </a:cubicBezTo>
                  <a:cubicBezTo>
                    <a:pt x="137" y="131"/>
                    <a:pt x="138" y="131"/>
                    <a:pt x="139" y="132"/>
                  </a:cubicBezTo>
                  <a:cubicBezTo>
                    <a:pt x="142" y="133"/>
                    <a:pt x="145" y="136"/>
                    <a:pt x="146" y="140"/>
                  </a:cubicBezTo>
                  <a:cubicBezTo>
                    <a:pt x="150" y="149"/>
                    <a:pt x="151" y="160"/>
                    <a:pt x="156" y="169"/>
                  </a:cubicBezTo>
                  <a:cubicBezTo>
                    <a:pt x="156" y="170"/>
                    <a:pt x="157" y="172"/>
                    <a:pt x="158" y="173"/>
                  </a:cubicBezTo>
                  <a:cubicBezTo>
                    <a:pt x="158" y="173"/>
                    <a:pt x="158" y="173"/>
                    <a:pt x="158" y="173"/>
                  </a:cubicBezTo>
                  <a:cubicBezTo>
                    <a:pt x="162" y="180"/>
                    <a:pt x="169" y="186"/>
                    <a:pt x="178" y="186"/>
                  </a:cubicBezTo>
                  <a:cubicBezTo>
                    <a:pt x="178" y="186"/>
                    <a:pt x="179" y="186"/>
                    <a:pt x="180" y="186"/>
                  </a:cubicBezTo>
                  <a:cubicBezTo>
                    <a:pt x="181" y="186"/>
                    <a:pt x="182" y="185"/>
                    <a:pt x="182" y="185"/>
                  </a:cubicBezTo>
                  <a:cubicBezTo>
                    <a:pt x="184" y="185"/>
                    <a:pt x="186" y="184"/>
                    <a:pt x="188" y="183"/>
                  </a:cubicBezTo>
                  <a:cubicBezTo>
                    <a:pt x="191" y="181"/>
                    <a:pt x="193" y="178"/>
                    <a:pt x="195" y="175"/>
                  </a:cubicBezTo>
                  <a:cubicBezTo>
                    <a:pt x="195" y="174"/>
                    <a:pt x="196" y="172"/>
                    <a:pt x="196" y="171"/>
                  </a:cubicBezTo>
                  <a:cubicBezTo>
                    <a:pt x="194" y="174"/>
                    <a:pt x="190" y="175"/>
                    <a:pt x="186" y="176"/>
                  </a:cubicBezTo>
                  <a:cubicBezTo>
                    <a:pt x="186" y="176"/>
                    <a:pt x="185" y="176"/>
                    <a:pt x="184" y="176"/>
                  </a:cubicBezTo>
                  <a:cubicBezTo>
                    <a:pt x="174" y="176"/>
                    <a:pt x="166" y="168"/>
                    <a:pt x="162" y="160"/>
                  </a:cubicBezTo>
                  <a:cubicBezTo>
                    <a:pt x="157" y="150"/>
                    <a:pt x="156" y="140"/>
                    <a:pt x="152" y="130"/>
                  </a:cubicBezTo>
                  <a:cubicBezTo>
                    <a:pt x="151" y="127"/>
                    <a:pt x="149" y="124"/>
                    <a:pt x="145" y="122"/>
                  </a:cubicBezTo>
                  <a:cubicBezTo>
                    <a:pt x="144" y="122"/>
                    <a:pt x="143" y="121"/>
                    <a:pt x="142" y="121"/>
                  </a:cubicBezTo>
                  <a:cubicBezTo>
                    <a:pt x="137" y="121"/>
                    <a:pt x="132" y="126"/>
                    <a:pt x="128" y="131"/>
                  </a:cubicBezTo>
                  <a:cubicBezTo>
                    <a:pt x="124" y="135"/>
                    <a:pt x="119" y="140"/>
                    <a:pt x="114" y="140"/>
                  </a:cubicBezTo>
                  <a:cubicBezTo>
                    <a:pt x="113" y="140"/>
                    <a:pt x="112" y="140"/>
                    <a:pt x="111" y="140"/>
                  </a:cubicBezTo>
                  <a:cubicBezTo>
                    <a:pt x="107" y="138"/>
                    <a:pt x="104" y="135"/>
                    <a:pt x="103" y="131"/>
                  </a:cubicBezTo>
                  <a:cubicBezTo>
                    <a:pt x="96" y="119"/>
                    <a:pt x="89" y="107"/>
                    <a:pt x="89" y="93"/>
                  </a:cubicBezTo>
                  <a:cubicBezTo>
                    <a:pt x="89" y="86"/>
                    <a:pt x="89" y="79"/>
                    <a:pt x="89" y="73"/>
                  </a:cubicBezTo>
                  <a:cubicBezTo>
                    <a:pt x="87" y="61"/>
                    <a:pt x="78" y="51"/>
                    <a:pt x="68" y="44"/>
                  </a:cubicBezTo>
                  <a:cubicBezTo>
                    <a:pt x="58" y="38"/>
                    <a:pt x="46" y="34"/>
                    <a:pt x="35" y="28"/>
                  </a:cubicBezTo>
                  <a:cubicBezTo>
                    <a:pt x="29" y="26"/>
                    <a:pt x="24" y="22"/>
                    <a:pt x="20" y="18"/>
                  </a:cubicBezTo>
                  <a:cubicBezTo>
                    <a:pt x="16" y="13"/>
                    <a:pt x="6" y="14"/>
                    <a:pt x="9" y="8"/>
                  </a:cubicBezTo>
                  <a:cubicBezTo>
                    <a:pt x="10" y="5"/>
                    <a:pt x="12" y="2"/>
                    <a:pt x="13" y="0"/>
                  </a:cubicBezTo>
                </a:path>
              </a:pathLst>
            </a:custGeom>
            <a:solidFill>
              <a:srgbClr val="5B3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5" name="îSḻîḋè"/>
            <p:cNvSpPr/>
            <p:nvPr/>
          </p:nvSpPr>
          <p:spPr bwMode="auto">
            <a:xfrm>
              <a:off x="7467601" y="2974976"/>
              <a:ext cx="211138" cy="33338"/>
            </a:xfrm>
            <a:custGeom>
              <a:avLst/>
              <a:gdLst>
                <a:gd name="T0" fmla="*/ 153 w 153"/>
                <a:gd name="T1" fmla="*/ 0 h 25"/>
                <a:gd name="T2" fmla="*/ 0 w 153"/>
                <a:gd name="T3" fmla="*/ 25 h 25"/>
                <a:gd name="T4" fmla="*/ 59 w 153"/>
                <a:gd name="T5" fmla="*/ 23 h 25"/>
                <a:gd name="T6" fmla="*/ 77 w 153"/>
                <a:gd name="T7" fmla="*/ 23 h 25"/>
                <a:gd name="T8" fmla="*/ 79 w 153"/>
                <a:gd name="T9" fmla="*/ 23 h 25"/>
                <a:gd name="T10" fmla="*/ 153 w 153"/>
                <a:gd name="T11" fmla="*/ 0 h 25"/>
              </a:gdLst>
              <a:ahLst/>
              <a:cxnLst>
                <a:cxn ang="0">
                  <a:pos x="T0" y="T1"/>
                </a:cxn>
                <a:cxn ang="0">
                  <a:pos x="T2" y="T3"/>
                </a:cxn>
                <a:cxn ang="0">
                  <a:pos x="T4" y="T5"/>
                </a:cxn>
                <a:cxn ang="0">
                  <a:pos x="T6" y="T7"/>
                </a:cxn>
                <a:cxn ang="0">
                  <a:pos x="T8" y="T9"/>
                </a:cxn>
                <a:cxn ang="0">
                  <a:pos x="T10" y="T11"/>
                </a:cxn>
              </a:cxnLst>
              <a:rect l="0" t="0" r="r" b="b"/>
              <a:pathLst>
                <a:path w="153" h="25">
                  <a:moveTo>
                    <a:pt x="153" y="0"/>
                  </a:moveTo>
                  <a:cubicBezTo>
                    <a:pt x="0" y="25"/>
                    <a:pt x="0" y="25"/>
                    <a:pt x="0" y="25"/>
                  </a:cubicBezTo>
                  <a:cubicBezTo>
                    <a:pt x="0" y="25"/>
                    <a:pt x="31" y="23"/>
                    <a:pt x="59" y="23"/>
                  </a:cubicBezTo>
                  <a:cubicBezTo>
                    <a:pt x="65" y="23"/>
                    <a:pt x="71" y="23"/>
                    <a:pt x="77" y="23"/>
                  </a:cubicBezTo>
                  <a:cubicBezTo>
                    <a:pt x="78" y="23"/>
                    <a:pt x="78" y="23"/>
                    <a:pt x="79" y="23"/>
                  </a:cubicBezTo>
                  <a:cubicBezTo>
                    <a:pt x="110" y="23"/>
                    <a:pt x="153" y="0"/>
                    <a:pt x="153" y="0"/>
                  </a:cubicBezTo>
                </a:path>
              </a:pathLst>
            </a:custGeom>
            <a:solidFill>
              <a:srgbClr val="C6CF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6" name="îsľîde"/>
            <p:cNvSpPr/>
            <p:nvPr/>
          </p:nvSpPr>
          <p:spPr bwMode="auto">
            <a:xfrm>
              <a:off x="3919538" y="2954338"/>
              <a:ext cx="98425" cy="152400"/>
            </a:xfrm>
            <a:prstGeom prst="rect">
              <a:avLst/>
            </a:prstGeom>
            <a:solidFill>
              <a:srgbClr val="965D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487" name="iśļïḓe"/>
            <p:cNvSpPr/>
            <p:nvPr/>
          </p:nvSpPr>
          <p:spPr bwMode="auto">
            <a:xfrm>
              <a:off x="3919538" y="2954338"/>
              <a:ext cx="98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488" name="ïṡļïḍe"/>
            <p:cNvSpPr/>
            <p:nvPr/>
          </p:nvSpPr>
          <p:spPr bwMode="auto">
            <a:xfrm>
              <a:off x="3981451" y="30543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8754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9" name="íṣḻíḋe"/>
            <p:cNvSpPr/>
            <p:nvPr/>
          </p:nvSpPr>
          <p:spPr bwMode="auto">
            <a:xfrm>
              <a:off x="3671888" y="5008563"/>
              <a:ext cx="87313" cy="119063"/>
            </a:xfrm>
            <a:prstGeom prst="rect">
              <a:avLst/>
            </a:prstGeom>
            <a:solidFill>
              <a:srgbClr val="E8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490" name="íṡļíḋé"/>
            <p:cNvSpPr/>
            <p:nvPr/>
          </p:nvSpPr>
          <p:spPr bwMode="auto">
            <a:xfrm>
              <a:off x="3671888" y="5008563"/>
              <a:ext cx="8731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491" name="ïṩ1ïďe"/>
            <p:cNvSpPr/>
            <p:nvPr/>
          </p:nvSpPr>
          <p:spPr bwMode="auto">
            <a:xfrm>
              <a:off x="3921126" y="2951163"/>
              <a:ext cx="228600" cy="150813"/>
            </a:xfrm>
            <a:custGeom>
              <a:avLst/>
              <a:gdLst>
                <a:gd name="T0" fmla="*/ 7 w 166"/>
                <a:gd name="T1" fmla="*/ 4 h 110"/>
                <a:gd name="T2" fmla="*/ 44 w 166"/>
                <a:gd name="T3" fmla="*/ 75 h 110"/>
                <a:gd name="T4" fmla="*/ 29 w 166"/>
                <a:gd name="T5" fmla="*/ 110 h 110"/>
                <a:gd name="T6" fmla="*/ 45 w 166"/>
                <a:gd name="T7" fmla="*/ 109 h 110"/>
                <a:gd name="T8" fmla="*/ 75 w 166"/>
                <a:gd name="T9" fmla="*/ 104 h 110"/>
                <a:gd name="T10" fmla="*/ 104 w 166"/>
                <a:gd name="T11" fmla="*/ 100 h 110"/>
                <a:gd name="T12" fmla="*/ 145 w 166"/>
                <a:gd name="T13" fmla="*/ 84 h 110"/>
                <a:gd name="T14" fmla="*/ 142 w 166"/>
                <a:gd name="T15" fmla="*/ 71 h 110"/>
                <a:gd name="T16" fmla="*/ 151 w 166"/>
                <a:gd name="T17" fmla="*/ 40 h 110"/>
                <a:gd name="T18" fmla="*/ 155 w 166"/>
                <a:gd name="T19" fmla="*/ 31 h 110"/>
                <a:gd name="T20" fmla="*/ 166 w 166"/>
                <a:gd name="T21" fmla="*/ 7 h 110"/>
                <a:gd name="T22" fmla="*/ 66 w 166"/>
                <a:gd name="T23" fmla="*/ 1 h 110"/>
                <a:gd name="T24" fmla="*/ 25 w 166"/>
                <a:gd name="T25" fmla="*/ 0 h 110"/>
                <a:gd name="T26" fmla="*/ 21 w 166"/>
                <a:gd name="T27" fmla="*/ 0 h 110"/>
                <a:gd name="T28" fmla="*/ 7 w 166"/>
                <a:gd name="T29"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10">
                  <a:moveTo>
                    <a:pt x="7" y="4"/>
                  </a:moveTo>
                  <a:cubicBezTo>
                    <a:pt x="24" y="10"/>
                    <a:pt x="44" y="45"/>
                    <a:pt x="44" y="75"/>
                  </a:cubicBezTo>
                  <a:cubicBezTo>
                    <a:pt x="45" y="88"/>
                    <a:pt x="29" y="110"/>
                    <a:pt x="29" y="110"/>
                  </a:cubicBezTo>
                  <a:cubicBezTo>
                    <a:pt x="45" y="109"/>
                    <a:pt x="45" y="109"/>
                    <a:pt x="45" y="109"/>
                  </a:cubicBezTo>
                  <a:cubicBezTo>
                    <a:pt x="54" y="108"/>
                    <a:pt x="64" y="106"/>
                    <a:pt x="75" y="104"/>
                  </a:cubicBezTo>
                  <a:cubicBezTo>
                    <a:pt x="85" y="103"/>
                    <a:pt x="95" y="101"/>
                    <a:pt x="104" y="100"/>
                  </a:cubicBezTo>
                  <a:cubicBezTo>
                    <a:pt x="130" y="95"/>
                    <a:pt x="150" y="89"/>
                    <a:pt x="145" y="84"/>
                  </a:cubicBezTo>
                  <a:cubicBezTo>
                    <a:pt x="142" y="82"/>
                    <a:pt x="141" y="77"/>
                    <a:pt x="142" y="71"/>
                  </a:cubicBezTo>
                  <a:cubicBezTo>
                    <a:pt x="144" y="60"/>
                    <a:pt x="147" y="50"/>
                    <a:pt x="151" y="40"/>
                  </a:cubicBezTo>
                  <a:cubicBezTo>
                    <a:pt x="152" y="37"/>
                    <a:pt x="153" y="34"/>
                    <a:pt x="155" y="31"/>
                  </a:cubicBezTo>
                  <a:cubicBezTo>
                    <a:pt x="161" y="18"/>
                    <a:pt x="166" y="7"/>
                    <a:pt x="166" y="7"/>
                  </a:cubicBezTo>
                  <a:cubicBezTo>
                    <a:pt x="166" y="7"/>
                    <a:pt x="112" y="3"/>
                    <a:pt x="66" y="1"/>
                  </a:cubicBezTo>
                  <a:cubicBezTo>
                    <a:pt x="51" y="1"/>
                    <a:pt x="36" y="0"/>
                    <a:pt x="25" y="0"/>
                  </a:cubicBezTo>
                  <a:cubicBezTo>
                    <a:pt x="21" y="0"/>
                    <a:pt x="21" y="0"/>
                    <a:pt x="21" y="0"/>
                  </a:cubicBezTo>
                  <a:cubicBezTo>
                    <a:pt x="7" y="0"/>
                    <a:pt x="0" y="1"/>
                    <a:pt x="7" y="4"/>
                  </a:cubicBezTo>
                </a:path>
              </a:pathLst>
            </a:custGeom>
            <a:solidFill>
              <a:srgbClr val="FFC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2" name="ïšlîďé"/>
            <p:cNvSpPr/>
            <p:nvPr/>
          </p:nvSpPr>
          <p:spPr bwMode="auto">
            <a:xfrm>
              <a:off x="3711576" y="3987801"/>
              <a:ext cx="533400" cy="1076325"/>
            </a:xfrm>
            <a:custGeom>
              <a:avLst/>
              <a:gdLst>
                <a:gd name="T0" fmla="*/ 387 w 387"/>
                <a:gd name="T1" fmla="*/ 0 h 782"/>
                <a:gd name="T2" fmla="*/ 349 w 387"/>
                <a:gd name="T3" fmla="*/ 209 h 782"/>
                <a:gd name="T4" fmla="*/ 281 w 387"/>
                <a:gd name="T5" fmla="*/ 397 h 782"/>
                <a:gd name="T6" fmla="*/ 247 w 387"/>
                <a:gd name="T7" fmla="*/ 474 h 782"/>
                <a:gd name="T8" fmla="*/ 228 w 387"/>
                <a:gd name="T9" fmla="*/ 513 h 782"/>
                <a:gd name="T10" fmla="*/ 162 w 387"/>
                <a:gd name="T11" fmla="*/ 653 h 782"/>
                <a:gd name="T12" fmla="*/ 124 w 387"/>
                <a:gd name="T13" fmla="*/ 738 h 782"/>
                <a:gd name="T14" fmla="*/ 11 w 387"/>
                <a:gd name="T15" fmla="*/ 776 h 782"/>
                <a:gd name="T16" fmla="*/ 32 w 387"/>
                <a:gd name="T17" fmla="*/ 660 h 782"/>
                <a:gd name="T18" fmla="*/ 67 w 387"/>
                <a:gd name="T19" fmla="*/ 483 h 782"/>
                <a:gd name="T20" fmla="*/ 136 w 387"/>
                <a:gd name="T21" fmla="*/ 361 h 782"/>
                <a:gd name="T22" fmla="*/ 145 w 387"/>
                <a:gd name="T23" fmla="*/ 225 h 782"/>
                <a:gd name="T24" fmla="*/ 165 w 387"/>
                <a:gd name="T25" fmla="*/ 141 h 782"/>
                <a:gd name="T26" fmla="*/ 164 w 387"/>
                <a:gd name="T27" fmla="*/ 58 h 782"/>
                <a:gd name="T28" fmla="*/ 387 w 387"/>
                <a:gd name="T29"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782">
                  <a:moveTo>
                    <a:pt x="387" y="0"/>
                  </a:moveTo>
                  <a:cubicBezTo>
                    <a:pt x="387" y="0"/>
                    <a:pt x="379" y="145"/>
                    <a:pt x="349" y="209"/>
                  </a:cubicBezTo>
                  <a:cubicBezTo>
                    <a:pt x="320" y="273"/>
                    <a:pt x="281" y="397"/>
                    <a:pt x="281" y="397"/>
                  </a:cubicBezTo>
                  <a:cubicBezTo>
                    <a:pt x="281" y="397"/>
                    <a:pt x="264" y="449"/>
                    <a:pt x="247" y="474"/>
                  </a:cubicBezTo>
                  <a:cubicBezTo>
                    <a:pt x="230" y="498"/>
                    <a:pt x="229" y="508"/>
                    <a:pt x="228" y="513"/>
                  </a:cubicBezTo>
                  <a:cubicBezTo>
                    <a:pt x="227" y="519"/>
                    <a:pt x="186" y="625"/>
                    <a:pt x="162" y="653"/>
                  </a:cubicBezTo>
                  <a:cubicBezTo>
                    <a:pt x="139" y="681"/>
                    <a:pt x="124" y="738"/>
                    <a:pt x="124" y="738"/>
                  </a:cubicBezTo>
                  <a:cubicBezTo>
                    <a:pt x="124" y="738"/>
                    <a:pt x="22" y="782"/>
                    <a:pt x="11" y="776"/>
                  </a:cubicBezTo>
                  <a:cubicBezTo>
                    <a:pt x="0" y="771"/>
                    <a:pt x="32" y="660"/>
                    <a:pt x="32" y="660"/>
                  </a:cubicBezTo>
                  <a:cubicBezTo>
                    <a:pt x="32" y="660"/>
                    <a:pt x="22" y="529"/>
                    <a:pt x="67" y="483"/>
                  </a:cubicBezTo>
                  <a:cubicBezTo>
                    <a:pt x="112" y="437"/>
                    <a:pt x="136" y="361"/>
                    <a:pt x="136" y="361"/>
                  </a:cubicBezTo>
                  <a:cubicBezTo>
                    <a:pt x="136" y="361"/>
                    <a:pt x="143" y="244"/>
                    <a:pt x="145" y="225"/>
                  </a:cubicBezTo>
                  <a:cubicBezTo>
                    <a:pt x="147" y="206"/>
                    <a:pt x="165" y="141"/>
                    <a:pt x="165" y="141"/>
                  </a:cubicBezTo>
                  <a:cubicBezTo>
                    <a:pt x="165" y="141"/>
                    <a:pt x="170" y="71"/>
                    <a:pt x="164" y="58"/>
                  </a:cubicBezTo>
                  <a:cubicBezTo>
                    <a:pt x="158" y="44"/>
                    <a:pt x="387" y="0"/>
                    <a:pt x="387" y="0"/>
                  </a:cubicBezTo>
                </a:path>
              </a:pathLst>
            </a:custGeom>
            <a:solidFill>
              <a:srgbClr val="575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3" name="isḻîḓe"/>
            <p:cNvSpPr/>
            <p:nvPr/>
          </p:nvSpPr>
          <p:spPr bwMode="auto">
            <a:xfrm>
              <a:off x="3825876" y="4048126"/>
              <a:ext cx="414338" cy="962025"/>
            </a:xfrm>
            <a:custGeom>
              <a:avLst/>
              <a:gdLst>
                <a:gd name="T0" fmla="*/ 257 w 300"/>
                <a:gd name="T1" fmla="*/ 0 h 699"/>
                <a:gd name="T2" fmla="*/ 256 w 300"/>
                <a:gd name="T3" fmla="*/ 7 h 699"/>
                <a:gd name="T4" fmla="*/ 256 w 300"/>
                <a:gd name="T5" fmla="*/ 7 h 699"/>
                <a:gd name="T6" fmla="*/ 221 w 300"/>
                <a:gd name="T7" fmla="*/ 182 h 699"/>
                <a:gd name="T8" fmla="*/ 152 w 300"/>
                <a:gd name="T9" fmla="*/ 370 h 699"/>
                <a:gd name="T10" fmla="*/ 118 w 300"/>
                <a:gd name="T11" fmla="*/ 446 h 699"/>
                <a:gd name="T12" fmla="*/ 99 w 300"/>
                <a:gd name="T13" fmla="*/ 486 h 699"/>
                <a:gd name="T14" fmla="*/ 33 w 300"/>
                <a:gd name="T15" fmla="*/ 626 h 699"/>
                <a:gd name="T16" fmla="*/ 0 w 300"/>
                <a:gd name="T17" fmla="*/ 694 h 699"/>
                <a:gd name="T18" fmla="*/ 25 w 300"/>
                <a:gd name="T19" fmla="*/ 685 h 699"/>
                <a:gd name="T20" fmla="*/ 30 w 300"/>
                <a:gd name="T21" fmla="*/ 688 h 699"/>
                <a:gd name="T22" fmla="*/ 31 w 300"/>
                <a:gd name="T23" fmla="*/ 699 h 699"/>
                <a:gd name="T24" fmla="*/ 41 w 300"/>
                <a:gd name="T25" fmla="*/ 694 h 699"/>
                <a:gd name="T26" fmla="*/ 79 w 300"/>
                <a:gd name="T27" fmla="*/ 609 h 699"/>
                <a:gd name="T28" fmla="*/ 145 w 300"/>
                <a:gd name="T29" fmla="*/ 469 h 699"/>
                <a:gd name="T30" fmla="*/ 164 w 300"/>
                <a:gd name="T31" fmla="*/ 430 h 699"/>
                <a:gd name="T32" fmla="*/ 198 w 300"/>
                <a:gd name="T33" fmla="*/ 353 h 699"/>
                <a:gd name="T34" fmla="*/ 266 w 300"/>
                <a:gd name="T35" fmla="*/ 165 h 699"/>
                <a:gd name="T36" fmla="*/ 300 w 300"/>
                <a:gd name="T37" fmla="*/ 9 h 699"/>
                <a:gd name="T38" fmla="*/ 257 w 300"/>
                <a:gd name="T39"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0" h="699">
                  <a:moveTo>
                    <a:pt x="257" y="0"/>
                  </a:moveTo>
                  <a:cubicBezTo>
                    <a:pt x="256" y="2"/>
                    <a:pt x="256" y="4"/>
                    <a:pt x="256" y="7"/>
                  </a:cubicBezTo>
                  <a:cubicBezTo>
                    <a:pt x="256" y="7"/>
                    <a:pt x="256" y="7"/>
                    <a:pt x="256" y="7"/>
                  </a:cubicBezTo>
                  <a:cubicBezTo>
                    <a:pt x="251" y="54"/>
                    <a:pt x="241" y="137"/>
                    <a:pt x="221" y="182"/>
                  </a:cubicBezTo>
                  <a:cubicBezTo>
                    <a:pt x="191" y="245"/>
                    <a:pt x="152" y="370"/>
                    <a:pt x="152" y="370"/>
                  </a:cubicBezTo>
                  <a:cubicBezTo>
                    <a:pt x="152" y="370"/>
                    <a:pt x="135" y="422"/>
                    <a:pt x="118" y="446"/>
                  </a:cubicBezTo>
                  <a:cubicBezTo>
                    <a:pt x="101" y="471"/>
                    <a:pt x="100" y="481"/>
                    <a:pt x="99" y="486"/>
                  </a:cubicBezTo>
                  <a:cubicBezTo>
                    <a:pt x="98" y="491"/>
                    <a:pt x="57" y="598"/>
                    <a:pt x="33" y="626"/>
                  </a:cubicBezTo>
                  <a:cubicBezTo>
                    <a:pt x="18" y="644"/>
                    <a:pt x="7" y="675"/>
                    <a:pt x="0" y="694"/>
                  </a:cubicBezTo>
                  <a:cubicBezTo>
                    <a:pt x="11" y="689"/>
                    <a:pt x="20" y="685"/>
                    <a:pt x="25" y="685"/>
                  </a:cubicBezTo>
                  <a:cubicBezTo>
                    <a:pt x="28" y="685"/>
                    <a:pt x="30" y="686"/>
                    <a:pt x="30" y="688"/>
                  </a:cubicBezTo>
                  <a:cubicBezTo>
                    <a:pt x="31" y="699"/>
                    <a:pt x="31" y="699"/>
                    <a:pt x="31" y="699"/>
                  </a:cubicBezTo>
                  <a:cubicBezTo>
                    <a:pt x="37" y="696"/>
                    <a:pt x="41" y="694"/>
                    <a:pt x="41" y="694"/>
                  </a:cubicBezTo>
                  <a:cubicBezTo>
                    <a:pt x="41" y="694"/>
                    <a:pt x="56" y="637"/>
                    <a:pt x="79" y="609"/>
                  </a:cubicBezTo>
                  <a:cubicBezTo>
                    <a:pt x="103" y="581"/>
                    <a:pt x="144" y="475"/>
                    <a:pt x="145" y="469"/>
                  </a:cubicBezTo>
                  <a:cubicBezTo>
                    <a:pt x="146" y="464"/>
                    <a:pt x="147" y="454"/>
                    <a:pt x="164" y="430"/>
                  </a:cubicBezTo>
                  <a:cubicBezTo>
                    <a:pt x="181" y="405"/>
                    <a:pt x="198" y="353"/>
                    <a:pt x="198" y="353"/>
                  </a:cubicBezTo>
                  <a:cubicBezTo>
                    <a:pt x="198" y="353"/>
                    <a:pt x="237" y="229"/>
                    <a:pt x="266" y="165"/>
                  </a:cubicBezTo>
                  <a:cubicBezTo>
                    <a:pt x="285" y="126"/>
                    <a:pt x="295" y="57"/>
                    <a:pt x="300" y="9"/>
                  </a:cubicBezTo>
                  <a:cubicBezTo>
                    <a:pt x="290" y="6"/>
                    <a:pt x="275" y="2"/>
                    <a:pt x="257" y="0"/>
                  </a:cubicBezTo>
                </a:path>
              </a:pathLst>
            </a:custGeom>
            <a:solidFill>
              <a:srgbClr val="5355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4" name="îṧļïḋé"/>
            <p:cNvSpPr/>
            <p:nvPr/>
          </p:nvSpPr>
          <p:spPr bwMode="auto">
            <a:xfrm>
              <a:off x="3659188" y="4965701"/>
              <a:ext cx="425450" cy="333375"/>
            </a:xfrm>
            <a:custGeom>
              <a:avLst/>
              <a:gdLst>
                <a:gd name="T0" fmla="*/ 151 w 309"/>
                <a:gd name="T1" fmla="*/ 22 h 242"/>
                <a:gd name="T2" fmla="*/ 153 w 309"/>
                <a:gd name="T3" fmla="*/ 100 h 242"/>
                <a:gd name="T4" fmla="*/ 156 w 309"/>
                <a:gd name="T5" fmla="*/ 138 h 242"/>
                <a:gd name="T6" fmla="*/ 195 w 309"/>
                <a:gd name="T7" fmla="*/ 172 h 242"/>
                <a:gd name="T8" fmla="*/ 299 w 309"/>
                <a:gd name="T9" fmla="*/ 178 h 242"/>
                <a:gd name="T10" fmla="*/ 191 w 309"/>
                <a:gd name="T11" fmla="*/ 236 h 242"/>
                <a:gd name="T12" fmla="*/ 17 w 309"/>
                <a:gd name="T13" fmla="*/ 242 h 242"/>
                <a:gd name="T14" fmla="*/ 8 w 309"/>
                <a:gd name="T15" fmla="*/ 204 h 242"/>
                <a:gd name="T16" fmla="*/ 20 w 309"/>
                <a:gd name="T17" fmla="*/ 95 h 242"/>
                <a:gd name="T18" fmla="*/ 151 w 309"/>
                <a:gd name="T19" fmla="*/ 2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242">
                  <a:moveTo>
                    <a:pt x="151" y="22"/>
                  </a:moveTo>
                  <a:cubicBezTo>
                    <a:pt x="153" y="100"/>
                    <a:pt x="153" y="100"/>
                    <a:pt x="153" y="100"/>
                  </a:cubicBezTo>
                  <a:cubicBezTo>
                    <a:pt x="153" y="100"/>
                    <a:pt x="145" y="124"/>
                    <a:pt x="156" y="138"/>
                  </a:cubicBezTo>
                  <a:cubicBezTo>
                    <a:pt x="168" y="153"/>
                    <a:pt x="170" y="172"/>
                    <a:pt x="195" y="172"/>
                  </a:cubicBezTo>
                  <a:cubicBezTo>
                    <a:pt x="219" y="172"/>
                    <a:pt x="309" y="153"/>
                    <a:pt x="299" y="178"/>
                  </a:cubicBezTo>
                  <a:cubicBezTo>
                    <a:pt x="289" y="203"/>
                    <a:pt x="205" y="236"/>
                    <a:pt x="191" y="236"/>
                  </a:cubicBezTo>
                  <a:cubicBezTo>
                    <a:pt x="177" y="237"/>
                    <a:pt x="17" y="242"/>
                    <a:pt x="17" y="242"/>
                  </a:cubicBezTo>
                  <a:cubicBezTo>
                    <a:pt x="17" y="242"/>
                    <a:pt x="0" y="221"/>
                    <a:pt x="8" y="204"/>
                  </a:cubicBezTo>
                  <a:cubicBezTo>
                    <a:pt x="15" y="186"/>
                    <a:pt x="20" y="95"/>
                    <a:pt x="20" y="95"/>
                  </a:cubicBezTo>
                  <a:cubicBezTo>
                    <a:pt x="20" y="95"/>
                    <a:pt x="145" y="0"/>
                    <a:pt x="151" y="22"/>
                  </a:cubicBezTo>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5" name="íSḷídé"/>
            <p:cNvSpPr/>
            <p:nvPr/>
          </p:nvSpPr>
          <p:spPr bwMode="auto">
            <a:xfrm>
              <a:off x="3863976" y="5010151"/>
              <a:ext cx="7938" cy="136525"/>
            </a:xfrm>
            <a:custGeom>
              <a:avLst/>
              <a:gdLst>
                <a:gd name="T0" fmla="*/ 4 w 6"/>
                <a:gd name="T1" fmla="*/ 0 h 99"/>
                <a:gd name="T2" fmla="*/ 3 w 6"/>
                <a:gd name="T3" fmla="*/ 0 h 99"/>
                <a:gd name="T4" fmla="*/ 5 w 6"/>
                <a:gd name="T5" fmla="*/ 68 h 99"/>
                <a:gd name="T6" fmla="*/ 4 w 6"/>
                <a:gd name="T7" fmla="*/ 99 h 99"/>
                <a:gd name="T8" fmla="*/ 5 w 6"/>
                <a:gd name="T9" fmla="*/ 99 h 99"/>
                <a:gd name="T10" fmla="*/ 6 w 6"/>
                <a:gd name="T11" fmla="*/ 67 h 99"/>
                <a:gd name="T12" fmla="*/ 4 w 6"/>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6" h="99">
                  <a:moveTo>
                    <a:pt x="4" y="0"/>
                  </a:moveTo>
                  <a:cubicBezTo>
                    <a:pt x="3" y="0"/>
                    <a:pt x="3" y="0"/>
                    <a:pt x="3" y="0"/>
                  </a:cubicBezTo>
                  <a:cubicBezTo>
                    <a:pt x="5" y="68"/>
                    <a:pt x="5" y="68"/>
                    <a:pt x="5" y="68"/>
                  </a:cubicBezTo>
                  <a:cubicBezTo>
                    <a:pt x="5" y="68"/>
                    <a:pt x="0" y="85"/>
                    <a:pt x="4" y="99"/>
                  </a:cubicBezTo>
                  <a:cubicBezTo>
                    <a:pt x="5" y="99"/>
                    <a:pt x="5" y="99"/>
                    <a:pt x="5" y="99"/>
                  </a:cubicBezTo>
                  <a:cubicBezTo>
                    <a:pt x="0" y="85"/>
                    <a:pt x="6" y="67"/>
                    <a:pt x="6" y="67"/>
                  </a:cubicBezTo>
                  <a:cubicBezTo>
                    <a:pt x="4" y="0"/>
                    <a:pt x="4" y="0"/>
                    <a:pt x="4"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6" name="îṧḻïďè"/>
            <p:cNvSpPr/>
            <p:nvPr/>
          </p:nvSpPr>
          <p:spPr bwMode="auto">
            <a:xfrm>
              <a:off x="3868738" y="5146676"/>
              <a:ext cx="207963" cy="76200"/>
            </a:xfrm>
            <a:custGeom>
              <a:avLst/>
              <a:gdLst>
                <a:gd name="T0" fmla="*/ 1 w 151"/>
                <a:gd name="T1" fmla="*/ 0 h 56"/>
                <a:gd name="T2" fmla="*/ 0 w 151"/>
                <a:gd name="T3" fmla="*/ 0 h 56"/>
                <a:gd name="T4" fmla="*/ 4 w 151"/>
                <a:gd name="T5" fmla="*/ 7 h 56"/>
                <a:gd name="T6" fmla="*/ 43 w 151"/>
                <a:gd name="T7" fmla="*/ 41 h 56"/>
                <a:gd name="T8" fmla="*/ 121 w 151"/>
                <a:gd name="T9" fmla="*/ 34 h 56"/>
                <a:gd name="T10" fmla="*/ 147 w 151"/>
                <a:gd name="T11" fmla="*/ 47 h 56"/>
                <a:gd name="T12" fmla="*/ 140 w 151"/>
                <a:gd name="T13" fmla="*/ 56 h 56"/>
                <a:gd name="T14" fmla="*/ 147 w 151"/>
                <a:gd name="T15" fmla="*/ 46 h 56"/>
                <a:gd name="T16" fmla="*/ 122 w 151"/>
                <a:gd name="T17" fmla="*/ 33 h 56"/>
                <a:gd name="T18" fmla="*/ 43 w 151"/>
                <a:gd name="T19" fmla="*/ 40 h 56"/>
                <a:gd name="T20" fmla="*/ 5 w 151"/>
                <a:gd name="T21" fmla="*/ 7 h 56"/>
                <a:gd name="T22" fmla="*/ 1 w 151"/>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56">
                  <a:moveTo>
                    <a:pt x="1" y="0"/>
                  </a:moveTo>
                  <a:cubicBezTo>
                    <a:pt x="1" y="0"/>
                    <a:pt x="1" y="0"/>
                    <a:pt x="0" y="0"/>
                  </a:cubicBezTo>
                  <a:cubicBezTo>
                    <a:pt x="1" y="2"/>
                    <a:pt x="3" y="5"/>
                    <a:pt x="4" y="7"/>
                  </a:cubicBezTo>
                  <a:cubicBezTo>
                    <a:pt x="16" y="22"/>
                    <a:pt x="18" y="41"/>
                    <a:pt x="43" y="41"/>
                  </a:cubicBezTo>
                  <a:cubicBezTo>
                    <a:pt x="57" y="41"/>
                    <a:pt x="95" y="34"/>
                    <a:pt x="121" y="34"/>
                  </a:cubicBezTo>
                  <a:cubicBezTo>
                    <a:pt x="139" y="34"/>
                    <a:pt x="151" y="37"/>
                    <a:pt x="147" y="47"/>
                  </a:cubicBezTo>
                  <a:cubicBezTo>
                    <a:pt x="145" y="50"/>
                    <a:pt x="143" y="53"/>
                    <a:pt x="140" y="56"/>
                  </a:cubicBezTo>
                  <a:cubicBezTo>
                    <a:pt x="143" y="53"/>
                    <a:pt x="146" y="50"/>
                    <a:pt x="147" y="46"/>
                  </a:cubicBezTo>
                  <a:cubicBezTo>
                    <a:pt x="151" y="36"/>
                    <a:pt x="139" y="33"/>
                    <a:pt x="122" y="33"/>
                  </a:cubicBezTo>
                  <a:cubicBezTo>
                    <a:pt x="96" y="33"/>
                    <a:pt x="58" y="40"/>
                    <a:pt x="43" y="40"/>
                  </a:cubicBezTo>
                  <a:cubicBezTo>
                    <a:pt x="19" y="40"/>
                    <a:pt x="16" y="21"/>
                    <a:pt x="5" y="7"/>
                  </a:cubicBezTo>
                  <a:cubicBezTo>
                    <a:pt x="3" y="4"/>
                    <a:pt x="2" y="2"/>
                    <a:pt x="1" y="0"/>
                  </a:cubicBezTo>
                </a:path>
              </a:pathLst>
            </a:custGeom>
            <a:solidFill>
              <a:srgbClr val="DFE6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7" name="ïšľídé"/>
            <p:cNvSpPr/>
            <p:nvPr/>
          </p:nvSpPr>
          <p:spPr bwMode="auto">
            <a:xfrm>
              <a:off x="3825876" y="4991101"/>
              <a:ext cx="42863" cy="19050"/>
            </a:xfrm>
            <a:custGeom>
              <a:avLst/>
              <a:gdLst>
                <a:gd name="T0" fmla="*/ 25 w 31"/>
                <a:gd name="T1" fmla="*/ 0 h 14"/>
                <a:gd name="T2" fmla="*/ 0 w 31"/>
                <a:gd name="T3" fmla="*/ 9 h 14"/>
                <a:gd name="T4" fmla="*/ 0 w 31"/>
                <a:gd name="T5" fmla="*/ 9 h 14"/>
                <a:gd name="T6" fmla="*/ 24 w 31"/>
                <a:gd name="T7" fmla="*/ 1 h 14"/>
                <a:gd name="T8" fmla="*/ 30 w 31"/>
                <a:gd name="T9" fmla="*/ 4 h 14"/>
                <a:gd name="T10" fmla="*/ 30 w 31"/>
                <a:gd name="T11" fmla="*/ 14 h 14"/>
                <a:gd name="T12" fmla="*/ 31 w 31"/>
                <a:gd name="T13" fmla="*/ 14 h 14"/>
                <a:gd name="T14" fmla="*/ 30 w 31"/>
                <a:gd name="T15" fmla="*/ 3 h 14"/>
                <a:gd name="T16" fmla="*/ 25 w 31"/>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4">
                  <a:moveTo>
                    <a:pt x="25" y="0"/>
                  </a:moveTo>
                  <a:cubicBezTo>
                    <a:pt x="20" y="0"/>
                    <a:pt x="11" y="4"/>
                    <a:pt x="0" y="9"/>
                  </a:cubicBezTo>
                  <a:cubicBezTo>
                    <a:pt x="0" y="9"/>
                    <a:pt x="0" y="9"/>
                    <a:pt x="0" y="9"/>
                  </a:cubicBezTo>
                  <a:cubicBezTo>
                    <a:pt x="11" y="4"/>
                    <a:pt x="19" y="1"/>
                    <a:pt x="24" y="1"/>
                  </a:cubicBezTo>
                  <a:cubicBezTo>
                    <a:pt x="27" y="1"/>
                    <a:pt x="29" y="2"/>
                    <a:pt x="30" y="4"/>
                  </a:cubicBezTo>
                  <a:cubicBezTo>
                    <a:pt x="30" y="14"/>
                    <a:pt x="30" y="14"/>
                    <a:pt x="30" y="14"/>
                  </a:cubicBezTo>
                  <a:cubicBezTo>
                    <a:pt x="30" y="14"/>
                    <a:pt x="30" y="14"/>
                    <a:pt x="31" y="14"/>
                  </a:cubicBezTo>
                  <a:cubicBezTo>
                    <a:pt x="30" y="3"/>
                    <a:pt x="30" y="3"/>
                    <a:pt x="30" y="3"/>
                  </a:cubicBezTo>
                  <a:cubicBezTo>
                    <a:pt x="30" y="1"/>
                    <a:pt x="28" y="0"/>
                    <a:pt x="25" y="0"/>
                  </a:cubicBezTo>
                </a:path>
              </a:pathLst>
            </a:custGeom>
            <a:solidFill>
              <a:srgbClr val="4F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8" name="ïṣļiḍe"/>
            <p:cNvSpPr/>
            <p:nvPr/>
          </p:nvSpPr>
          <p:spPr bwMode="auto">
            <a:xfrm>
              <a:off x="3797301" y="4992688"/>
              <a:ext cx="279400" cy="296863"/>
            </a:xfrm>
            <a:custGeom>
              <a:avLst/>
              <a:gdLst>
                <a:gd name="T0" fmla="*/ 45 w 203"/>
                <a:gd name="T1" fmla="*/ 0 h 216"/>
                <a:gd name="T2" fmla="*/ 21 w 203"/>
                <a:gd name="T3" fmla="*/ 8 h 216"/>
                <a:gd name="T4" fmla="*/ 17 w 203"/>
                <a:gd name="T5" fmla="*/ 25 h 216"/>
                <a:gd name="T6" fmla="*/ 5 w 203"/>
                <a:gd name="T7" fmla="*/ 30 h 216"/>
                <a:gd name="T8" fmla="*/ 8 w 203"/>
                <a:gd name="T9" fmla="*/ 98 h 216"/>
                <a:gd name="T10" fmla="*/ 11 w 203"/>
                <a:gd name="T11" fmla="*/ 136 h 216"/>
                <a:gd name="T12" fmla="*/ 49 w 203"/>
                <a:gd name="T13" fmla="*/ 169 h 216"/>
                <a:gd name="T14" fmla="*/ 128 w 203"/>
                <a:gd name="T15" fmla="*/ 163 h 216"/>
                <a:gd name="T16" fmla="*/ 153 w 203"/>
                <a:gd name="T17" fmla="*/ 176 h 216"/>
                <a:gd name="T18" fmla="*/ 97 w 203"/>
                <a:gd name="T19" fmla="*/ 216 h 216"/>
                <a:gd name="T20" fmla="*/ 192 w 203"/>
                <a:gd name="T21" fmla="*/ 168 h 216"/>
                <a:gd name="T22" fmla="*/ 199 w 203"/>
                <a:gd name="T23" fmla="*/ 159 h 216"/>
                <a:gd name="T24" fmla="*/ 173 w 203"/>
                <a:gd name="T25" fmla="*/ 146 h 216"/>
                <a:gd name="T26" fmla="*/ 95 w 203"/>
                <a:gd name="T27" fmla="*/ 153 h 216"/>
                <a:gd name="T28" fmla="*/ 56 w 203"/>
                <a:gd name="T29" fmla="*/ 119 h 216"/>
                <a:gd name="T30" fmla="*/ 52 w 203"/>
                <a:gd name="T31" fmla="*/ 112 h 216"/>
                <a:gd name="T32" fmla="*/ 53 w 203"/>
                <a:gd name="T33" fmla="*/ 81 h 216"/>
                <a:gd name="T34" fmla="*/ 51 w 203"/>
                <a:gd name="T35" fmla="*/ 13 h 216"/>
                <a:gd name="T36" fmla="*/ 51 w 203"/>
                <a:gd name="T37" fmla="*/ 3 h 216"/>
                <a:gd name="T38" fmla="*/ 45 w 203"/>
                <a:gd name="T3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16">
                  <a:moveTo>
                    <a:pt x="45" y="0"/>
                  </a:moveTo>
                  <a:cubicBezTo>
                    <a:pt x="40" y="0"/>
                    <a:pt x="32" y="3"/>
                    <a:pt x="21" y="8"/>
                  </a:cubicBezTo>
                  <a:cubicBezTo>
                    <a:pt x="18" y="18"/>
                    <a:pt x="17" y="25"/>
                    <a:pt x="17" y="25"/>
                  </a:cubicBezTo>
                  <a:cubicBezTo>
                    <a:pt x="17" y="25"/>
                    <a:pt x="12" y="27"/>
                    <a:pt x="5" y="30"/>
                  </a:cubicBezTo>
                  <a:cubicBezTo>
                    <a:pt x="8" y="98"/>
                    <a:pt x="8" y="98"/>
                    <a:pt x="8" y="98"/>
                  </a:cubicBezTo>
                  <a:cubicBezTo>
                    <a:pt x="8" y="98"/>
                    <a:pt x="0" y="122"/>
                    <a:pt x="11" y="136"/>
                  </a:cubicBezTo>
                  <a:cubicBezTo>
                    <a:pt x="22" y="150"/>
                    <a:pt x="25" y="169"/>
                    <a:pt x="49" y="169"/>
                  </a:cubicBezTo>
                  <a:cubicBezTo>
                    <a:pt x="64" y="169"/>
                    <a:pt x="102" y="163"/>
                    <a:pt x="128" y="163"/>
                  </a:cubicBezTo>
                  <a:cubicBezTo>
                    <a:pt x="145" y="163"/>
                    <a:pt x="157" y="166"/>
                    <a:pt x="153" y="176"/>
                  </a:cubicBezTo>
                  <a:cubicBezTo>
                    <a:pt x="148" y="189"/>
                    <a:pt x="122" y="204"/>
                    <a:pt x="97" y="216"/>
                  </a:cubicBezTo>
                  <a:cubicBezTo>
                    <a:pt x="117" y="211"/>
                    <a:pt x="171" y="189"/>
                    <a:pt x="192" y="168"/>
                  </a:cubicBezTo>
                  <a:cubicBezTo>
                    <a:pt x="195" y="165"/>
                    <a:pt x="197" y="162"/>
                    <a:pt x="199" y="159"/>
                  </a:cubicBezTo>
                  <a:cubicBezTo>
                    <a:pt x="203" y="149"/>
                    <a:pt x="191" y="146"/>
                    <a:pt x="173" y="146"/>
                  </a:cubicBezTo>
                  <a:cubicBezTo>
                    <a:pt x="147" y="146"/>
                    <a:pt x="109" y="153"/>
                    <a:pt x="95" y="153"/>
                  </a:cubicBezTo>
                  <a:cubicBezTo>
                    <a:pt x="70" y="153"/>
                    <a:pt x="68" y="134"/>
                    <a:pt x="56" y="119"/>
                  </a:cubicBezTo>
                  <a:cubicBezTo>
                    <a:pt x="55" y="117"/>
                    <a:pt x="53" y="114"/>
                    <a:pt x="52" y="112"/>
                  </a:cubicBezTo>
                  <a:cubicBezTo>
                    <a:pt x="48" y="98"/>
                    <a:pt x="53" y="81"/>
                    <a:pt x="53" y="81"/>
                  </a:cubicBezTo>
                  <a:cubicBezTo>
                    <a:pt x="51" y="13"/>
                    <a:pt x="51" y="13"/>
                    <a:pt x="51" y="13"/>
                  </a:cubicBezTo>
                  <a:cubicBezTo>
                    <a:pt x="51" y="3"/>
                    <a:pt x="51" y="3"/>
                    <a:pt x="51" y="3"/>
                  </a:cubicBezTo>
                  <a:cubicBezTo>
                    <a:pt x="50" y="1"/>
                    <a:pt x="48" y="0"/>
                    <a:pt x="45" y="0"/>
                  </a:cubicBezTo>
                </a:path>
              </a:pathLst>
            </a:custGeom>
            <a:solidFill>
              <a:srgbClr val="413D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9" name="iṧļíḑé"/>
            <p:cNvSpPr/>
            <p:nvPr/>
          </p:nvSpPr>
          <p:spPr bwMode="auto">
            <a:xfrm>
              <a:off x="3649663" y="4010026"/>
              <a:ext cx="533400" cy="1076325"/>
            </a:xfrm>
            <a:custGeom>
              <a:avLst/>
              <a:gdLst>
                <a:gd name="T0" fmla="*/ 10 w 387"/>
                <a:gd name="T1" fmla="*/ 776 h 782"/>
                <a:gd name="T2" fmla="*/ 124 w 387"/>
                <a:gd name="T3" fmla="*/ 738 h 782"/>
                <a:gd name="T4" fmla="*/ 161 w 387"/>
                <a:gd name="T5" fmla="*/ 653 h 782"/>
                <a:gd name="T6" fmla="*/ 227 w 387"/>
                <a:gd name="T7" fmla="*/ 513 h 782"/>
                <a:gd name="T8" fmla="*/ 246 w 387"/>
                <a:gd name="T9" fmla="*/ 473 h 782"/>
                <a:gd name="T10" fmla="*/ 280 w 387"/>
                <a:gd name="T11" fmla="*/ 397 h 782"/>
                <a:gd name="T12" fmla="*/ 349 w 387"/>
                <a:gd name="T13" fmla="*/ 209 h 782"/>
                <a:gd name="T14" fmla="*/ 384 w 387"/>
                <a:gd name="T15" fmla="*/ 34 h 782"/>
                <a:gd name="T16" fmla="*/ 387 w 387"/>
                <a:gd name="T17" fmla="*/ 0 h 782"/>
                <a:gd name="T18" fmla="*/ 163 w 387"/>
                <a:gd name="T19" fmla="*/ 57 h 782"/>
                <a:gd name="T20" fmla="*/ 166 w 387"/>
                <a:gd name="T21" fmla="*/ 85 h 782"/>
                <a:gd name="T22" fmla="*/ 164 w 387"/>
                <a:gd name="T23" fmla="*/ 140 h 782"/>
                <a:gd name="T24" fmla="*/ 144 w 387"/>
                <a:gd name="T25" fmla="*/ 225 h 782"/>
                <a:gd name="T26" fmla="*/ 135 w 387"/>
                <a:gd name="T27" fmla="*/ 361 h 782"/>
                <a:gd name="T28" fmla="*/ 66 w 387"/>
                <a:gd name="T29" fmla="*/ 482 h 782"/>
                <a:gd name="T30" fmla="*/ 31 w 387"/>
                <a:gd name="T31" fmla="*/ 660 h 782"/>
                <a:gd name="T32" fmla="*/ 10 w 387"/>
                <a:gd name="T33" fmla="*/ 776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7" h="782">
                  <a:moveTo>
                    <a:pt x="10" y="776"/>
                  </a:moveTo>
                  <a:cubicBezTo>
                    <a:pt x="21" y="782"/>
                    <a:pt x="124" y="738"/>
                    <a:pt x="124" y="738"/>
                  </a:cubicBezTo>
                  <a:cubicBezTo>
                    <a:pt x="124" y="738"/>
                    <a:pt x="138" y="680"/>
                    <a:pt x="161" y="653"/>
                  </a:cubicBezTo>
                  <a:cubicBezTo>
                    <a:pt x="185" y="625"/>
                    <a:pt x="226" y="518"/>
                    <a:pt x="227" y="513"/>
                  </a:cubicBezTo>
                  <a:cubicBezTo>
                    <a:pt x="228" y="508"/>
                    <a:pt x="229" y="498"/>
                    <a:pt x="246" y="473"/>
                  </a:cubicBezTo>
                  <a:cubicBezTo>
                    <a:pt x="263" y="449"/>
                    <a:pt x="280" y="397"/>
                    <a:pt x="280" y="397"/>
                  </a:cubicBezTo>
                  <a:cubicBezTo>
                    <a:pt x="280" y="397"/>
                    <a:pt x="319" y="272"/>
                    <a:pt x="349" y="209"/>
                  </a:cubicBezTo>
                  <a:cubicBezTo>
                    <a:pt x="369" y="164"/>
                    <a:pt x="380" y="81"/>
                    <a:pt x="384" y="34"/>
                  </a:cubicBezTo>
                  <a:cubicBezTo>
                    <a:pt x="386" y="13"/>
                    <a:pt x="387" y="0"/>
                    <a:pt x="387" y="0"/>
                  </a:cubicBezTo>
                  <a:cubicBezTo>
                    <a:pt x="387" y="0"/>
                    <a:pt x="157" y="44"/>
                    <a:pt x="163" y="57"/>
                  </a:cubicBezTo>
                  <a:cubicBezTo>
                    <a:pt x="165" y="62"/>
                    <a:pt x="166" y="72"/>
                    <a:pt x="166" y="85"/>
                  </a:cubicBezTo>
                  <a:cubicBezTo>
                    <a:pt x="166" y="109"/>
                    <a:pt x="164" y="140"/>
                    <a:pt x="164" y="140"/>
                  </a:cubicBezTo>
                  <a:cubicBezTo>
                    <a:pt x="164" y="140"/>
                    <a:pt x="146" y="206"/>
                    <a:pt x="144" y="225"/>
                  </a:cubicBezTo>
                  <a:cubicBezTo>
                    <a:pt x="142" y="244"/>
                    <a:pt x="135" y="361"/>
                    <a:pt x="135" y="361"/>
                  </a:cubicBezTo>
                  <a:cubicBezTo>
                    <a:pt x="135" y="361"/>
                    <a:pt x="111" y="436"/>
                    <a:pt x="66" y="482"/>
                  </a:cubicBezTo>
                  <a:cubicBezTo>
                    <a:pt x="21" y="528"/>
                    <a:pt x="31" y="660"/>
                    <a:pt x="31" y="660"/>
                  </a:cubicBezTo>
                  <a:cubicBezTo>
                    <a:pt x="31" y="660"/>
                    <a:pt x="0" y="771"/>
                    <a:pt x="10" y="776"/>
                  </a:cubicBezTo>
                </a:path>
              </a:pathLst>
            </a:custGeom>
            <a:solidFill>
              <a:srgbClr val="575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0" name="islíḍê"/>
            <p:cNvSpPr/>
            <p:nvPr/>
          </p:nvSpPr>
          <p:spPr bwMode="auto">
            <a:xfrm>
              <a:off x="3902076" y="4216401"/>
              <a:ext cx="95250" cy="17463"/>
            </a:xfrm>
            <a:custGeom>
              <a:avLst/>
              <a:gdLst>
                <a:gd name="T0" fmla="*/ 32 w 69"/>
                <a:gd name="T1" fmla="*/ 0 h 13"/>
                <a:gd name="T2" fmla="*/ 5 w 69"/>
                <a:gd name="T3" fmla="*/ 7 h 13"/>
                <a:gd name="T4" fmla="*/ 13 w 69"/>
                <a:gd name="T5" fmla="*/ 13 h 13"/>
                <a:gd name="T6" fmla="*/ 69 w 69"/>
                <a:gd name="T7" fmla="*/ 5 h 13"/>
                <a:gd name="T8" fmla="*/ 32 w 69"/>
                <a:gd name="T9" fmla="*/ 0 h 13"/>
              </a:gdLst>
              <a:ahLst/>
              <a:cxnLst>
                <a:cxn ang="0">
                  <a:pos x="T0" y="T1"/>
                </a:cxn>
                <a:cxn ang="0">
                  <a:pos x="T2" y="T3"/>
                </a:cxn>
                <a:cxn ang="0">
                  <a:pos x="T4" y="T5"/>
                </a:cxn>
                <a:cxn ang="0">
                  <a:pos x="T6" y="T7"/>
                </a:cxn>
                <a:cxn ang="0">
                  <a:pos x="T8" y="T9"/>
                </a:cxn>
              </a:cxnLst>
              <a:rect l="0" t="0" r="r" b="b"/>
              <a:pathLst>
                <a:path w="69" h="13">
                  <a:moveTo>
                    <a:pt x="32" y="0"/>
                  </a:moveTo>
                  <a:cubicBezTo>
                    <a:pt x="21" y="0"/>
                    <a:pt x="11" y="1"/>
                    <a:pt x="5" y="7"/>
                  </a:cubicBezTo>
                  <a:cubicBezTo>
                    <a:pt x="0" y="11"/>
                    <a:pt x="5" y="13"/>
                    <a:pt x="13" y="13"/>
                  </a:cubicBezTo>
                  <a:cubicBezTo>
                    <a:pt x="31" y="13"/>
                    <a:pt x="69" y="5"/>
                    <a:pt x="69" y="5"/>
                  </a:cubicBezTo>
                  <a:cubicBezTo>
                    <a:pt x="69" y="5"/>
                    <a:pt x="50" y="0"/>
                    <a:pt x="32"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1" name="íṩḻîde"/>
            <p:cNvSpPr/>
            <p:nvPr/>
          </p:nvSpPr>
          <p:spPr bwMode="auto">
            <a:xfrm>
              <a:off x="3892551" y="4297363"/>
              <a:ext cx="103188" cy="28575"/>
            </a:xfrm>
            <a:custGeom>
              <a:avLst/>
              <a:gdLst>
                <a:gd name="T0" fmla="*/ 29 w 75"/>
                <a:gd name="T1" fmla="*/ 0 h 21"/>
                <a:gd name="T2" fmla="*/ 0 w 75"/>
                <a:gd name="T3" fmla="*/ 12 h 21"/>
                <a:gd name="T4" fmla="*/ 13 w 75"/>
                <a:gd name="T5" fmla="*/ 21 h 21"/>
                <a:gd name="T6" fmla="*/ 75 w 75"/>
                <a:gd name="T7" fmla="*/ 5 h 21"/>
                <a:gd name="T8" fmla="*/ 29 w 75"/>
                <a:gd name="T9" fmla="*/ 0 h 21"/>
              </a:gdLst>
              <a:ahLst/>
              <a:cxnLst>
                <a:cxn ang="0">
                  <a:pos x="T0" y="T1"/>
                </a:cxn>
                <a:cxn ang="0">
                  <a:pos x="T2" y="T3"/>
                </a:cxn>
                <a:cxn ang="0">
                  <a:pos x="T4" y="T5"/>
                </a:cxn>
                <a:cxn ang="0">
                  <a:pos x="T6" y="T7"/>
                </a:cxn>
                <a:cxn ang="0">
                  <a:pos x="T8" y="T9"/>
                </a:cxn>
              </a:cxnLst>
              <a:rect l="0" t="0" r="r" b="b"/>
              <a:pathLst>
                <a:path w="75" h="21">
                  <a:moveTo>
                    <a:pt x="29" y="0"/>
                  </a:moveTo>
                  <a:cubicBezTo>
                    <a:pt x="14" y="0"/>
                    <a:pt x="0" y="3"/>
                    <a:pt x="0" y="12"/>
                  </a:cubicBezTo>
                  <a:cubicBezTo>
                    <a:pt x="0" y="19"/>
                    <a:pt x="5" y="21"/>
                    <a:pt x="13" y="21"/>
                  </a:cubicBezTo>
                  <a:cubicBezTo>
                    <a:pt x="35" y="21"/>
                    <a:pt x="75" y="5"/>
                    <a:pt x="75" y="5"/>
                  </a:cubicBezTo>
                  <a:cubicBezTo>
                    <a:pt x="75" y="5"/>
                    <a:pt x="50" y="0"/>
                    <a:pt x="29"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2" name="îslîḓê"/>
            <p:cNvSpPr/>
            <p:nvPr/>
          </p:nvSpPr>
          <p:spPr bwMode="auto">
            <a:xfrm>
              <a:off x="3875088" y="4392613"/>
              <a:ext cx="79375" cy="22225"/>
            </a:xfrm>
            <a:custGeom>
              <a:avLst/>
              <a:gdLst>
                <a:gd name="T0" fmla="*/ 57 w 57"/>
                <a:gd name="T1" fmla="*/ 0 h 16"/>
                <a:gd name="T2" fmla="*/ 16 w 57"/>
                <a:gd name="T3" fmla="*/ 14 h 16"/>
                <a:gd name="T4" fmla="*/ 23 w 57"/>
                <a:gd name="T5" fmla="*/ 16 h 16"/>
                <a:gd name="T6" fmla="*/ 57 w 57"/>
                <a:gd name="T7" fmla="*/ 0 h 16"/>
              </a:gdLst>
              <a:ahLst/>
              <a:cxnLst>
                <a:cxn ang="0">
                  <a:pos x="T0" y="T1"/>
                </a:cxn>
                <a:cxn ang="0">
                  <a:pos x="T2" y="T3"/>
                </a:cxn>
                <a:cxn ang="0">
                  <a:pos x="T4" y="T5"/>
                </a:cxn>
                <a:cxn ang="0">
                  <a:pos x="T6" y="T7"/>
                </a:cxn>
              </a:cxnLst>
              <a:rect l="0" t="0" r="r" b="b"/>
              <a:pathLst>
                <a:path w="57" h="16">
                  <a:moveTo>
                    <a:pt x="57" y="0"/>
                  </a:moveTo>
                  <a:cubicBezTo>
                    <a:pt x="57" y="0"/>
                    <a:pt x="0" y="7"/>
                    <a:pt x="16" y="14"/>
                  </a:cubicBezTo>
                  <a:cubicBezTo>
                    <a:pt x="18" y="16"/>
                    <a:pt x="20" y="16"/>
                    <a:pt x="23" y="16"/>
                  </a:cubicBezTo>
                  <a:cubicBezTo>
                    <a:pt x="38" y="16"/>
                    <a:pt x="57" y="0"/>
                    <a:pt x="57"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3" name="î$ḷïdé"/>
            <p:cNvSpPr/>
            <p:nvPr/>
          </p:nvSpPr>
          <p:spPr bwMode="auto">
            <a:xfrm>
              <a:off x="3859213" y="4554538"/>
              <a:ext cx="71438" cy="79375"/>
            </a:xfrm>
            <a:custGeom>
              <a:avLst/>
              <a:gdLst>
                <a:gd name="T0" fmla="*/ 0 w 52"/>
                <a:gd name="T1" fmla="*/ 0 h 58"/>
                <a:gd name="T2" fmla="*/ 15 w 52"/>
                <a:gd name="T3" fmla="*/ 56 h 58"/>
                <a:gd name="T4" fmla="*/ 20 w 52"/>
                <a:gd name="T5" fmla="*/ 58 h 58"/>
                <a:gd name="T6" fmla="*/ 40 w 52"/>
                <a:gd name="T7" fmla="*/ 39 h 58"/>
                <a:gd name="T8" fmla="*/ 0 w 52"/>
                <a:gd name="T9" fmla="*/ 0 h 58"/>
              </a:gdLst>
              <a:ahLst/>
              <a:cxnLst>
                <a:cxn ang="0">
                  <a:pos x="T0" y="T1"/>
                </a:cxn>
                <a:cxn ang="0">
                  <a:pos x="T2" y="T3"/>
                </a:cxn>
                <a:cxn ang="0">
                  <a:pos x="T4" y="T5"/>
                </a:cxn>
                <a:cxn ang="0">
                  <a:pos x="T6" y="T7"/>
                </a:cxn>
                <a:cxn ang="0">
                  <a:pos x="T8" y="T9"/>
                </a:cxn>
              </a:cxnLst>
              <a:rect l="0" t="0" r="r" b="b"/>
              <a:pathLst>
                <a:path w="52" h="58">
                  <a:moveTo>
                    <a:pt x="0" y="0"/>
                  </a:moveTo>
                  <a:cubicBezTo>
                    <a:pt x="0" y="0"/>
                    <a:pt x="10" y="51"/>
                    <a:pt x="15" y="56"/>
                  </a:cubicBezTo>
                  <a:cubicBezTo>
                    <a:pt x="16" y="58"/>
                    <a:pt x="18" y="58"/>
                    <a:pt x="20" y="58"/>
                  </a:cubicBezTo>
                  <a:cubicBezTo>
                    <a:pt x="25" y="58"/>
                    <a:pt x="32" y="53"/>
                    <a:pt x="40" y="39"/>
                  </a:cubicBezTo>
                  <a:cubicBezTo>
                    <a:pt x="52" y="19"/>
                    <a:pt x="0" y="0"/>
                    <a:pt x="0"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4" name="i$ļîḋè"/>
            <p:cNvSpPr/>
            <p:nvPr/>
          </p:nvSpPr>
          <p:spPr bwMode="auto">
            <a:xfrm>
              <a:off x="3597276" y="4989513"/>
              <a:ext cx="423863" cy="333375"/>
            </a:xfrm>
            <a:custGeom>
              <a:avLst/>
              <a:gdLst>
                <a:gd name="T0" fmla="*/ 150 w 308"/>
                <a:gd name="T1" fmla="*/ 22 h 242"/>
                <a:gd name="T2" fmla="*/ 153 w 308"/>
                <a:gd name="T3" fmla="*/ 100 h 242"/>
                <a:gd name="T4" fmla="*/ 156 w 308"/>
                <a:gd name="T5" fmla="*/ 138 h 242"/>
                <a:gd name="T6" fmla="*/ 194 w 308"/>
                <a:gd name="T7" fmla="*/ 171 h 242"/>
                <a:gd name="T8" fmla="*/ 298 w 308"/>
                <a:gd name="T9" fmla="*/ 178 h 242"/>
                <a:gd name="T10" fmla="*/ 190 w 308"/>
                <a:gd name="T11" fmla="*/ 236 h 242"/>
                <a:gd name="T12" fmla="*/ 16 w 308"/>
                <a:gd name="T13" fmla="*/ 242 h 242"/>
                <a:gd name="T14" fmla="*/ 7 w 308"/>
                <a:gd name="T15" fmla="*/ 203 h 242"/>
                <a:gd name="T16" fmla="*/ 19 w 308"/>
                <a:gd name="T17" fmla="*/ 95 h 242"/>
                <a:gd name="T18" fmla="*/ 150 w 308"/>
                <a:gd name="T19" fmla="*/ 2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242">
                  <a:moveTo>
                    <a:pt x="150" y="22"/>
                  </a:moveTo>
                  <a:cubicBezTo>
                    <a:pt x="153" y="100"/>
                    <a:pt x="153" y="100"/>
                    <a:pt x="153" y="100"/>
                  </a:cubicBezTo>
                  <a:cubicBezTo>
                    <a:pt x="153" y="100"/>
                    <a:pt x="145" y="124"/>
                    <a:pt x="156" y="138"/>
                  </a:cubicBezTo>
                  <a:cubicBezTo>
                    <a:pt x="167" y="152"/>
                    <a:pt x="170" y="171"/>
                    <a:pt x="194" y="171"/>
                  </a:cubicBezTo>
                  <a:cubicBezTo>
                    <a:pt x="218" y="171"/>
                    <a:pt x="308" y="152"/>
                    <a:pt x="298" y="178"/>
                  </a:cubicBezTo>
                  <a:cubicBezTo>
                    <a:pt x="288" y="203"/>
                    <a:pt x="204" y="235"/>
                    <a:pt x="190" y="236"/>
                  </a:cubicBezTo>
                  <a:cubicBezTo>
                    <a:pt x="176" y="237"/>
                    <a:pt x="16" y="242"/>
                    <a:pt x="16" y="242"/>
                  </a:cubicBezTo>
                  <a:cubicBezTo>
                    <a:pt x="16" y="242"/>
                    <a:pt x="0" y="221"/>
                    <a:pt x="7" y="203"/>
                  </a:cubicBezTo>
                  <a:cubicBezTo>
                    <a:pt x="14" y="186"/>
                    <a:pt x="19" y="95"/>
                    <a:pt x="19" y="95"/>
                  </a:cubicBezTo>
                  <a:cubicBezTo>
                    <a:pt x="19" y="95"/>
                    <a:pt x="145" y="0"/>
                    <a:pt x="150" y="22"/>
                  </a:cubicBezTo>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5" name="i$líḓé"/>
            <p:cNvSpPr/>
            <p:nvPr/>
          </p:nvSpPr>
          <p:spPr bwMode="auto">
            <a:xfrm>
              <a:off x="3676651" y="5154613"/>
              <a:ext cx="92075" cy="17463"/>
            </a:xfrm>
            <a:custGeom>
              <a:avLst/>
              <a:gdLst>
                <a:gd name="T0" fmla="*/ 8 w 67"/>
                <a:gd name="T1" fmla="*/ 0 h 13"/>
                <a:gd name="T2" fmla="*/ 16 w 67"/>
                <a:gd name="T3" fmla="*/ 7 h 13"/>
                <a:gd name="T4" fmla="*/ 50 w 67"/>
                <a:gd name="T5" fmla="*/ 13 h 13"/>
                <a:gd name="T6" fmla="*/ 67 w 67"/>
                <a:gd name="T7" fmla="*/ 6 h 13"/>
                <a:gd name="T8" fmla="*/ 8 w 67"/>
                <a:gd name="T9" fmla="*/ 0 h 13"/>
              </a:gdLst>
              <a:ahLst/>
              <a:cxnLst>
                <a:cxn ang="0">
                  <a:pos x="T0" y="T1"/>
                </a:cxn>
                <a:cxn ang="0">
                  <a:pos x="T2" y="T3"/>
                </a:cxn>
                <a:cxn ang="0">
                  <a:pos x="T4" y="T5"/>
                </a:cxn>
                <a:cxn ang="0">
                  <a:pos x="T6" y="T7"/>
                </a:cxn>
                <a:cxn ang="0">
                  <a:pos x="T8" y="T9"/>
                </a:cxn>
              </a:cxnLst>
              <a:rect l="0" t="0" r="r" b="b"/>
              <a:pathLst>
                <a:path w="67" h="13">
                  <a:moveTo>
                    <a:pt x="8" y="0"/>
                  </a:moveTo>
                  <a:cubicBezTo>
                    <a:pt x="1" y="0"/>
                    <a:pt x="0" y="2"/>
                    <a:pt x="16" y="7"/>
                  </a:cubicBezTo>
                  <a:cubicBezTo>
                    <a:pt x="32" y="12"/>
                    <a:pt x="43" y="13"/>
                    <a:pt x="50" y="13"/>
                  </a:cubicBezTo>
                  <a:cubicBezTo>
                    <a:pt x="66" y="13"/>
                    <a:pt x="67" y="6"/>
                    <a:pt x="67" y="6"/>
                  </a:cubicBezTo>
                  <a:cubicBezTo>
                    <a:pt x="67" y="6"/>
                    <a:pt x="24" y="0"/>
                    <a:pt x="8"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6" name="iṩľîdé"/>
            <p:cNvSpPr/>
            <p:nvPr/>
          </p:nvSpPr>
          <p:spPr bwMode="auto">
            <a:xfrm>
              <a:off x="3632201" y="5178426"/>
              <a:ext cx="87313" cy="30163"/>
            </a:xfrm>
            <a:custGeom>
              <a:avLst/>
              <a:gdLst>
                <a:gd name="T0" fmla="*/ 11 w 64"/>
                <a:gd name="T1" fmla="*/ 0 h 22"/>
                <a:gd name="T2" fmla="*/ 38 w 64"/>
                <a:gd name="T3" fmla="*/ 21 h 22"/>
                <a:gd name="T4" fmla="*/ 47 w 64"/>
                <a:gd name="T5" fmla="*/ 22 h 22"/>
                <a:gd name="T6" fmla="*/ 11 w 64"/>
                <a:gd name="T7" fmla="*/ 0 h 22"/>
              </a:gdLst>
              <a:ahLst/>
              <a:cxnLst>
                <a:cxn ang="0">
                  <a:pos x="T0" y="T1"/>
                </a:cxn>
                <a:cxn ang="0">
                  <a:pos x="T2" y="T3"/>
                </a:cxn>
                <a:cxn ang="0">
                  <a:pos x="T4" y="T5"/>
                </a:cxn>
                <a:cxn ang="0">
                  <a:pos x="T6" y="T7"/>
                </a:cxn>
              </a:cxnLst>
              <a:rect l="0" t="0" r="r" b="b"/>
              <a:pathLst>
                <a:path w="64" h="22">
                  <a:moveTo>
                    <a:pt x="11" y="0"/>
                  </a:moveTo>
                  <a:cubicBezTo>
                    <a:pt x="11" y="0"/>
                    <a:pt x="0" y="14"/>
                    <a:pt x="38" y="21"/>
                  </a:cubicBezTo>
                  <a:cubicBezTo>
                    <a:pt x="43" y="22"/>
                    <a:pt x="45" y="22"/>
                    <a:pt x="47" y="22"/>
                  </a:cubicBezTo>
                  <a:cubicBezTo>
                    <a:pt x="64" y="22"/>
                    <a:pt x="11" y="0"/>
                    <a:pt x="11"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7" name="î$ļíḑè"/>
            <p:cNvSpPr/>
            <p:nvPr/>
          </p:nvSpPr>
          <p:spPr bwMode="auto">
            <a:xfrm>
              <a:off x="3660776" y="5162551"/>
              <a:ext cx="68263" cy="46038"/>
            </a:xfrm>
            <a:custGeom>
              <a:avLst/>
              <a:gdLst>
                <a:gd name="T0" fmla="*/ 0 w 50"/>
                <a:gd name="T1" fmla="*/ 0 h 33"/>
                <a:gd name="T2" fmla="*/ 50 w 50"/>
                <a:gd name="T3" fmla="*/ 33 h 33"/>
                <a:gd name="T4" fmla="*/ 0 w 50"/>
                <a:gd name="T5" fmla="*/ 0 h 33"/>
              </a:gdLst>
              <a:ahLst/>
              <a:cxnLst>
                <a:cxn ang="0">
                  <a:pos x="T0" y="T1"/>
                </a:cxn>
                <a:cxn ang="0">
                  <a:pos x="T2" y="T3"/>
                </a:cxn>
                <a:cxn ang="0">
                  <a:pos x="T4" y="T5"/>
                </a:cxn>
              </a:cxnLst>
              <a:rect l="0" t="0" r="r" b="b"/>
              <a:pathLst>
                <a:path w="50" h="33">
                  <a:moveTo>
                    <a:pt x="0" y="0"/>
                  </a:moveTo>
                  <a:cubicBezTo>
                    <a:pt x="0" y="0"/>
                    <a:pt x="38" y="33"/>
                    <a:pt x="50" y="33"/>
                  </a:cubicBezTo>
                  <a:cubicBezTo>
                    <a:pt x="0" y="0"/>
                    <a:pt x="0" y="0"/>
                    <a:pt x="0" y="0"/>
                  </a:cubicBezTo>
                </a:path>
              </a:pathLst>
            </a:custGeom>
            <a:solidFill>
              <a:srgbClr val="3D394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8" name="iṩḻîďè"/>
            <p:cNvSpPr/>
            <p:nvPr/>
          </p:nvSpPr>
          <p:spPr bwMode="auto">
            <a:xfrm>
              <a:off x="4049713" y="2994026"/>
              <a:ext cx="85725" cy="31750"/>
            </a:xfrm>
            <a:custGeom>
              <a:avLst/>
              <a:gdLst>
                <a:gd name="T0" fmla="*/ 62 w 62"/>
                <a:gd name="T1" fmla="*/ 0 h 23"/>
                <a:gd name="T2" fmla="*/ 13 w 62"/>
                <a:gd name="T3" fmla="*/ 13 h 23"/>
                <a:gd name="T4" fmla="*/ 0 w 62"/>
                <a:gd name="T5" fmla="*/ 12 h 23"/>
                <a:gd name="T6" fmla="*/ 13 w 62"/>
                <a:gd name="T7" fmla="*/ 20 h 23"/>
                <a:gd name="T8" fmla="*/ 24 w 62"/>
                <a:gd name="T9" fmla="*/ 23 h 23"/>
                <a:gd name="T10" fmla="*/ 58 w 62"/>
                <a:gd name="T11" fmla="*/ 9 h 23"/>
                <a:gd name="T12" fmla="*/ 62 w 6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62" h="23">
                  <a:moveTo>
                    <a:pt x="62" y="0"/>
                  </a:moveTo>
                  <a:cubicBezTo>
                    <a:pt x="47" y="8"/>
                    <a:pt x="31" y="13"/>
                    <a:pt x="13" y="13"/>
                  </a:cubicBezTo>
                  <a:cubicBezTo>
                    <a:pt x="9" y="13"/>
                    <a:pt x="4" y="13"/>
                    <a:pt x="0" y="12"/>
                  </a:cubicBezTo>
                  <a:cubicBezTo>
                    <a:pt x="4" y="14"/>
                    <a:pt x="9" y="17"/>
                    <a:pt x="13" y="20"/>
                  </a:cubicBezTo>
                  <a:cubicBezTo>
                    <a:pt x="17" y="22"/>
                    <a:pt x="20" y="23"/>
                    <a:pt x="24" y="23"/>
                  </a:cubicBezTo>
                  <a:cubicBezTo>
                    <a:pt x="35" y="23"/>
                    <a:pt x="48" y="15"/>
                    <a:pt x="58" y="9"/>
                  </a:cubicBezTo>
                  <a:cubicBezTo>
                    <a:pt x="59" y="6"/>
                    <a:pt x="60" y="3"/>
                    <a:pt x="62" y="0"/>
                  </a:cubicBezTo>
                </a:path>
              </a:pathLst>
            </a:custGeom>
            <a:solidFill>
              <a:srgbClr val="E5AD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9" name="ïs1íḍe"/>
            <p:cNvSpPr/>
            <p:nvPr/>
          </p:nvSpPr>
          <p:spPr bwMode="auto">
            <a:xfrm>
              <a:off x="3932238" y="2740026"/>
              <a:ext cx="271463" cy="271463"/>
            </a:xfrm>
            <a:custGeom>
              <a:avLst/>
              <a:gdLst>
                <a:gd name="T0" fmla="*/ 0 w 197"/>
                <a:gd name="T1" fmla="*/ 99 h 197"/>
                <a:gd name="T2" fmla="*/ 98 w 197"/>
                <a:gd name="T3" fmla="*/ 197 h 197"/>
                <a:gd name="T4" fmla="*/ 197 w 197"/>
                <a:gd name="T5" fmla="*/ 99 h 197"/>
                <a:gd name="T6" fmla="*/ 99 w 197"/>
                <a:gd name="T7" fmla="*/ 1 h 197"/>
                <a:gd name="T8" fmla="*/ 0 w 197"/>
                <a:gd name="T9" fmla="*/ 98 h 197"/>
                <a:gd name="T10" fmla="*/ 0 w 197"/>
                <a:gd name="T11" fmla="*/ 99 h 197"/>
              </a:gdLst>
              <a:ahLst/>
              <a:cxnLst>
                <a:cxn ang="0">
                  <a:pos x="T0" y="T1"/>
                </a:cxn>
                <a:cxn ang="0">
                  <a:pos x="T2" y="T3"/>
                </a:cxn>
                <a:cxn ang="0">
                  <a:pos x="T4" y="T5"/>
                </a:cxn>
                <a:cxn ang="0">
                  <a:pos x="T6" y="T7"/>
                </a:cxn>
                <a:cxn ang="0">
                  <a:pos x="T8" y="T9"/>
                </a:cxn>
                <a:cxn ang="0">
                  <a:pos x="T10" y="T11"/>
                </a:cxn>
              </a:cxnLst>
              <a:rect l="0" t="0" r="r" b="b"/>
              <a:pathLst>
                <a:path w="197" h="197">
                  <a:moveTo>
                    <a:pt x="0" y="99"/>
                  </a:moveTo>
                  <a:cubicBezTo>
                    <a:pt x="0" y="153"/>
                    <a:pt x="44" y="197"/>
                    <a:pt x="98" y="197"/>
                  </a:cubicBezTo>
                  <a:cubicBezTo>
                    <a:pt x="153" y="197"/>
                    <a:pt x="197" y="153"/>
                    <a:pt x="197" y="99"/>
                  </a:cubicBezTo>
                  <a:cubicBezTo>
                    <a:pt x="197" y="44"/>
                    <a:pt x="153" y="1"/>
                    <a:pt x="99" y="1"/>
                  </a:cubicBezTo>
                  <a:cubicBezTo>
                    <a:pt x="45" y="0"/>
                    <a:pt x="1" y="44"/>
                    <a:pt x="0" y="98"/>
                  </a:cubicBezTo>
                  <a:cubicBezTo>
                    <a:pt x="0" y="99"/>
                    <a:pt x="0" y="99"/>
                    <a:pt x="0" y="99"/>
                  </a:cubicBezTo>
                </a:path>
              </a:pathLst>
            </a:custGeom>
            <a:solidFill>
              <a:srgbClr val="FFC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0" name="íšlîḑê"/>
            <p:cNvSpPr/>
            <p:nvPr/>
          </p:nvSpPr>
          <p:spPr bwMode="auto">
            <a:xfrm>
              <a:off x="4178301" y="4048126"/>
              <a:ext cx="1588" cy="9525"/>
            </a:xfrm>
            <a:custGeom>
              <a:avLst/>
              <a:gdLst>
                <a:gd name="T0" fmla="*/ 0 w 1"/>
                <a:gd name="T1" fmla="*/ 0 h 7"/>
                <a:gd name="T2" fmla="*/ 0 w 1"/>
                <a:gd name="T3" fmla="*/ 7 h 7"/>
                <a:gd name="T4" fmla="*/ 0 w 1"/>
                <a:gd name="T5" fmla="*/ 7 h 7"/>
                <a:gd name="T6" fmla="*/ 0 w 1"/>
                <a:gd name="T7" fmla="*/ 7 h 7"/>
                <a:gd name="T8" fmla="*/ 1 w 1"/>
                <a:gd name="T9" fmla="*/ 0 h 7"/>
                <a:gd name="T10" fmla="*/ 0 w 1"/>
                <a:gd name="T11" fmla="*/ 0 h 7"/>
              </a:gdLst>
              <a:ahLst/>
              <a:cxnLst>
                <a:cxn ang="0">
                  <a:pos x="T0" y="T1"/>
                </a:cxn>
                <a:cxn ang="0">
                  <a:pos x="T2" y="T3"/>
                </a:cxn>
                <a:cxn ang="0">
                  <a:pos x="T4" y="T5"/>
                </a:cxn>
                <a:cxn ang="0">
                  <a:pos x="T6" y="T7"/>
                </a:cxn>
                <a:cxn ang="0">
                  <a:pos x="T8" y="T9"/>
                </a:cxn>
                <a:cxn ang="0">
                  <a:pos x="T10" y="T11"/>
                </a:cxn>
              </a:cxnLst>
              <a:rect l="0" t="0" r="r" b="b"/>
              <a:pathLst>
                <a:path w="1" h="7">
                  <a:moveTo>
                    <a:pt x="0" y="0"/>
                  </a:moveTo>
                  <a:cubicBezTo>
                    <a:pt x="0" y="2"/>
                    <a:pt x="0" y="4"/>
                    <a:pt x="0" y="7"/>
                  </a:cubicBezTo>
                  <a:cubicBezTo>
                    <a:pt x="0" y="7"/>
                    <a:pt x="0" y="7"/>
                    <a:pt x="0" y="7"/>
                  </a:cubicBezTo>
                  <a:cubicBezTo>
                    <a:pt x="0" y="7"/>
                    <a:pt x="0" y="7"/>
                    <a:pt x="0" y="7"/>
                  </a:cubicBezTo>
                  <a:cubicBezTo>
                    <a:pt x="0" y="4"/>
                    <a:pt x="0" y="2"/>
                    <a:pt x="1" y="0"/>
                  </a:cubicBezTo>
                  <a:cubicBezTo>
                    <a:pt x="1" y="0"/>
                    <a:pt x="1" y="0"/>
                    <a:pt x="0" y="0"/>
                  </a:cubicBezTo>
                </a:path>
              </a:pathLst>
            </a:custGeom>
            <a:solidFill>
              <a:srgbClr val="4B4C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1" name="ï$ľîḑè"/>
            <p:cNvSpPr/>
            <p:nvPr/>
          </p:nvSpPr>
          <p:spPr bwMode="auto">
            <a:xfrm>
              <a:off x="3878263" y="4043363"/>
              <a:ext cx="300038" cy="84138"/>
            </a:xfrm>
            <a:custGeom>
              <a:avLst/>
              <a:gdLst>
                <a:gd name="T0" fmla="*/ 180 w 218"/>
                <a:gd name="T1" fmla="*/ 0 h 61"/>
                <a:gd name="T2" fmla="*/ 0 w 218"/>
                <a:gd name="T3" fmla="*/ 54 h 61"/>
                <a:gd name="T4" fmla="*/ 0 w 218"/>
                <a:gd name="T5" fmla="*/ 61 h 61"/>
                <a:gd name="T6" fmla="*/ 180 w 218"/>
                <a:gd name="T7" fmla="*/ 8 h 61"/>
                <a:gd name="T8" fmla="*/ 218 w 218"/>
                <a:gd name="T9" fmla="*/ 10 h 61"/>
                <a:gd name="T10" fmla="*/ 218 w 218"/>
                <a:gd name="T11" fmla="*/ 10 h 61"/>
                <a:gd name="T12" fmla="*/ 218 w 218"/>
                <a:gd name="T13" fmla="*/ 3 h 61"/>
                <a:gd name="T14" fmla="*/ 180 w 218"/>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61">
                  <a:moveTo>
                    <a:pt x="180" y="0"/>
                  </a:moveTo>
                  <a:cubicBezTo>
                    <a:pt x="131" y="0"/>
                    <a:pt x="67" y="12"/>
                    <a:pt x="0" y="54"/>
                  </a:cubicBezTo>
                  <a:cubicBezTo>
                    <a:pt x="0" y="56"/>
                    <a:pt x="0" y="58"/>
                    <a:pt x="0" y="61"/>
                  </a:cubicBezTo>
                  <a:cubicBezTo>
                    <a:pt x="67" y="19"/>
                    <a:pt x="131" y="8"/>
                    <a:pt x="180" y="8"/>
                  </a:cubicBezTo>
                  <a:cubicBezTo>
                    <a:pt x="194" y="8"/>
                    <a:pt x="206" y="9"/>
                    <a:pt x="218" y="10"/>
                  </a:cubicBezTo>
                  <a:cubicBezTo>
                    <a:pt x="218" y="10"/>
                    <a:pt x="218" y="10"/>
                    <a:pt x="218" y="10"/>
                  </a:cubicBezTo>
                  <a:cubicBezTo>
                    <a:pt x="218" y="7"/>
                    <a:pt x="218" y="5"/>
                    <a:pt x="218" y="3"/>
                  </a:cubicBezTo>
                  <a:cubicBezTo>
                    <a:pt x="207" y="1"/>
                    <a:pt x="194" y="0"/>
                    <a:pt x="180"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2" name="íşliḋê"/>
            <p:cNvSpPr/>
            <p:nvPr/>
          </p:nvSpPr>
          <p:spPr bwMode="auto">
            <a:xfrm>
              <a:off x="3802063" y="3025776"/>
              <a:ext cx="479425" cy="1108075"/>
            </a:xfrm>
            <a:custGeom>
              <a:avLst/>
              <a:gdLst>
                <a:gd name="T0" fmla="*/ 2 w 348"/>
                <a:gd name="T1" fmla="*/ 699 h 805"/>
                <a:gd name="T2" fmla="*/ 39 w 348"/>
                <a:gd name="T3" fmla="*/ 805 h 805"/>
                <a:gd name="T4" fmla="*/ 334 w 348"/>
                <a:gd name="T5" fmla="*/ 757 h 805"/>
                <a:gd name="T6" fmla="*/ 346 w 348"/>
                <a:gd name="T7" fmla="*/ 641 h 805"/>
                <a:gd name="T8" fmla="*/ 345 w 348"/>
                <a:gd name="T9" fmla="*/ 546 h 805"/>
                <a:gd name="T10" fmla="*/ 313 w 348"/>
                <a:gd name="T11" fmla="*/ 283 h 805"/>
                <a:gd name="T12" fmla="*/ 332 w 348"/>
                <a:gd name="T13" fmla="*/ 167 h 805"/>
                <a:gd name="T14" fmla="*/ 331 w 348"/>
                <a:gd name="T15" fmla="*/ 136 h 805"/>
                <a:gd name="T16" fmla="*/ 326 w 348"/>
                <a:gd name="T17" fmla="*/ 110 h 805"/>
                <a:gd name="T18" fmla="*/ 275 w 348"/>
                <a:gd name="T19" fmla="*/ 49 h 805"/>
                <a:gd name="T20" fmla="*/ 229 w 348"/>
                <a:gd name="T21" fmla="*/ 17 h 805"/>
                <a:gd name="T22" fmla="*/ 131 w 348"/>
                <a:gd name="T23" fmla="*/ 21 h 805"/>
                <a:gd name="T24" fmla="*/ 116 w 348"/>
                <a:gd name="T25" fmla="*/ 34 h 805"/>
                <a:gd name="T26" fmla="*/ 100 w 348"/>
                <a:gd name="T27" fmla="*/ 54 h 805"/>
                <a:gd name="T28" fmla="*/ 97 w 348"/>
                <a:gd name="T29" fmla="*/ 57 h 805"/>
                <a:gd name="T30" fmla="*/ 85 w 348"/>
                <a:gd name="T31" fmla="*/ 92 h 805"/>
                <a:gd name="T32" fmla="*/ 64 w 348"/>
                <a:gd name="T33" fmla="*/ 246 h 805"/>
                <a:gd name="T34" fmla="*/ 53 w 348"/>
                <a:gd name="T35" fmla="*/ 444 h 805"/>
                <a:gd name="T36" fmla="*/ 59 w 348"/>
                <a:gd name="T37" fmla="*/ 487 h 805"/>
                <a:gd name="T38" fmla="*/ 21 w 348"/>
                <a:gd name="T39" fmla="*/ 606 h 805"/>
                <a:gd name="T40" fmla="*/ 2 w 348"/>
                <a:gd name="T41" fmla="*/ 699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805">
                  <a:moveTo>
                    <a:pt x="2" y="699"/>
                  </a:moveTo>
                  <a:cubicBezTo>
                    <a:pt x="4" y="737"/>
                    <a:pt x="17" y="774"/>
                    <a:pt x="39" y="805"/>
                  </a:cubicBezTo>
                  <a:cubicBezTo>
                    <a:pt x="195" y="697"/>
                    <a:pt x="334" y="757"/>
                    <a:pt x="334" y="757"/>
                  </a:cubicBezTo>
                  <a:cubicBezTo>
                    <a:pt x="334" y="757"/>
                    <a:pt x="343" y="703"/>
                    <a:pt x="346" y="641"/>
                  </a:cubicBezTo>
                  <a:cubicBezTo>
                    <a:pt x="348" y="609"/>
                    <a:pt x="348" y="577"/>
                    <a:pt x="345" y="546"/>
                  </a:cubicBezTo>
                  <a:cubicBezTo>
                    <a:pt x="340" y="491"/>
                    <a:pt x="307" y="381"/>
                    <a:pt x="313" y="283"/>
                  </a:cubicBezTo>
                  <a:cubicBezTo>
                    <a:pt x="316" y="240"/>
                    <a:pt x="333" y="200"/>
                    <a:pt x="332" y="167"/>
                  </a:cubicBezTo>
                  <a:cubicBezTo>
                    <a:pt x="332" y="156"/>
                    <a:pt x="332" y="145"/>
                    <a:pt x="331" y="136"/>
                  </a:cubicBezTo>
                  <a:cubicBezTo>
                    <a:pt x="330" y="127"/>
                    <a:pt x="328" y="119"/>
                    <a:pt x="326" y="110"/>
                  </a:cubicBezTo>
                  <a:cubicBezTo>
                    <a:pt x="317" y="79"/>
                    <a:pt x="296" y="69"/>
                    <a:pt x="275" y="49"/>
                  </a:cubicBezTo>
                  <a:cubicBezTo>
                    <a:pt x="261" y="36"/>
                    <a:pt x="246" y="25"/>
                    <a:pt x="229" y="17"/>
                  </a:cubicBezTo>
                  <a:cubicBezTo>
                    <a:pt x="195" y="0"/>
                    <a:pt x="161" y="0"/>
                    <a:pt x="131" y="21"/>
                  </a:cubicBezTo>
                  <a:cubicBezTo>
                    <a:pt x="126" y="25"/>
                    <a:pt x="121" y="29"/>
                    <a:pt x="116" y="34"/>
                  </a:cubicBezTo>
                  <a:cubicBezTo>
                    <a:pt x="110" y="40"/>
                    <a:pt x="105" y="47"/>
                    <a:pt x="100" y="54"/>
                  </a:cubicBezTo>
                  <a:cubicBezTo>
                    <a:pt x="99" y="55"/>
                    <a:pt x="98" y="56"/>
                    <a:pt x="97" y="57"/>
                  </a:cubicBezTo>
                  <a:cubicBezTo>
                    <a:pt x="93" y="64"/>
                    <a:pt x="89" y="76"/>
                    <a:pt x="85" y="92"/>
                  </a:cubicBezTo>
                  <a:cubicBezTo>
                    <a:pt x="72" y="149"/>
                    <a:pt x="64" y="246"/>
                    <a:pt x="64" y="246"/>
                  </a:cubicBezTo>
                  <a:cubicBezTo>
                    <a:pt x="64" y="246"/>
                    <a:pt x="49" y="365"/>
                    <a:pt x="53" y="444"/>
                  </a:cubicBezTo>
                  <a:cubicBezTo>
                    <a:pt x="54" y="458"/>
                    <a:pt x="56" y="473"/>
                    <a:pt x="59" y="487"/>
                  </a:cubicBezTo>
                  <a:cubicBezTo>
                    <a:pt x="77" y="554"/>
                    <a:pt x="21" y="606"/>
                    <a:pt x="21" y="606"/>
                  </a:cubicBezTo>
                  <a:cubicBezTo>
                    <a:pt x="7" y="635"/>
                    <a:pt x="0" y="667"/>
                    <a:pt x="2" y="699"/>
                  </a:cubicBezTo>
                </a:path>
              </a:pathLst>
            </a:custGeom>
            <a:solidFill>
              <a:srgbClr val="FF658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3" name="iṣļiḑé"/>
            <p:cNvSpPr/>
            <p:nvPr/>
          </p:nvSpPr>
          <p:spPr bwMode="auto">
            <a:xfrm>
              <a:off x="4667251" y="3429001"/>
              <a:ext cx="166688" cy="104775"/>
            </a:xfrm>
            <a:custGeom>
              <a:avLst/>
              <a:gdLst>
                <a:gd name="T0" fmla="*/ 0 w 121"/>
                <a:gd name="T1" fmla="*/ 77 h 77"/>
                <a:gd name="T2" fmla="*/ 23 w 121"/>
                <a:gd name="T3" fmla="*/ 73 h 77"/>
                <a:gd name="T4" fmla="*/ 116 w 121"/>
                <a:gd name="T5" fmla="*/ 23 h 77"/>
                <a:gd name="T6" fmla="*/ 38 w 121"/>
                <a:gd name="T7" fmla="*/ 9 h 77"/>
                <a:gd name="T8" fmla="*/ 6 w 121"/>
                <a:gd name="T9" fmla="*/ 17 h 77"/>
                <a:gd name="T10" fmla="*/ 0 w 121"/>
                <a:gd name="T11" fmla="*/ 77 h 77"/>
              </a:gdLst>
              <a:ahLst/>
              <a:cxnLst>
                <a:cxn ang="0">
                  <a:pos x="T0" y="T1"/>
                </a:cxn>
                <a:cxn ang="0">
                  <a:pos x="T2" y="T3"/>
                </a:cxn>
                <a:cxn ang="0">
                  <a:pos x="T4" y="T5"/>
                </a:cxn>
                <a:cxn ang="0">
                  <a:pos x="T6" y="T7"/>
                </a:cxn>
                <a:cxn ang="0">
                  <a:pos x="T8" y="T9"/>
                </a:cxn>
                <a:cxn ang="0">
                  <a:pos x="T10" y="T11"/>
                </a:cxn>
              </a:cxnLst>
              <a:rect l="0" t="0" r="r" b="b"/>
              <a:pathLst>
                <a:path w="121" h="77">
                  <a:moveTo>
                    <a:pt x="0" y="77"/>
                  </a:moveTo>
                  <a:cubicBezTo>
                    <a:pt x="0" y="77"/>
                    <a:pt x="9" y="76"/>
                    <a:pt x="23" y="73"/>
                  </a:cubicBezTo>
                  <a:cubicBezTo>
                    <a:pt x="58" y="66"/>
                    <a:pt x="121" y="50"/>
                    <a:pt x="116" y="23"/>
                  </a:cubicBezTo>
                  <a:cubicBezTo>
                    <a:pt x="111" y="0"/>
                    <a:pt x="69" y="3"/>
                    <a:pt x="38" y="9"/>
                  </a:cubicBezTo>
                  <a:cubicBezTo>
                    <a:pt x="20" y="13"/>
                    <a:pt x="6" y="17"/>
                    <a:pt x="6" y="17"/>
                  </a:cubicBezTo>
                  <a:cubicBezTo>
                    <a:pt x="0" y="77"/>
                    <a:pt x="0" y="77"/>
                    <a:pt x="0" y="77"/>
                  </a:cubicBezTo>
                </a:path>
              </a:pathLst>
            </a:custGeom>
            <a:solidFill>
              <a:srgbClr val="FFC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4" name="íṡľîḓé"/>
            <p:cNvSpPr/>
            <p:nvPr/>
          </p:nvSpPr>
          <p:spPr bwMode="auto">
            <a:xfrm>
              <a:off x="4232276" y="3430588"/>
              <a:ext cx="28575" cy="26988"/>
            </a:xfrm>
            <a:custGeom>
              <a:avLst/>
              <a:gdLst>
                <a:gd name="T0" fmla="*/ 0 w 20"/>
                <a:gd name="T1" fmla="*/ 0 h 20"/>
                <a:gd name="T2" fmla="*/ 0 w 20"/>
                <a:gd name="T3" fmla="*/ 7 h 20"/>
                <a:gd name="T4" fmla="*/ 20 w 20"/>
                <a:gd name="T5" fmla="*/ 20 h 20"/>
                <a:gd name="T6" fmla="*/ 20 w 20"/>
                <a:gd name="T7" fmla="*/ 13 h 20"/>
                <a:gd name="T8" fmla="*/ 0 w 20"/>
                <a:gd name="T9" fmla="*/ 0 h 20"/>
              </a:gdLst>
              <a:ahLst/>
              <a:cxnLst>
                <a:cxn ang="0">
                  <a:pos x="T0" y="T1"/>
                </a:cxn>
                <a:cxn ang="0">
                  <a:pos x="T2" y="T3"/>
                </a:cxn>
                <a:cxn ang="0">
                  <a:pos x="T4" y="T5"/>
                </a:cxn>
                <a:cxn ang="0">
                  <a:pos x="T6" y="T7"/>
                </a:cxn>
                <a:cxn ang="0">
                  <a:pos x="T8" y="T9"/>
                </a:cxn>
              </a:cxnLst>
              <a:rect l="0" t="0" r="r" b="b"/>
              <a:pathLst>
                <a:path w="20" h="20">
                  <a:moveTo>
                    <a:pt x="0" y="0"/>
                  </a:moveTo>
                  <a:cubicBezTo>
                    <a:pt x="0" y="2"/>
                    <a:pt x="0" y="5"/>
                    <a:pt x="0" y="7"/>
                  </a:cubicBezTo>
                  <a:cubicBezTo>
                    <a:pt x="7" y="12"/>
                    <a:pt x="13" y="16"/>
                    <a:pt x="20" y="20"/>
                  </a:cubicBezTo>
                  <a:cubicBezTo>
                    <a:pt x="20" y="18"/>
                    <a:pt x="20" y="16"/>
                    <a:pt x="20" y="13"/>
                  </a:cubicBezTo>
                  <a:cubicBezTo>
                    <a:pt x="14" y="9"/>
                    <a:pt x="7" y="5"/>
                    <a:pt x="0" y="0"/>
                  </a:cubicBezTo>
                </a:path>
              </a:pathLst>
            </a:custGeom>
            <a:solidFill>
              <a:srgbClr val="3B7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5" name="îṣ1íḋe"/>
            <p:cNvSpPr/>
            <p:nvPr/>
          </p:nvSpPr>
          <p:spPr bwMode="auto">
            <a:xfrm>
              <a:off x="4010026" y="3222626"/>
              <a:ext cx="222250" cy="217488"/>
            </a:xfrm>
            <a:custGeom>
              <a:avLst/>
              <a:gdLst>
                <a:gd name="T0" fmla="*/ 0 w 162"/>
                <a:gd name="T1" fmla="*/ 0 h 157"/>
                <a:gd name="T2" fmla="*/ 11 w 162"/>
                <a:gd name="T3" fmla="*/ 41 h 157"/>
                <a:gd name="T4" fmla="*/ 112 w 162"/>
                <a:gd name="T5" fmla="*/ 123 h 157"/>
                <a:gd name="T6" fmla="*/ 162 w 162"/>
                <a:gd name="T7" fmla="*/ 157 h 157"/>
                <a:gd name="T8" fmla="*/ 162 w 162"/>
                <a:gd name="T9" fmla="*/ 150 h 157"/>
                <a:gd name="T10" fmla="*/ 112 w 162"/>
                <a:gd name="T11" fmla="*/ 116 h 157"/>
                <a:gd name="T12" fmla="*/ 11 w 162"/>
                <a:gd name="T13" fmla="*/ 33 h 157"/>
                <a:gd name="T14" fmla="*/ 0 w 162"/>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57">
                  <a:moveTo>
                    <a:pt x="0" y="0"/>
                  </a:moveTo>
                  <a:cubicBezTo>
                    <a:pt x="0" y="18"/>
                    <a:pt x="3" y="35"/>
                    <a:pt x="11" y="41"/>
                  </a:cubicBezTo>
                  <a:cubicBezTo>
                    <a:pt x="29" y="55"/>
                    <a:pt x="76" y="95"/>
                    <a:pt x="112" y="123"/>
                  </a:cubicBezTo>
                  <a:cubicBezTo>
                    <a:pt x="127" y="134"/>
                    <a:pt x="145" y="146"/>
                    <a:pt x="162" y="157"/>
                  </a:cubicBezTo>
                  <a:cubicBezTo>
                    <a:pt x="162" y="155"/>
                    <a:pt x="162" y="152"/>
                    <a:pt x="162" y="150"/>
                  </a:cubicBezTo>
                  <a:cubicBezTo>
                    <a:pt x="145" y="139"/>
                    <a:pt x="127" y="127"/>
                    <a:pt x="112" y="116"/>
                  </a:cubicBezTo>
                  <a:cubicBezTo>
                    <a:pt x="76" y="88"/>
                    <a:pt x="30" y="48"/>
                    <a:pt x="11" y="33"/>
                  </a:cubicBezTo>
                  <a:cubicBezTo>
                    <a:pt x="4" y="29"/>
                    <a:pt x="1" y="16"/>
                    <a:pt x="0" y="0"/>
                  </a:cubicBezTo>
                </a:path>
              </a:pathLst>
            </a:custGeom>
            <a:solidFill>
              <a:srgbClr val="E55B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6" name="ísḷîḍè"/>
            <p:cNvSpPr/>
            <p:nvPr/>
          </p:nvSpPr>
          <p:spPr bwMode="auto">
            <a:xfrm>
              <a:off x="4708526" y="3440113"/>
              <a:ext cx="11113" cy="3175"/>
            </a:xfrm>
            <a:custGeom>
              <a:avLst/>
              <a:gdLst>
                <a:gd name="T0" fmla="*/ 8 w 8"/>
                <a:gd name="T1" fmla="*/ 0 h 2"/>
                <a:gd name="T2" fmla="*/ 0 w 8"/>
                <a:gd name="T3" fmla="*/ 2 h 2"/>
                <a:gd name="T4" fmla="*/ 0 w 8"/>
                <a:gd name="T5" fmla="*/ 2 h 2"/>
                <a:gd name="T6" fmla="*/ 8 w 8"/>
                <a:gd name="T7" fmla="*/ 0 h 2"/>
                <a:gd name="T8" fmla="*/ 8 w 8"/>
                <a:gd name="T9" fmla="*/ 0 h 2"/>
              </a:gdLst>
              <a:ahLst/>
              <a:cxnLst>
                <a:cxn ang="0">
                  <a:pos x="T0" y="T1"/>
                </a:cxn>
                <a:cxn ang="0">
                  <a:pos x="T2" y="T3"/>
                </a:cxn>
                <a:cxn ang="0">
                  <a:pos x="T4" y="T5"/>
                </a:cxn>
                <a:cxn ang="0">
                  <a:pos x="T6" y="T7"/>
                </a:cxn>
                <a:cxn ang="0">
                  <a:pos x="T8" y="T9"/>
                </a:cxn>
              </a:cxnLst>
              <a:rect l="0" t="0" r="r" b="b"/>
              <a:pathLst>
                <a:path w="8" h="2">
                  <a:moveTo>
                    <a:pt x="8" y="0"/>
                  </a:moveTo>
                  <a:cubicBezTo>
                    <a:pt x="5" y="1"/>
                    <a:pt x="3" y="1"/>
                    <a:pt x="0" y="2"/>
                  </a:cubicBezTo>
                  <a:cubicBezTo>
                    <a:pt x="0" y="2"/>
                    <a:pt x="0" y="2"/>
                    <a:pt x="0" y="2"/>
                  </a:cubicBezTo>
                  <a:cubicBezTo>
                    <a:pt x="3" y="1"/>
                    <a:pt x="5" y="1"/>
                    <a:pt x="8" y="0"/>
                  </a:cubicBezTo>
                  <a:cubicBezTo>
                    <a:pt x="8" y="0"/>
                    <a:pt x="8" y="0"/>
                    <a:pt x="8" y="0"/>
                  </a:cubicBezTo>
                </a:path>
              </a:pathLst>
            </a:custGeom>
            <a:solidFill>
              <a:srgbClr val="3B7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7" name="ïṩḻîḋê"/>
            <p:cNvSpPr/>
            <p:nvPr/>
          </p:nvSpPr>
          <p:spPr bwMode="auto">
            <a:xfrm>
              <a:off x="4687888" y="3440113"/>
              <a:ext cx="31750" cy="92075"/>
            </a:xfrm>
            <a:custGeom>
              <a:avLst/>
              <a:gdLst>
                <a:gd name="T0" fmla="*/ 23 w 23"/>
                <a:gd name="T1" fmla="*/ 0 h 66"/>
                <a:gd name="T2" fmla="*/ 15 w 23"/>
                <a:gd name="T3" fmla="*/ 2 h 66"/>
                <a:gd name="T4" fmla="*/ 0 w 23"/>
                <a:gd name="T5" fmla="*/ 66 h 66"/>
                <a:gd name="T6" fmla="*/ 8 w 23"/>
                <a:gd name="T7" fmla="*/ 64 h 66"/>
                <a:gd name="T8" fmla="*/ 23 w 23"/>
                <a:gd name="T9" fmla="*/ 0 h 66"/>
              </a:gdLst>
              <a:ahLst/>
              <a:cxnLst>
                <a:cxn ang="0">
                  <a:pos x="T0" y="T1"/>
                </a:cxn>
                <a:cxn ang="0">
                  <a:pos x="T2" y="T3"/>
                </a:cxn>
                <a:cxn ang="0">
                  <a:pos x="T4" y="T5"/>
                </a:cxn>
                <a:cxn ang="0">
                  <a:pos x="T6" y="T7"/>
                </a:cxn>
                <a:cxn ang="0">
                  <a:pos x="T8" y="T9"/>
                </a:cxn>
              </a:cxnLst>
              <a:rect l="0" t="0" r="r" b="b"/>
              <a:pathLst>
                <a:path w="23" h="66">
                  <a:moveTo>
                    <a:pt x="23" y="0"/>
                  </a:moveTo>
                  <a:cubicBezTo>
                    <a:pt x="20" y="1"/>
                    <a:pt x="18" y="1"/>
                    <a:pt x="15" y="2"/>
                  </a:cubicBezTo>
                  <a:cubicBezTo>
                    <a:pt x="0" y="66"/>
                    <a:pt x="0" y="66"/>
                    <a:pt x="0" y="66"/>
                  </a:cubicBezTo>
                  <a:cubicBezTo>
                    <a:pt x="3" y="65"/>
                    <a:pt x="5" y="65"/>
                    <a:pt x="8" y="64"/>
                  </a:cubicBezTo>
                  <a:cubicBezTo>
                    <a:pt x="23" y="0"/>
                    <a:pt x="23" y="0"/>
                    <a:pt x="23" y="0"/>
                  </a:cubicBezTo>
                </a:path>
              </a:pathLst>
            </a:custGeom>
            <a:solidFill>
              <a:srgbClr val="E5AD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8" name="íṣḻiḋê"/>
            <p:cNvSpPr/>
            <p:nvPr/>
          </p:nvSpPr>
          <p:spPr bwMode="auto">
            <a:xfrm>
              <a:off x="3997326" y="3119438"/>
              <a:ext cx="714375" cy="442913"/>
            </a:xfrm>
            <a:custGeom>
              <a:avLst/>
              <a:gdLst>
                <a:gd name="T0" fmla="*/ 49 w 519"/>
                <a:gd name="T1" fmla="*/ 10 h 321"/>
                <a:gd name="T2" fmla="*/ 155 w 519"/>
                <a:gd name="T3" fmla="*/ 70 h 321"/>
                <a:gd name="T4" fmla="*/ 257 w 519"/>
                <a:gd name="T5" fmla="*/ 145 h 321"/>
                <a:gd name="T6" fmla="*/ 415 w 519"/>
                <a:gd name="T7" fmla="*/ 194 h 321"/>
                <a:gd name="T8" fmla="*/ 504 w 519"/>
                <a:gd name="T9" fmla="*/ 219 h 321"/>
                <a:gd name="T10" fmla="*/ 519 w 519"/>
                <a:gd name="T11" fmla="*/ 226 h 321"/>
                <a:gd name="T12" fmla="*/ 496 w 519"/>
                <a:gd name="T13" fmla="*/ 321 h 321"/>
                <a:gd name="T14" fmla="*/ 398 w 519"/>
                <a:gd name="T15" fmla="*/ 310 h 321"/>
                <a:gd name="T16" fmla="*/ 219 w 519"/>
                <a:gd name="T17" fmla="*/ 255 h 321"/>
                <a:gd name="T18" fmla="*/ 121 w 519"/>
                <a:gd name="T19" fmla="*/ 191 h 321"/>
                <a:gd name="T20" fmla="*/ 20 w 519"/>
                <a:gd name="T21" fmla="*/ 108 h 321"/>
                <a:gd name="T22" fmla="*/ 49 w 519"/>
                <a:gd name="T23" fmla="*/ 1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9" h="321">
                  <a:moveTo>
                    <a:pt x="49" y="10"/>
                  </a:moveTo>
                  <a:cubicBezTo>
                    <a:pt x="49" y="10"/>
                    <a:pt x="117" y="26"/>
                    <a:pt x="155" y="70"/>
                  </a:cubicBezTo>
                  <a:cubicBezTo>
                    <a:pt x="193" y="114"/>
                    <a:pt x="179" y="94"/>
                    <a:pt x="257" y="145"/>
                  </a:cubicBezTo>
                  <a:cubicBezTo>
                    <a:pt x="300" y="173"/>
                    <a:pt x="371" y="188"/>
                    <a:pt x="415" y="194"/>
                  </a:cubicBezTo>
                  <a:cubicBezTo>
                    <a:pt x="446" y="199"/>
                    <a:pt x="476" y="207"/>
                    <a:pt x="504" y="219"/>
                  </a:cubicBezTo>
                  <a:cubicBezTo>
                    <a:pt x="519" y="226"/>
                    <a:pt x="519" y="226"/>
                    <a:pt x="519" y="226"/>
                  </a:cubicBezTo>
                  <a:cubicBezTo>
                    <a:pt x="496" y="321"/>
                    <a:pt x="496" y="321"/>
                    <a:pt x="496" y="321"/>
                  </a:cubicBezTo>
                  <a:cubicBezTo>
                    <a:pt x="496" y="321"/>
                    <a:pt x="482" y="311"/>
                    <a:pt x="398" y="310"/>
                  </a:cubicBezTo>
                  <a:cubicBezTo>
                    <a:pt x="314" y="309"/>
                    <a:pt x="219" y="255"/>
                    <a:pt x="219" y="255"/>
                  </a:cubicBezTo>
                  <a:cubicBezTo>
                    <a:pt x="219" y="255"/>
                    <a:pt x="157" y="218"/>
                    <a:pt x="121" y="191"/>
                  </a:cubicBezTo>
                  <a:cubicBezTo>
                    <a:pt x="85" y="163"/>
                    <a:pt x="39" y="123"/>
                    <a:pt x="20" y="108"/>
                  </a:cubicBezTo>
                  <a:cubicBezTo>
                    <a:pt x="0" y="94"/>
                    <a:pt x="4" y="0"/>
                    <a:pt x="49" y="10"/>
                  </a:cubicBezTo>
                </a:path>
              </a:pathLst>
            </a:custGeom>
            <a:solidFill>
              <a:srgbClr val="E8F4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9" name="îSľîḋe"/>
            <p:cNvSpPr/>
            <p:nvPr/>
          </p:nvSpPr>
          <p:spPr bwMode="auto">
            <a:xfrm>
              <a:off x="3987801" y="3087688"/>
              <a:ext cx="263525" cy="98425"/>
            </a:xfrm>
            <a:custGeom>
              <a:avLst/>
              <a:gdLst>
                <a:gd name="T0" fmla="*/ 53 w 191"/>
                <a:gd name="T1" fmla="*/ 0 h 71"/>
                <a:gd name="T2" fmla="*/ 27 w 191"/>
                <a:gd name="T3" fmla="*/ 4 h 71"/>
                <a:gd name="T4" fmla="*/ 0 w 191"/>
                <a:gd name="T5" fmla="*/ 25 h 71"/>
                <a:gd name="T6" fmla="*/ 0 w 191"/>
                <a:gd name="T7" fmla="*/ 25 h 71"/>
                <a:gd name="T8" fmla="*/ 1 w 191"/>
                <a:gd name="T9" fmla="*/ 31 h 71"/>
                <a:gd name="T10" fmla="*/ 53 w 191"/>
                <a:gd name="T11" fmla="*/ 7 h 71"/>
                <a:gd name="T12" fmla="*/ 191 w 191"/>
                <a:gd name="T13" fmla="*/ 71 h 71"/>
                <a:gd name="T14" fmla="*/ 187 w 191"/>
                <a:gd name="T15" fmla="*/ 62 h 71"/>
                <a:gd name="T16" fmla="*/ 56 w 191"/>
                <a:gd name="T17" fmla="*/ 0 h 71"/>
                <a:gd name="T18" fmla="*/ 53 w 191"/>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71">
                  <a:moveTo>
                    <a:pt x="53" y="0"/>
                  </a:moveTo>
                  <a:cubicBezTo>
                    <a:pt x="44" y="0"/>
                    <a:pt x="36" y="1"/>
                    <a:pt x="27" y="4"/>
                  </a:cubicBezTo>
                  <a:cubicBezTo>
                    <a:pt x="17" y="9"/>
                    <a:pt x="7" y="16"/>
                    <a:pt x="0" y="25"/>
                  </a:cubicBezTo>
                  <a:cubicBezTo>
                    <a:pt x="0" y="25"/>
                    <a:pt x="0" y="25"/>
                    <a:pt x="0" y="25"/>
                  </a:cubicBezTo>
                  <a:cubicBezTo>
                    <a:pt x="0" y="27"/>
                    <a:pt x="1" y="29"/>
                    <a:pt x="1" y="31"/>
                  </a:cubicBezTo>
                  <a:cubicBezTo>
                    <a:pt x="16" y="14"/>
                    <a:pt x="34" y="7"/>
                    <a:pt x="53" y="7"/>
                  </a:cubicBezTo>
                  <a:cubicBezTo>
                    <a:pt x="99" y="7"/>
                    <a:pt x="152" y="45"/>
                    <a:pt x="191" y="71"/>
                  </a:cubicBezTo>
                  <a:cubicBezTo>
                    <a:pt x="190" y="68"/>
                    <a:pt x="189" y="65"/>
                    <a:pt x="187" y="62"/>
                  </a:cubicBezTo>
                  <a:cubicBezTo>
                    <a:pt x="150" y="36"/>
                    <a:pt x="100" y="1"/>
                    <a:pt x="56" y="0"/>
                  </a:cubicBezTo>
                  <a:cubicBezTo>
                    <a:pt x="55" y="0"/>
                    <a:pt x="54" y="0"/>
                    <a:pt x="53" y="0"/>
                  </a:cubicBezTo>
                </a:path>
              </a:pathLst>
            </a:custGeom>
            <a:solidFill>
              <a:srgbClr val="E55B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0" name="íśļïďê"/>
            <p:cNvSpPr/>
            <p:nvPr/>
          </p:nvSpPr>
          <p:spPr bwMode="auto">
            <a:xfrm>
              <a:off x="3919538" y="3025776"/>
              <a:ext cx="331788" cy="150813"/>
            </a:xfrm>
            <a:custGeom>
              <a:avLst/>
              <a:gdLst>
                <a:gd name="T0" fmla="*/ 0 w 240"/>
                <a:gd name="T1" fmla="*/ 92 h 110"/>
                <a:gd name="T2" fmla="*/ 48 w 240"/>
                <a:gd name="T3" fmla="*/ 73 h 110"/>
                <a:gd name="T4" fmla="*/ 49 w 240"/>
                <a:gd name="T5" fmla="*/ 71 h 110"/>
                <a:gd name="T6" fmla="*/ 76 w 240"/>
                <a:gd name="T7" fmla="*/ 50 h 110"/>
                <a:gd name="T8" fmla="*/ 105 w 240"/>
                <a:gd name="T9" fmla="*/ 46 h 110"/>
                <a:gd name="T10" fmla="*/ 240 w 240"/>
                <a:gd name="T11" fmla="*/ 110 h 110"/>
                <a:gd name="T12" fmla="*/ 189 w 240"/>
                <a:gd name="T13" fmla="*/ 49 h 110"/>
                <a:gd name="T14" fmla="*/ 143 w 240"/>
                <a:gd name="T15" fmla="*/ 17 h 110"/>
                <a:gd name="T16" fmla="*/ 46 w 240"/>
                <a:gd name="T17" fmla="*/ 21 h 110"/>
                <a:gd name="T18" fmla="*/ 30 w 240"/>
                <a:gd name="T19" fmla="*/ 34 h 110"/>
                <a:gd name="T20" fmla="*/ 14 w 240"/>
                <a:gd name="T21" fmla="*/ 54 h 110"/>
                <a:gd name="T22" fmla="*/ 11 w 240"/>
                <a:gd name="T23" fmla="*/ 57 h 110"/>
                <a:gd name="T24" fmla="*/ 0 w 240"/>
                <a:gd name="T25" fmla="*/ 9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110">
                  <a:moveTo>
                    <a:pt x="0" y="92"/>
                  </a:moveTo>
                  <a:cubicBezTo>
                    <a:pt x="13" y="100"/>
                    <a:pt x="29" y="96"/>
                    <a:pt x="48" y="73"/>
                  </a:cubicBezTo>
                  <a:cubicBezTo>
                    <a:pt x="48" y="72"/>
                    <a:pt x="48" y="71"/>
                    <a:pt x="49" y="71"/>
                  </a:cubicBezTo>
                  <a:cubicBezTo>
                    <a:pt x="56" y="62"/>
                    <a:pt x="66" y="55"/>
                    <a:pt x="76" y="50"/>
                  </a:cubicBezTo>
                  <a:cubicBezTo>
                    <a:pt x="86" y="47"/>
                    <a:pt x="95" y="45"/>
                    <a:pt x="105" y="46"/>
                  </a:cubicBezTo>
                  <a:cubicBezTo>
                    <a:pt x="150" y="47"/>
                    <a:pt x="202" y="85"/>
                    <a:pt x="240" y="110"/>
                  </a:cubicBezTo>
                  <a:cubicBezTo>
                    <a:pt x="231" y="79"/>
                    <a:pt x="210" y="69"/>
                    <a:pt x="189" y="49"/>
                  </a:cubicBezTo>
                  <a:cubicBezTo>
                    <a:pt x="175" y="36"/>
                    <a:pt x="160" y="25"/>
                    <a:pt x="143" y="17"/>
                  </a:cubicBezTo>
                  <a:cubicBezTo>
                    <a:pt x="109" y="0"/>
                    <a:pt x="75" y="0"/>
                    <a:pt x="46" y="21"/>
                  </a:cubicBezTo>
                  <a:cubicBezTo>
                    <a:pt x="40" y="25"/>
                    <a:pt x="35" y="29"/>
                    <a:pt x="30" y="34"/>
                  </a:cubicBezTo>
                  <a:cubicBezTo>
                    <a:pt x="24" y="40"/>
                    <a:pt x="19" y="47"/>
                    <a:pt x="14" y="54"/>
                  </a:cubicBezTo>
                  <a:cubicBezTo>
                    <a:pt x="13" y="55"/>
                    <a:pt x="12" y="56"/>
                    <a:pt x="11" y="57"/>
                  </a:cubicBezTo>
                  <a:cubicBezTo>
                    <a:pt x="7" y="64"/>
                    <a:pt x="3" y="76"/>
                    <a:pt x="0" y="92"/>
                  </a:cubicBezTo>
                </a:path>
              </a:pathLst>
            </a:custGeom>
            <a:solidFill>
              <a:srgbClr val="FF658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1" name="ísļiḓe"/>
            <p:cNvSpPr/>
            <p:nvPr/>
          </p:nvSpPr>
          <p:spPr bwMode="auto">
            <a:xfrm>
              <a:off x="3803651" y="3895726"/>
              <a:ext cx="474663" cy="92075"/>
            </a:xfrm>
            <a:custGeom>
              <a:avLst/>
              <a:gdLst>
                <a:gd name="T0" fmla="*/ 327 w 344"/>
                <a:gd name="T1" fmla="*/ 0 h 66"/>
                <a:gd name="T2" fmla="*/ 58 w 344"/>
                <a:gd name="T3" fmla="*/ 32 h 66"/>
                <a:gd name="T4" fmla="*/ 0 w 344"/>
                <a:gd name="T5" fmla="*/ 59 h 66"/>
                <a:gd name="T6" fmla="*/ 0 w 344"/>
                <a:gd name="T7" fmla="*/ 66 h 66"/>
                <a:gd name="T8" fmla="*/ 58 w 344"/>
                <a:gd name="T9" fmla="*/ 40 h 66"/>
                <a:gd name="T10" fmla="*/ 327 w 344"/>
                <a:gd name="T11" fmla="*/ 8 h 66"/>
                <a:gd name="T12" fmla="*/ 343 w 344"/>
                <a:gd name="T13" fmla="*/ 8 h 66"/>
                <a:gd name="T14" fmla="*/ 344 w 344"/>
                <a:gd name="T15" fmla="*/ 0 h 66"/>
                <a:gd name="T16" fmla="*/ 327 w 344"/>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 h="66">
                  <a:moveTo>
                    <a:pt x="327" y="0"/>
                  </a:moveTo>
                  <a:cubicBezTo>
                    <a:pt x="257" y="0"/>
                    <a:pt x="110" y="4"/>
                    <a:pt x="58" y="32"/>
                  </a:cubicBezTo>
                  <a:cubicBezTo>
                    <a:pt x="40" y="43"/>
                    <a:pt x="20" y="52"/>
                    <a:pt x="0" y="59"/>
                  </a:cubicBezTo>
                  <a:cubicBezTo>
                    <a:pt x="0" y="61"/>
                    <a:pt x="0" y="64"/>
                    <a:pt x="0" y="66"/>
                  </a:cubicBezTo>
                  <a:cubicBezTo>
                    <a:pt x="20" y="59"/>
                    <a:pt x="40" y="50"/>
                    <a:pt x="58" y="40"/>
                  </a:cubicBezTo>
                  <a:cubicBezTo>
                    <a:pt x="110" y="11"/>
                    <a:pt x="257" y="8"/>
                    <a:pt x="327" y="8"/>
                  </a:cubicBezTo>
                  <a:cubicBezTo>
                    <a:pt x="333" y="8"/>
                    <a:pt x="338" y="8"/>
                    <a:pt x="343" y="8"/>
                  </a:cubicBezTo>
                  <a:cubicBezTo>
                    <a:pt x="344" y="5"/>
                    <a:pt x="344" y="3"/>
                    <a:pt x="344" y="0"/>
                  </a:cubicBezTo>
                  <a:cubicBezTo>
                    <a:pt x="339" y="0"/>
                    <a:pt x="333" y="0"/>
                    <a:pt x="327" y="0"/>
                  </a:cubicBezTo>
                </a:path>
              </a:pathLst>
            </a:custGeom>
            <a:solidFill>
              <a:srgbClr val="E55B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2" name="iṩlíḍe"/>
            <p:cNvSpPr/>
            <p:nvPr/>
          </p:nvSpPr>
          <p:spPr bwMode="auto">
            <a:xfrm>
              <a:off x="3803651" y="3905251"/>
              <a:ext cx="474663" cy="228600"/>
            </a:xfrm>
            <a:custGeom>
              <a:avLst/>
              <a:gdLst>
                <a:gd name="T0" fmla="*/ 0 w 344"/>
                <a:gd name="T1" fmla="*/ 59 h 165"/>
                <a:gd name="T2" fmla="*/ 37 w 344"/>
                <a:gd name="T3" fmla="*/ 165 h 165"/>
                <a:gd name="T4" fmla="*/ 332 w 344"/>
                <a:gd name="T5" fmla="*/ 117 h 165"/>
                <a:gd name="T6" fmla="*/ 344 w 344"/>
                <a:gd name="T7" fmla="*/ 1 h 165"/>
                <a:gd name="T8" fmla="*/ 58 w 344"/>
                <a:gd name="T9" fmla="*/ 33 h 165"/>
                <a:gd name="T10" fmla="*/ 0 w 344"/>
                <a:gd name="T11" fmla="*/ 59 h 165"/>
              </a:gdLst>
              <a:ahLst/>
              <a:cxnLst>
                <a:cxn ang="0">
                  <a:pos x="T0" y="T1"/>
                </a:cxn>
                <a:cxn ang="0">
                  <a:pos x="T2" y="T3"/>
                </a:cxn>
                <a:cxn ang="0">
                  <a:pos x="T4" y="T5"/>
                </a:cxn>
                <a:cxn ang="0">
                  <a:pos x="T6" y="T7"/>
                </a:cxn>
                <a:cxn ang="0">
                  <a:pos x="T8" y="T9"/>
                </a:cxn>
                <a:cxn ang="0">
                  <a:pos x="T10" y="T11"/>
                </a:cxn>
              </a:cxnLst>
              <a:rect l="0" t="0" r="r" b="b"/>
              <a:pathLst>
                <a:path w="344" h="165">
                  <a:moveTo>
                    <a:pt x="0" y="59"/>
                  </a:moveTo>
                  <a:cubicBezTo>
                    <a:pt x="2" y="97"/>
                    <a:pt x="15" y="134"/>
                    <a:pt x="37" y="165"/>
                  </a:cubicBezTo>
                  <a:cubicBezTo>
                    <a:pt x="193" y="57"/>
                    <a:pt x="332" y="117"/>
                    <a:pt x="332" y="117"/>
                  </a:cubicBezTo>
                  <a:cubicBezTo>
                    <a:pt x="332" y="117"/>
                    <a:pt x="341" y="63"/>
                    <a:pt x="344" y="1"/>
                  </a:cubicBezTo>
                  <a:cubicBezTo>
                    <a:pt x="284" y="0"/>
                    <a:pt x="115" y="2"/>
                    <a:pt x="58" y="33"/>
                  </a:cubicBezTo>
                  <a:cubicBezTo>
                    <a:pt x="40" y="43"/>
                    <a:pt x="20" y="52"/>
                    <a:pt x="0" y="59"/>
                  </a:cubicBezTo>
                </a:path>
              </a:pathLst>
            </a:custGeom>
            <a:solidFill>
              <a:srgbClr val="E8F4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3" name="ïṣ1îḍe"/>
            <p:cNvSpPr/>
            <p:nvPr/>
          </p:nvSpPr>
          <p:spPr bwMode="auto">
            <a:xfrm>
              <a:off x="4195763" y="2744788"/>
              <a:ext cx="4763" cy="4763"/>
            </a:xfrm>
            <a:custGeom>
              <a:avLst/>
              <a:gdLst>
                <a:gd name="T0" fmla="*/ 0 w 4"/>
                <a:gd name="T1" fmla="*/ 0 h 4"/>
                <a:gd name="T2" fmla="*/ 2 w 4"/>
                <a:gd name="T3" fmla="*/ 3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cubicBezTo>
                    <a:pt x="1" y="1"/>
                    <a:pt x="1" y="2"/>
                    <a:pt x="2" y="3"/>
                  </a:cubicBezTo>
                  <a:cubicBezTo>
                    <a:pt x="4" y="4"/>
                    <a:pt x="4" y="4"/>
                    <a:pt x="4" y="4"/>
                  </a:cubicBezTo>
                  <a:cubicBezTo>
                    <a:pt x="0" y="0"/>
                    <a:pt x="0" y="0"/>
                    <a:pt x="0"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4" name="îṡľiḓe"/>
            <p:cNvSpPr/>
            <p:nvPr/>
          </p:nvSpPr>
          <p:spPr bwMode="auto">
            <a:xfrm>
              <a:off x="4157663" y="2774951"/>
              <a:ext cx="7938" cy="6350"/>
            </a:xfrm>
            <a:custGeom>
              <a:avLst/>
              <a:gdLst>
                <a:gd name="T0" fmla="*/ 0 w 5"/>
                <a:gd name="T1" fmla="*/ 0 h 5"/>
                <a:gd name="T2" fmla="*/ 0 w 5"/>
                <a:gd name="T3" fmla="*/ 0 h 5"/>
                <a:gd name="T4" fmla="*/ 4 w 5"/>
                <a:gd name="T5" fmla="*/ 5 h 5"/>
                <a:gd name="T6" fmla="*/ 5 w 5"/>
                <a:gd name="T7" fmla="*/ 5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0"/>
                    <a:pt x="0" y="0"/>
                  </a:cubicBezTo>
                  <a:cubicBezTo>
                    <a:pt x="1" y="2"/>
                    <a:pt x="3" y="3"/>
                    <a:pt x="4" y="5"/>
                  </a:cubicBezTo>
                  <a:cubicBezTo>
                    <a:pt x="4" y="5"/>
                    <a:pt x="4" y="5"/>
                    <a:pt x="5" y="5"/>
                  </a:cubicBezTo>
                  <a:cubicBezTo>
                    <a:pt x="3" y="3"/>
                    <a:pt x="2" y="2"/>
                    <a:pt x="0"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5" name="ïŝḷîḋe"/>
            <p:cNvSpPr/>
            <p:nvPr/>
          </p:nvSpPr>
          <p:spPr bwMode="auto">
            <a:xfrm>
              <a:off x="3971926" y="3019426"/>
              <a:ext cx="9525" cy="42863"/>
            </a:xfrm>
            <a:custGeom>
              <a:avLst/>
              <a:gdLst>
                <a:gd name="T0" fmla="*/ 3 w 7"/>
                <a:gd name="T1" fmla="*/ 0 h 31"/>
                <a:gd name="T2" fmla="*/ 0 w 7"/>
                <a:gd name="T3" fmla="*/ 31 h 31"/>
                <a:gd name="T4" fmla="*/ 7 w 7"/>
                <a:gd name="T5" fmla="*/ 25 h 31"/>
                <a:gd name="T6" fmla="*/ 7 w 7"/>
                <a:gd name="T7" fmla="*/ 25 h 31"/>
                <a:gd name="T8" fmla="*/ 3 w 7"/>
                <a:gd name="T9" fmla="*/ 0 h 31"/>
              </a:gdLst>
              <a:ahLst/>
              <a:cxnLst>
                <a:cxn ang="0">
                  <a:pos x="T0" y="T1"/>
                </a:cxn>
                <a:cxn ang="0">
                  <a:pos x="T2" y="T3"/>
                </a:cxn>
                <a:cxn ang="0">
                  <a:pos x="T4" y="T5"/>
                </a:cxn>
                <a:cxn ang="0">
                  <a:pos x="T6" y="T7"/>
                </a:cxn>
                <a:cxn ang="0">
                  <a:pos x="T8" y="T9"/>
                </a:cxn>
              </a:cxnLst>
              <a:rect l="0" t="0" r="r" b="b"/>
              <a:pathLst>
                <a:path w="7" h="31">
                  <a:moveTo>
                    <a:pt x="3" y="0"/>
                  </a:moveTo>
                  <a:cubicBezTo>
                    <a:pt x="1" y="10"/>
                    <a:pt x="0" y="20"/>
                    <a:pt x="0" y="31"/>
                  </a:cubicBezTo>
                  <a:cubicBezTo>
                    <a:pt x="2" y="29"/>
                    <a:pt x="5" y="27"/>
                    <a:pt x="7" y="25"/>
                  </a:cubicBezTo>
                  <a:cubicBezTo>
                    <a:pt x="7" y="25"/>
                    <a:pt x="7" y="25"/>
                    <a:pt x="7" y="25"/>
                  </a:cubicBezTo>
                  <a:cubicBezTo>
                    <a:pt x="7" y="17"/>
                    <a:pt x="6" y="8"/>
                    <a:pt x="3" y="0"/>
                  </a:cubicBezTo>
                </a:path>
              </a:pathLst>
            </a:custGeom>
            <a:solidFill>
              <a:srgbClr val="794B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6" name="îSļïḍe"/>
            <p:cNvSpPr/>
            <p:nvPr/>
          </p:nvSpPr>
          <p:spPr bwMode="auto">
            <a:xfrm>
              <a:off x="3976688" y="2984501"/>
              <a:ext cx="19050" cy="69850"/>
            </a:xfrm>
            <a:custGeom>
              <a:avLst/>
              <a:gdLst>
                <a:gd name="T0" fmla="*/ 7 w 14"/>
                <a:gd name="T1" fmla="*/ 0 h 51"/>
                <a:gd name="T2" fmla="*/ 0 w 14"/>
                <a:gd name="T3" fmla="*/ 26 h 51"/>
                <a:gd name="T4" fmla="*/ 4 w 14"/>
                <a:gd name="T5" fmla="*/ 51 h 51"/>
                <a:gd name="T6" fmla="*/ 14 w 14"/>
                <a:gd name="T7" fmla="*/ 4 h 51"/>
                <a:gd name="T8" fmla="*/ 7 w 14"/>
                <a:gd name="T9" fmla="*/ 0 h 51"/>
                <a:gd name="T10" fmla="*/ 7 w 14"/>
                <a:gd name="T11" fmla="*/ 0 h 51"/>
              </a:gdLst>
              <a:ahLst/>
              <a:cxnLst>
                <a:cxn ang="0">
                  <a:pos x="T0" y="T1"/>
                </a:cxn>
                <a:cxn ang="0">
                  <a:pos x="T2" y="T3"/>
                </a:cxn>
                <a:cxn ang="0">
                  <a:pos x="T4" y="T5"/>
                </a:cxn>
                <a:cxn ang="0">
                  <a:pos x="T6" y="T7"/>
                </a:cxn>
                <a:cxn ang="0">
                  <a:pos x="T8" y="T9"/>
                </a:cxn>
                <a:cxn ang="0">
                  <a:pos x="T10" y="T11"/>
                </a:cxn>
              </a:cxnLst>
              <a:rect l="0" t="0" r="r" b="b"/>
              <a:pathLst>
                <a:path w="14" h="51">
                  <a:moveTo>
                    <a:pt x="7" y="0"/>
                  </a:moveTo>
                  <a:cubicBezTo>
                    <a:pt x="4" y="8"/>
                    <a:pt x="2" y="17"/>
                    <a:pt x="0" y="26"/>
                  </a:cubicBezTo>
                  <a:cubicBezTo>
                    <a:pt x="3" y="34"/>
                    <a:pt x="4" y="43"/>
                    <a:pt x="4" y="51"/>
                  </a:cubicBezTo>
                  <a:cubicBezTo>
                    <a:pt x="6" y="35"/>
                    <a:pt x="9" y="19"/>
                    <a:pt x="14" y="4"/>
                  </a:cubicBezTo>
                  <a:cubicBezTo>
                    <a:pt x="11" y="3"/>
                    <a:pt x="9" y="1"/>
                    <a:pt x="7" y="0"/>
                  </a:cubicBezTo>
                  <a:cubicBezTo>
                    <a:pt x="7" y="0"/>
                    <a:pt x="7" y="0"/>
                    <a:pt x="7" y="0"/>
                  </a:cubicBezTo>
                </a:path>
              </a:pathLst>
            </a:custGeom>
            <a:solidFill>
              <a:srgbClr val="E5AD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7" name="i$ḻîdê"/>
            <p:cNvSpPr/>
            <p:nvPr/>
          </p:nvSpPr>
          <p:spPr bwMode="auto">
            <a:xfrm>
              <a:off x="3986213" y="29845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E9BA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8" name="î$ḷíḓé"/>
            <p:cNvSpPr/>
            <p:nvPr/>
          </p:nvSpPr>
          <p:spPr bwMode="auto">
            <a:xfrm>
              <a:off x="3986213" y="2774951"/>
              <a:ext cx="177800" cy="214313"/>
            </a:xfrm>
            <a:custGeom>
              <a:avLst/>
              <a:gdLst>
                <a:gd name="T0" fmla="*/ 125 w 129"/>
                <a:gd name="T1" fmla="*/ 0 h 156"/>
                <a:gd name="T2" fmla="*/ 84 w 129"/>
                <a:gd name="T3" fmla="*/ 15 h 156"/>
                <a:gd name="T4" fmla="*/ 61 w 129"/>
                <a:gd name="T5" fmla="*/ 52 h 156"/>
                <a:gd name="T6" fmla="*/ 64 w 129"/>
                <a:gd name="T7" fmla="*/ 89 h 156"/>
                <a:gd name="T8" fmla="*/ 51 w 129"/>
                <a:gd name="T9" fmla="*/ 94 h 156"/>
                <a:gd name="T10" fmla="*/ 1 w 129"/>
                <a:gd name="T11" fmla="*/ 149 h 156"/>
                <a:gd name="T12" fmla="*/ 0 w 129"/>
                <a:gd name="T13" fmla="*/ 152 h 156"/>
                <a:gd name="T14" fmla="*/ 0 w 129"/>
                <a:gd name="T15" fmla="*/ 152 h 156"/>
                <a:gd name="T16" fmla="*/ 7 w 129"/>
                <a:gd name="T17" fmla="*/ 156 h 156"/>
                <a:gd name="T18" fmla="*/ 7 w 129"/>
                <a:gd name="T19" fmla="*/ 156 h 156"/>
                <a:gd name="T20" fmla="*/ 8 w 129"/>
                <a:gd name="T21" fmla="*/ 152 h 156"/>
                <a:gd name="T22" fmla="*/ 19 w 129"/>
                <a:gd name="T23" fmla="*/ 129 h 156"/>
                <a:gd name="T24" fmla="*/ 58 w 129"/>
                <a:gd name="T25" fmla="*/ 98 h 156"/>
                <a:gd name="T26" fmla="*/ 72 w 129"/>
                <a:gd name="T27" fmla="*/ 93 h 156"/>
                <a:gd name="T28" fmla="*/ 68 w 129"/>
                <a:gd name="T29" fmla="*/ 56 h 156"/>
                <a:gd name="T30" fmla="*/ 91 w 129"/>
                <a:gd name="T31" fmla="*/ 18 h 156"/>
                <a:gd name="T32" fmla="*/ 129 w 129"/>
                <a:gd name="T33" fmla="*/ 5 h 156"/>
                <a:gd name="T34" fmla="*/ 125 w 129"/>
                <a:gd name="T3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56">
                  <a:moveTo>
                    <a:pt x="125" y="0"/>
                  </a:moveTo>
                  <a:cubicBezTo>
                    <a:pt x="111" y="5"/>
                    <a:pt x="97" y="8"/>
                    <a:pt x="84" y="15"/>
                  </a:cubicBezTo>
                  <a:cubicBezTo>
                    <a:pt x="70" y="22"/>
                    <a:pt x="58" y="37"/>
                    <a:pt x="61" y="52"/>
                  </a:cubicBezTo>
                  <a:cubicBezTo>
                    <a:pt x="63" y="65"/>
                    <a:pt x="75" y="80"/>
                    <a:pt x="64" y="89"/>
                  </a:cubicBezTo>
                  <a:cubicBezTo>
                    <a:pt x="60" y="92"/>
                    <a:pt x="56" y="94"/>
                    <a:pt x="51" y="94"/>
                  </a:cubicBezTo>
                  <a:cubicBezTo>
                    <a:pt x="25" y="101"/>
                    <a:pt x="9" y="125"/>
                    <a:pt x="1" y="149"/>
                  </a:cubicBezTo>
                  <a:cubicBezTo>
                    <a:pt x="0" y="150"/>
                    <a:pt x="0" y="151"/>
                    <a:pt x="0" y="152"/>
                  </a:cubicBezTo>
                  <a:cubicBezTo>
                    <a:pt x="0" y="152"/>
                    <a:pt x="0" y="152"/>
                    <a:pt x="0" y="152"/>
                  </a:cubicBezTo>
                  <a:cubicBezTo>
                    <a:pt x="2" y="153"/>
                    <a:pt x="4" y="155"/>
                    <a:pt x="7" y="156"/>
                  </a:cubicBezTo>
                  <a:cubicBezTo>
                    <a:pt x="7" y="156"/>
                    <a:pt x="7" y="156"/>
                    <a:pt x="7" y="156"/>
                  </a:cubicBezTo>
                  <a:cubicBezTo>
                    <a:pt x="7" y="155"/>
                    <a:pt x="7" y="154"/>
                    <a:pt x="8" y="152"/>
                  </a:cubicBezTo>
                  <a:cubicBezTo>
                    <a:pt x="11" y="144"/>
                    <a:pt x="15" y="136"/>
                    <a:pt x="19" y="129"/>
                  </a:cubicBezTo>
                  <a:cubicBezTo>
                    <a:pt x="28" y="114"/>
                    <a:pt x="41" y="102"/>
                    <a:pt x="58" y="98"/>
                  </a:cubicBezTo>
                  <a:cubicBezTo>
                    <a:pt x="63" y="97"/>
                    <a:pt x="68" y="95"/>
                    <a:pt x="72" y="93"/>
                  </a:cubicBezTo>
                  <a:cubicBezTo>
                    <a:pt x="82" y="84"/>
                    <a:pt x="70" y="69"/>
                    <a:pt x="68" y="56"/>
                  </a:cubicBezTo>
                  <a:cubicBezTo>
                    <a:pt x="65" y="40"/>
                    <a:pt x="77" y="26"/>
                    <a:pt x="91" y="18"/>
                  </a:cubicBezTo>
                  <a:cubicBezTo>
                    <a:pt x="103" y="12"/>
                    <a:pt x="116" y="9"/>
                    <a:pt x="129" y="5"/>
                  </a:cubicBezTo>
                  <a:cubicBezTo>
                    <a:pt x="128" y="3"/>
                    <a:pt x="126" y="2"/>
                    <a:pt x="125" y="0"/>
                  </a:cubicBezTo>
                </a:path>
              </a:pathLst>
            </a:custGeom>
            <a:solidFill>
              <a:srgbClr val="E5AD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9" name="ïšḷíḋè"/>
            <p:cNvSpPr/>
            <p:nvPr/>
          </p:nvSpPr>
          <p:spPr bwMode="auto">
            <a:xfrm>
              <a:off x="3875088" y="3054351"/>
              <a:ext cx="130175" cy="582613"/>
            </a:xfrm>
            <a:custGeom>
              <a:avLst/>
              <a:gdLst>
                <a:gd name="T0" fmla="*/ 83 w 95"/>
                <a:gd name="T1" fmla="*/ 56 h 423"/>
                <a:gd name="T2" fmla="*/ 81 w 95"/>
                <a:gd name="T3" fmla="*/ 59 h 423"/>
                <a:gd name="T4" fmla="*/ 78 w 95"/>
                <a:gd name="T5" fmla="*/ 62 h 423"/>
                <a:gd name="T6" fmla="*/ 76 w 95"/>
                <a:gd name="T7" fmla="*/ 119 h 423"/>
                <a:gd name="T8" fmla="*/ 36 w 95"/>
                <a:gd name="T9" fmla="*/ 166 h 423"/>
                <a:gd name="T10" fmla="*/ 38 w 95"/>
                <a:gd name="T11" fmla="*/ 209 h 423"/>
                <a:gd name="T12" fmla="*/ 8 w 95"/>
                <a:gd name="T13" fmla="*/ 401 h 423"/>
                <a:gd name="T14" fmla="*/ 0 w 95"/>
                <a:gd name="T15" fmla="*/ 412 h 423"/>
                <a:gd name="T16" fmla="*/ 1 w 95"/>
                <a:gd name="T17" fmla="*/ 423 h 423"/>
                <a:gd name="T18" fmla="*/ 15 w 95"/>
                <a:gd name="T19" fmla="*/ 405 h 423"/>
                <a:gd name="T20" fmla="*/ 46 w 95"/>
                <a:gd name="T21" fmla="*/ 213 h 423"/>
                <a:gd name="T22" fmla="*/ 43 w 95"/>
                <a:gd name="T23" fmla="*/ 169 h 423"/>
                <a:gd name="T24" fmla="*/ 83 w 95"/>
                <a:gd name="T25" fmla="*/ 122 h 423"/>
                <a:gd name="T26" fmla="*/ 83 w 95"/>
                <a:gd name="T27" fmla="*/ 56 h 423"/>
                <a:gd name="T28" fmla="*/ 78 w 95"/>
                <a:gd name="T29" fmla="*/ 0 h 423"/>
                <a:gd name="T30" fmla="*/ 71 w 95"/>
                <a:gd name="T31" fmla="*/ 6 h 423"/>
                <a:gd name="T32" fmla="*/ 71 w 95"/>
                <a:gd name="T33" fmla="*/ 6 h 423"/>
                <a:gd name="T34" fmla="*/ 78 w 95"/>
                <a:gd name="T35" fmla="*/ 0 h 423"/>
                <a:gd name="T36" fmla="*/ 78 w 9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423">
                  <a:moveTo>
                    <a:pt x="83" y="56"/>
                  </a:moveTo>
                  <a:cubicBezTo>
                    <a:pt x="82" y="57"/>
                    <a:pt x="81" y="58"/>
                    <a:pt x="81" y="59"/>
                  </a:cubicBezTo>
                  <a:cubicBezTo>
                    <a:pt x="80" y="60"/>
                    <a:pt x="79" y="61"/>
                    <a:pt x="78" y="62"/>
                  </a:cubicBezTo>
                  <a:cubicBezTo>
                    <a:pt x="82" y="82"/>
                    <a:pt x="86" y="102"/>
                    <a:pt x="76" y="119"/>
                  </a:cubicBezTo>
                  <a:cubicBezTo>
                    <a:pt x="66" y="137"/>
                    <a:pt x="43" y="147"/>
                    <a:pt x="36" y="166"/>
                  </a:cubicBezTo>
                  <a:cubicBezTo>
                    <a:pt x="31" y="180"/>
                    <a:pt x="35" y="195"/>
                    <a:pt x="38" y="209"/>
                  </a:cubicBezTo>
                  <a:cubicBezTo>
                    <a:pt x="53" y="274"/>
                    <a:pt x="45" y="346"/>
                    <a:pt x="8" y="401"/>
                  </a:cubicBezTo>
                  <a:cubicBezTo>
                    <a:pt x="5" y="405"/>
                    <a:pt x="3" y="409"/>
                    <a:pt x="0" y="412"/>
                  </a:cubicBezTo>
                  <a:cubicBezTo>
                    <a:pt x="0" y="416"/>
                    <a:pt x="0" y="419"/>
                    <a:pt x="1" y="423"/>
                  </a:cubicBezTo>
                  <a:cubicBezTo>
                    <a:pt x="6" y="417"/>
                    <a:pt x="11" y="411"/>
                    <a:pt x="15" y="405"/>
                  </a:cubicBezTo>
                  <a:cubicBezTo>
                    <a:pt x="53" y="349"/>
                    <a:pt x="60" y="278"/>
                    <a:pt x="46" y="213"/>
                  </a:cubicBezTo>
                  <a:cubicBezTo>
                    <a:pt x="42" y="198"/>
                    <a:pt x="38" y="183"/>
                    <a:pt x="43" y="169"/>
                  </a:cubicBezTo>
                  <a:cubicBezTo>
                    <a:pt x="51" y="150"/>
                    <a:pt x="73" y="140"/>
                    <a:pt x="83" y="122"/>
                  </a:cubicBezTo>
                  <a:cubicBezTo>
                    <a:pt x="95" y="102"/>
                    <a:pt x="88" y="79"/>
                    <a:pt x="83" y="56"/>
                  </a:cubicBezTo>
                  <a:moveTo>
                    <a:pt x="78" y="0"/>
                  </a:moveTo>
                  <a:cubicBezTo>
                    <a:pt x="76" y="2"/>
                    <a:pt x="73" y="4"/>
                    <a:pt x="71" y="6"/>
                  </a:cubicBezTo>
                  <a:cubicBezTo>
                    <a:pt x="71" y="6"/>
                    <a:pt x="71" y="6"/>
                    <a:pt x="71" y="6"/>
                  </a:cubicBezTo>
                  <a:cubicBezTo>
                    <a:pt x="73" y="4"/>
                    <a:pt x="76" y="2"/>
                    <a:pt x="78" y="0"/>
                  </a:cubicBezTo>
                  <a:cubicBezTo>
                    <a:pt x="78" y="0"/>
                    <a:pt x="78" y="0"/>
                    <a:pt x="78" y="0"/>
                  </a:cubicBezTo>
                </a:path>
              </a:pathLst>
            </a:custGeom>
            <a:solidFill>
              <a:srgbClr val="E55B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0" name="îSľíḋe"/>
            <p:cNvSpPr/>
            <p:nvPr/>
          </p:nvSpPr>
          <p:spPr bwMode="auto">
            <a:xfrm>
              <a:off x="3979863" y="3122613"/>
              <a:ext cx="9525" cy="17463"/>
            </a:xfrm>
            <a:custGeom>
              <a:avLst/>
              <a:gdLst>
                <a:gd name="T0" fmla="*/ 5 w 6"/>
                <a:gd name="T1" fmla="*/ 0 h 12"/>
                <a:gd name="T2" fmla="*/ 4 w 6"/>
                <a:gd name="T3" fmla="*/ 2 h 12"/>
                <a:gd name="T4" fmla="*/ 0 w 6"/>
                <a:gd name="T5" fmla="*/ 6 h 12"/>
                <a:gd name="T6" fmla="*/ 1 w 6"/>
                <a:gd name="T7" fmla="*/ 12 h 12"/>
                <a:gd name="T8" fmla="*/ 4 w 6"/>
                <a:gd name="T9" fmla="*/ 9 h 12"/>
                <a:gd name="T10" fmla="*/ 6 w 6"/>
                <a:gd name="T11" fmla="*/ 6 h 12"/>
                <a:gd name="T12" fmla="*/ 5 w 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5" y="0"/>
                  </a:moveTo>
                  <a:cubicBezTo>
                    <a:pt x="4" y="1"/>
                    <a:pt x="4" y="1"/>
                    <a:pt x="4" y="2"/>
                  </a:cubicBezTo>
                  <a:cubicBezTo>
                    <a:pt x="2" y="3"/>
                    <a:pt x="1" y="5"/>
                    <a:pt x="0" y="6"/>
                  </a:cubicBezTo>
                  <a:cubicBezTo>
                    <a:pt x="0" y="8"/>
                    <a:pt x="1" y="10"/>
                    <a:pt x="1" y="12"/>
                  </a:cubicBezTo>
                  <a:cubicBezTo>
                    <a:pt x="2" y="11"/>
                    <a:pt x="3" y="10"/>
                    <a:pt x="4" y="9"/>
                  </a:cubicBezTo>
                  <a:cubicBezTo>
                    <a:pt x="4" y="8"/>
                    <a:pt x="5" y="7"/>
                    <a:pt x="6" y="6"/>
                  </a:cubicBezTo>
                  <a:cubicBezTo>
                    <a:pt x="6" y="4"/>
                    <a:pt x="5" y="2"/>
                    <a:pt x="5" y="0"/>
                  </a:cubicBezTo>
                </a:path>
              </a:pathLst>
            </a:custGeom>
            <a:solidFill>
              <a:srgbClr val="CE526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1" name="íṣ1iḑè"/>
            <p:cNvSpPr/>
            <p:nvPr/>
          </p:nvSpPr>
          <p:spPr bwMode="auto">
            <a:xfrm>
              <a:off x="3971926" y="3054351"/>
              <a:ext cx="15875" cy="76200"/>
            </a:xfrm>
            <a:custGeom>
              <a:avLst/>
              <a:gdLst>
                <a:gd name="T0" fmla="*/ 7 w 11"/>
                <a:gd name="T1" fmla="*/ 0 h 56"/>
                <a:gd name="T2" fmla="*/ 0 w 11"/>
                <a:gd name="T3" fmla="*/ 6 h 56"/>
                <a:gd name="T4" fmla="*/ 3 w 11"/>
                <a:gd name="T5" fmla="*/ 43 h 56"/>
                <a:gd name="T6" fmla="*/ 6 w 11"/>
                <a:gd name="T7" fmla="*/ 56 h 56"/>
                <a:gd name="T8" fmla="*/ 10 w 11"/>
                <a:gd name="T9" fmla="*/ 52 h 56"/>
                <a:gd name="T10" fmla="*/ 11 w 11"/>
                <a:gd name="T11" fmla="*/ 50 h 56"/>
                <a:gd name="T12" fmla="*/ 11 w 11"/>
                <a:gd name="T13" fmla="*/ 50 h 56"/>
                <a:gd name="T14" fmla="*/ 10 w 11"/>
                <a:gd name="T15" fmla="*/ 47 h 56"/>
                <a:gd name="T16" fmla="*/ 8 w 11"/>
                <a:gd name="T17" fmla="*/ 34 h 56"/>
                <a:gd name="T18" fmla="*/ 7 w 11"/>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6">
                  <a:moveTo>
                    <a:pt x="7" y="0"/>
                  </a:moveTo>
                  <a:cubicBezTo>
                    <a:pt x="5" y="2"/>
                    <a:pt x="2" y="4"/>
                    <a:pt x="0" y="6"/>
                  </a:cubicBezTo>
                  <a:cubicBezTo>
                    <a:pt x="0" y="18"/>
                    <a:pt x="1" y="31"/>
                    <a:pt x="3" y="43"/>
                  </a:cubicBezTo>
                  <a:cubicBezTo>
                    <a:pt x="4" y="48"/>
                    <a:pt x="5" y="52"/>
                    <a:pt x="6" y="56"/>
                  </a:cubicBezTo>
                  <a:cubicBezTo>
                    <a:pt x="7" y="55"/>
                    <a:pt x="8" y="53"/>
                    <a:pt x="10" y="52"/>
                  </a:cubicBezTo>
                  <a:cubicBezTo>
                    <a:pt x="10" y="51"/>
                    <a:pt x="10" y="51"/>
                    <a:pt x="11" y="50"/>
                  </a:cubicBezTo>
                  <a:cubicBezTo>
                    <a:pt x="11" y="50"/>
                    <a:pt x="11" y="50"/>
                    <a:pt x="11" y="50"/>
                  </a:cubicBezTo>
                  <a:cubicBezTo>
                    <a:pt x="11" y="49"/>
                    <a:pt x="11" y="48"/>
                    <a:pt x="10" y="47"/>
                  </a:cubicBezTo>
                  <a:cubicBezTo>
                    <a:pt x="9" y="43"/>
                    <a:pt x="9" y="38"/>
                    <a:pt x="8" y="34"/>
                  </a:cubicBezTo>
                  <a:cubicBezTo>
                    <a:pt x="7" y="22"/>
                    <a:pt x="7" y="11"/>
                    <a:pt x="7" y="0"/>
                  </a:cubicBezTo>
                </a:path>
              </a:pathLst>
            </a:custGeom>
            <a:solidFill>
              <a:srgbClr val="E55B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2" name="íṧlïḋe"/>
            <p:cNvSpPr/>
            <p:nvPr/>
          </p:nvSpPr>
          <p:spPr bwMode="auto">
            <a:xfrm>
              <a:off x="3617913" y="2632076"/>
              <a:ext cx="577850" cy="1027113"/>
            </a:xfrm>
            <a:custGeom>
              <a:avLst/>
              <a:gdLst>
                <a:gd name="T0" fmla="*/ 412 w 419"/>
                <a:gd name="T1" fmla="*/ 79 h 747"/>
                <a:gd name="T2" fmla="*/ 396 w 419"/>
                <a:gd name="T3" fmla="*/ 103 h 747"/>
                <a:gd name="T4" fmla="*/ 351 w 419"/>
                <a:gd name="T5" fmla="*/ 119 h 747"/>
                <a:gd name="T6" fmla="*/ 328 w 419"/>
                <a:gd name="T7" fmla="*/ 156 h 747"/>
                <a:gd name="T8" fmla="*/ 331 w 419"/>
                <a:gd name="T9" fmla="*/ 193 h 747"/>
                <a:gd name="T10" fmla="*/ 318 w 419"/>
                <a:gd name="T11" fmla="*/ 198 h 747"/>
                <a:gd name="T12" fmla="*/ 268 w 419"/>
                <a:gd name="T13" fmla="*/ 253 h 747"/>
                <a:gd name="T14" fmla="*/ 260 w 419"/>
                <a:gd name="T15" fmla="*/ 350 h 747"/>
                <a:gd name="T16" fmla="*/ 262 w 419"/>
                <a:gd name="T17" fmla="*/ 426 h 747"/>
                <a:gd name="T18" fmla="*/ 222 w 419"/>
                <a:gd name="T19" fmla="*/ 473 h 747"/>
                <a:gd name="T20" fmla="*/ 224 w 419"/>
                <a:gd name="T21" fmla="*/ 516 h 747"/>
                <a:gd name="T22" fmla="*/ 194 w 419"/>
                <a:gd name="T23" fmla="*/ 708 h 747"/>
                <a:gd name="T24" fmla="*/ 165 w 419"/>
                <a:gd name="T25" fmla="*/ 737 h 747"/>
                <a:gd name="T26" fmla="*/ 110 w 419"/>
                <a:gd name="T27" fmla="*/ 746 h 747"/>
                <a:gd name="T28" fmla="*/ 48 w 419"/>
                <a:gd name="T29" fmla="*/ 734 h 747"/>
                <a:gd name="T30" fmla="*/ 78 w 419"/>
                <a:gd name="T31" fmla="*/ 680 h 747"/>
                <a:gd name="T32" fmla="*/ 21 w 419"/>
                <a:gd name="T33" fmla="*/ 667 h 747"/>
                <a:gd name="T34" fmla="*/ 22 w 419"/>
                <a:gd name="T35" fmla="*/ 597 h 747"/>
                <a:gd name="T36" fmla="*/ 75 w 419"/>
                <a:gd name="T37" fmla="*/ 538 h 747"/>
                <a:gd name="T38" fmla="*/ 85 w 419"/>
                <a:gd name="T39" fmla="*/ 327 h 747"/>
                <a:gd name="T40" fmla="*/ 114 w 419"/>
                <a:gd name="T41" fmla="*/ 279 h 747"/>
                <a:gd name="T42" fmla="*/ 118 w 419"/>
                <a:gd name="T43" fmla="*/ 212 h 747"/>
                <a:gd name="T44" fmla="*/ 148 w 419"/>
                <a:gd name="T45" fmla="*/ 80 h 747"/>
                <a:gd name="T46" fmla="*/ 201 w 419"/>
                <a:gd name="T47" fmla="*/ 18 h 747"/>
                <a:gd name="T48" fmla="*/ 282 w 419"/>
                <a:gd name="T49" fmla="*/ 13 h 747"/>
                <a:gd name="T50" fmla="*/ 313 w 419"/>
                <a:gd name="T51" fmla="*/ 32 h 747"/>
                <a:gd name="T52" fmla="*/ 382 w 419"/>
                <a:gd name="T53" fmla="*/ 50 h 747"/>
                <a:gd name="T54" fmla="*/ 416 w 419"/>
                <a:gd name="T55" fmla="*/ 82 h 747"/>
                <a:gd name="T56" fmla="*/ 412 w 419"/>
                <a:gd name="T57" fmla="*/ 79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9" h="747">
                  <a:moveTo>
                    <a:pt x="412" y="79"/>
                  </a:moveTo>
                  <a:cubicBezTo>
                    <a:pt x="419" y="87"/>
                    <a:pt x="407" y="99"/>
                    <a:pt x="396" y="103"/>
                  </a:cubicBezTo>
                  <a:cubicBezTo>
                    <a:pt x="381" y="108"/>
                    <a:pt x="365" y="111"/>
                    <a:pt x="351" y="119"/>
                  </a:cubicBezTo>
                  <a:cubicBezTo>
                    <a:pt x="337" y="126"/>
                    <a:pt x="325" y="141"/>
                    <a:pt x="328" y="156"/>
                  </a:cubicBezTo>
                  <a:cubicBezTo>
                    <a:pt x="330" y="169"/>
                    <a:pt x="342" y="184"/>
                    <a:pt x="331" y="193"/>
                  </a:cubicBezTo>
                  <a:cubicBezTo>
                    <a:pt x="327" y="196"/>
                    <a:pt x="323" y="198"/>
                    <a:pt x="318" y="198"/>
                  </a:cubicBezTo>
                  <a:cubicBezTo>
                    <a:pt x="292" y="205"/>
                    <a:pt x="276" y="229"/>
                    <a:pt x="268" y="253"/>
                  </a:cubicBezTo>
                  <a:cubicBezTo>
                    <a:pt x="257" y="284"/>
                    <a:pt x="254" y="318"/>
                    <a:pt x="260" y="350"/>
                  </a:cubicBezTo>
                  <a:cubicBezTo>
                    <a:pt x="265" y="376"/>
                    <a:pt x="275" y="403"/>
                    <a:pt x="262" y="426"/>
                  </a:cubicBezTo>
                  <a:cubicBezTo>
                    <a:pt x="252" y="444"/>
                    <a:pt x="229" y="454"/>
                    <a:pt x="222" y="473"/>
                  </a:cubicBezTo>
                  <a:cubicBezTo>
                    <a:pt x="217" y="487"/>
                    <a:pt x="221" y="502"/>
                    <a:pt x="224" y="516"/>
                  </a:cubicBezTo>
                  <a:cubicBezTo>
                    <a:pt x="239" y="581"/>
                    <a:pt x="231" y="653"/>
                    <a:pt x="194" y="708"/>
                  </a:cubicBezTo>
                  <a:cubicBezTo>
                    <a:pt x="186" y="720"/>
                    <a:pt x="176" y="730"/>
                    <a:pt x="165" y="737"/>
                  </a:cubicBezTo>
                  <a:cubicBezTo>
                    <a:pt x="148" y="746"/>
                    <a:pt x="129" y="747"/>
                    <a:pt x="110" y="746"/>
                  </a:cubicBezTo>
                  <a:cubicBezTo>
                    <a:pt x="89" y="744"/>
                    <a:pt x="68" y="740"/>
                    <a:pt x="48" y="734"/>
                  </a:cubicBezTo>
                  <a:cubicBezTo>
                    <a:pt x="64" y="720"/>
                    <a:pt x="74" y="701"/>
                    <a:pt x="78" y="680"/>
                  </a:cubicBezTo>
                  <a:cubicBezTo>
                    <a:pt x="59" y="674"/>
                    <a:pt x="37" y="678"/>
                    <a:pt x="21" y="667"/>
                  </a:cubicBezTo>
                  <a:cubicBezTo>
                    <a:pt x="0" y="651"/>
                    <a:pt x="6" y="617"/>
                    <a:pt x="22" y="597"/>
                  </a:cubicBezTo>
                  <a:cubicBezTo>
                    <a:pt x="38" y="576"/>
                    <a:pt x="62" y="561"/>
                    <a:pt x="75" y="538"/>
                  </a:cubicBezTo>
                  <a:cubicBezTo>
                    <a:pt x="112" y="475"/>
                    <a:pt x="52" y="391"/>
                    <a:pt x="85" y="327"/>
                  </a:cubicBezTo>
                  <a:cubicBezTo>
                    <a:pt x="93" y="310"/>
                    <a:pt x="107" y="296"/>
                    <a:pt x="114" y="279"/>
                  </a:cubicBezTo>
                  <a:cubicBezTo>
                    <a:pt x="122" y="258"/>
                    <a:pt x="119" y="235"/>
                    <a:pt x="118" y="212"/>
                  </a:cubicBezTo>
                  <a:cubicBezTo>
                    <a:pt x="116" y="166"/>
                    <a:pt x="127" y="121"/>
                    <a:pt x="148" y="80"/>
                  </a:cubicBezTo>
                  <a:cubicBezTo>
                    <a:pt x="160" y="56"/>
                    <a:pt x="177" y="33"/>
                    <a:pt x="201" y="18"/>
                  </a:cubicBezTo>
                  <a:cubicBezTo>
                    <a:pt x="225" y="4"/>
                    <a:pt x="257" y="0"/>
                    <a:pt x="282" y="13"/>
                  </a:cubicBezTo>
                  <a:cubicBezTo>
                    <a:pt x="293" y="18"/>
                    <a:pt x="302" y="27"/>
                    <a:pt x="313" y="32"/>
                  </a:cubicBezTo>
                  <a:cubicBezTo>
                    <a:pt x="335" y="41"/>
                    <a:pt x="362" y="36"/>
                    <a:pt x="382" y="50"/>
                  </a:cubicBezTo>
                  <a:cubicBezTo>
                    <a:pt x="401" y="64"/>
                    <a:pt x="392" y="82"/>
                    <a:pt x="416" y="82"/>
                  </a:cubicBezTo>
                  <a:cubicBezTo>
                    <a:pt x="412" y="79"/>
                    <a:pt x="412" y="79"/>
                    <a:pt x="412" y="79"/>
                  </a:cubicBezTo>
                </a:path>
              </a:pathLst>
            </a:custGeom>
            <a:solidFill>
              <a:srgbClr val="965D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3" name="işľîḑè"/>
            <p:cNvSpPr/>
            <p:nvPr/>
          </p:nvSpPr>
          <p:spPr bwMode="auto">
            <a:xfrm>
              <a:off x="3932238" y="3678238"/>
              <a:ext cx="117475" cy="114300"/>
            </a:xfrm>
            <a:custGeom>
              <a:avLst/>
              <a:gdLst>
                <a:gd name="T0" fmla="*/ 80 w 85"/>
                <a:gd name="T1" fmla="*/ 6 h 83"/>
                <a:gd name="T2" fmla="*/ 6 w 85"/>
                <a:gd name="T3" fmla="*/ 83 h 83"/>
                <a:gd name="T4" fmla="*/ 15 w 85"/>
                <a:gd name="T5" fmla="*/ 77 h 83"/>
                <a:gd name="T6" fmla="*/ 80 w 85"/>
                <a:gd name="T7" fmla="*/ 6 h 83"/>
                <a:gd name="T8" fmla="*/ 85 w 85"/>
                <a:gd name="T9" fmla="*/ 0 h 83"/>
                <a:gd name="T10" fmla="*/ 80 w 85"/>
                <a:gd name="T11" fmla="*/ 6 h 83"/>
                <a:gd name="T12" fmla="*/ 85 w 85"/>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85" h="83">
                  <a:moveTo>
                    <a:pt x="80" y="6"/>
                  </a:moveTo>
                  <a:cubicBezTo>
                    <a:pt x="60" y="24"/>
                    <a:pt x="0" y="83"/>
                    <a:pt x="6" y="83"/>
                  </a:cubicBezTo>
                  <a:cubicBezTo>
                    <a:pt x="7" y="83"/>
                    <a:pt x="10" y="81"/>
                    <a:pt x="15" y="77"/>
                  </a:cubicBezTo>
                  <a:cubicBezTo>
                    <a:pt x="50" y="52"/>
                    <a:pt x="69" y="19"/>
                    <a:pt x="80" y="6"/>
                  </a:cubicBezTo>
                  <a:moveTo>
                    <a:pt x="85" y="0"/>
                  </a:moveTo>
                  <a:cubicBezTo>
                    <a:pt x="84" y="1"/>
                    <a:pt x="82" y="3"/>
                    <a:pt x="80" y="6"/>
                  </a:cubicBezTo>
                  <a:cubicBezTo>
                    <a:pt x="83" y="2"/>
                    <a:pt x="85" y="0"/>
                    <a:pt x="85" y="0"/>
                  </a:cubicBezTo>
                </a:path>
              </a:pathLst>
            </a:custGeom>
            <a:solidFill>
              <a:srgbClr val="E55B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4" name="îṩḻiḑè"/>
            <p:cNvSpPr/>
            <p:nvPr/>
          </p:nvSpPr>
          <p:spPr bwMode="auto">
            <a:xfrm>
              <a:off x="3852863" y="3562351"/>
              <a:ext cx="222250" cy="177800"/>
            </a:xfrm>
            <a:custGeom>
              <a:avLst/>
              <a:gdLst>
                <a:gd name="T0" fmla="*/ 162 w 162"/>
                <a:gd name="T1" fmla="*/ 0 h 130"/>
                <a:gd name="T2" fmla="*/ 37 w 162"/>
                <a:gd name="T3" fmla="*/ 130 h 130"/>
                <a:gd name="T4" fmla="*/ 45 w 162"/>
                <a:gd name="T5" fmla="*/ 129 h 130"/>
                <a:gd name="T6" fmla="*/ 162 w 162"/>
                <a:gd name="T7" fmla="*/ 0 h 130"/>
              </a:gdLst>
              <a:ahLst/>
              <a:cxnLst>
                <a:cxn ang="0">
                  <a:pos x="T0" y="T1"/>
                </a:cxn>
                <a:cxn ang="0">
                  <a:pos x="T2" y="T3"/>
                </a:cxn>
                <a:cxn ang="0">
                  <a:pos x="T4" y="T5"/>
                </a:cxn>
                <a:cxn ang="0">
                  <a:pos x="T6" y="T7"/>
                </a:cxn>
              </a:cxnLst>
              <a:rect l="0" t="0" r="r" b="b"/>
              <a:pathLst>
                <a:path w="162" h="130">
                  <a:moveTo>
                    <a:pt x="162" y="0"/>
                  </a:moveTo>
                  <a:cubicBezTo>
                    <a:pt x="162" y="0"/>
                    <a:pt x="0" y="130"/>
                    <a:pt x="37" y="130"/>
                  </a:cubicBezTo>
                  <a:cubicBezTo>
                    <a:pt x="39" y="130"/>
                    <a:pt x="42" y="130"/>
                    <a:pt x="45" y="129"/>
                  </a:cubicBezTo>
                  <a:cubicBezTo>
                    <a:pt x="108" y="112"/>
                    <a:pt x="162" y="0"/>
                    <a:pt x="162" y="0"/>
                  </a:cubicBezTo>
                </a:path>
              </a:pathLst>
            </a:custGeom>
            <a:solidFill>
              <a:srgbClr val="E55B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5" name="íśḻiḍè"/>
            <p:cNvSpPr/>
            <p:nvPr/>
          </p:nvSpPr>
          <p:spPr bwMode="auto">
            <a:xfrm>
              <a:off x="4187826" y="3937001"/>
              <a:ext cx="25400" cy="84138"/>
            </a:xfrm>
            <a:custGeom>
              <a:avLst/>
              <a:gdLst>
                <a:gd name="T0" fmla="*/ 18 w 18"/>
                <a:gd name="T1" fmla="*/ 0 h 61"/>
                <a:gd name="T2" fmla="*/ 3 w 18"/>
                <a:gd name="T3" fmla="*/ 61 h 61"/>
                <a:gd name="T4" fmla="*/ 4 w 18"/>
                <a:gd name="T5" fmla="*/ 61 h 61"/>
                <a:gd name="T6" fmla="*/ 18 w 18"/>
                <a:gd name="T7" fmla="*/ 0 h 61"/>
              </a:gdLst>
              <a:ahLst/>
              <a:cxnLst>
                <a:cxn ang="0">
                  <a:pos x="T0" y="T1"/>
                </a:cxn>
                <a:cxn ang="0">
                  <a:pos x="T2" y="T3"/>
                </a:cxn>
                <a:cxn ang="0">
                  <a:pos x="T4" y="T5"/>
                </a:cxn>
                <a:cxn ang="0">
                  <a:pos x="T6" y="T7"/>
                </a:cxn>
              </a:cxnLst>
              <a:rect l="0" t="0" r="r" b="b"/>
              <a:pathLst>
                <a:path w="18" h="61">
                  <a:moveTo>
                    <a:pt x="18" y="0"/>
                  </a:moveTo>
                  <a:cubicBezTo>
                    <a:pt x="18" y="0"/>
                    <a:pt x="0" y="56"/>
                    <a:pt x="3" y="61"/>
                  </a:cubicBezTo>
                  <a:cubicBezTo>
                    <a:pt x="4" y="61"/>
                    <a:pt x="4" y="61"/>
                    <a:pt x="4" y="61"/>
                  </a:cubicBezTo>
                  <a:cubicBezTo>
                    <a:pt x="8" y="61"/>
                    <a:pt x="18" y="0"/>
                    <a:pt x="18"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6" name="îṧḻïḍè"/>
            <p:cNvSpPr/>
            <p:nvPr/>
          </p:nvSpPr>
          <p:spPr bwMode="auto">
            <a:xfrm>
              <a:off x="4140201" y="3940176"/>
              <a:ext cx="25400" cy="85725"/>
            </a:xfrm>
            <a:custGeom>
              <a:avLst/>
              <a:gdLst>
                <a:gd name="T0" fmla="*/ 18 w 18"/>
                <a:gd name="T1" fmla="*/ 0 h 62"/>
                <a:gd name="T2" fmla="*/ 4 w 18"/>
                <a:gd name="T3" fmla="*/ 62 h 62"/>
                <a:gd name="T4" fmla="*/ 4 w 18"/>
                <a:gd name="T5" fmla="*/ 62 h 62"/>
                <a:gd name="T6" fmla="*/ 18 w 18"/>
                <a:gd name="T7" fmla="*/ 0 h 62"/>
              </a:gdLst>
              <a:ahLst/>
              <a:cxnLst>
                <a:cxn ang="0">
                  <a:pos x="T0" y="T1"/>
                </a:cxn>
                <a:cxn ang="0">
                  <a:pos x="T2" y="T3"/>
                </a:cxn>
                <a:cxn ang="0">
                  <a:pos x="T4" y="T5"/>
                </a:cxn>
                <a:cxn ang="0">
                  <a:pos x="T6" y="T7"/>
                </a:cxn>
              </a:cxnLst>
              <a:rect l="0" t="0" r="r" b="b"/>
              <a:pathLst>
                <a:path w="18" h="62">
                  <a:moveTo>
                    <a:pt x="18" y="0"/>
                  </a:moveTo>
                  <a:cubicBezTo>
                    <a:pt x="18" y="0"/>
                    <a:pt x="0" y="57"/>
                    <a:pt x="4" y="62"/>
                  </a:cubicBezTo>
                  <a:cubicBezTo>
                    <a:pt x="4" y="62"/>
                    <a:pt x="4" y="62"/>
                    <a:pt x="4" y="62"/>
                  </a:cubicBezTo>
                  <a:cubicBezTo>
                    <a:pt x="8" y="62"/>
                    <a:pt x="18" y="0"/>
                    <a:pt x="18"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7" name="îṣļíḓe"/>
            <p:cNvSpPr/>
            <p:nvPr/>
          </p:nvSpPr>
          <p:spPr bwMode="auto">
            <a:xfrm>
              <a:off x="4084638" y="3938588"/>
              <a:ext cx="25400" cy="85725"/>
            </a:xfrm>
            <a:custGeom>
              <a:avLst/>
              <a:gdLst>
                <a:gd name="T0" fmla="*/ 18 w 18"/>
                <a:gd name="T1" fmla="*/ 0 h 62"/>
                <a:gd name="T2" fmla="*/ 4 w 18"/>
                <a:gd name="T3" fmla="*/ 61 h 62"/>
                <a:gd name="T4" fmla="*/ 4 w 18"/>
                <a:gd name="T5" fmla="*/ 62 h 62"/>
                <a:gd name="T6" fmla="*/ 18 w 18"/>
                <a:gd name="T7" fmla="*/ 0 h 62"/>
              </a:gdLst>
              <a:ahLst/>
              <a:cxnLst>
                <a:cxn ang="0">
                  <a:pos x="T0" y="T1"/>
                </a:cxn>
                <a:cxn ang="0">
                  <a:pos x="T2" y="T3"/>
                </a:cxn>
                <a:cxn ang="0">
                  <a:pos x="T4" y="T5"/>
                </a:cxn>
                <a:cxn ang="0">
                  <a:pos x="T6" y="T7"/>
                </a:cxn>
              </a:cxnLst>
              <a:rect l="0" t="0" r="r" b="b"/>
              <a:pathLst>
                <a:path w="18" h="62">
                  <a:moveTo>
                    <a:pt x="18" y="0"/>
                  </a:moveTo>
                  <a:cubicBezTo>
                    <a:pt x="18" y="0"/>
                    <a:pt x="0" y="57"/>
                    <a:pt x="4" y="61"/>
                  </a:cubicBezTo>
                  <a:cubicBezTo>
                    <a:pt x="4" y="62"/>
                    <a:pt x="4" y="62"/>
                    <a:pt x="4" y="62"/>
                  </a:cubicBezTo>
                  <a:cubicBezTo>
                    <a:pt x="8" y="62"/>
                    <a:pt x="18" y="0"/>
                    <a:pt x="18"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8" name="íşļîḋe"/>
            <p:cNvSpPr/>
            <p:nvPr/>
          </p:nvSpPr>
          <p:spPr bwMode="auto">
            <a:xfrm>
              <a:off x="3844926" y="4000501"/>
              <a:ext cx="30163" cy="82550"/>
            </a:xfrm>
            <a:custGeom>
              <a:avLst/>
              <a:gdLst>
                <a:gd name="T0" fmla="*/ 0 w 22"/>
                <a:gd name="T1" fmla="*/ 0 h 60"/>
                <a:gd name="T2" fmla="*/ 17 w 22"/>
                <a:gd name="T3" fmla="*/ 60 h 60"/>
                <a:gd name="T4" fmla="*/ 17 w 22"/>
                <a:gd name="T5" fmla="*/ 60 h 60"/>
                <a:gd name="T6" fmla="*/ 0 w 22"/>
                <a:gd name="T7" fmla="*/ 0 h 60"/>
              </a:gdLst>
              <a:ahLst/>
              <a:cxnLst>
                <a:cxn ang="0">
                  <a:pos x="T0" y="T1"/>
                </a:cxn>
                <a:cxn ang="0">
                  <a:pos x="T2" y="T3"/>
                </a:cxn>
                <a:cxn ang="0">
                  <a:pos x="T4" y="T5"/>
                </a:cxn>
                <a:cxn ang="0">
                  <a:pos x="T6" y="T7"/>
                </a:cxn>
              </a:cxnLst>
              <a:rect l="0" t="0" r="r" b="b"/>
              <a:pathLst>
                <a:path w="22" h="60">
                  <a:moveTo>
                    <a:pt x="0" y="0"/>
                  </a:moveTo>
                  <a:cubicBezTo>
                    <a:pt x="0" y="0"/>
                    <a:pt x="12" y="58"/>
                    <a:pt x="17" y="60"/>
                  </a:cubicBezTo>
                  <a:cubicBezTo>
                    <a:pt x="17" y="60"/>
                    <a:pt x="17" y="60"/>
                    <a:pt x="17" y="60"/>
                  </a:cubicBezTo>
                  <a:cubicBezTo>
                    <a:pt x="22" y="60"/>
                    <a:pt x="0" y="0"/>
                    <a:pt x="0"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9" name="iSľïďê"/>
            <p:cNvSpPr/>
            <p:nvPr/>
          </p:nvSpPr>
          <p:spPr bwMode="auto">
            <a:xfrm>
              <a:off x="3937001" y="3967163"/>
              <a:ext cx="31750" cy="82550"/>
            </a:xfrm>
            <a:custGeom>
              <a:avLst/>
              <a:gdLst>
                <a:gd name="T0" fmla="*/ 0 w 22"/>
                <a:gd name="T1" fmla="*/ 0 h 60"/>
                <a:gd name="T2" fmla="*/ 17 w 22"/>
                <a:gd name="T3" fmla="*/ 60 h 60"/>
                <a:gd name="T4" fmla="*/ 18 w 22"/>
                <a:gd name="T5" fmla="*/ 60 h 60"/>
                <a:gd name="T6" fmla="*/ 0 w 22"/>
                <a:gd name="T7" fmla="*/ 0 h 60"/>
              </a:gdLst>
              <a:ahLst/>
              <a:cxnLst>
                <a:cxn ang="0">
                  <a:pos x="T0" y="T1"/>
                </a:cxn>
                <a:cxn ang="0">
                  <a:pos x="T2" y="T3"/>
                </a:cxn>
                <a:cxn ang="0">
                  <a:pos x="T4" y="T5"/>
                </a:cxn>
                <a:cxn ang="0">
                  <a:pos x="T6" y="T7"/>
                </a:cxn>
              </a:cxnLst>
              <a:rect l="0" t="0" r="r" b="b"/>
              <a:pathLst>
                <a:path w="22" h="60">
                  <a:moveTo>
                    <a:pt x="0" y="0"/>
                  </a:moveTo>
                  <a:cubicBezTo>
                    <a:pt x="0" y="0"/>
                    <a:pt x="12" y="58"/>
                    <a:pt x="17" y="60"/>
                  </a:cubicBezTo>
                  <a:cubicBezTo>
                    <a:pt x="17" y="60"/>
                    <a:pt x="18" y="60"/>
                    <a:pt x="18" y="60"/>
                  </a:cubicBezTo>
                  <a:cubicBezTo>
                    <a:pt x="22" y="60"/>
                    <a:pt x="0" y="0"/>
                    <a:pt x="0"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0" name="i$ḻîḑè"/>
            <p:cNvSpPr/>
            <p:nvPr/>
          </p:nvSpPr>
          <p:spPr bwMode="auto">
            <a:xfrm>
              <a:off x="3884613" y="3987801"/>
              <a:ext cx="31750" cy="84138"/>
            </a:xfrm>
            <a:custGeom>
              <a:avLst/>
              <a:gdLst>
                <a:gd name="T0" fmla="*/ 0 w 22"/>
                <a:gd name="T1" fmla="*/ 0 h 61"/>
                <a:gd name="T2" fmla="*/ 17 w 22"/>
                <a:gd name="T3" fmla="*/ 61 h 61"/>
                <a:gd name="T4" fmla="*/ 17 w 22"/>
                <a:gd name="T5" fmla="*/ 61 h 61"/>
                <a:gd name="T6" fmla="*/ 0 w 22"/>
                <a:gd name="T7" fmla="*/ 0 h 61"/>
              </a:gdLst>
              <a:ahLst/>
              <a:cxnLst>
                <a:cxn ang="0">
                  <a:pos x="T0" y="T1"/>
                </a:cxn>
                <a:cxn ang="0">
                  <a:pos x="T2" y="T3"/>
                </a:cxn>
                <a:cxn ang="0">
                  <a:pos x="T4" y="T5"/>
                </a:cxn>
                <a:cxn ang="0">
                  <a:pos x="T6" y="T7"/>
                </a:cxn>
              </a:cxnLst>
              <a:rect l="0" t="0" r="r" b="b"/>
              <a:pathLst>
                <a:path w="22" h="61">
                  <a:moveTo>
                    <a:pt x="0" y="0"/>
                  </a:moveTo>
                  <a:cubicBezTo>
                    <a:pt x="0" y="0"/>
                    <a:pt x="11" y="58"/>
                    <a:pt x="17" y="61"/>
                  </a:cubicBezTo>
                  <a:cubicBezTo>
                    <a:pt x="17" y="61"/>
                    <a:pt x="17" y="61"/>
                    <a:pt x="17" y="61"/>
                  </a:cubicBezTo>
                  <a:cubicBezTo>
                    <a:pt x="22" y="61"/>
                    <a:pt x="0" y="0"/>
                    <a:pt x="0"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1" name="íṡľïḋé"/>
            <p:cNvSpPr/>
            <p:nvPr/>
          </p:nvSpPr>
          <p:spPr bwMode="auto">
            <a:xfrm>
              <a:off x="4278313" y="3360738"/>
              <a:ext cx="87313" cy="44450"/>
            </a:xfrm>
            <a:custGeom>
              <a:avLst/>
              <a:gdLst>
                <a:gd name="T0" fmla="*/ 55 w 63"/>
                <a:gd name="T1" fmla="*/ 1 h 32"/>
                <a:gd name="T2" fmla="*/ 27 w 63"/>
                <a:gd name="T3" fmla="*/ 32 h 32"/>
                <a:gd name="T4" fmla="*/ 30 w 63"/>
                <a:gd name="T5" fmla="*/ 32 h 32"/>
                <a:gd name="T6" fmla="*/ 55 w 63"/>
                <a:gd name="T7" fmla="*/ 1 h 32"/>
                <a:gd name="T8" fmla="*/ 55 w 63"/>
                <a:gd name="T9" fmla="*/ 0 h 32"/>
                <a:gd name="T10" fmla="*/ 55 w 63"/>
                <a:gd name="T11" fmla="*/ 1 h 32"/>
                <a:gd name="T12" fmla="*/ 55 w 6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63" h="32">
                  <a:moveTo>
                    <a:pt x="55" y="1"/>
                  </a:moveTo>
                  <a:cubicBezTo>
                    <a:pt x="51" y="3"/>
                    <a:pt x="0" y="32"/>
                    <a:pt x="27" y="32"/>
                  </a:cubicBezTo>
                  <a:cubicBezTo>
                    <a:pt x="28" y="32"/>
                    <a:pt x="29" y="32"/>
                    <a:pt x="30" y="32"/>
                  </a:cubicBezTo>
                  <a:cubicBezTo>
                    <a:pt x="63" y="30"/>
                    <a:pt x="53" y="3"/>
                    <a:pt x="55" y="1"/>
                  </a:cubicBezTo>
                  <a:moveTo>
                    <a:pt x="55" y="0"/>
                  </a:moveTo>
                  <a:cubicBezTo>
                    <a:pt x="55" y="0"/>
                    <a:pt x="55" y="1"/>
                    <a:pt x="55" y="1"/>
                  </a:cubicBezTo>
                  <a:cubicBezTo>
                    <a:pt x="55" y="0"/>
                    <a:pt x="55" y="0"/>
                    <a:pt x="55"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2" name="íṩļïḓê"/>
            <p:cNvSpPr/>
            <p:nvPr/>
          </p:nvSpPr>
          <p:spPr bwMode="auto">
            <a:xfrm>
              <a:off x="4603751" y="3460751"/>
              <a:ext cx="66675" cy="47625"/>
            </a:xfrm>
            <a:custGeom>
              <a:avLst/>
              <a:gdLst>
                <a:gd name="T0" fmla="*/ 49 w 49"/>
                <a:gd name="T1" fmla="*/ 0 h 34"/>
                <a:gd name="T2" fmla="*/ 11 w 49"/>
                <a:gd name="T3" fmla="*/ 34 h 34"/>
                <a:gd name="T4" fmla="*/ 14 w 49"/>
                <a:gd name="T5" fmla="*/ 33 h 34"/>
                <a:gd name="T6" fmla="*/ 49 w 49"/>
                <a:gd name="T7" fmla="*/ 0 h 34"/>
              </a:gdLst>
              <a:ahLst/>
              <a:cxnLst>
                <a:cxn ang="0">
                  <a:pos x="T0" y="T1"/>
                </a:cxn>
                <a:cxn ang="0">
                  <a:pos x="T2" y="T3"/>
                </a:cxn>
                <a:cxn ang="0">
                  <a:pos x="T4" y="T5"/>
                </a:cxn>
                <a:cxn ang="0">
                  <a:pos x="T6" y="T7"/>
                </a:cxn>
              </a:cxnLst>
              <a:rect l="0" t="0" r="r" b="b"/>
              <a:pathLst>
                <a:path w="49" h="34">
                  <a:moveTo>
                    <a:pt x="49" y="0"/>
                  </a:moveTo>
                  <a:cubicBezTo>
                    <a:pt x="49" y="0"/>
                    <a:pt x="0" y="34"/>
                    <a:pt x="11" y="34"/>
                  </a:cubicBezTo>
                  <a:cubicBezTo>
                    <a:pt x="12" y="34"/>
                    <a:pt x="13" y="33"/>
                    <a:pt x="14" y="33"/>
                  </a:cubicBezTo>
                  <a:cubicBezTo>
                    <a:pt x="36" y="28"/>
                    <a:pt x="49" y="0"/>
                    <a:pt x="49"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3" name="ïsḷïḓé"/>
            <p:cNvSpPr/>
            <p:nvPr/>
          </p:nvSpPr>
          <p:spPr bwMode="auto">
            <a:xfrm>
              <a:off x="4465638" y="3438526"/>
              <a:ext cx="101600" cy="50800"/>
            </a:xfrm>
            <a:custGeom>
              <a:avLst/>
              <a:gdLst>
                <a:gd name="T0" fmla="*/ 45 w 74"/>
                <a:gd name="T1" fmla="*/ 0 h 37"/>
                <a:gd name="T2" fmla="*/ 26 w 74"/>
                <a:gd name="T3" fmla="*/ 37 h 37"/>
                <a:gd name="T4" fmla="*/ 34 w 74"/>
                <a:gd name="T5" fmla="*/ 36 h 37"/>
                <a:gd name="T6" fmla="*/ 45 w 74"/>
                <a:gd name="T7" fmla="*/ 0 h 37"/>
              </a:gdLst>
              <a:ahLst/>
              <a:cxnLst>
                <a:cxn ang="0">
                  <a:pos x="T0" y="T1"/>
                </a:cxn>
                <a:cxn ang="0">
                  <a:pos x="T2" y="T3"/>
                </a:cxn>
                <a:cxn ang="0">
                  <a:pos x="T4" y="T5"/>
                </a:cxn>
                <a:cxn ang="0">
                  <a:pos x="T6" y="T7"/>
                </a:cxn>
              </a:cxnLst>
              <a:rect l="0" t="0" r="r" b="b"/>
              <a:pathLst>
                <a:path w="74" h="37">
                  <a:moveTo>
                    <a:pt x="45" y="0"/>
                  </a:moveTo>
                  <a:cubicBezTo>
                    <a:pt x="45" y="0"/>
                    <a:pt x="0" y="37"/>
                    <a:pt x="26" y="37"/>
                  </a:cubicBezTo>
                  <a:cubicBezTo>
                    <a:pt x="28" y="37"/>
                    <a:pt x="31" y="37"/>
                    <a:pt x="34" y="36"/>
                  </a:cubicBezTo>
                  <a:cubicBezTo>
                    <a:pt x="74" y="30"/>
                    <a:pt x="45" y="0"/>
                    <a:pt x="45"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4" name="ïŝ1îďè"/>
            <p:cNvSpPr/>
            <p:nvPr/>
          </p:nvSpPr>
          <p:spPr bwMode="auto">
            <a:xfrm>
              <a:off x="4113213" y="3265488"/>
              <a:ext cx="98425" cy="17463"/>
            </a:xfrm>
            <a:custGeom>
              <a:avLst/>
              <a:gdLst>
                <a:gd name="T0" fmla="*/ 20 w 72"/>
                <a:gd name="T1" fmla="*/ 0 h 12"/>
                <a:gd name="T2" fmla="*/ 4 w 72"/>
                <a:gd name="T3" fmla="*/ 5 h 12"/>
                <a:gd name="T4" fmla="*/ 28 w 72"/>
                <a:gd name="T5" fmla="*/ 12 h 12"/>
                <a:gd name="T6" fmla="*/ 72 w 72"/>
                <a:gd name="T7" fmla="*/ 9 h 12"/>
                <a:gd name="T8" fmla="*/ 20 w 72"/>
                <a:gd name="T9" fmla="*/ 0 h 12"/>
              </a:gdLst>
              <a:ahLst/>
              <a:cxnLst>
                <a:cxn ang="0">
                  <a:pos x="T0" y="T1"/>
                </a:cxn>
                <a:cxn ang="0">
                  <a:pos x="T2" y="T3"/>
                </a:cxn>
                <a:cxn ang="0">
                  <a:pos x="T4" y="T5"/>
                </a:cxn>
                <a:cxn ang="0">
                  <a:pos x="T6" y="T7"/>
                </a:cxn>
                <a:cxn ang="0">
                  <a:pos x="T8" y="T9"/>
                </a:cxn>
              </a:cxnLst>
              <a:rect l="0" t="0" r="r" b="b"/>
              <a:pathLst>
                <a:path w="72" h="12">
                  <a:moveTo>
                    <a:pt x="20" y="0"/>
                  </a:moveTo>
                  <a:cubicBezTo>
                    <a:pt x="13" y="0"/>
                    <a:pt x="7" y="1"/>
                    <a:pt x="4" y="5"/>
                  </a:cubicBezTo>
                  <a:cubicBezTo>
                    <a:pt x="0" y="10"/>
                    <a:pt x="13" y="12"/>
                    <a:pt x="28" y="12"/>
                  </a:cubicBezTo>
                  <a:cubicBezTo>
                    <a:pt x="48" y="12"/>
                    <a:pt x="72" y="9"/>
                    <a:pt x="72" y="9"/>
                  </a:cubicBezTo>
                  <a:cubicBezTo>
                    <a:pt x="72" y="9"/>
                    <a:pt x="41" y="0"/>
                    <a:pt x="20" y="0"/>
                  </a:cubicBezTo>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5" name="ïṧḻiḑe"/>
            <p:cNvSpPr/>
            <p:nvPr/>
          </p:nvSpPr>
          <p:spPr bwMode="auto">
            <a:xfrm>
              <a:off x="3952876" y="3379788"/>
              <a:ext cx="117475" cy="114300"/>
            </a:xfrm>
            <a:custGeom>
              <a:avLst/>
              <a:gdLst>
                <a:gd name="T0" fmla="*/ 79 w 85"/>
                <a:gd name="T1" fmla="*/ 6 h 83"/>
                <a:gd name="T2" fmla="*/ 6 w 85"/>
                <a:gd name="T3" fmla="*/ 83 h 83"/>
                <a:gd name="T4" fmla="*/ 15 w 85"/>
                <a:gd name="T5" fmla="*/ 77 h 83"/>
                <a:gd name="T6" fmla="*/ 79 w 85"/>
                <a:gd name="T7" fmla="*/ 6 h 83"/>
                <a:gd name="T8" fmla="*/ 85 w 85"/>
                <a:gd name="T9" fmla="*/ 0 h 83"/>
                <a:gd name="T10" fmla="*/ 79 w 85"/>
                <a:gd name="T11" fmla="*/ 6 h 83"/>
                <a:gd name="T12" fmla="*/ 85 w 85"/>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85" h="83">
                  <a:moveTo>
                    <a:pt x="79" y="6"/>
                  </a:moveTo>
                  <a:cubicBezTo>
                    <a:pt x="60" y="24"/>
                    <a:pt x="0" y="83"/>
                    <a:pt x="6" y="83"/>
                  </a:cubicBezTo>
                  <a:cubicBezTo>
                    <a:pt x="7" y="83"/>
                    <a:pt x="10" y="81"/>
                    <a:pt x="15" y="77"/>
                  </a:cubicBezTo>
                  <a:cubicBezTo>
                    <a:pt x="50" y="52"/>
                    <a:pt x="69" y="19"/>
                    <a:pt x="79" y="6"/>
                  </a:cubicBezTo>
                  <a:moveTo>
                    <a:pt x="85" y="0"/>
                  </a:moveTo>
                  <a:cubicBezTo>
                    <a:pt x="84" y="1"/>
                    <a:pt x="82" y="3"/>
                    <a:pt x="79" y="6"/>
                  </a:cubicBezTo>
                  <a:cubicBezTo>
                    <a:pt x="83" y="2"/>
                    <a:pt x="85" y="0"/>
                    <a:pt x="85" y="0"/>
                  </a:cubicBezTo>
                </a:path>
              </a:pathLst>
            </a:custGeom>
            <a:solidFill>
              <a:srgbClr val="E55B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6" name="íSḻiďè"/>
            <p:cNvSpPr/>
            <p:nvPr/>
          </p:nvSpPr>
          <p:spPr bwMode="auto">
            <a:xfrm>
              <a:off x="3983038" y="2638426"/>
              <a:ext cx="53975" cy="28575"/>
            </a:xfrm>
            <a:custGeom>
              <a:avLst/>
              <a:gdLst>
                <a:gd name="T0" fmla="*/ 0 w 39"/>
                <a:gd name="T1" fmla="*/ 0 h 21"/>
                <a:gd name="T2" fmla="*/ 4 w 39"/>
                <a:gd name="T3" fmla="*/ 3 h 21"/>
                <a:gd name="T4" fmla="*/ 17 w 39"/>
                <a:gd name="T5" fmla="*/ 8 h 21"/>
                <a:gd name="T6" fmla="*/ 37 w 39"/>
                <a:gd name="T7" fmla="*/ 21 h 21"/>
                <a:gd name="T8" fmla="*/ 39 w 39"/>
                <a:gd name="T9" fmla="*/ 21 h 21"/>
                <a:gd name="T10" fmla="*/ 15 w 39"/>
                <a:gd name="T11" fmla="*/ 6 h 21"/>
                <a:gd name="T12" fmla="*/ 0 w 3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9" h="21">
                  <a:moveTo>
                    <a:pt x="0" y="0"/>
                  </a:moveTo>
                  <a:cubicBezTo>
                    <a:pt x="1" y="1"/>
                    <a:pt x="2" y="2"/>
                    <a:pt x="4" y="3"/>
                  </a:cubicBezTo>
                  <a:cubicBezTo>
                    <a:pt x="8" y="4"/>
                    <a:pt x="12" y="5"/>
                    <a:pt x="17" y="8"/>
                  </a:cubicBezTo>
                  <a:cubicBezTo>
                    <a:pt x="24" y="11"/>
                    <a:pt x="30" y="16"/>
                    <a:pt x="37" y="21"/>
                  </a:cubicBezTo>
                  <a:cubicBezTo>
                    <a:pt x="38" y="21"/>
                    <a:pt x="38" y="21"/>
                    <a:pt x="39" y="21"/>
                  </a:cubicBezTo>
                  <a:cubicBezTo>
                    <a:pt x="31" y="16"/>
                    <a:pt x="23" y="10"/>
                    <a:pt x="15" y="6"/>
                  </a:cubicBezTo>
                  <a:cubicBezTo>
                    <a:pt x="10" y="3"/>
                    <a:pt x="5" y="1"/>
                    <a:pt x="0"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7" name="îṣḷiḋê"/>
            <p:cNvSpPr/>
            <p:nvPr/>
          </p:nvSpPr>
          <p:spPr bwMode="auto">
            <a:xfrm>
              <a:off x="3989388" y="2643188"/>
              <a:ext cx="44450" cy="23813"/>
            </a:xfrm>
            <a:custGeom>
              <a:avLst/>
              <a:gdLst>
                <a:gd name="T0" fmla="*/ 0 w 33"/>
                <a:gd name="T1" fmla="*/ 0 h 18"/>
                <a:gd name="T2" fmla="*/ 24 w 33"/>
                <a:gd name="T3" fmla="*/ 15 h 18"/>
                <a:gd name="T4" fmla="*/ 33 w 33"/>
                <a:gd name="T5" fmla="*/ 18 h 18"/>
                <a:gd name="T6" fmla="*/ 13 w 33"/>
                <a:gd name="T7" fmla="*/ 5 h 18"/>
                <a:gd name="T8" fmla="*/ 0 w 33"/>
                <a:gd name="T9" fmla="*/ 0 h 18"/>
              </a:gdLst>
              <a:ahLst/>
              <a:cxnLst>
                <a:cxn ang="0">
                  <a:pos x="T0" y="T1"/>
                </a:cxn>
                <a:cxn ang="0">
                  <a:pos x="T2" y="T3"/>
                </a:cxn>
                <a:cxn ang="0">
                  <a:pos x="T4" y="T5"/>
                </a:cxn>
                <a:cxn ang="0">
                  <a:pos x="T6" y="T7"/>
                </a:cxn>
                <a:cxn ang="0">
                  <a:pos x="T8" y="T9"/>
                </a:cxn>
              </a:cxnLst>
              <a:rect l="0" t="0" r="r" b="b"/>
              <a:pathLst>
                <a:path w="33" h="18">
                  <a:moveTo>
                    <a:pt x="0" y="0"/>
                  </a:moveTo>
                  <a:cubicBezTo>
                    <a:pt x="8" y="5"/>
                    <a:pt x="15" y="11"/>
                    <a:pt x="24" y="15"/>
                  </a:cubicBezTo>
                  <a:cubicBezTo>
                    <a:pt x="27" y="16"/>
                    <a:pt x="30" y="17"/>
                    <a:pt x="33" y="18"/>
                  </a:cubicBezTo>
                  <a:cubicBezTo>
                    <a:pt x="26" y="13"/>
                    <a:pt x="20" y="8"/>
                    <a:pt x="13" y="5"/>
                  </a:cubicBezTo>
                  <a:cubicBezTo>
                    <a:pt x="8" y="2"/>
                    <a:pt x="4" y="1"/>
                    <a:pt x="0" y="0"/>
                  </a:cubicBezTo>
                </a:path>
              </a:pathLst>
            </a:custGeom>
            <a:solidFill>
              <a:srgbClr val="8754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8" name="îslídê"/>
            <p:cNvSpPr/>
            <p:nvPr/>
          </p:nvSpPr>
          <p:spPr bwMode="auto">
            <a:xfrm>
              <a:off x="4183063" y="2736851"/>
              <a:ext cx="6350" cy="4763"/>
            </a:xfrm>
            <a:custGeom>
              <a:avLst/>
              <a:gdLst>
                <a:gd name="T0" fmla="*/ 0 w 5"/>
                <a:gd name="T1" fmla="*/ 0 h 3"/>
                <a:gd name="T2" fmla="*/ 2 w 5"/>
                <a:gd name="T3" fmla="*/ 3 h 3"/>
                <a:gd name="T4" fmla="*/ 2 w 5"/>
                <a:gd name="T5" fmla="*/ 3 h 3"/>
                <a:gd name="T6" fmla="*/ 2 w 5"/>
                <a:gd name="T7" fmla="*/ 3 h 3"/>
                <a:gd name="T8" fmla="*/ 3 w 5"/>
                <a:gd name="T9" fmla="*/ 3 h 3"/>
                <a:gd name="T10" fmla="*/ 2 w 5"/>
                <a:gd name="T11" fmla="*/ 2 h 3"/>
                <a:gd name="T12" fmla="*/ 4 w 5"/>
                <a:gd name="T13" fmla="*/ 3 h 3"/>
                <a:gd name="T14" fmla="*/ 5 w 5"/>
                <a:gd name="T15" fmla="*/ 3 h 3"/>
                <a:gd name="T16" fmla="*/ 0 w 5"/>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0" y="0"/>
                  </a:moveTo>
                  <a:cubicBezTo>
                    <a:pt x="1" y="1"/>
                    <a:pt x="1" y="2"/>
                    <a:pt x="2" y="3"/>
                  </a:cubicBezTo>
                  <a:cubicBezTo>
                    <a:pt x="2" y="3"/>
                    <a:pt x="2" y="3"/>
                    <a:pt x="2" y="3"/>
                  </a:cubicBezTo>
                  <a:cubicBezTo>
                    <a:pt x="2" y="3"/>
                    <a:pt x="2" y="3"/>
                    <a:pt x="2" y="3"/>
                  </a:cubicBezTo>
                  <a:cubicBezTo>
                    <a:pt x="3" y="3"/>
                    <a:pt x="3" y="3"/>
                    <a:pt x="3" y="3"/>
                  </a:cubicBezTo>
                  <a:cubicBezTo>
                    <a:pt x="3" y="3"/>
                    <a:pt x="2" y="2"/>
                    <a:pt x="2" y="2"/>
                  </a:cubicBezTo>
                  <a:cubicBezTo>
                    <a:pt x="4" y="3"/>
                    <a:pt x="4" y="3"/>
                    <a:pt x="4" y="3"/>
                  </a:cubicBezTo>
                  <a:cubicBezTo>
                    <a:pt x="5" y="3"/>
                    <a:pt x="5" y="3"/>
                    <a:pt x="5" y="3"/>
                  </a:cubicBezTo>
                  <a:cubicBezTo>
                    <a:pt x="0" y="0"/>
                    <a:pt x="0" y="0"/>
                    <a:pt x="0"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9" name="iśļíḓê"/>
            <p:cNvSpPr/>
            <p:nvPr/>
          </p:nvSpPr>
          <p:spPr bwMode="auto">
            <a:xfrm>
              <a:off x="4186238" y="2740026"/>
              <a:ext cx="1588" cy="1588"/>
            </a:xfrm>
            <a:custGeom>
              <a:avLst/>
              <a:gdLst>
                <a:gd name="T0" fmla="*/ 0 w 2"/>
                <a:gd name="T1" fmla="*/ 0 h 1"/>
                <a:gd name="T2" fmla="*/ 1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0"/>
                    <a:pt x="1" y="1"/>
                    <a:pt x="1" y="1"/>
                  </a:cubicBezTo>
                  <a:cubicBezTo>
                    <a:pt x="2" y="1"/>
                    <a:pt x="2" y="1"/>
                    <a:pt x="2" y="1"/>
                  </a:cubicBezTo>
                  <a:cubicBezTo>
                    <a:pt x="0" y="0"/>
                    <a:pt x="0" y="0"/>
                    <a:pt x="0" y="0"/>
                  </a:cubicBezTo>
                </a:path>
              </a:pathLst>
            </a:custGeom>
            <a:solidFill>
              <a:srgbClr val="8754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0" name="íšľïďé"/>
            <p:cNvSpPr/>
            <p:nvPr/>
          </p:nvSpPr>
          <p:spPr bwMode="auto">
            <a:xfrm>
              <a:off x="3644901" y="3546476"/>
              <a:ext cx="52388" cy="14288"/>
            </a:xfrm>
            <a:custGeom>
              <a:avLst/>
              <a:gdLst>
                <a:gd name="T0" fmla="*/ 0 w 38"/>
                <a:gd name="T1" fmla="*/ 0 h 10"/>
                <a:gd name="T2" fmla="*/ 37 w 38"/>
                <a:gd name="T3" fmla="*/ 10 h 10"/>
                <a:gd name="T4" fmla="*/ 38 w 38"/>
                <a:gd name="T5" fmla="*/ 6 h 10"/>
                <a:gd name="T6" fmla="*/ 0 w 38"/>
                <a:gd name="T7" fmla="*/ 0 h 10"/>
              </a:gdLst>
              <a:ahLst/>
              <a:cxnLst>
                <a:cxn ang="0">
                  <a:pos x="T0" y="T1"/>
                </a:cxn>
                <a:cxn ang="0">
                  <a:pos x="T2" y="T3"/>
                </a:cxn>
                <a:cxn ang="0">
                  <a:pos x="T4" y="T5"/>
                </a:cxn>
                <a:cxn ang="0">
                  <a:pos x="T6" y="T7"/>
                </a:cxn>
              </a:cxnLst>
              <a:rect l="0" t="0" r="r" b="b"/>
              <a:pathLst>
                <a:path w="38" h="10">
                  <a:moveTo>
                    <a:pt x="0" y="0"/>
                  </a:moveTo>
                  <a:cubicBezTo>
                    <a:pt x="10" y="8"/>
                    <a:pt x="24" y="8"/>
                    <a:pt x="37" y="10"/>
                  </a:cubicBezTo>
                  <a:cubicBezTo>
                    <a:pt x="37" y="9"/>
                    <a:pt x="38" y="7"/>
                    <a:pt x="38" y="6"/>
                  </a:cubicBezTo>
                  <a:cubicBezTo>
                    <a:pt x="26" y="2"/>
                    <a:pt x="12" y="3"/>
                    <a:pt x="0" y="0"/>
                  </a:cubicBezTo>
                </a:path>
              </a:pathLst>
            </a:custGeom>
            <a:solidFill>
              <a:srgbClr val="8754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1" name="î$ḻîḑé"/>
            <p:cNvSpPr/>
            <p:nvPr/>
          </p:nvSpPr>
          <p:spPr bwMode="auto">
            <a:xfrm>
              <a:off x="3681413" y="2684463"/>
              <a:ext cx="504825" cy="955675"/>
            </a:xfrm>
            <a:custGeom>
              <a:avLst/>
              <a:gdLst>
                <a:gd name="T0" fmla="*/ 2 w 366"/>
                <a:gd name="T1" fmla="*/ 692 h 694"/>
                <a:gd name="T2" fmla="*/ 0 w 366"/>
                <a:gd name="T3" fmla="*/ 694 h 694"/>
                <a:gd name="T4" fmla="*/ 3 w 366"/>
                <a:gd name="T5" fmla="*/ 694 h 694"/>
                <a:gd name="T6" fmla="*/ 5 w 366"/>
                <a:gd name="T7" fmla="*/ 692 h 694"/>
                <a:gd name="T8" fmla="*/ 2 w 366"/>
                <a:gd name="T9" fmla="*/ 692 h 694"/>
                <a:gd name="T10" fmla="*/ 353 w 366"/>
                <a:gd name="T11" fmla="*/ 35 h 694"/>
                <a:gd name="T12" fmla="*/ 366 w 366"/>
                <a:gd name="T13" fmla="*/ 43 h 694"/>
                <a:gd name="T14" fmla="*/ 366 w 366"/>
                <a:gd name="T15" fmla="*/ 41 h 694"/>
                <a:gd name="T16" fmla="*/ 366 w 366"/>
                <a:gd name="T17" fmla="*/ 41 h 694"/>
                <a:gd name="T18" fmla="*/ 366 w 366"/>
                <a:gd name="T19" fmla="*/ 41 h 694"/>
                <a:gd name="T20" fmla="*/ 353 w 366"/>
                <a:gd name="T21" fmla="*/ 35 h 694"/>
                <a:gd name="T22" fmla="*/ 314 w 366"/>
                <a:gd name="T23" fmla="*/ 0 h 694"/>
                <a:gd name="T24" fmla="*/ 316 w 366"/>
                <a:gd name="T25" fmla="*/ 2 h 694"/>
                <a:gd name="T26" fmla="*/ 318 w 366"/>
                <a:gd name="T27" fmla="*/ 3 h 694"/>
                <a:gd name="T28" fmla="*/ 336 w 366"/>
                <a:gd name="T29" fmla="*/ 11 h 694"/>
                <a:gd name="T30" fmla="*/ 343 w 366"/>
                <a:gd name="T31" fmla="*/ 18 h 694"/>
                <a:gd name="T32" fmla="*/ 334 w 366"/>
                <a:gd name="T33" fmla="*/ 9 h 694"/>
                <a:gd name="T34" fmla="*/ 314 w 366"/>
                <a:gd name="T35"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694">
                  <a:moveTo>
                    <a:pt x="2" y="692"/>
                  </a:moveTo>
                  <a:cubicBezTo>
                    <a:pt x="1" y="692"/>
                    <a:pt x="1" y="693"/>
                    <a:pt x="0" y="694"/>
                  </a:cubicBezTo>
                  <a:cubicBezTo>
                    <a:pt x="1" y="694"/>
                    <a:pt x="2" y="694"/>
                    <a:pt x="3" y="694"/>
                  </a:cubicBezTo>
                  <a:cubicBezTo>
                    <a:pt x="4" y="694"/>
                    <a:pt x="4" y="693"/>
                    <a:pt x="5" y="692"/>
                  </a:cubicBezTo>
                  <a:cubicBezTo>
                    <a:pt x="4" y="692"/>
                    <a:pt x="3" y="692"/>
                    <a:pt x="2" y="692"/>
                  </a:cubicBezTo>
                  <a:moveTo>
                    <a:pt x="353" y="35"/>
                  </a:moveTo>
                  <a:cubicBezTo>
                    <a:pt x="355" y="39"/>
                    <a:pt x="359" y="42"/>
                    <a:pt x="366" y="43"/>
                  </a:cubicBezTo>
                  <a:cubicBezTo>
                    <a:pt x="366" y="42"/>
                    <a:pt x="366" y="42"/>
                    <a:pt x="366" y="41"/>
                  </a:cubicBezTo>
                  <a:cubicBezTo>
                    <a:pt x="366" y="41"/>
                    <a:pt x="366" y="41"/>
                    <a:pt x="366" y="41"/>
                  </a:cubicBezTo>
                  <a:cubicBezTo>
                    <a:pt x="366" y="41"/>
                    <a:pt x="366" y="41"/>
                    <a:pt x="366" y="41"/>
                  </a:cubicBezTo>
                  <a:cubicBezTo>
                    <a:pt x="359" y="40"/>
                    <a:pt x="355" y="38"/>
                    <a:pt x="353" y="35"/>
                  </a:cubicBezTo>
                  <a:moveTo>
                    <a:pt x="314" y="0"/>
                  </a:moveTo>
                  <a:cubicBezTo>
                    <a:pt x="316" y="2"/>
                    <a:pt x="316" y="2"/>
                    <a:pt x="316" y="2"/>
                  </a:cubicBezTo>
                  <a:cubicBezTo>
                    <a:pt x="317" y="2"/>
                    <a:pt x="317" y="3"/>
                    <a:pt x="318" y="3"/>
                  </a:cubicBezTo>
                  <a:cubicBezTo>
                    <a:pt x="324" y="5"/>
                    <a:pt x="330" y="7"/>
                    <a:pt x="336" y="11"/>
                  </a:cubicBezTo>
                  <a:cubicBezTo>
                    <a:pt x="339" y="13"/>
                    <a:pt x="341" y="16"/>
                    <a:pt x="343" y="18"/>
                  </a:cubicBezTo>
                  <a:cubicBezTo>
                    <a:pt x="341" y="15"/>
                    <a:pt x="338" y="12"/>
                    <a:pt x="334" y="9"/>
                  </a:cubicBezTo>
                  <a:cubicBezTo>
                    <a:pt x="328" y="5"/>
                    <a:pt x="321" y="2"/>
                    <a:pt x="314" y="0"/>
                  </a:cubicBezTo>
                </a:path>
              </a:pathLst>
            </a:custGeom>
            <a:solidFill>
              <a:srgbClr val="D4DAE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2" name="ïŝlide"/>
            <p:cNvSpPr/>
            <p:nvPr/>
          </p:nvSpPr>
          <p:spPr bwMode="auto">
            <a:xfrm>
              <a:off x="3686176" y="2689226"/>
              <a:ext cx="501650" cy="968375"/>
            </a:xfrm>
            <a:custGeom>
              <a:avLst/>
              <a:gdLst>
                <a:gd name="T0" fmla="*/ 315 w 364"/>
                <a:gd name="T1" fmla="*/ 0 h 703"/>
                <a:gd name="T2" fmla="*/ 345 w 364"/>
                <a:gd name="T3" fmla="*/ 31 h 703"/>
                <a:gd name="T4" fmla="*/ 343 w 364"/>
                <a:gd name="T5" fmla="*/ 28 h 703"/>
                <a:gd name="T6" fmla="*/ 347 w 364"/>
                <a:gd name="T7" fmla="*/ 31 h 703"/>
                <a:gd name="T8" fmla="*/ 345 w 364"/>
                <a:gd name="T9" fmla="*/ 31 h 703"/>
                <a:gd name="T10" fmla="*/ 328 w 364"/>
                <a:gd name="T11" fmla="*/ 52 h 703"/>
                <a:gd name="T12" fmla="*/ 282 w 364"/>
                <a:gd name="T13" fmla="*/ 68 h 703"/>
                <a:gd name="T14" fmla="*/ 259 w 364"/>
                <a:gd name="T15" fmla="*/ 105 h 703"/>
                <a:gd name="T16" fmla="*/ 263 w 364"/>
                <a:gd name="T17" fmla="*/ 142 h 703"/>
                <a:gd name="T18" fmla="*/ 249 w 364"/>
                <a:gd name="T19" fmla="*/ 147 h 703"/>
                <a:gd name="T20" fmla="*/ 199 w 364"/>
                <a:gd name="T21" fmla="*/ 202 h 703"/>
                <a:gd name="T22" fmla="*/ 191 w 364"/>
                <a:gd name="T23" fmla="*/ 299 h 703"/>
                <a:gd name="T24" fmla="*/ 193 w 364"/>
                <a:gd name="T25" fmla="*/ 375 h 703"/>
                <a:gd name="T26" fmla="*/ 153 w 364"/>
                <a:gd name="T27" fmla="*/ 422 h 703"/>
                <a:gd name="T28" fmla="*/ 156 w 364"/>
                <a:gd name="T29" fmla="*/ 465 h 703"/>
                <a:gd name="T30" fmla="*/ 125 w 364"/>
                <a:gd name="T31" fmla="*/ 657 h 703"/>
                <a:gd name="T32" fmla="*/ 96 w 364"/>
                <a:gd name="T33" fmla="*/ 686 h 703"/>
                <a:gd name="T34" fmla="*/ 55 w 364"/>
                <a:gd name="T35" fmla="*/ 695 h 703"/>
                <a:gd name="T36" fmla="*/ 41 w 364"/>
                <a:gd name="T37" fmla="*/ 695 h 703"/>
                <a:gd name="T38" fmla="*/ 2 w 364"/>
                <a:gd name="T39" fmla="*/ 689 h 703"/>
                <a:gd name="T40" fmla="*/ 0 w 364"/>
                <a:gd name="T41" fmla="*/ 691 h 703"/>
                <a:gd name="T42" fmla="*/ 59 w 364"/>
                <a:gd name="T43" fmla="*/ 702 h 703"/>
                <a:gd name="T44" fmla="*/ 73 w 364"/>
                <a:gd name="T45" fmla="*/ 703 h 703"/>
                <a:gd name="T46" fmla="*/ 114 w 364"/>
                <a:gd name="T47" fmla="*/ 694 h 703"/>
                <a:gd name="T48" fmla="*/ 143 w 364"/>
                <a:gd name="T49" fmla="*/ 665 h 703"/>
                <a:gd name="T50" fmla="*/ 174 w 364"/>
                <a:gd name="T51" fmla="*/ 473 h 703"/>
                <a:gd name="T52" fmla="*/ 172 w 364"/>
                <a:gd name="T53" fmla="*/ 429 h 703"/>
                <a:gd name="T54" fmla="*/ 211 w 364"/>
                <a:gd name="T55" fmla="*/ 382 h 703"/>
                <a:gd name="T56" fmla="*/ 210 w 364"/>
                <a:gd name="T57" fmla="*/ 307 h 703"/>
                <a:gd name="T58" fmla="*/ 217 w 364"/>
                <a:gd name="T59" fmla="*/ 209 h 703"/>
                <a:gd name="T60" fmla="*/ 267 w 364"/>
                <a:gd name="T61" fmla="*/ 154 h 703"/>
                <a:gd name="T62" fmla="*/ 281 w 364"/>
                <a:gd name="T63" fmla="*/ 149 h 703"/>
                <a:gd name="T64" fmla="*/ 277 w 364"/>
                <a:gd name="T65" fmla="*/ 112 h 703"/>
                <a:gd name="T66" fmla="*/ 300 w 364"/>
                <a:gd name="T67" fmla="*/ 75 h 703"/>
                <a:gd name="T68" fmla="*/ 346 w 364"/>
                <a:gd name="T69" fmla="*/ 59 h 703"/>
                <a:gd name="T70" fmla="*/ 363 w 364"/>
                <a:gd name="T71" fmla="*/ 40 h 703"/>
                <a:gd name="T72" fmla="*/ 350 w 364"/>
                <a:gd name="T73" fmla="*/ 32 h 703"/>
                <a:gd name="T74" fmla="*/ 340 w 364"/>
                <a:gd name="T75" fmla="*/ 15 h 703"/>
                <a:gd name="T76" fmla="*/ 333 w 364"/>
                <a:gd name="T77" fmla="*/ 8 h 703"/>
                <a:gd name="T78" fmla="*/ 315 w 364"/>
                <a:gd name="T79"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4" h="703">
                  <a:moveTo>
                    <a:pt x="315" y="0"/>
                  </a:moveTo>
                  <a:cubicBezTo>
                    <a:pt x="331" y="13"/>
                    <a:pt x="325" y="29"/>
                    <a:pt x="345" y="31"/>
                  </a:cubicBezTo>
                  <a:cubicBezTo>
                    <a:pt x="344" y="30"/>
                    <a:pt x="344" y="28"/>
                    <a:pt x="343" y="28"/>
                  </a:cubicBezTo>
                  <a:cubicBezTo>
                    <a:pt x="347" y="31"/>
                    <a:pt x="347" y="31"/>
                    <a:pt x="347" y="31"/>
                  </a:cubicBezTo>
                  <a:cubicBezTo>
                    <a:pt x="345" y="31"/>
                    <a:pt x="345" y="31"/>
                    <a:pt x="345" y="31"/>
                  </a:cubicBezTo>
                  <a:cubicBezTo>
                    <a:pt x="348" y="39"/>
                    <a:pt x="337" y="48"/>
                    <a:pt x="328" y="52"/>
                  </a:cubicBezTo>
                  <a:cubicBezTo>
                    <a:pt x="312" y="57"/>
                    <a:pt x="296" y="60"/>
                    <a:pt x="282" y="68"/>
                  </a:cubicBezTo>
                  <a:cubicBezTo>
                    <a:pt x="268" y="75"/>
                    <a:pt x="256" y="90"/>
                    <a:pt x="259" y="105"/>
                  </a:cubicBezTo>
                  <a:cubicBezTo>
                    <a:pt x="261" y="118"/>
                    <a:pt x="273" y="133"/>
                    <a:pt x="263" y="142"/>
                  </a:cubicBezTo>
                  <a:cubicBezTo>
                    <a:pt x="259" y="145"/>
                    <a:pt x="254" y="146"/>
                    <a:pt x="249" y="147"/>
                  </a:cubicBezTo>
                  <a:cubicBezTo>
                    <a:pt x="224" y="154"/>
                    <a:pt x="208" y="178"/>
                    <a:pt x="199" y="202"/>
                  </a:cubicBezTo>
                  <a:cubicBezTo>
                    <a:pt x="188" y="233"/>
                    <a:pt x="185" y="267"/>
                    <a:pt x="191" y="299"/>
                  </a:cubicBezTo>
                  <a:cubicBezTo>
                    <a:pt x="196" y="325"/>
                    <a:pt x="206" y="352"/>
                    <a:pt x="193" y="375"/>
                  </a:cubicBezTo>
                  <a:cubicBezTo>
                    <a:pt x="183" y="393"/>
                    <a:pt x="161" y="403"/>
                    <a:pt x="153" y="422"/>
                  </a:cubicBezTo>
                  <a:cubicBezTo>
                    <a:pt x="148" y="436"/>
                    <a:pt x="152" y="451"/>
                    <a:pt x="156" y="465"/>
                  </a:cubicBezTo>
                  <a:cubicBezTo>
                    <a:pt x="170" y="530"/>
                    <a:pt x="163" y="602"/>
                    <a:pt x="125" y="657"/>
                  </a:cubicBezTo>
                  <a:cubicBezTo>
                    <a:pt x="118" y="669"/>
                    <a:pt x="108" y="679"/>
                    <a:pt x="96" y="686"/>
                  </a:cubicBezTo>
                  <a:cubicBezTo>
                    <a:pt x="83" y="693"/>
                    <a:pt x="69" y="695"/>
                    <a:pt x="55" y="695"/>
                  </a:cubicBezTo>
                  <a:cubicBezTo>
                    <a:pt x="50" y="695"/>
                    <a:pt x="46" y="695"/>
                    <a:pt x="41" y="695"/>
                  </a:cubicBezTo>
                  <a:cubicBezTo>
                    <a:pt x="28" y="694"/>
                    <a:pt x="15" y="692"/>
                    <a:pt x="2" y="689"/>
                  </a:cubicBezTo>
                  <a:cubicBezTo>
                    <a:pt x="1" y="690"/>
                    <a:pt x="1" y="691"/>
                    <a:pt x="0" y="691"/>
                  </a:cubicBezTo>
                  <a:cubicBezTo>
                    <a:pt x="19" y="697"/>
                    <a:pt x="39" y="701"/>
                    <a:pt x="59" y="702"/>
                  </a:cubicBezTo>
                  <a:cubicBezTo>
                    <a:pt x="64" y="702"/>
                    <a:pt x="68" y="703"/>
                    <a:pt x="73" y="703"/>
                  </a:cubicBezTo>
                  <a:cubicBezTo>
                    <a:pt x="87" y="703"/>
                    <a:pt x="102" y="700"/>
                    <a:pt x="114" y="694"/>
                  </a:cubicBezTo>
                  <a:cubicBezTo>
                    <a:pt x="126" y="686"/>
                    <a:pt x="136" y="676"/>
                    <a:pt x="143" y="665"/>
                  </a:cubicBezTo>
                  <a:cubicBezTo>
                    <a:pt x="181" y="609"/>
                    <a:pt x="188" y="538"/>
                    <a:pt x="174" y="473"/>
                  </a:cubicBezTo>
                  <a:cubicBezTo>
                    <a:pt x="171" y="458"/>
                    <a:pt x="166" y="443"/>
                    <a:pt x="172" y="429"/>
                  </a:cubicBezTo>
                  <a:cubicBezTo>
                    <a:pt x="179" y="410"/>
                    <a:pt x="201" y="400"/>
                    <a:pt x="211" y="382"/>
                  </a:cubicBezTo>
                  <a:cubicBezTo>
                    <a:pt x="224" y="360"/>
                    <a:pt x="214" y="332"/>
                    <a:pt x="210" y="307"/>
                  </a:cubicBezTo>
                  <a:cubicBezTo>
                    <a:pt x="203" y="274"/>
                    <a:pt x="206" y="240"/>
                    <a:pt x="217" y="209"/>
                  </a:cubicBezTo>
                  <a:cubicBezTo>
                    <a:pt x="226" y="185"/>
                    <a:pt x="242" y="161"/>
                    <a:pt x="267" y="154"/>
                  </a:cubicBezTo>
                  <a:cubicBezTo>
                    <a:pt x="272" y="154"/>
                    <a:pt x="277" y="152"/>
                    <a:pt x="281" y="149"/>
                  </a:cubicBezTo>
                  <a:cubicBezTo>
                    <a:pt x="291" y="140"/>
                    <a:pt x="279" y="125"/>
                    <a:pt x="277" y="112"/>
                  </a:cubicBezTo>
                  <a:cubicBezTo>
                    <a:pt x="274" y="97"/>
                    <a:pt x="286" y="83"/>
                    <a:pt x="300" y="75"/>
                  </a:cubicBezTo>
                  <a:cubicBezTo>
                    <a:pt x="314" y="67"/>
                    <a:pt x="331" y="65"/>
                    <a:pt x="346" y="59"/>
                  </a:cubicBezTo>
                  <a:cubicBezTo>
                    <a:pt x="355" y="56"/>
                    <a:pt x="364" y="47"/>
                    <a:pt x="363" y="40"/>
                  </a:cubicBezTo>
                  <a:cubicBezTo>
                    <a:pt x="356" y="39"/>
                    <a:pt x="352" y="36"/>
                    <a:pt x="350" y="32"/>
                  </a:cubicBezTo>
                  <a:cubicBezTo>
                    <a:pt x="346" y="27"/>
                    <a:pt x="345" y="21"/>
                    <a:pt x="340" y="15"/>
                  </a:cubicBezTo>
                  <a:cubicBezTo>
                    <a:pt x="338" y="13"/>
                    <a:pt x="336" y="10"/>
                    <a:pt x="333" y="8"/>
                  </a:cubicBezTo>
                  <a:cubicBezTo>
                    <a:pt x="327" y="4"/>
                    <a:pt x="321" y="2"/>
                    <a:pt x="315" y="0"/>
                  </a:cubicBezTo>
                </a:path>
              </a:pathLst>
            </a:custGeom>
            <a:solidFill>
              <a:srgbClr val="8754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3" name="ïṧľídê"/>
            <p:cNvSpPr/>
            <p:nvPr/>
          </p:nvSpPr>
          <p:spPr bwMode="auto">
            <a:xfrm>
              <a:off x="7119938" y="1535113"/>
              <a:ext cx="474663" cy="407988"/>
            </a:xfrm>
            <a:custGeom>
              <a:avLst/>
              <a:gdLst>
                <a:gd name="T0" fmla="*/ 336 w 344"/>
                <a:gd name="T1" fmla="*/ 20 h 297"/>
                <a:gd name="T2" fmla="*/ 39 w 344"/>
                <a:gd name="T3" fmla="*/ 236 h 297"/>
                <a:gd name="T4" fmla="*/ 69 w 344"/>
                <a:gd name="T5" fmla="*/ 297 h 297"/>
                <a:gd name="T6" fmla="*/ 104 w 344"/>
                <a:gd name="T7" fmla="*/ 285 h 297"/>
                <a:gd name="T8" fmla="*/ 140 w 344"/>
                <a:gd name="T9" fmla="*/ 287 h 297"/>
                <a:gd name="T10" fmla="*/ 185 w 344"/>
                <a:gd name="T11" fmla="*/ 268 h 297"/>
                <a:gd name="T12" fmla="*/ 317 w 344"/>
                <a:gd name="T13" fmla="*/ 74 h 297"/>
                <a:gd name="T14" fmla="*/ 343 w 344"/>
                <a:gd name="T15" fmla="*/ 32 h 297"/>
                <a:gd name="T16" fmla="*/ 286 w 344"/>
                <a:gd name="T17" fmla="*/ 56 h 297"/>
                <a:gd name="T18" fmla="*/ 290 w 344"/>
                <a:gd name="T19" fmla="*/ 131 h 297"/>
                <a:gd name="T20" fmla="*/ 277 w 344"/>
                <a:gd name="T21" fmla="*/ 59 h 297"/>
                <a:gd name="T22" fmla="*/ 248 w 344"/>
                <a:gd name="T23" fmla="*/ 74 h 297"/>
                <a:gd name="T24" fmla="*/ 256 w 344"/>
                <a:gd name="T25" fmla="*/ 197 h 297"/>
                <a:gd name="T26" fmla="*/ 237 w 344"/>
                <a:gd name="T27" fmla="*/ 79 h 297"/>
                <a:gd name="T28" fmla="*/ 197 w 344"/>
                <a:gd name="T29" fmla="*/ 102 h 297"/>
                <a:gd name="T30" fmla="*/ 210 w 344"/>
                <a:gd name="T31" fmla="*/ 236 h 297"/>
                <a:gd name="T32" fmla="*/ 189 w 344"/>
                <a:gd name="T33" fmla="*/ 108 h 297"/>
                <a:gd name="T34" fmla="*/ 152 w 344"/>
                <a:gd name="T35" fmla="*/ 136 h 297"/>
                <a:gd name="T36" fmla="*/ 167 w 344"/>
                <a:gd name="T37" fmla="*/ 259 h 297"/>
                <a:gd name="T38" fmla="*/ 145 w 344"/>
                <a:gd name="T39" fmla="*/ 143 h 297"/>
                <a:gd name="T40" fmla="*/ 108 w 344"/>
                <a:gd name="T41" fmla="*/ 183 h 297"/>
                <a:gd name="T42" fmla="*/ 118 w 344"/>
                <a:gd name="T43" fmla="*/ 263 h 297"/>
                <a:gd name="T44" fmla="*/ 100 w 344"/>
                <a:gd name="T45" fmla="*/ 191 h 297"/>
                <a:gd name="T46" fmla="*/ 66 w 344"/>
                <a:gd name="T47" fmla="*/ 271 h 297"/>
                <a:gd name="T48" fmla="*/ 93 w 344"/>
                <a:gd name="T49" fmla="*/ 187 h 297"/>
                <a:gd name="T50" fmla="*/ 44 w 344"/>
                <a:gd name="T51" fmla="*/ 212 h 297"/>
                <a:gd name="T52" fmla="*/ 100 w 344"/>
                <a:gd name="T53" fmla="*/ 175 h 297"/>
                <a:gd name="T54" fmla="*/ 133 w 344"/>
                <a:gd name="T55" fmla="*/ 137 h 297"/>
                <a:gd name="T56" fmla="*/ 52 w 344"/>
                <a:gd name="T57" fmla="*/ 147 h 297"/>
                <a:gd name="T58" fmla="*/ 143 w 344"/>
                <a:gd name="T59" fmla="*/ 129 h 297"/>
                <a:gd name="T60" fmla="*/ 179 w 344"/>
                <a:gd name="T61" fmla="*/ 100 h 297"/>
                <a:gd name="T62" fmla="*/ 83 w 344"/>
                <a:gd name="T63" fmla="*/ 101 h 297"/>
                <a:gd name="T64" fmla="*/ 188 w 344"/>
                <a:gd name="T65" fmla="*/ 94 h 297"/>
                <a:gd name="T66" fmla="*/ 227 w 344"/>
                <a:gd name="T67" fmla="*/ 70 h 297"/>
                <a:gd name="T68" fmla="*/ 136 w 344"/>
                <a:gd name="T69" fmla="*/ 62 h 297"/>
                <a:gd name="T70" fmla="*/ 239 w 344"/>
                <a:gd name="T71" fmla="*/ 64 h 297"/>
                <a:gd name="T72" fmla="*/ 267 w 344"/>
                <a:gd name="T73" fmla="*/ 51 h 297"/>
                <a:gd name="T74" fmla="*/ 213 w 344"/>
                <a:gd name="T75" fmla="*/ 42 h 297"/>
                <a:gd name="T76" fmla="*/ 200 w 344"/>
                <a:gd name="T77" fmla="*/ 37 h 297"/>
                <a:gd name="T78" fmla="*/ 278 w 344"/>
                <a:gd name="T79" fmla="*/ 46 h 297"/>
                <a:gd name="T80" fmla="*/ 336 w 344"/>
                <a:gd name="T81" fmla="*/ 2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7">
                  <a:moveTo>
                    <a:pt x="336" y="20"/>
                  </a:moveTo>
                  <a:cubicBezTo>
                    <a:pt x="336" y="20"/>
                    <a:pt x="0" y="0"/>
                    <a:pt x="39" y="236"/>
                  </a:cubicBezTo>
                  <a:cubicBezTo>
                    <a:pt x="39" y="236"/>
                    <a:pt x="31" y="278"/>
                    <a:pt x="69" y="297"/>
                  </a:cubicBezTo>
                  <a:cubicBezTo>
                    <a:pt x="69" y="297"/>
                    <a:pt x="70" y="279"/>
                    <a:pt x="104" y="285"/>
                  </a:cubicBezTo>
                  <a:cubicBezTo>
                    <a:pt x="116" y="287"/>
                    <a:pt x="128" y="288"/>
                    <a:pt x="140" y="287"/>
                  </a:cubicBezTo>
                  <a:cubicBezTo>
                    <a:pt x="157" y="286"/>
                    <a:pt x="173" y="279"/>
                    <a:pt x="185" y="268"/>
                  </a:cubicBezTo>
                  <a:cubicBezTo>
                    <a:pt x="185" y="268"/>
                    <a:pt x="280" y="229"/>
                    <a:pt x="317" y="74"/>
                  </a:cubicBezTo>
                  <a:cubicBezTo>
                    <a:pt x="317" y="74"/>
                    <a:pt x="344" y="41"/>
                    <a:pt x="343" y="32"/>
                  </a:cubicBezTo>
                  <a:cubicBezTo>
                    <a:pt x="286" y="56"/>
                    <a:pt x="286" y="56"/>
                    <a:pt x="286" y="56"/>
                  </a:cubicBezTo>
                  <a:cubicBezTo>
                    <a:pt x="286" y="56"/>
                    <a:pt x="305" y="97"/>
                    <a:pt x="290" y="131"/>
                  </a:cubicBezTo>
                  <a:cubicBezTo>
                    <a:pt x="290" y="131"/>
                    <a:pt x="288" y="58"/>
                    <a:pt x="277" y="59"/>
                  </a:cubicBezTo>
                  <a:cubicBezTo>
                    <a:pt x="275" y="60"/>
                    <a:pt x="248" y="74"/>
                    <a:pt x="248" y="74"/>
                  </a:cubicBezTo>
                  <a:cubicBezTo>
                    <a:pt x="248" y="74"/>
                    <a:pt x="281" y="145"/>
                    <a:pt x="256" y="197"/>
                  </a:cubicBezTo>
                  <a:cubicBezTo>
                    <a:pt x="256" y="197"/>
                    <a:pt x="265" y="109"/>
                    <a:pt x="237" y="79"/>
                  </a:cubicBezTo>
                  <a:cubicBezTo>
                    <a:pt x="197" y="102"/>
                    <a:pt x="197" y="102"/>
                    <a:pt x="197" y="102"/>
                  </a:cubicBezTo>
                  <a:cubicBezTo>
                    <a:pt x="197" y="102"/>
                    <a:pt x="236" y="176"/>
                    <a:pt x="210" y="236"/>
                  </a:cubicBezTo>
                  <a:cubicBezTo>
                    <a:pt x="210" y="236"/>
                    <a:pt x="216" y="144"/>
                    <a:pt x="189" y="108"/>
                  </a:cubicBezTo>
                  <a:cubicBezTo>
                    <a:pt x="152" y="136"/>
                    <a:pt x="152" y="136"/>
                    <a:pt x="152" y="136"/>
                  </a:cubicBezTo>
                  <a:cubicBezTo>
                    <a:pt x="152" y="136"/>
                    <a:pt x="190" y="209"/>
                    <a:pt x="167" y="259"/>
                  </a:cubicBezTo>
                  <a:cubicBezTo>
                    <a:pt x="167" y="259"/>
                    <a:pt x="164" y="151"/>
                    <a:pt x="145" y="143"/>
                  </a:cubicBezTo>
                  <a:cubicBezTo>
                    <a:pt x="145" y="143"/>
                    <a:pt x="113" y="171"/>
                    <a:pt x="108" y="183"/>
                  </a:cubicBezTo>
                  <a:cubicBezTo>
                    <a:pt x="108" y="183"/>
                    <a:pt x="133" y="236"/>
                    <a:pt x="118" y="263"/>
                  </a:cubicBezTo>
                  <a:cubicBezTo>
                    <a:pt x="118" y="263"/>
                    <a:pt x="108" y="192"/>
                    <a:pt x="100" y="191"/>
                  </a:cubicBezTo>
                  <a:cubicBezTo>
                    <a:pt x="100" y="191"/>
                    <a:pt x="69" y="239"/>
                    <a:pt x="66" y="271"/>
                  </a:cubicBezTo>
                  <a:cubicBezTo>
                    <a:pt x="66" y="271"/>
                    <a:pt x="67" y="223"/>
                    <a:pt x="93" y="187"/>
                  </a:cubicBezTo>
                  <a:cubicBezTo>
                    <a:pt x="93" y="187"/>
                    <a:pt x="62" y="192"/>
                    <a:pt x="44" y="212"/>
                  </a:cubicBezTo>
                  <a:cubicBezTo>
                    <a:pt x="44" y="212"/>
                    <a:pt x="49" y="178"/>
                    <a:pt x="100" y="175"/>
                  </a:cubicBezTo>
                  <a:cubicBezTo>
                    <a:pt x="100" y="175"/>
                    <a:pt x="126" y="139"/>
                    <a:pt x="133" y="137"/>
                  </a:cubicBezTo>
                  <a:cubicBezTo>
                    <a:pt x="133" y="137"/>
                    <a:pt x="82" y="133"/>
                    <a:pt x="52" y="147"/>
                  </a:cubicBezTo>
                  <a:cubicBezTo>
                    <a:pt x="52" y="147"/>
                    <a:pt x="79" y="115"/>
                    <a:pt x="143" y="129"/>
                  </a:cubicBezTo>
                  <a:cubicBezTo>
                    <a:pt x="179" y="100"/>
                    <a:pt x="179" y="100"/>
                    <a:pt x="179" y="100"/>
                  </a:cubicBezTo>
                  <a:cubicBezTo>
                    <a:pt x="179" y="100"/>
                    <a:pt x="112" y="91"/>
                    <a:pt x="83" y="101"/>
                  </a:cubicBezTo>
                  <a:cubicBezTo>
                    <a:pt x="83" y="101"/>
                    <a:pt x="116" y="73"/>
                    <a:pt x="188" y="94"/>
                  </a:cubicBezTo>
                  <a:cubicBezTo>
                    <a:pt x="227" y="70"/>
                    <a:pt x="227" y="70"/>
                    <a:pt x="227" y="70"/>
                  </a:cubicBezTo>
                  <a:cubicBezTo>
                    <a:pt x="227" y="70"/>
                    <a:pt x="170" y="58"/>
                    <a:pt x="136" y="62"/>
                  </a:cubicBezTo>
                  <a:cubicBezTo>
                    <a:pt x="136" y="62"/>
                    <a:pt x="172" y="43"/>
                    <a:pt x="239" y="64"/>
                  </a:cubicBezTo>
                  <a:cubicBezTo>
                    <a:pt x="267" y="51"/>
                    <a:pt x="267" y="51"/>
                    <a:pt x="267" y="51"/>
                  </a:cubicBezTo>
                  <a:cubicBezTo>
                    <a:pt x="267" y="51"/>
                    <a:pt x="225" y="43"/>
                    <a:pt x="213" y="42"/>
                  </a:cubicBezTo>
                  <a:cubicBezTo>
                    <a:pt x="200" y="41"/>
                    <a:pt x="200" y="37"/>
                    <a:pt x="200" y="37"/>
                  </a:cubicBezTo>
                  <a:cubicBezTo>
                    <a:pt x="226" y="33"/>
                    <a:pt x="254" y="36"/>
                    <a:pt x="278" y="46"/>
                  </a:cubicBezTo>
                  <a:cubicBezTo>
                    <a:pt x="278" y="46"/>
                    <a:pt x="338" y="24"/>
                    <a:pt x="336" y="20"/>
                  </a:cubicBez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4" name="iṥḷidè"/>
            <p:cNvSpPr/>
            <p:nvPr/>
          </p:nvSpPr>
          <p:spPr bwMode="auto">
            <a:xfrm>
              <a:off x="6897688" y="1404938"/>
              <a:ext cx="214313" cy="184150"/>
            </a:xfrm>
            <a:custGeom>
              <a:avLst/>
              <a:gdLst>
                <a:gd name="T0" fmla="*/ 152 w 155"/>
                <a:gd name="T1" fmla="*/ 9 h 134"/>
                <a:gd name="T2" fmla="*/ 18 w 155"/>
                <a:gd name="T3" fmla="*/ 107 h 134"/>
                <a:gd name="T4" fmla="*/ 31 w 155"/>
                <a:gd name="T5" fmla="*/ 134 h 134"/>
                <a:gd name="T6" fmla="*/ 47 w 155"/>
                <a:gd name="T7" fmla="*/ 129 h 134"/>
                <a:gd name="T8" fmla="*/ 63 w 155"/>
                <a:gd name="T9" fmla="*/ 130 h 134"/>
                <a:gd name="T10" fmla="*/ 83 w 155"/>
                <a:gd name="T11" fmla="*/ 121 h 134"/>
                <a:gd name="T12" fmla="*/ 143 w 155"/>
                <a:gd name="T13" fmla="*/ 34 h 134"/>
                <a:gd name="T14" fmla="*/ 155 w 155"/>
                <a:gd name="T15" fmla="*/ 15 h 134"/>
                <a:gd name="T16" fmla="*/ 129 w 155"/>
                <a:gd name="T17" fmla="*/ 26 h 134"/>
                <a:gd name="T18" fmla="*/ 131 w 155"/>
                <a:gd name="T19" fmla="*/ 60 h 134"/>
                <a:gd name="T20" fmla="*/ 125 w 155"/>
                <a:gd name="T21" fmla="*/ 27 h 134"/>
                <a:gd name="T22" fmla="*/ 112 w 155"/>
                <a:gd name="T23" fmla="*/ 33 h 134"/>
                <a:gd name="T24" fmla="*/ 116 w 155"/>
                <a:gd name="T25" fmla="*/ 89 h 134"/>
                <a:gd name="T26" fmla="*/ 107 w 155"/>
                <a:gd name="T27" fmla="*/ 36 h 134"/>
                <a:gd name="T28" fmla="*/ 89 w 155"/>
                <a:gd name="T29" fmla="*/ 46 h 134"/>
                <a:gd name="T30" fmla="*/ 95 w 155"/>
                <a:gd name="T31" fmla="*/ 107 h 134"/>
                <a:gd name="T32" fmla="*/ 85 w 155"/>
                <a:gd name="T33" fmla="*/ 49 h 134"/>
                <a:gd name="T34" fmla="*/ 69 w 155"/>
                <a:gd name="T35" fmla="*/ 62 h 134"/>
                <a:gd name="T36" fmla="*/ 75 w 155"/>
                <a:gd name="T37" fmla="*/ 117 h 134"/>
                <a:gd name="T38" fmla="*/ 65 w 155"/>
                <a:gd name="T39" fmla="*/ 65 h 134"/>
                <a:gd name="T40" fmla="*/ 49 w 155"/>
                <a:gd name="T41" fmla="*/ 83 h 134"/>
                <a:gd name="T42" fmla="*/ 53 w 155"/>
                <a:gd name="T43" fmla="*/ 119 h 134"/>
                <a:gd name="T44" fmla="*/ 45 w 155"/>
                <a:gd name="T45" fmla="*/ 87 h 134"/>
                <a:gd name="T46" fmla="*/ 29 w 155"/>
                <a:gd name="T47" fmla="*/ 123 h 134"/>
                <a:gd name="T48" fmla="*/ 42 w 155"/>
                <a:gd name="T49" fmla="*/ 85 h 134"/>
                <a:gd name="T50" fmla="*/ 20 w 155"/>
                <a:gd name="T51" fmla="*/ 96 h 134"/>
                <a:gd name="T52" fmla="*/ 45 w 155"/>
                <a:gd name="T53" fmla="*/ 80 h 134"/>
                <a:gd name="T54" fmla="*/ 60 w 155"/>
                <a:gd name="T55" fmla="*/ 62 h 134"/>
                <a:gd name="T56" fmla="*/ 23 w 155"/>
                <a:gd name="T57" fmla="*/ 67 h 134"/>
                <a:gd name="T58" fmla="*/ 64 w 155"/>
                <a:gd name="T59" fmla="*/ 59 h 134"/>
                <a:gd name="T60" fmla="*/ 81 w 155"/>
                <a:gd name="T61" fmla="*/ 45 h 134"/>
                <a:gd name="T62" fmla="*/ 37 w 155"/>
                <a:gd name="T63" fmla="*/ 46 h 134"/>
                <a:gd name="T64" fmla="*/ 85 w 155"/>
                <a:gd name="T65" fmla="*/ 42 h 134"/>
                <a:gd name="T66" fmla="*/ 103 w 155"/>
                <a:gd name="T67" fmla="*/ 32 h 134"/>
                <a:gd name="T68" fmla="*/ 61 w 155"/>
                <a:gd name="T69" fmla="*/ 28 h 134"/>
                <a:gd name="T70" fmla="*/ 108 w 155"/>
                <a:gd name="T71" fmla="*/ 29 h 134"/>
                <a:gd name="T72" fmla="*/ 120 w 155"/>
                <a:gd name="T73" fmla="*/ 23 h 134"/>
                <a:gd name="T74" fmla="*/ 96 w 155"/>
                <a:gd name="T75" fmla="*/ 19 h 134"/>
                <a:gd name="T76" fmla="*/ 90 w 155"/>
                <a:gd name="T77" fmla="*/ 17 h 134"/>
                <a:gd name="T78" fmla="*/ 126 w 155"/>
                <a:gd name="T79" fmla="*/ 21 h 134"/>
                <a:gd name="T80" fmla="*/ 152 w 155"/>
                <a:gd name="T81" fmla="*/ 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 h="134">
                  <a:moveTo>
                    <a:pt x="152" y="9"/>
                  </a:moveTo>
                  <a:cubicBezTo>
                    <a:pt x="152" y="9"/>
                    <a:pt x="0" y="0"/>
                    <a:pt x="18" y="107"/>
                  </a:cubicBezTo>
                  <a:cubicBezTo>
                    <a:pt x="18" y="107"/>
                    <a:pt x="14" y="126"/>
                    <a:pt x="31" y="134"/>
                  </a:cubicBezTo>
                  <a:cubicBezTo>
                    <a:pt x="31" y="134"/>
                    <a:pt x="32" y="126"/>
                    <a:pt x="47" y="129"/>
                  </a:cubicBezTo>
                  <a:cubicBezTo>
                    <a:pt x="52" y="130"/>
                    <a:pt x="58" y="130"/>
                    <a:pt x="63" y="130"/>
                  </a:cubicBezTo>
                  <a:cubicBezTo>
                    <a:pt x="71" y="129"/>
                    <a:pt x="78" y="126"/>
                    <a:pt x="83" y="121"/>
                  </a:cubicBezTo>
                  <a:cubicBezTo>
                    <a:pt x="83" y="121"/>
                    <a:pt x="126" y="104"/>
                    <a:pt x="143" y="34"/>
                  </a:cubicBezTo>
                  <a:cubicBezTo>
                    <a:pt x="143" y="34"/>
                    <a:pt x="155" y="19"/>
                    <a:pt x="155" y="15"/>
                  </a:cubicBezTo>
                  <a:cubicBezTo>
                    <a:pt x="129" y="26"/>
                    <a:pt x="129" y="26"/>
                    <a:pt x="129" y="26"/>
                  </a:cubicBezTo>
                  <a:cubicBezTo>
                    <a:pt x="129" y="26"/>
                    <a:pt x="138" y="44"/>
                    <a:pt x="131" y="60"/>
                  </a:cubicBezTo>
                  <a:cubicBezTo>
                    <a:pt x="131" y="60"/>
                    <a:pt x="130" y="26"/>
                    <a:pt x="125" y="27"/>
                  </a:cubicBezTo>
                  <a:cubicBezTo>
                    <a:pt x="124" y="27"/>
                    <a:pt x="112" y="33"/>
                    <a:pt x="112" y="33"/>
                  </a:cubicBezTo>
                  <a:cubicBezTo>
                    <a:pt x="112" y="33"/>
                    <a:pt x="127" y="66"/>
                    <a:pt x="116" y="89"/>
                  </a:cubicBezTo>
                  <a:cubicBezTo>
                    <a:pt x="116" y="89"/>
                    <a:pt x="120" y="49"/>
                    <a:pt x="107" y="36"/>
                  </a:cubicBezTo>
                  <a:cubicBezTo>
                    <a:pt x="89" y="46"/>
                    <a:pt x="89" y="46"/>
                    <a:pt x="89" y="46"/>
                  </a:cubicBezTo>
                  <a:cubicBezTo>
                    <a:pt x="89" y="46"/>
                    <a:pt x="107" y="80"/>
                    <a:pt x="95" y="107"/>
                  </a:cubicBezTo>
                  <a:cubicBezTo>
                    <a:pt x="95" y="107"/>
                    <a:pt x="98" y="65"/>
                    <a:pt x="85" y="49"/>
                  </a:cubicBezTo>
                  <a:cubicBezTo>
                    <a:pt x="69" y="62"/>
                    <a:pt x="69" y="62"/>
                    <a:pt x="69" y="62"/>
                  </a:cubicBezTo>
                  <a:cubicBezTo>
                    <a:pt x="69" y="62"/>
                    <a:pt x="86" y="95"/>
                    <a:pt x="75" y="117"/>
                  </a:cubicBezTo>
                  <a:cubicBezTo>
                    <a:pt x="75" y="117"/>
                    <a:pt x="74" y="69"/>
                    <a:pt x="65" y="65"/>
                  </a:cubicBezTo>
                  <a:cubicBezTo>
                    <a:pt x="65" y="65"/>
                    <a:pt x="51" y="78"/>
                    <a:pt x="49" y="83"/>
                  </a:cubicBezTo>
                  <a:cubicBezTo>
                    <a:pt x="49" y="83"/>
                    <a:pt x="60" y="107"/>
                    <a:pt x="53" y="119"/>
                  </a:cubicBezTo>
                  <a:cubicBezTo>
                    <a:pt x="53" y="119"/>
                    <a:pt x="49" y="87"/>
                    <a:pt x="45" y="87"/>
                  </a:cubicBezTo>
                  <a:cubicBezTo>
                    <a:pt x="45" y="87"/>
                    <a:pt x="31" y="108"/>
                    <a:pt x="29" y="123"/>
                  </a:cubicBezTo>
                  <a:cubicBezTo>
                    <a:pt x="30" y="109"/>
                    <a:pt x="34" y="96"/>
                    <a:pt x="42" y="85"/>
                  </a:cubicBezTo>
                  <a:cubicBezTo>
                    <a:pt x="34" y="86"/>
                    <a:pt x="26" y="90"/>
                    <a:pt x="20" y="96"/>
                  </a:cubicBezTo>
                  <a:cubicBezTo>
                    <a:pt x="20" y="96"/>
                    <a:pt x="22" y="81"/>
                    <a:pt x="45" y="80"/>
                  </a:cubicBezTo>
                  <a:cubicBezTo>
                    <a:pt x="45" y="80"/>
                    <a:pt x="57" y="63"/>
                    <a:pt x="60" y="62"/>
                  </a:cubicBezTo>
                  <a:cubicBezTo>
                    <a:pt x="60" y="62"/>
                    <a:pt x="37" y="60"/>
                    <a:pt x="23" y="67"/>
                  </a:cubicBezTo>
                  <a:cubicBezTo>
                    <a:pt x="23" y="67"/>
                    <a:pt x="36" y="52"/>
                    <a:pt x="64" y="59"/>
                  </a:cubicBezTo>
                  <a:cubicBezTo>
                    <a:pt x="81" y="45"/>
                    <a:pt x="81" y="45"/>
                    <a:pt x="81" y="45"/>
                  </a:cubicBezTo>
                  <a:cubicBezTo>
                    <a:pt x="81" y="45"/>
                    <a:pt x="50" y="41"/>
                    <a:pt x="37" y="46"/>
                  </a:cubicBezTo>
                  <a:cubicBezTo>
                    <a:pt x="37" y="46"/>
                    <a:pt x="52" y="33"/>
                    <a:pt x="85" y="42"/>
                  </a:cubicBezTo>
                  <a:cubicBezTo>
                    <a:pt x="103" y="32"/>
                    <a:pt x="103" y="32"/>
                    <a:pt x="103" y="32"/>
                  </a:cubicBezTo>
                  <a:cubicBezTo>
                    <a:pt x="103" y="32"/>
                    <a:pt x="77" y="26"/>
                    <a:pt x="61" y="28"/>
                  </a:cubicBezTo>
                  <a:cubicBezTo>
                    <a:pt x="61" y="28"/>
                    <a:pt x="78" y="19"/>
                    <a:pt x="108" y="29"/>
                  </a:cubicBezTo>
                  <a:cubicBezTo>
                    <a:pt x="120" y="23"/>
                    <a:pt x="120" y="23"/>
                    <a:pt x="120" y="23"/>
                  </a:cubicBezTo>
                  <a:cubicBezTo>
                    <a:pt x="120" y="23"/>
                    <a:pt x="101" y="20"/>
                    <a:pt x="96" y="19"/>
                  </a:cubicBezTo>
                  <a:cubicBezTo>
                    <a:pt x="90" y="18"/>
                    <a:pt x="90" y="17"/>
                    <a:pt x="90" y="17"/>
                  </a:cubicBezTo>
                  <a:cubicBezTo>
                    <a:pt x="102" y="15"/>
                    <a:pt x="114" y="16"/>
                    <a:pt x="126" y="21"/>
                  </a:cubicBezTo>
                  <a:cubicBezTo>
                    <a:pt x="126" y="21"/>
                    <a:pt x="152" y="11"/>
                    <a:pt x="152" y="9"/>
                  </a:cubicBez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5" name="îSliďe"/>
            <p:cNvSpPr/>
            <p:nvPr/>
          </p:nvSpPr>
          <p:spPr bwMode="auto">
            <a:xfrm>
              <a:off x="8789988" y="5149851"/>
              <a:ext cx="296863" cy="49213"/>
            </a:xfrm>
            <a:prstGeom prst="ellipse">
              <a:avLst/>
            </a:prstGeom>
            <a:solidFill>
              <a:srgbClr val="ECF3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6" name="iṧḷiḍe"/>
            <p:cNvSpPr/>
            <p:nvPr/>
          </p:nvSpPr>
          <p:spPr bwMode="auto">
            <a:xfrm>
              <a:off x="3132138" y="5567363"/>
              <a:ext cx="296863" cy="49213"/>
            </a:xfrm>
            <a:prstGeom prst="ellipse">
              <a:avLst/>
            </a:prstGeom>
            <a:solidFill>
              <a:srgbClr val="ECF3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7" name="ïSļíḍè"/>
            <p:cNvSpPr/>
            <p:nvPr/>
          </p:nvSpPr>
          <p:spPr bwMode="auto">
            <a:xfrm>
              <a:off x="3994151" y="5599113"/>
              <a:ext cx="296863" cy="49213"/>
            </a:xfrm>
            <a:prstGeom prst="ellipse">
              <a:avLst/>
            </a:prstGeom>
            <a:solidFill>
              <a:srgbClr val="ECF3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8" name="îš1íḍe"/>
            <p:cNvSpPr/>
            <p:nvPr/>
          </p:nvSpPr>
          <p:spPr bwMode="auto">
            <a:xfrm>
              <a:off x="8391526" y="5405438"/>
              <a:ext cx="442913" cy="74613"/>
            </a:xfrm>
            <a:prstGeom prst="ellipse">
              <a:avLst/>
            </a:pr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9" name="íSḷîḓè"/>
            <p:cNvSpPr/>
            <p:nvPr/>
          </p:nvSpPr>
          <p:spPr bwMode="auto">
            <a:xfrm>
              <a:off x="8494713" y="5276851"/>
              <a:ext cx="233363" cy="139700"/>
            </a:xfrm>
            <a:custGeom>
              <a:avLst/>
              <a:gdLst>
                <a:gd name="T0" fmla="*/ 152 w 169"/>
                <a:gd name="T1" fmla="*/ 77 h 102"/>
                <a:gd name="T2" fmla="*/ 167 w 169"/>
                <a:gd name="T3" fmla="*/ 54 h 102"/>
                <a:gd name="T4" fmla="*/ 157 w 169"/>
                <a:gd name="T5" fmla="*/ 30 h 102"/>
                <a:gd name="T6" fmla="*/ 128 w 169"/>
                <a:gd name="T7" fmla="*/ 40 h 102"/>
                <a:gd name="T8" fmla="*/ 101 w 169"/>
                <a:gd name="T9" fmla="*/ 53 h 102"/>
                <a:gd name="T10" fmla="*/ 114 w 169"/>
                <a:gd name="T11" fmla="*/ 14 h 102"/>
                <a:gd name="T12" fmla="*/ 110 w 169"/>
                <a:gd name="T13" fmla="*/ 6 h 102"/>
                <a:gd name="T14" fmla="*/ 88 w 169"/>
                <a:gd name="T15" fmla="*/ 7 h 102"/>
                <a:gd name="T16" fmla="*/ 62 w 169"/>
                <a:gd name="T17" fmla="*/ 76 h 102"/>
                <a:gd name="T18" fmla="*/ 61 w 169"/>
                <a:gd name="T19" fmla="*/ 48 h 102"/>
                <a:gd name="T20" fmla="*/ 51 w 169"/>
                <a:gd name="T21" fmla="*/ 23 h 102"/>
                <a:gd name="T22" fmla="*/ 35 w 169"/>
                <a:gd name="T23" fmla="*/ 19 h 102"/>
                <a:gd name="T24" fmla="*/ 8 w 169"/>
                <a:gd name="T25" fmla="*/ 26 h 102"/>
                <a:gd name="T26" fmla="*/ 9 w 169"/>
                <a:gd name="T27" fmla="*/ 58 h 102"/>
                <a:gd name="T28" fmla="*/ 37 w 169"/>
                <a:gd name="T29" fmla="*/ 80 h 102"/>
                <a:gd name="T30" fmla="*/ 56 w 169"/>
                <a:gd name="T31" fmla="*/ 98 h 102"/>
                <a:gd name="T32" fmla="*/ 57 w 169"/>
                <a:gd name="T33" fmla="*/ 102 h 102"/>
                <a:gd name="T34" fmla="*/ 116 w 169"/>
                <a:gd name="T35" fmla="*/ 102 h 102"/>
                <a:gd name="T36" fmla="*/ 152 w 169"/>
                <a:gd name="T37"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 h="102">
                  <a:moveTo>
                    <a:pt x="152" y="77"/>
                  </a:moveTo>
                  <a:cubicBezTo>
                    <a:pt x="159" y="71"/>
                    <a:pt x="165" y="63"/>
                    <a:pt x="167" y="54"/>
                  </a:cubicBezTo>
                  <a:cubicBezTo>
                    <a:pt x="169" y="44"/>
                    <a:pt x="165" y="33"/>
                    <a:pt x="157" y="30"/>
                  </a:cubicBezTo>
                  <a:cubicBezTo>
                    <a:pt x="147" y="26"/>
                    <a:pt x="136" y="33"/>
                    <a:pt x="128" y="40"/>
                  </a:cubicBezTo>
                  <a:cubicBezTo>
                    <a:pt x="120" y="47"/>
                    <a:pt x="111" y="55"/>
                    <a:pt x="101" y="53"/>
                  </a:cubicBezTo>
                  <a:cubicBezTo>
                    <a:pt x="112" y="43"/>
                    <a:pt x="117" y="28"/>
                    <a:pt x="114" y="14"/>
                  </a:cubicBezTo>
                  <a:cubicBezTo>
                    <a:pt x="113" y="11"/>
                    <a:pt x="112" y="8"/>
                    <a:pt x="110" y="6"/>
                  </a:cubicBezTo>
                  <a:cubicBezTo>
                    <a:pt x="105" y="0"/>
                    <a:pt x="95" y="3"/>
                    <a:pt x="88" y="7"/>
                  </a:cubicBezTo>
                  <a:cubicBezTo>
                    <a:pt x="67" y="22"/>
                    <a:pt x="62" y="50"/>
                    <a:pt x="62" y="76"/>
                  </a:cubicBezTo>
                  <a:cubicBezTo>
                    <a:pt x="59" y="66"/>
                    <a:pt x="61" y="57"/>
                    <a:pt x="61" y="48"/>
                  </a:cubicBezTo>
                  <a:cubicBezTo>
                    <a:pt x="61" y="38"/>
                    <a:pt x="59" y="28"/>
                    <a:pt x="51" y="23"/>
                  </a:cubicBezTo>
                  <a:cubicBezTo>
                    <a:pt x="46" y="20"/>
                    <a:pt x="40" y="19"/>
                    <a:pt x="35" y="19"/>
                  </a:cubicBezTo>
                  <a:cubicBezTo>
                    <a:pt x="25" y="18"/>
                    <a:pt x="15" y="19"/>
                    <a:pt x="8" y="26"/>
                  </a:cubicBezTo>
                  <a:cubicBezTo>
                    <a:pt x="0" y="35"/>
                    <a:pt x="3" y="49"/>
                    <a:pt x="9" y="58"/>
                  </a:cubicBezTo>
                  <a:cubicBezTo>
                    <a:pt x="16" y="67"/>
                    <a:pt x="27" y="73"/>
                    <a:pt x="37" y="80"/>
                  </a:cubicBezTo>
                  <a:cubicBezTo>
                    <a:pt x="44" y="84"/>
                    <a:pt x="51" y="91"/>
                    <a:pt x="56" y="98"/>
                  </a:cubicBezTo>
                  <a:cubicBezTo>
                    <a:pt x="56" y="99"/>
                    <a:pt x="57" y="100"/>
                    <a:pt x="57" y="102"/>
                  </a:cubicBezTo>
                  <a:cubicBezTo>
                    <a:pt x="116" y="102"/>
                    <a:pt x="116" y="102"/>
                    <a:pt x="116" y="102"/>
                  </a:cubicBezTo>
                  <a:cubicBezTo>
                    <a:pt x="129" y="95"/>
                    <a:pt x="141" y="87"/>
                    <a:pt x="152" y="77"/>
                  </a:cubicBezTo>
                  <a:close/>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0" name="ïṩ1îďé"/>
            <p:cNvSpPr/>
            <p:nvPr/>
          </p:nvSpPr>
          <p:spPr bwMode="auto">
            <a:xfrm>
              <a:off x="3255963" y="4919663"/>
              <a:ext cx="190500" cy="247650"/>
            </a:xfrm>
            <a:custGeom>
              <a:avLst/>
              <a:gdLst>
                <a:gd name="T0" fmla="*/ 68 w 138"/>
                <a:gd name="T1" fmla="*/ 0 h 179"/>
                <a:gd name="T2" fmla="*/ 58 w 138"/>
                <a:gd name="T3" fmla="*/ 72 h 179"/>
                <a:gd name="T4" fmla="*/ 10 w 138"/>
                <a:gd name="T5" fmla="*/ 179 h 179"/>
                <a:gd name="T6" fmla="*/ 98 w 138"/>
                <a:gd name="T7" fmla="*/ 98 h 179"/>
                <a:gd name="T8" fmla="*/ 68 w 138"/>
                <a:gd name="T9" fmla="*/ 0 h 179"/>
              </a:gdLst>
              <a:ahLst/>
              <a:cxnLst>
                <a:cxn ang="0">
                  <a:pos x="T0" y="T1"/>
                </a:cxn>
                <a:cxn ang="0">
                  <a:pos x="T2" y="T3"/>
                </a:cxn>
                <a:cxn ang="0">
                  <a:pos x="T4" y="T5"/>
                </a:cxn>
                <a:cxn ang="0">
                  <a:pos x="T6" y="T7"/>
                </a:cxn>
                <a:cxn ang="0">
                  <a:pos x="T8" y="T9"/>
                </a:cxn>
              </a:cxnLst>
              <a:rect l="0" t="0" r="r" b="b"/>
              <a:pathLst>
                <a:path w="138" h="179">
                  <a:moveTo>
                    <a:pt x="68" y="0"/>
                  </a:moveTo>
                  <a:cubicBezTo>
                    <a:pt x="68" y="0"/>
                    <a:pt x="90" y="29"/>
                    <a:pt x="58" y="72"/>
                  </a:cubicBezTo>
                  <a:cubicBezTo>
                    <a:pt x="26" y="116"/>
                    <a:pt x="0" y="152"/>
                    <a:pt x="10" y="179"/>
                  </a:cubicBezTo>
                  <a:cubicBezTo>
                    <a:pt x="10" y="179"/>
                    <a:pt x="59" y="99"/>
                    <a:pt x="98" y="98"/>
                  </a:cubicBezTo>
                  <a:cubicBezTo>
                    <a:pt x="138" y="97"/>
                    <a:pt x="112" y="49"/>
                    <a:pt x="68" y="0"/>
                  </a:cubicBezTo>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1" name="íşḷiḋè"/>
            <p:cNvSpPr/>
            <p:nvPr/>
          </p:nvSpPr>
          <p:spPr bwMode="auto">
            <a:xfrm>
              <a:off x="3300413" y="4919663"/>
              <a:ext cx="128588" cy="204788"/>
            </a:xfrm>
            <a:custGeom>
              <a:avLst/>
              <a:gdLst>
                <a:gd name="T0" fmla="*/ 69 w 94"/>
                <a:gd name="T1" fmla="*/ 42 h 148"/>
                <a:gd name="T2" fmla="*/ 66 w 94"/>
                <a:gd name="T3" fmla="*/ 98 h 148"/>
                <a:gd name="T4" fmla="*/ 0 w 94"/>
                <a:gd name="T5" fmla="*/ 148 h 148"/>
                <a:gd name="T6" fmla="*/ 0 w 94"/>
                <a:gd name="T7" fmla="*/ 148 h 148"/>
                <a:gd name="T8" fmla="*/ 66 w 94"/>
                <a:gd name="T9" fmla="*/ 98 h 148"/>
                <a:gd name="T10" fmla="*/ 69 w 94"/>
                <a:gd name="T11" fmla="*/ 42 h 148"/>
                <a:gd name="T12" fmla="*/ 41 w 94"/>
                <a:gd name="T13" fmla="*/ 9 h 148"/>
                <a:gd name="T14" fmla="*/ 41 w 94"/>
                <a:gd name="T15" fmla="*/ 9 h 148"/>
                <a:gd name="T16" fmla="*/ 41 w 94"/>
                <a:gd name="T17" fmla="*/ 9 h 148"/>
                <a:gd name="T18" fmla="*/ 41 w 94"/>
                <a:gd name="T19" fmla="*/ 9 h 148"/>
                <a:gd name="T20" fmla="*/ 36 w 94"/>
                <a:gd name="T21" fmla="*/ 0 h 148"/>
                <a:gd name="T22" fmla="*/ 38 w 94"/>
                <a:gd name="T23" fmla="*/ 2 h 148"/>
                <a:gd name="T24" fmla="*/ 36 w 94"/>
                <a:gd name="T25"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48">
                  <a:moveTo>
                    <a:pt x="69" y="42"/>
                  </a:moveTo>
                  <a:cubicBezTo>
                    <a:pt x="89" y="73"/>
                    <a:pt x="94" y="97"/>
                    <a:pt x="66" y="98"/>
                  </a:cubicBezTo>
                  <a:cubicBezTo>
                    <a:pt x="44" y="98"/>
                    <a:pt x="18" y="125"/>
                    <a:pt x="0" y="148"/>
                  </a:cubicBezTo>
                  <a:cubicBezTo>
                    <a:pt x="0" y="148"/>
                    <a:pt x="0" y="148"/>
                    <a:pt x="0" y="148"/>
                  </a:cubicBezTo>
                  <a:cubicBezTo>
                    <a:pt x="18" y="125"/>
                    <a:pt x="44" y="98"/>
                    <a:pt x="66" y="98"/>
                  </a:cubicBezTo>
                  <a:cubicBezTo>
                    <a:pt x="94" y="97"/>
                    <a:pt x="89" y="73"/>
                    <a:pt x="69" y="42"/>
                  </a:cubicBezTo>
                  <a:moveTo>
                    <a:pt x="41" y="9"/>
                  </a:moveTo>
                  <a:cubicBezTo>
                    <a:pt x="41" y="9"/>
                    <a:pt x="41" y="9"/>
                    <a:pt x="41" y="9"/>
                  </a:cubicBezTo>
                  <a:cubicBezTo>
                    <a:pt x="41" y="9"/>
                    <a:pt x="41" y="9"/>
                    <a:pt x="41" y="9"/>
                  </a:cubicBezTo>
                  <a:cubicBezTo>
                    <a:pt x="41" y="9"/>
                    <a:pt x="41" y="9"/>
                    <a:pt x="41" y="9"/>
                  </a:cubicBezTo>
                  <a:moveTo>
                    <a:pt x="36" y="0"/>
                  </a:moveTo>
                  <a:cubicBezTo>
                    <a:pt x="37" y="1"/>
                    <a:pt x="37" y="2"/>
                    <a:pt x="38" y="2"/>
                  </a:cubicBezTo>
                  <a:cubicBezTo>
                    <a:pt x="37" y="1"/>
                    <a:pt x="36" y="0"/>
                    <a:pt x="36"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2" name="iṧlíḋe"/>
            <p:cNvSpPr/>
            <p:nvPr/>
          </p:nvSpPr>
          <p:spPr bwMode="auto">
            <a:xfrm>
              <a:off x="3294063" y="4919663"/>
              <a:ext cx="142875" cy="206375"/>
            </a:xfrm>
            <a:custGeom>
              <a:avLst/>
              <a:gdLst>
                <a:gd name="T0" fmla="*/ 40 w 104"/>
                <a:gd name="T1" fmla="*/ 0 h 149"/>
                <a:gd name="T2" fmla="*/ 40 w 104"/>
                <a:gd name="T3" fmla="*/ 0 h 149"/>
                <a:gd name="T4" fmla="*/ 42 w 104"/>
                <a:gd name="T5" fmla="*/ 2 h 149"/>
                <a:gd name="T6" fmla="*/ 45 w 104"/>
                <a:gd name="T7" fmla="*/ 9 h 149"/>
                <a:gd name="T8" fmla="*/ 45 w 104"/>
                <a:gd name="T9" fmla="*/ 9 h 149"/>
                <a:gd name="T10" fmla="*/ 67 w 104"/>
                <a:gd name="T11" fmla="*/ 98 h 149"/>
                <a:gd name="T12" fmla="*/ 0 w 104"/>
                <a:gd name="T13" fmla="*/ 149 h 149"/>
                <a:gd name="T14" fmla="*/ 4 w 104"/>
                <a:gd name="T15" fmla="*/ 148 h 149"/>
                <a:gd name="T16" fmla="*/ 70 w 104"/>
                <a:gd name="T17" fmla="*/ 98 h 149"/>
                <a:gd name="T18" fmla="*/ 73 w 104"/>
                <a:gd name="T19" fmla="*/ 42 h 149"/>
                <a:gd name="T20" fmla="*/ 41 w 104"/>
                <a:gd name="T21" fmla="*/ 1 h 149"/>
                <a:gd name="T22" fmla="*/ 40 w 104"/>
                <a:gd name="T2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49">
                  <a:moveTo>
                    <a:pt x="40" y="0"/>
                  </a:moveTo>
                  <a:cubicBezTo>
                    <a:pt x="40" y="0"/>
                    <a:pt x="40" y="0"/>
                    <a:pt x="40" y="0"/>
                  </a:cubicBezTo>
                  <a:cubicBezTo>
                    <a:pt x="40" y="0"/>
                    <a:pt x="41" y="1"/>
                    <a:pt x="42" y="2"/>
                  </a:cubicBezTo>
                  <a:cubicBezTo>
                    <a:pt x="43" y="4"/>
                    <a:pt x="44" y="7"/>
                    <a:pt x="45" y="9"/>
                  </a:cubicBezTo>
                  <a:cubicBezTo>
                    <a:pt x="45" y="9"/>
                    <a:pt x="45" y="9"/>
                    <a:pt x="45" y="9"/>
                  </a:cubicBezTo>
                  <a:cubicBezTo>
                    <a:pt x="83" y="55"/>
                    <a:pt x="104" y="97"/>
                    <a:pt x="67" y="98"/>
                  </a:cubicBezTo>
                  <a:cubicBezTo>
                    <a:pt x="44" y="98"/>
                    <a:pt x="18" y="126"/>
                    <a:pt x="0" y="149"/>
                  </a:cubicBezTo>
                  <a:cubicBezTo>
                    <a:pt x="1" y="149"/>
                    <a:pt x="3" y="148"/>
                    <a:pt x="4" y="148"/>
                  </a:cubicBezTo>
                  <a:cubicBezTo>
                    <a:pt x="22" y="125"/>
                    <a:pt x="48" y="98"/>
                    <a:pt x="70" y="98"/>
                  </a:cubicBezTo>
                  <a:cubicBezTo>
                    <a:pt x="98" y="97"/>
                    <a:pt x="93" y="73"/>
                    <a:pt x="73" y="42"/>
                  </a:cubicBezTo>
                  <a:cubicBezTo>
                    <a:pt x="65" y="29"/>
                    <a:pt x="53" y="15"/>
                    <a:pt x="41" y="1"/>
                  </a:cubicBezTo>
                  <a:cubicBezTo>
                    <a:pt x="40" y="1"/>
                    <a:pt x="40" y="0"/>
                    <a:pt x="40" y="0"/>
                  </a:cubicBezTo>
                </a:path>
              </a:pathLst>
            </a:custGeom>
            <a:solidFill>
              <a:srgbClr val="3B7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3" name="íŝ1íḑe"/>
            <p:cNvSpPr/>
            <p:nvPr/>
          </p:nvSpPr>
          <p:spPr bwMode="auto">
            <a:xfrm>
              <a:off x="3398838" y="4957763"/>
              <a:ext cx="6350" cy="38100"/>
            </a:xfrm>
            <a:custGeom>
              <a:avLst/>
              <a:gdLst>
                <a:gd name="T0" fmla="*/ 5 w 5"/>
                <a:gd name="T1" fmla="*/ 10 h 28"/>
                <a:gd name="T2" fmla="*/ 3 w 5"/>
                <a:gd name="T3" fmla="*/ 28 h 28"/>
                <a:gd name="T4" fmla="*/ 0 w 5"/>
                <a:gd name="T5" fmla="*/ 10 h 28"/>
                <a:gd name="T6" fmla="*/ 3 w 5"/>
                <a:gd name="T7" fmla="*/ 5 h 28"/>
                <a:gd name="T8" fmla="*/ 5 w 5"/>
                <a:gd name="T9" fmla="*/ 10 h 28"/>
              </a:gdLst>
              <a:ahLst/>
              <a:cxnLst>
                <a:cxn ang="0">
                  <a:pos x="T0" y="T1"/>
                </a:cxn>
                <a:cxn ang="0">
                  <a:pos x="T2" y="T3"/>
                </a:cxn>
                <a:cxn ang="0">
                  <a:pos x="T4" y="T5"/>
                </a:cxn>
                <a:cxn ang="0">
                  <a:pos x="T6" y="T7"/>
                </a:cxn>
                <a:cxn ang="0">
                  <a:pos x="T8" y="T9"/>
                </a:cxn>
              </a:cxnLst>
              <a:rect l="0" t="0" r="r" b="b"/>
              <a:pathLst>
                <a:path w="5" h="28">
                  <a:moveTo>
                    <a:pt x="5" y="10"/>
                  </a:moveTo>
                  <a:cubicBezTo>
                    <a:pt x="5" y="20"/>
                    <a:pt x="4" y="28"/>
                    <a:pt x="3" y="28"/>
                  </a:cubicBezTo>
                  <a:cubicBezTo>
                    <a:pt x="1" y="28"/>
                    <a:pt x="0" y="20"/>
                    <a:pt x="0" y="10"/>
                  </a:cubicBezTo>
                  <a:cubicBezTo>
                    <a:pt x="0" y="0"/>
                    <a:pt x="2" y="5"/>
                    <a:pt x="3" y="5"/>
                  </a:cubicBezTo>
                  <a:cubicBezTo>
                    <a:pt x="4" y="5"/>
                    <a:pt x="5" y="0"/>
                    <a:pt x="5" y="10"/>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4" name="isļiḑê"/>
            <p:cNvSpPr/>
            <p:nvPr/>
          </p:nvSpPr>
          <p:spPr bwMode="auto">
            <a:xfrm>
              <a:off x="3400426" y="4975225"/>
              <a:ext cx="36513" cy="23813"/>
            </a:xfrm>
            <a:custGeom>
              <a:avLst/>
              <a:gdLst>
                <a:gd name="T0" fmla="*/ 18 w 27"/>
                <a:gd name="T1" fmla="*/ 9 h 17"/>
                <a:gd name="T2" fmla="*/ 1 w 27"/>
                <a:gd name="T3" fmla="*/ 16 h 17"/>
                <a:gd name="T4" fmla="*/ 16 w 27"/>
                <a:gd name="T5" fmla="*/ 5 h 17"/>
                <a:gd name="T6" fmla="*/ 22 w 27"/>
                <a:gd name="T7" fmla="*/ 5 h 17"/>
                <a:gd name="T8" fmla="*/ 18 w 27"/>
                <a:gd name="T9" fmla="*/ 9 h 17"/>
              </a:gdLst>
              <a:ahLst/>
              <a:cxnLst>
                <a:cxn ang="0">
                  <a:pos x="T0" y="T1"/>
                </a:cxn>
                <a:cxn ang="0">
                  <a:pos x="T2" y="T3"/>
                </a:cxn>
                <a:cxn ang="0">
                  <a:pos x="T4" y="T5"/>
                </a:cxn>
                <a:cxn ang="0">
                  <a:pos x="T6" y="T7"/>
                </a:cxn>
                <a:cxn ang="0">
                  <a:pos x="T8" y="T9"/>
                </a:cxn>
              </a:cxnLst>
              <a:rect l="0" t="0" r="r" b="b"/>
              <a:pathLst>
                <a:path w="27" h="17">
                  <a:moveTo>
                    <a:pt x="18" y="9"/>
                  </a:moveTo>
                  <a:cubicBezTo>
                    <a:pt x="9" y="14"/>
                    <a:pt x="2" y="17"/>
                    <a:pt x="1" y="16"/>
                  </a:cubicBezTo>
                  <a:cubicBezTo>
                    <a:pt x="0" y="14"/>
                    <a:pt x="7" y="10"/>
                    <a:pt x="16" y="5"/>
                  </a:cubicBezTo>
                  <a:cubicBezTo>
                    <a:pt x="25" y="0"/>
                    <a:pt x="21" y="3"/>
                    <a:pt x="22" y="5"/>
                  </a:cubicBezTo>
                  <a:cubicBezTo>
                    <a:pt x="22" y="6"/>
                    <a:pt x="27" y="4"/>
                    <a:pt x="18" y="9"/>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5" name="íṩ1íḍe"/>
            <p:cNvSpPr/>
            <p:nvPr/>
          </p:nvSpPr>
          <p:spPr bwMode="auto">
            <a:xfrm>
              <a:off x="3094038" y="4919663"/>
              <a:ext cx="190500" cy="247650"/>
            </a:xfrm>
            <a:custGeom>
              <a:avLst/>
              <a:gdLst>
                <a:gd name="T0" fmla="*/ 69 w 138"/>
                <a:gd name="T1" fmla="*/ 0 h 179"/>
                <a:gd name="T2" fmla="*/ 79 w 138"/>
                <a:gd name="T3" fmla="*/ 72 h 179"/>
                <a:gd name="T4" fmla="*/ 127 w 138"/>
                <a:gd name="T5" fmla="*/ 179 h 179"/>
                <a:gd name="T6" fmla="*/ 39 w 138"/>
                <a:gd name="T7" fmla="*/ 98 h 179"/>
                <a:gd name="T8" fmla="*/ 69 w 138"/>
                <a:gd name="T9" fmla="*/ 0 h 179"/>
              </a:gdLst>
              <a:ahLst/>
              <a:cxnLst>
                <a:cxn ang="0">
                  <a:pos x="T0" y="T1"/>
                </a:cxn>
                <a:cxn ang="0">
                  <a:pos x="T2" y="T3"/>
                </a:cxn>
                <a:cxn ang="0">
                  <a:pos x="T4" y="T5"/>
                </a:cxn>
                <a:cxn ang="0">
                  <a:pos x="T6" y="T7"/>
                </a:cxn>
                <a:cxn ang="0">
                  <a:pos x="T8" y="T9"/>
                </a:cxn>
              </a:cxnLst>
              <a:rect l="0" t="0" r="r" b="b"/>
              <a:pathLst>
                <a:path w="138" h="179">
                  <a:moveTo>
                    <a:pt x="69" y="0"/>
                  </a:moveTo>
                  <a:cubicBezTo>
                    <a:pt x="69" y="0"/>
                    <a:pt x="47" y="29"/>
                    <a:pt x="79" y="72"/>
                  </a:cubicBezTo>
                  <a:cubicBezTo>
                    <a:pt x="112" y="116"/>
                    <a:pt x="138" y="152"/>
                    <a:pt x="127" y="179"/>
                  </a:cubicBezTo>
                  <a:cubicBezTo>
                    <a:pt x="127" y="179"/>
                    <a:pt x="79" y="99"/>
                    <a:pt x="39" y="98"/>
                  </a:cubicBezTo>
                  <a:cubicBezTo>
                    <a:pt x="0" y="97"/>
                    <a:pt x="26" y="49"/>
                    <a:pt x="69" y="0"/>
                  </a:cubicBezTo>
                </a:path>
              </a:pathLst>
            </a:custGeom>
            <a:solidFill>
              <a:srgbClr val="4285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6" name="ïṩ1iďé"/>
            <p:cNvSpPr/>
            <p:nvPr/>
          </p:nvSpPr>
          <p:spPr bwMode="auto">
            <a:xfrm>
              <a:off x="3094038" y="4919663"/>
              <a:ext cx="158750" cy="222250"/>
            </a:xfrm>
            <a:custGeom>
              <a:avLst/>
              <a:gdLst>
                <a:gd name="T0" fmla="*/ 65 w 115"/>
                <a:gd name="T1" fmla="*/ 9 h 161"/>
                <a:gd name="T2" fmla="*/ 65 w 115"/>
                <a:gd name="T3" fmla="*/ 9 h 161"/>
                <a:gd name="T4" fmla="*/ 65 w 115"/>
                <a:gd name="T5" fmla="*/ 9 h 161"/>
                <a:gd name="T6" fmla="*/ 65 w 115"/>
                <a:gd name="T7" fmla="*/ 9 h 161"/>
                <a:gd name="T8" fmla="*/ 68 w 115"/>
                <a:gd name="T9" fmla="*/ 2 h 161"/>
                <a:gd name="T10" fmla="*/ 39 w 115"/>
                <a:gd name="T11" fmla="*/ 98 h 161"/>
                <a:gd name="T12" fmla="*/ 115 w 115"/>
                <a:gd name="T13" fmla="*/ 161 h 161"/>
                <a:gd name="T14" fmla="*/ 115 w 115"/>
                <a:gd name="T15" fmla="*/ 161 h 161"/>
                <a:gd name="T16" fmla="*/ 39 w 115"/>
                <a:gd name="T17" fmla="*/ 98 h 161"/>
                <a:gd name="T18" fmla="*/ 68 w 115"/>
                <a:gd name="T19" fmla="*/ 2 h 161"/>
                <a:gd name="T20" fmla="*/ 69 w 115"/>
                <a:gd name="T21" fmla="*/ 0 h 161"/>
                <a:gd name="T22" fmla="*/ 67 w 115"/>
                <a:gd name="T23" fmla="*/ 3 h 161"/>
                <a:gd name="T24" fmla="*/ 69 w 115"/>
                <a:gd name="T25" fmla="*/ 0 h 161"/>
                <a:gd name="T26" fmla="*/ 69 w 115"/>
                <a:gd name="T27" fmla="*/ 0 h 161"/>
                <a:gd name="T28" fmla="*/ 68 w 115"/>
                <a:gd name="T29" fmla="*/ 1 h 161"/>
                <a:gd name="T30" fmla="*/ 69 w 115"/>
                <a:gd name="T31" fmla="*/ 0 h 161"/>
                <a:gd name="T32" fmla="*/ 69 w 115"/>
                <a:gd name="T3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161">
                  <a:moveTo>
                    <a:pt x="65" y="9"/>
                  </a:moveTo>
                  <a:cubicBezTo>
                    <a:pt x="65" y="9"/>
                    <a:pt x="65" y="9"/>
                    <a:pt x="65" y="9"/>
                  </a:cubicBezTo>
                  <a:cubicBezTo>
                    <a:pt x="65" y="9"/>
                    <a:pt x="65" y="9"/>
                    <a:pt x="65" y="9"/>
                  </a:cubicBezTo>
                  <a:cubicBezTo>
                    <a:pt x="65" y="9"/>
                    <a:pt x="65" y="9"/>
                    <a:pt x="65" y="9"/>
                  </a:cubicBezTo>
                  <a:moveTo>
                    <a:pt x="68" y="2"/>
                  </a:moveTo>
                  <a:cubicBezTo>
                    <a:pt x="25" y="50"/>
                    <a:pt x="0" y="97"/>
                    <a:pt x="39" y="98"/>
                  </a:cubicBezTo>
                  <a:cubicBezTo>
                    <a:pt x="67" y="99"/>
                    <a:pt x="98" y="137"/>
                    <a:pt x="115" y="161"/>
                  </a:cubicBezTo>
                  <a:cubicBezTo>
                    <a:pt x="115" y="161"/>
                    <a:pt x="115" y="161"/>
                    <a:pt x="115" y="161"/>
                  </a:cubicBezTo>
                  <a:cubicBezTo>
                    <a:pt x="98" y="137"/>
                    <a:pt x="67" y="98"/>
                    <a:pt x="39" y="98"/>
                  </a:cubicBezTo>
                  <a:cubicBezTo>
                    <a:pt x="0" y="97"/>
                    <a:pt x="25" y="50"/>
                    <a:pt x="68" y="2"/>
                  </a:cubicBezTo>
                  <a:moveTo>
                    <a:pt x="69" y="0"/>
                  </a:moveTo>
                  <a:cubicBezTo>
                    <a:pt x="69" y="0"/>
                    <a:pt x="68" y="1"/>
                    <a:pt x="67" y="3"/>
                  </a:cubicBezTo>
                  <a:cubicBezTo>
                    <a:pt x="68" y="2"/>
                    <a:pt x="69" y="1"/>
                    <a:pt x="69" y="0"/>
                  </a:cubicBezTo>
                  <a:moveTo>
                    <a:pt x="69" y="0"/>
                  </a:moveTo>
                  <a:cubicBezTo>
                    <a:pt x="69" y="1"/>
                    <a:pt x="69" y="1"/>
                    <a:pt x="68" y="1"/>
                  </a:cubicBezTo>
                  <a:cubicBezTo>
                    <a:pt x="69" y="1"/>
                    <a:pt x="69" y="1"/>
                    <a:pt x="69" y="0"/>
                  </a:cubicBezTo>
                  <a:cubicBezTo>
                    <a:pt x="69" y="0"/>
                    <a:pt x="69" y="0"/>
                    <a:pt x="69"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7" name="íṩḷïḋé"/>
            <p:cNvSpPr/>
            <p:nvPr/>
          </p:nvSpPr>
          <p:spPr bwMode="auto">
            <a:xfrm>
              <a:off x="3094038" y="4919663"/>
              <a:ext cx="161925" cy="222250"/>
            </a:xfrm>
            <a:custGeom>
              <a:avLst/>
              <a:gdLst>
                <a:gd name="T0" fmla="*/ 69 w 117"/>
                <a:gd name="T1" fmla="*/ 0 h 161"/>
                <a:gd name="T2" fmla="*/ 68 w 117"/>
                <a:gd name="T3" fmla="*/ 1 h 161"/>
                <a:gd name="T4" fmla="*/ 68 w 117"/>
                <a:gd name="T5" fmla="*/ 2 h 161"/>
                <a:gd name="T6" fmla="*/ 39 w 117"/>
                <a:gd name="T7" fmla="*/ 98 h 161"/>
                <a:gd name="T8" fmla="*/ 115 w 117"/>
                <a:gd name="T9" fmla="*/ 161 h 161"/>
                <a:gd name="T10" fmla="*/ 115 w 117"/>
                <a:gd name="T11" fmla="*/ 161 h 161"/>
                <a:gd name="T12" fmla="*/ 117 w 117"/>
                <a:gd name="T13" fmla="*/ 159 h 161"/>
                <a:gd name="T14" fmla="*/ 43 w 117"/>
                <a:gd name="T15" fmla="*/ 98 h 161"/>
                <a:gd name="T16" fmla="*/ 65 w 117"/>
                <a:gd name="T17" fmla="*/ 9 h 161"/>
                <a:gd name="T18" fmla="*/ 65 w 117"/>
                <a:gd name="T19" fmla="*/ 9 h 161"/>
                <a:gd name="T20" fmla="*/ 67 w 117"/>
                <a:gd name="T21" fmla="*/ 3 h 161"/>
                <a:gd name="T22" fmla="*/ 69 w 117"/>
                <a:gd name="T23" fmla="*/ 0 h 161"/>
                <a:gd name="T24" fmla="*/ 69 w 117"/>
                <a:gd name="T2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61">
                  <a:moveTo>
                    <a:pt x="69" y="0"/>
                  </a:moveTo>
                  <a:cubicBezTo>
                    <a:pt x="69" y="1"/>
                    <a:pt x="69" y="1"/>
                    <a:pt x="68" y="1"/>
                  </a:cubicBezTo>
                  <a:cubicBezTo>
                    <a:pt x="68" y="1"/>
                    <a:pt x="68" y="1"/>
                    <a:pt x="68" y="2"/>
                  </a:cubicBezTo>
                  <a:cubicBezTo>
                    <a:pt x="25" y="50"/>
                    <a:pt x="0" y="97"/>
                    <a:pt x="39" y="98"/>
                  </a:cubicBezTo>
                  <a:cubicBezTo>
                    <a:pt x="67" y="98"/>
                    <a:pt x="98" y="137"/>
                    <a:pt x="115" y="161"/>
                  </a:cubicBezTo>
                  <a:cubicBezTo>
                    <a:pt x="115" y="161"/>
                    <a:pt x="115" y="161"/>
                    <a:pt x="115" y="161"/>
                  </a:cubicBezTo>
                  <a:cubicBezTo>
                    <a:pt x="116" y="160"/>
                    <a:pt x="117" y="160"/>
                    <a:pt x="117" y="159"/>
                  </a:cubicBezTo>
                  <a:cubicBezTo>
                    <a:pt x="100" y="135"/>
                    <a:pt x="69" y="99"/>
                    <a:pt x="43" y="98"/>
                  </a:cubicBezTo>
                  <a:cubicBezTo>
                    <a:pt x="6" y="97"/>
                    <a:pt x="26" y="55"/>
                    <a:pt x="65" y="9"/>
                  </a:cubicBezTo>
                  <a:cubicBezTo>
                    <a:pt x="65" y="9"/>
                    <a:pt x="65" y="9"/>
                    <a:pt x="65" y="9"/>
                  </a:cubicBezTo>
                  <a:cubicBezTo>
                    <a:pt x="66" y="7"/>
                    <a:pt x="66" y="5"/>
                    <a:pt x="67" y="3"/>
                  </a:cubicBezTo>
                  <a:cubicBezTo>
                    <a:pt x="68" y="1"/>
                    <a:pt x="69" y="0"/>
                    <a:pt x="69" y="0"/>
                  </a:cubicBezTo>
                  <a:cubicBezTo>
                    <a:pt x="69" y="0"/>
                    <a:pt x="69" y="0"/>
                    <a:pt x="69" y="0"/>
                  </a:cubicBezTo>
                </a:path>
              </a:pathLst>
            </a:custGeom>
            <a:solidFill>
              <a:srgbClr val="3B7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8" name="ïsḷïḋe"/>
            <p:cNvSpPr/>
            <p:nvPr/>
          </p:nvSpPr>
          <p:spPr bwMode="auto">
            <a:xfrm>
              <a:off x="3132138" y="4957763"/>
              <a:ext cx="7938" cy="38100"/>
            </a:xfrm>
            <a:custGeom>
              <a:avLst/>
              <a:gdLst>
                <a:gd name="T0" fmla="*/ 0 w 5"/>
                <a:gd name="T1" fmla="*/ 10 h 28"/>
                <a:gd name="T2" fmla="*/ 3 w 5"/>
                <a:gd name="T3" fmla="*/ 28 h 28"/>
                <a:gd name="T4" fmla="*/ 5 w 5"/>
                <a:gd name="T5" fmla="*/ 10 h 28"/>
                <a:gd name="T6" fmla="*/ 3 w 5"/>
                <a:gd name="T7" fmla="*/ 5 h 28"/>
                <a:gd name="T8" fmla="*/ 0 w 5"/>
                <a:gd name="T9" fmla="*/ 10 h 28"/>
              </a:gdLst>
              <a:ahLst/>
              <a:cxnLst>
                <a:cxn ang="0">
                  <a:pos x="T0" y="T1"/>
                </a:cxn>
                <a:cxn ang="0">
                  <a:pos x="T2" y="T3"/>
                </a:cxn>
                <a:cxn ang="0">
                  <a:pos x="T4" y="T5"/>
                </a:cxn>
                <a:cxn ang="0">
                  <a:pos x="T6" y="T7"/>
                </a:cxn>
                <a:cxn ang="0">
                  <a:pos x="T8" y="T9"/>
                </a:cxn>
              </a:cxnLst>
              <a:rect l="0" t="0" r="r" b="b"/>
              <a:pathLst>
                <a:path w="5" h="28">
                  <a:moveTo>
                    <a:pt x="0" y="10"/>
                  </a:moveTo>
                  <a:cubicBezTo>
                    <a:pt x="0" y="20"/>
                    <a:pt x="2" y="28"/>
                    <a:pt x="3" y="28"/>
                  </a:cubicBezTo>
                  <a:cubicBezTo>
                    <a:pt x="4" y="28"/>
                    <a:pt x="5" y="20"/>
                    <a:pt x="5" y="10"/>
                  </a:cubicBezTo>
                  <a:cubicBezTo>
                    <a:pt x="5" y="0"/>
                    <a:pt x="4" y="5"/>
                    <a:pt x="3" y="5"/>
                  </a:cubicBezTo>
                  <a:cubicBezTo>
                    <a:pt x="1" y="5"/>
                    <a:pt x="0" y="0"/>
                    <a:pt x="0" y="10"/>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9" name="íṡḻiḍê"/>
            <p:cNvSpPr/>
            <p:nvPr/>
          </p:nvSpPr>
          <p:spPr bwMode="auto">
            <a:xfrm>
              <a:off x="3101976" y="4975225"/>
              <a:ext cx="36513" cy="23813"/>
            </a:xfrm>
            <a:custGeom>
              <a:avLst/>
              <a:gdLst>
                <a:gd name="T0" fmla="*/ 9 w 26"/>
                <a:gd name="T1" fmla="*/ 9 h 17"/>
                <a:gd name="T2" fmla="*/ 26 w 26"/>
                <a:gd name="T3" fmla="*/ 16 h 17"/>
                <a:gd name="T4" fmla="*/ 11 w 26"/>
                <a:gd name="T5" fmla="*/ 5 h 17"/>
                <a:gd name="T6" fmla="*/ 5 w 26"/>
                <a:gd name="T7" fmla="*/ 5 h 17"/>
                <a:gd name="T8" fmla="*/ 9 w 26"/>
                <a:gd name="T9" fmla="*/ 9 h 17"/>
              </a:gdLst>
              <a:ahLst/>
              <a:cxnLst>
                <a:cxn ang="0">
                  <a:pos x="T0" y="T1"/>
                </a:cxn>
                <a:cxn ang="0">
                  <a:pos x="T2" y="T3"/>
                </a:cxn>
                <a:cxn ang="0">
                  <a:pos x="T4" y="T5"/>
                </a:cxn>
                <a:cxn ang="0">
                  <a:pos x="T6" y="T7"/>
                </a:cxn>
                <a:cxn ang="0">
                  <a:pos x="T8" y="T9"/>
                </a:cxn>
              </a:cxnLst>
              <a:rect l="0" t="0" r="r" b="b"/>
              <a:pathLst>
                <a:path w="26" h="17">
                  <a:moveTo>
                    <a:pt x="9" y="9"/>
                  </a:moveTo>
                  <a:cubicBezTo>
                    <a:pt x="17" y="14"/>
                    <a:pt x="25" y="17"/>
                    <a:pt x="26" y="16"/>
                  </a:cubicBezTo>
                  <a:cubicBezTo>
                    <a:pt x="26" y="14"/>
                    <a:pt x="20" y="10"/>
                    <a:pt x="11" y="5"/>
                  </a:cubicBezTo>
                  <a:cubicBezTo>
                    <a:pt x="2" y="0"/>
                    <a:pt x="6" y="3"/>
                    <a:pt x="5" y="5"/>
                  </a:cubicBezTo>
                  <a:cubicBezTo>
                    <a:pt x="4" y="6"/>
                    <a:pt x="0" y="4"/>
                    <a:pt x="9" y="9"/>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0" name="ïśľiďé"/>
            <p:cNvSpPr/>
            <p:nvPr/>
          </p:nvSpPr>
          <p:spPr bwMode="auto">
            <a:xfrm>
              <a:off x="3143251" y="5102225"/>
              <a:ext cx="374650" cy="174625"/>
            </a:xfrm>
            <a:custGeom>
              <a:avLst/>
              <a:gdLst>
                <a:gd name="T0" fmla="*/ 0 w 272"/>
                <a:gd name="T1" fmla="*/ 44 h 127"/>
                <a:gd name="T2" fmla="*/ 80 w 272"/>
                <a:gd name="T3" fmla="*/ 29 h 127"/>
                <a:gd name="T4" fmla="*/ 180 w 272"/>
                <a:gd name="T5" fmla="*/ 21 h 127"/>
                <a:gd name="T6" fmla="*/ 202 w 272"/>
                <a:gd name="T7" fmla="*/ 127 h 127"/>
                <a:gd name="T8" fmla="*/ 23 w 272"/>
                <a:gd name="T9" fmla="*/ 105 h 127"/>
                <a:gd name="T10" fmla="*/ 0 w 272"/>
                <a:gd name="T11" fmla="*/ 44 h 127"/>
              </a:gdLst>
              <a:ahLst/>
              <a:cxnLst>
                <a:cxn ang="0">
                  <a:pos x="T0" y="T1"/>
                </a:cxn>
                <a:cxn ang="0">
                  <a:pos x="T2" y="T3"/>
                </a:cxn>
                <a:cxn ang="0">
                  <a:pos x="T4" y="T5"/>
                </a:cxn>
                <a:cxn ang="0">
                  <a:pos x="T6" y="T7"/>
                </a:cxn>
                <a:cxn ang="0">
                  <a:pos x="T8" y="T9"/>
                </a:cxn>
                <a:cxn ang="0">
                  <a:pos x="T10" y="T11"/>
                </a:cxn>
              </a:cxnLst>
              <a:rect l="0" t="0" r="r" b="b"/>
              <a:pathLst>
                <a:path w="272" h="127">
                  <a:moveTo>
                    <a:pt x="0" y="44"/>
                  </a:moveTo>
                  <a:cubicBezTo>
                    <a:pt x="0" y="44"/>
                    <a:pt x="62" y="42"/>
                    <a:pt x="80" y="29"/>
                  </a:cubicBezTo>
                  <a:cubicBezTo>
                    <a:pt x="99" y="15"/>
                    <a:pt x="175" y="0"/>
                    <a:pt x="180" y="21"/>
                  </a:cubicBezTo>
                  <a:cubicBezTo>
                    <a:pt x="184" y="42"/>
                    <a:pt x="272" y="126"/>
                    <a:pt x="202" y="127"/>
                  </a:cubicBezTo>
                  <a:cubicBezTo>
                    <a:pt x="133" y="127"/>
                    <a:pt x="41" y="116"/>
                    <a:pt x="23" y="105"/>
                  </a:cubicBezTo>
                  <a:cubicBezTo>
                    <a:pt x="4" y="93"/>
                    <a:pt x="0" y="44"/>
                    <a:pt x="0" y="44"/>
                  </a:cubicBezTo>
                </a:path>
              </a:pathLst>
            </a:custGeom>
            <a:solidFill>
              <a:srgbClr val="A8A8A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1" name="íŝľiḍê"/>
            <p:cNvSpPr/>
            <p:nvPr/>
          </p:nvSpPr>
          <p:spPr bwMode="auto">
            <a:xfrm>
              <a:off x="3143251" y="5162550"/>
              <a:ext cx="19050" cy="69850"/>
            </a:xfrm>
            <a:custGeom>
              <a:avLst/>
              <a:gdLst>
                <a:gd name="T0" fmla="*/ 2 w 14"/>
                <a:gd name="T1" fmla="*/ 0 h 51"/>
                <a:gd name="T2" fmla="*/ 0 w 14"/>
                <a:gd name="T3" fmla="*/ 0 h 51"/>
                <a:gd name="T4" fmla="*/ 14 w 14"/>
                <a:gd name="T5" fmla="*/ 51 h 51"/>
                <a:gd name="T6" fmla="*/ 0 w 14"/>
                <a:gd name="T7" fmla="*/ 0 h 51"/>
                <a:gd name="T8" fmla="*/ 2 w 14"/>
                <a:gd name="T9" fmla="*/ 0 h 51"/>
                <a:gd name="T10" fmla="*/ 2 w 14"/>
                <a:gd name="T11" fmla="*/ 0 h 51"/>
              </a:gdLst>
              <a:ahLst/>
              <a:cxnLst>
                <a:cxn ang="0">
                  <a:pos x="T0" y="T1"/>
                </a:cxn>
                <a:cxn ang="0">
                  <a:pos x="T2" y="T3"/>
                </a:cxn>
                <a:cxn ang="0">
                  <a:pos x="T4" y="T5"/>
                </a:cxn>
                <a:cxn ang="0">
                  <a:pos x="T6" y="T7"/>
                </a:cxn>
                <a:cxn ang="0">
                  <a:pos x="T8" y="T9"/>
                </a:cxn>
                <a:cxn ang="0">
                  <a:pos x="T10" y="T11"/>
                </a:cxn>
              </a:cxnLst>
              <a:rect l="0" t="0" r="r" b="b"/>
              <a:pathLst>
                <a:path w="14" h="51">
                  <a:moveTo>
                    <a:pt x="2" y="0"/>
                  </a:moveTo>
                  <a:cubicBezTo>
                    <a:pt x="0" y="0"/>
                    <a:pt x="0" y="0"/>
                    <a:pt x="0" y="0"/>
                  </a:cubicBezTo>
                  <a:cubicBezTo>
                    <a:pt x="0" y="0"/>
                    <a:pt x="3" y="33"/>
                    <a:pt x="14" y="51"/>
                  </a:cubicBezTo>
                  <a:cubicBezTo>
                    <a:pt x="3" y="33"/>
                    <a:pt x="0" y="0"/>
                    <a:pt x="0" y="0"/>
                  </a:cubicBezTo>
                  <a:cubicBezTo>
                    <a:pt x="0" y="0"/>
                    <a:pt x="1" y="0"/>
                    <a:pt x="2" y="0"/>
                  </a:cubicBezTo>
                  <a:cubicBezTo>
                    <a:pt x="2" y="0"/>
                    <a:pt x="2" y="0"/>
                    <a:pt x="2"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2" name="ïśḷîďe"/>
            <p:cNvSpPr/>
            <p:nvPr/>
          </p:nvSpPr>
          <p:spPr bwMode="auto">
            <a:xfrm>
              <a:off x="3143251" y="5162550"/>
              <a:ext cx="314325" cy="114300"/>
            </a:xfrm>
            <a:custGeom>
              <a:avLst/>
              <a:gdLst>
                <a:gd name="T0" fmla="*/ 2 w 229"/>
                <a:gd name="T1" fmla="*/ 0 h 83"/>
                <a:gd name="T2" fmla="*/ 0 w 229"/>
                <a:gd name="T3" fmla="*/ 0 h 83"/>
                <a:gd name="T4" fmla="*/ 14 w 229"/>
                <a:gd name="T5" fmla="*/ 51 h 83"/>
                <a:gd name="T6" fmla="*/ 23 w 229"/>
                <a:gd name="T7" fmla="*/ 60 h 83"/>
                <a:gd name="T8" fmla="*/ 197 w 229"/>
                <a:gd name="T9" fmla="*/ 83 h 83"/>
                <a:gd name="T10" fmla="*/ 202 w 229"/>
                <a:gd name="T11" fmla="*/ 83 h 83"/>
                <a:gd name="T12" fmla="*/ 229 w 229"/>
                <a:gd name="T13" fmla="*/ 65 h 83"/>
                <a:gd name="T14" fmla="*/ 204 w 229"/>
                <a:gd name="T15" fmla="*/ 75 h 83"/>
                <a:gd name="T16" fmla="*/ 199 w 229"/>
                <a:gd name="T17" fmla="*/ 75 h 83"/>
                <a:gd name="T18" fmla="*/ 24 w 229"/>
                <a:gd name="T19" fmla="*/ 53 h 83"/>
                <a:gd name="T20" fmla="*/ 2 w 229"/>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83">
                  <a:moveTo>
                    <a:pt x="2" y="0"/>
                  </a:moveTo>
                  <a:cubicBezTo>
                    <a:pt x="1" y="0"/>
                    <a:pt x="0" y="0"/>
                    <a:pt x="0" y="0"/>
                  </a:cubicBezTo>
                  <a:cubicBezTo>
                    <a:pt x="0" y="0"/>
                    <a:pt x="3" y="33"/>
                    <a:pt x="14" y="51"/>
                  </a:cubicBezTo>
                  <a:cubicBezTo>
                    <a:pt x="16" y="55"/>
                    <a:pt x="19" y="58"/>
                    <a:pt x="23" y="60"/>
                  </a:cubicBezTo>
                  <a:cubicBezTo>
                    <a:pt x="41" y="71"/>
                    <a:pt x="129" y="83"/>
                    <a:pt x="197" y="83"/>
                  </a:cubicBezTo>
                  <a:cubicBezTo>
                    <a:pt x="199" y="83"/>
                    <a:pt x="201" y="83"/>
                    <a:pt x="202" y="83"/>
                  </a:cubicBezTo>
                  <a:cubicBezTo>
                    <a:pt x="222" y="83"/>
                    <a:pt x="229" y="75"/>
                    <a:pt x="229" y="65"/>
                  </a:cubicBezTo>
                  <a:cubicBezTo>
                    <a:pt x="226" y="71"/>
                    <a:pt x="219" y="75"/>
                    <a:pt x="204" y="75"/>
                  </a:cubicBezTo>
                  <a:cubicBezTo>
                    <a:pt x="202" y="75"/>
                    <a:pt x="200" y="75"/>
                    <a:pt x="199" y="75"/>
                  </a:cubicBezTo>
                  <a:cubicBezTo>
                    <a:pt x="130" y="75"/>
                    <a:pt x="42" y="64"/>
                    <a:pt x="24" y="53"/>
                  </a:cubicBezTo>
                  <a:cubicBezTo>
                    <a:pt x="10" y="45"/>
                    <a:pt x="4" y="14"/>
                    <a:pt x="2" y="0"/>
                  </a:cubicBezTo>
                </a:path>
              </a:pathLst>
            </a:custGeom>
            <a:solidFill>
              <a:srgbClr val="8686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573" name="2711acf6-68da-4aa8-b989-85d1623f8e9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971528" y="3957993"/>
            <a:ext cx="2547372" cy="1893439"/>
            <a:chOff x="2954338" y="1073150"/>
            <a:chExt cx="6270625" cy="4660900"/>
          </a:xfrm>
        </p:grpSpPr>
        <p:sp>
          <p:nvSpPr>
            <p:cNvPr id="574" name="íṩḷiḍè"/>
            <p:cNvSpPr/>
            <p:nvPr/>
          </p:nvSpPr>
          <p:spPr bwMode="auto">
            <a:xfrm>
              <a:off x="3032125" y="3333750"/>
              <a:ext cx="5537200" cy="1203325"/>
            </a:xfrm>
            <a:custGeom>
              <a:avLst/>
              <a:gdLst>
                <a:gd name="T0" fmla="*/ 0 w 3892"/>
                <a:gd name="T1" fmla="*/ 0 h 847"/>
                <a:gd name="T2" fmla="*/ 449 w 3892"/>
                <a:gd name="T3" fmla="*/ 614 h 847"/>
                <a:gd name="T4" fmla="*/ 2833 w 3892"/>
                <a:gd name="T5" fmla="*/ 588 h 847"/>
                <a:gd name="T6" fmla="*/ 3892 w 3892"/>
                <a:gd name="T7" fmla="*/ 41 h 847"/>
                <a:gd name="T8" fmla="*/ 0 w 3892"/>
                <a:gd name="T9" fmla="*/ 0 h 847"/>
              </a:gdLst>
              <a:ahLst/>
              <a:cxnLst>
                <a:cxn ang="0">
                  <a:pos x="T0" y="T1"/>
                </a:cxn>
                <a:cxn ang="0">
                  <a:pos x="T2" y="T3"/>
                </a:cxn>
                <a:cxn ang="0">
                  <a:pos x="T4" y="T5"/>
                </a:cxn>
                <a:cxn ang="0">
                  <a:pos x="T6" y="T7"/>
                </a:cxn>
                <a:cxn ang="0">
                  <a:pos x="T8" y="T9"/>
                </a:cxn>
              </a:cxnLst>
              <a:rect l="0" t="0" r="r" b="b"/>
              <a:pathLst>
                <a:path w="3892" h="847">
                  <a:moveTo>
                    <a:pt x="0" y="0"/>
                  </a:moveTo>
                  <a:cubicBezTo>
                    <a:pt x="70" y="269"/>
                    <a:pt x="217" y="501"/>
                    <a:pt x="449" y="614"/>
                  </a:cubicBezTo>
                  <a:cubicBezTo>
                    <a:pt x="932" y="847"/>
                    <a:pt x="2021" y="727"/>
                    <a:pt x="2833" y="588"/>
                  </a:cubicBezTo>
                  <a:cubicBezTo>
                    <a:pt x="3254" y="517"/>
                    <a:pt x="3623" y="319"/>
                    <a:pt x="3892" y="41"/>
                  </a:cubicBezTo>
                  <a:cubicBezTo>
                    <a:pt x="0" y="0"/>
                    <a:pt x="0" y="0"/>
                    <a:pt x="0" y="0"/>
                  </a:cubicBezTo>
                </a:path>
              </a:pathLst>
            </a:custGeom>
            <a:solidFill>
              <a:srgbClr val="FFC107">
                <a:alpha val="20000"/>
              </a:srgbClr>
            </a:solidFill>
            <a:ln>
              <a:noFill/>
            </a:ln>
          </p:spPr>
          <p:txBody>
            <a:bodyPr anchor="ctr"/>
            <a:lstStyle/>
            <a:p>
              <a:pPr algn="ctr"/>
            </a:p>
          </p:txBody>
        </p:sp>
        <p:sp>
          <p:nvSpPr>
            <p:cNvPr id="575" name="iṩlïḋê"/>
            <p:cNvSpPr/>
            <p:nvPr/>
          </p:nvSpPr>
          <p:spPr bwMode="auto">
            <a:xfrm>
              <a:off x="3192463" y="1073150"/>
              <a:ext cx="6013450" cy="754063"/>
            </a:xfrm>
            <a:custGeom>
              <a:avLst/>
              <a:gdLst>
                <a:gd name="T0" fmla="*/ 4149 w 4226"/>
                <a:gd name="T1" fmla="*/ 328 h 531"/>
                <a:gd name="T2" fmla="*/ 3703 w 4226"/>
                <a:gd name="T3" fmla="*/ 328 h 531"/>
                <a:gd name="T4" fmla="*/ 3664 w 4226"/>
                <a:gd name="T5" fmla="*/ 294 h 531"/>
                <a:gd name="T6" fmla="*/ 3703 w 4226"/>
                <a:gd name="T7" fmla="*/ 259 h 531"/>
                <a:gd name="T8" fmla="*/ 3780 w 4226"/>
                <a:gd name="T9" fmla="*/ 259 h 531"/>
                <a:gd name="T10" fmla="*/ 3742 w 4226"/>
                <a:gd name="T11" fmla="*/ 224 h 531"/>
                <a:gd name="T12" fmla="*/ 3780 w 4226"/>
                <a:gd name="T13" fmla="*/ 189 h 531"/>
                <a:gd name="T14" fmla="*/ 3725 w 4226"/>
                <a:gd name="T15" fmla="*/ 189 h 531"/>
                <a:gd name="T16" fmla="*/ 3686 w 4226"/>
                <a:gd name="T17" fmla="*/ 154 h 531"/>
                <a:gd name="T18" fmla="*/ 3725 w 4226"/>
                <a:gd name="T19" fmla="*/ 119 h 531"/>
                <a:gd name="T20" fmla="*/ 3958 w 4226"/>
                <a:gd name="T21" fmla="*/ 119 h 531"/>
                <a:gd name="T22" fmla="*/ 3776 w 4226"/>
                <a:gd name="T23" fmla="*/ 74 h 531"/>
                <a:gd name="T24" fmla="*/ 2835 w 4226"/>
                <a:gd name="T25" fmla="*/ 99 h 531"/>
                <a:gd name="T26" fmla="*/ 2509 w 4226"/>
                <a:gd name="T27" fmla="*/ 229 h 531"/>
                <a:gd name="T28" fmla="*/ 722 w 4226"/>
                <a:gd name="T29" fmla="*/ 201 h 531"/>
                <a:gd name="T30" fmla="*/ 0 w 4226"/>
                <a:gd name="T31" fmla="*/ 531 h 531"/>
                <a:gd name="T32" fmla="*/ 4226 w 4226"/>
                <a:gd name="T33" fmla="*/ 531 h 531"/>
                <a:gd name="T34" fmla="*/ 4174 w 4226"/>
                <a:gd name="T35" fmla="*/ 320 h 531"/>
                <a:gd name="T36" fmla="*/ 4149 w 4226"/>
                <a:gd name="T37" fmla="*/ 32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26" h="531">
                  <a:moveTo>
                    <a:pt x="4149" y="328"/>
                  </a:moveTo>
                  <a:cubicBezTo>
                    <a:pt x="3703" y="328"/>
                    <a:pt x="3703" y="328"/>
                    <a:pt x="3703" y="328"/>
                  </a:cubicBezTo>
                  <a:cubicBezTo>
                    <a:pt x="3682" y="328"/>
                    <a:pt x="3664" y="313"/>
                    <a:pt x="3664" y="294"/>
                  </a:cubicBezTo>
                  <a:cubicBezTo>
                    <a:pt x="3664" y="274"/>
                    <a:pt x="3682" y="259"/>
                    <a:pt x="3703" y="259"/>
                  </a:cubicBezTo>
                  <a:cubicBezTo>
                    <a:pt x="3780" y="259"/>
                    <a:pt x="3780" y="259"/>
                    <a:pt x="3780" y="259"/>
                  </a:cubicBezTo>
                  <a:cubicBezTo>
                    <a:pt x="3759" y="259"/>
                    <a:pt x="3742" y="243"/>
                    <a:pt x="3742" y="224"/>
                  </a:cubicBezTo>
                  <a:cubicBezTo>
                    <a:pt x="3742" y="205"/>
                    <a:pt x="3759" y="189"/>
                    <a:pt x="3780" y="189"/>
                  </a:cubicBezTo>
                  <a:cubicBezTo>
                    <a:pt x="3725" y="189"/>
                    <a:pt x="3725" y="189"/>
                    <a:pt x="3725" y="189"/>
                  </a:cubicBezTo>
                  <a:cubicBezTo>
                    <a:pt x="3704" y="189"/>
                    <a:pt x="3686" y="173"/>
                    <a:pt x="3686" y="154"/>
                  </a:cubicBezTo>
                  <a:cubicBezTo>
                    <a:pt x="3686" y="135"/>
                    <a:pt x="3704" y="119"/>
                    <a:pt x="3725" y="119"/>
                  </a:cubicBezTo>
                  <a:cubicBezTo>
                    <a:pt x="3958" y="119"/>
                    <a:pt x="3958" y="119"/>
                    <a:pt x="3958" y="119"/>
                  </a:cubicBezTo>
                  <a:cubicBezTo>
                    <a:pt x="3906" y="98"/>
                    <a:pt x="3846" y="82"/>
                    <a:pt x="3776" y="74"/>
                  </a:cubicBezTo>
                  <a:cubicBezTo>
                    <a:pt x="3142" y="0"/>
                    <a:pt x="2915" y="49"/>
                    <a:pt x="2835" y="99"/>
                  </a:cubicBezTo>
                  <a:cubicBezTo>
                    <a:pt x="2735" y="162"/>
                    <a:pt x="2625" y="206"/>
                    <a:pt x="2509" y="229"/>
                  </a:cubicBezTo>
                  <a:cubicBezTo>
                    <a:pt x="2117" y="302"/>
                    <a:pt x="1385" y="390"/>
                    <a:pt x="722" y="201"/>
                  </a:cubicBezTo>
                  <a:cubicBezTo>
                    <a:pt x="392" y="106"/>
                    <a:pt x="147" y="265"/>
                    <a:pt x="0" y="531"/>
                  </a:cubicBezTo>
                  <a:cubicBezTo>
                    <a:pt x="4226" y="531"/>
                    <a:pt x="4226" y="531"/>
                    <a:pt x="4226" y="531"/>
                  </a:cubicBezTo>
                  <a:cubicBezTo>
                    <a:pt x="4221" y="454"/>
                    <a:pt x="4204" y="382"/>
                    <a:pt x="4174" y="320"/>
                  </a:cubicBezTo>
                  <a:cubicBezTo>
                    <a:pt x="4167" y="326"/>
                    <a:pt x="4158" y="329"/>
                    <a:pt x="4149" y="328"/>
                  </a:cubicBezTo>
                  <a:close/>
                </a:path>
              </a:pathLst>
            </a:custGeom>
            <a:solidFill>
              <a:srgbClr val="FFC107">
                <a:alpha val="20000"/>
              </a:srgbClr>
            </a:solidFill>
            <a:ln>
              <a:noFill/>
            </a:ln>
          </p:spPr>
          <p:txBody>
            <a:bodyPr anchor="ctr"/>
            <a:lstStyle/>
            <a:p>
              <a:pPr algn="ctr"/>
            </a:p>
          </p:txBody>
        </p:sp>
        <p:sp>
          <p:nvSpPr>
            <p:cNvPr id="576" name="iš1ídé"/>
            <p:cNvSpPr/>
            <p:nvPr/>
          </p:nvSpPr>
          <p:spPr bwMode="auto">
            <a:xfrm>
              <a:off x="2954338" y="2538413"/>
              <a:ext cx="6005513" cy="849313"/>
            </a:xfrm>
            <a:custGeom>
              <a:avLst/>
              <a:gdLst>
                <a:gd name="T0" fmla="*/ 18 w 4222"/>
                <a:gd name="T1" fmla="*/ 0 h 598"/>
                <a:gd name="T2" fmla="*/ 35 w 4222"/>
                <a:gd name="T3" fmla="*/ 468 h 598"/>
                <a:gd name="T4" fmla="*/ 3950 w 4222"/>
                <a:gd name="T5" fmla="*/ 598 h 598"/>
                <a:gd name="T6" fmla="*/ 4222 w 4222"/>
                <a:gd name="T7" fmla="*/ 223 h 598"/>
                <a:gd name="T8" fmla="*/ 18 w 4222"/>
                <a:gd name="T9" fmla="*/ 0 h 598"/>
                <a:gd name="T10" fmla="*/ 1566 w 4222"/>
                <a:gd name="T11" fmla="*/ 334 h 598"/>
                <a:gd name="T12" fmla="*/ 1489 w 4222"/>
                <a:gd name="T13" fmla="*/ 334 h 598"/>
                <a:gd name="T14" fmla="*/ 1527 w 4222"/>
                <a:gd name="T15" fmla="*/ 369 h 598"/>
                <a:gd name="T16" fmla="*/ 1489 w 4222"/>
                <a:gd name="T17" fmla="*/ 404 h 598"/>
                <a:gd name="T18" fmla="*/ 1043 w 4222"/>
                <a:gd name="T19" fmla="*/ 404 h 598"/>
                <a:gd name="T20" fmla="*/ 1004 w 4222"/>
                <a:gd name="T21" fmla="*/ 369 h 598"/>
                <a:gd name="T22" fmla="*/ 1043 w 4222"/>
                <a:gd name="T23" fmla="*/ 334 h 598"/>
                <a:gd name="T24" fmla="*/ 1120 w 4222"/>
                <a:gd name="T25" fmla="*/ 334 h 598"/>
                <a:gd name="T26" fmla="*/ 1082 w 4222"/>
                <a:gd name="T27" fmla="*/ 299 h 598"/>
                <a:gd name="T28" fmla="*/ 1120 w 4222"/>
                <a:gd name="T29" fmla="*/ 264 h 598"/>
                <a:gd name="T30" fmla="*/ 1065 w 4222"/>
                <a:gd name="T31" fmla="*/ 264 h 598"/>
                <a:gd name="T32" fmla="*/ 1026 w 4222"/>
                <a:gd name="T33" fmla="*/ 230 h 598"/>
                <a:gd name="T34" fmla="*/ 1065 w 4222"/>
                <a:gd name="T35" fmla="*/ 195 h 598"/>
                <a:gd name="T36" fmla="*/ 1511 w 4222"/>
                <a:gd name="T37" fmla="*/ 195 h 598"/>
                <a:gd name="T38" fmla="*/ 1549 w 4222"/>
                <a:gd name="T39" fmla="*/ 230 h 598"/>
                <a:gd name="T40" fmla="*/ 1511 w 4222"/>
                <a:gd name="T41" fmla="*/ 264 h 598"/>
                <a:gd name="T42" fmla="*/ 1566 w 4222"/>
                <a:gd name="T43" fmla="*/ 264 h 598"/>
                <a:gd name="T44" fmla="*/ 1604 w 4222"/>
                <a:gd name="T45" fmla="*/ 299 h 598"/>
                <a:gd name="T46" fmla="*/ 1566 w 4222"/>
                <a:gd name="T47" fmla="*/ 334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22" h="598">
                  <a:moveTo>
                    <a:pt x="18" y="0"/>
                  </a:moveTo>
                  <a:cubicBezTo>
                    <a:pt x="0" y="156"/>
                    <a:pt x="6" y="314"/>
                    <a:pt x="35" y="468"/>
                  </a:cubicBezTo>
                  <a:cubicBezTo>
                    <a:pt x="3950" y="598"/>
                    <a:pt x="3950" y="598"/>
                    <a:pt x="3950" y="598"/>
                  </a:cubicBezTo>
                  <a:cubicBezTo>
                    <a:pt x="4057" y="486"/>
                    <a:pt x="4149" y="360"/>
                    <a:pt x="4222" y="223"/>
                  </a:cubicBezTo>
                  <a:cubicBezTo>
                    <a:pt x="18" y="0"/>
                    <a:pt x="18" y="0"/>
                    <a:pt x="18" y="0"/>
                  </a:cubicBezTo>
                  <a:moveTo>
                    <a:pt x="1566" y="334"/>
                  </a:moveTo>
                  <a:cubicBezTo>
                    <a:pt x="1489" y="334"/>
                    <a:pt x="1489" y="334"/>
                    <a:pt x="1489" y="334"/>
                  </a:cubicBezTo>
                  <a:cubicBezTo>
                    <a:pt x="1510" y="334"/>
                    <a:pt x="1527" y="350"/>
                    <a:pt x="1527" y="369"/>
                  </a:cubicBezTo>
                  <a:cubicBezTo>
                    <a:pt x="1527" y="388"/>
                    <a:pt x="1510" y="404"/>
                    <a:pt x="1489" y="404"/>
                  </a:cubicBezTo>
                  <a:cubicBezTo>
                    <a:pt x="1043" y="404"/>
                    <a:pt x="1043" y="404"/>
                    <a:pt x="1043" y="404"/>
                  </a:cubicBezTo>
                  <a:cubicBezTo>
                    <a:pt x="1022" y="404"/>
                    <a:pt x="1004" y="388"/>
                    <a:pt x="1004" y="369"/>
                  </a:cubicBezTo>
                  <a:cubicBezTo>
                    <a:pt x="1004" y="350"/>
                    <a:pt x="1022" y="334"/>
                    <a:pt x="1043" y="334"/>
                  </a:cubicBezTo>
                  <a:cubicBezTo>
                    <a:pt x="1120" y="334"/>
                    <a:pt x="1120" y="334"/>
                    <a:pt x="1120" y="334"/>
                  </a:cubicBezTo>
                  <a:cubicBezTo>
                    <a:pt x="1099" y="334"/>
                    <a:pt x="1082" y="318"/>
                    <a:pt x="1082" y="299"/>
                  </a:cubicBezTo>
                  <a:cubicBezTo>
                    <a:pt x="1082" y="280"/>
                    <a:pt x="1099" y="264"/>
                    <a:pt x="1120" y="264"/>
                  </a:cubicBezTo>
                  <a:cubicBezTo>
                    <a:pt x="1065" y="264"/>
                    <a:pt x="1065" y="264"/>
                    <a:pt x="1065" y="264"/>
                  </a:cubicBezTo>
                  <a:cubicBezTo>
                    <a:pt x="1044" y="264"/>
                    <a:pt x="1026" y="249"/>
                    <a:pt x="1026" y="230"/>
                  </a:cubicBezTo>
                  <a:cubicBezTo>
                    <a:pt x="1026" y="210"/>
                    <a:pt x="1044" y="195"/>
                    <a:pt x="1065" y="195"/>
                  </a:cubicBezTo>
                  <a:cubicBezTo>
                    <a:pt x="1511" y="195"/>
                    <a:pt x="1511" y="195"/>
                    <a:pt x="1511" y="195"/>
                  </a:cubicBezTo>
                  <a:cubicBezTo>
                    <a:pt x="1532" y="195"/>
                    <a:pt x="1549" y="210"/>
                    <a:pt x="1549" y="230"/>
                  </a:cubicBezTo>
                  <a:cubicBezTo>
                    <a:pt x="1549" y="249"/>
                    <a:pt x="1532" y="264"/>
                    <a:pt x="1511" y="264"/>
                  </a:cubicBezTo>
                  <a:cubicBezTo>
                    <a:pt x="1566" y="264"/>
                    <a:pt x="1566" y="264"/>
                    <a:pt x="1566" y="264"/>
                  </a:cubicBezTo>
                  <a:cubicBezTo>
                    <a:pt x="1587" y="264"/>
                    <a:pt x="1604" y="280"/>
                    <a:pt x="1604" y="299"/>
                  </a:cubicBezTo>
                  <a:cubicBezTo>
                    <a:pt x="1604" y="319"/>
                    <a:pt x="1587" y="334"/>
                    <a:pt x="1566" y="334"/>
                  </a:cubicBezTo>
                </a:path>
              </a:pathLst>
            </a:custGeom>
            <a:solidFill>
              <a:srgbClr val="FFC107">
                <a:alpha val="20000"/>
              </a:srgbClr>
            </a:solidFill>
            <a:ln>
              <a:noFill/>
            </a:ln>
          </p:spPr>
          <p:txBody>
            <a:bodyPr anchor="ctr"/>
            <a:lstStyle/>
            <a:p>
              <a:pPr algn="ctr"/>
            </a:p>
          </p:txBody>
        </p:sp>
        <p:sp>
          <p:nvSpPr>
            <p:cNvPr id="577" name="iṩļïḍé"/>
            <p:cNvSpPr/>
            <p:nvPr/>
          </p:nvSpPr>
          <p:spPr bwMode="auto">
            <a:xfrm>
              <a:off x="2979738" y="1830388"/>
              <a:ext cx="6234113" cy="701675"/>
            </a:xfrm>
            <a:custGeom>
              <a:avLst/>
              <a:gdLst>
                <a:gd name="T0" fmla="*/ 4376 w 4382"/>
                <a:gd name="T1" fmla="*/ 0 h 494"/>
                <a:gd name="T2" fmla="*/ 102 w 4382"/>
                <a:gd name="T3" fmla="*/ 94 h 494"/>
                <a:gd name="T4" fmla="*/ 0 w 4382"/>
                <a:gd name="T5" fmla="*/ 494 h 494"/>
                <a:gd name="T6" fmla="*/ 4302 w 4382"/>
                <a:gd name="T7" fmla="*/ 494 h 494"/>
                <a:gd name="T8" fmla="*/ 4364 w 4382"/>
                <a:gd name="T9" fmla="*/ 239 h 494"/>
                <a:gd name="T10" fmla="*/ 4376 w 4382"/>
                <a:gd name="T11" fmla="*/ 0 h 494"/>
              </a:gdLst>
              <a:ahLst/>
              <a:cxnLst>
                <a:cxn ang="0">
                  <a:pos x="T0" y="T1"/>
                </a:cxn>
                <a:cxn ang="0">
                  <a:pos x="T2" y="T3"/>
                </a:cxn>
                <a:cxn ang="0">
                  <a:pos x="T4" y="T5"/>
                </a:cxn>
                <a:cxn ang="0">
                  <a:pos x="T6" y="T7"/>
                </a:cxn>
                <a:cxn ang="0">
                  <a:pos x="T8" y="T9"/>
                </a:cxn>
                <a:cxn ang="0">
                  <a:pos x="T10" y="T11"/>
                </a:cxn>
              </a:cxnLst>
              <a:rect l="0" t="0" r="r" b="b"/>
              <a:pathLst>
                <a:path w="4382" h="494">
                  <a:moveTo>
                    <a:pt x="4376" y="0"/>
                  </a:moveTo>
                  <a:cubicBezTo>
                    <a:pt x="102" y="94"/>
                    <a:pt x="102" y="94"/>
                    <a:pt x="102" y="94"/>
                  </a:cubicBezTo>
                  <a:cubicBezTo>
                    <a:pt x="50" y="215"/>
                    <a:pt x="16" y="352"/>
                    <a:pt x="0" y="494"/>
                  </a:cubicBezTo>
                  <a:cubicBezTo>
                    <a:pt x="4302" y="494"/>
                    <a:pt x="4302" y="494"/>
                    <a:pt x="4302" y="494"/>
                  </a:cubicBezTo>
                  <a:cubicBezTo>
                    <a:pt x="4330" y="411"/>
                    <a:pt x="4350" y="325"/>
                    <a:pt x="4364" y="239"/>
                  </a:cubicBezTo>
                  <a:cubicBezTo>
                    <a:pt x="4376" y="156"/>
                    <a:pt x="4382" y="75"/>
                    <a:pt x="4376" y="0"/>
                  </a:cubicBezTo>
                </a:path>
              </a:pathLst>
            </a:custGeom>
            <a:solidFill>
              <a:srgbClr val="FFC107">
                <a:alpha val="20000"/>
              </a:srgbClr>
            </a:solidFill>
            <a:ln>
              <a:noFill/>
            </a:ln>
          </p:spPr>
          <p:txBody>
            <a:bodyPr anchor="ctr"/>
            <a:lstStyle/>
            <a:p>
              <a:pPr algn="ctr"/>
            </a:p>
          </p:txBody>
        </p:sp>
        <p:sp>
          <p:nvSpPr>
            <p:cNvPr id="578" name="iṥḷïďê"/>
            <p:cNvSpPr/>
            <p:nvPr/>
          </p:nvSpPr>
          <p:spPr bwMode="auto">
            <a:xfrm>
              <a:off x="3414713" y="2070100"/>
              <a:ext cx="854075" cy="296863"/>
            </a:xfrm>
            <a:custGeom>
              <a:avLst/>
              <a:gdLst>
                <a:gd name="T0" fmla="*/ 562 w 600"/>
                <a:gd name="T1" fmla="*/ 139 h 209"/>
                <a:gd name="T2" fmla="*/ 485 w 600"/>
                <a:gd name="T3" fmla="*/ 139 h 209"/>
                <a:gd name="T4" fmla="*/ 523 w 600"/>
                <a:gd name="T5" fmla="*/ 174 h 209"/>
                <a:gd name="T6" fmla="*/ 485 w 600"/>
                <a:gd name="T7" fmla="*/ 209 h 209"/>
                <a:gd name="T8" fmla="*/ 39 w 600"/>
                <a:gd name="T9" fmla="*/ 209 h 209"/>
                <a:gd name="T10" fmla="*/ 0 w 600"/>
                <a:gd name="T11" fmla="*/ 174 h 209"/>
                <a:gd name="T12" fmla="*/ 39 w 600"/>
                <a:gd name="T13" fmla="*/ 139 h 209"/>
                <a:gd name="T14" fmla="*/ 116 w 600"/>
                <a:gd name="T15" fmla="*/ 139 h 209"/>
                <a:gd name="T16" fmla="*/ 78 w 600"/>
                <a:gd name="T17" fmla="*/ 105 h 209"/>
                <a:gd name="T18" fmla="*/ 116 w 600"/>
                <a:gd name="T19" fmla="*/ 70 h 209"/>
                <a:gd name="T20" fmla="*/ 61 w 600"/>
                <a:gd name="T21" fmla="*/ 70 h 209"/>
                <a:gd name="T22" fmla="*/ 22 w 600"/>
                <a:gd name="T23" fmla="*/ 35 h 209"/>
                <a:gd name="T24" fmla="*/ 61 w 600"/>
                <a:gd name="T25" fmla="*/ 0 h 209"/>
                <a:gd name="T26" fmla="*/ 507 w 600"/>
                <a:gd name="T27" fmla="*/ 0 h 209"/>
                <a:gd name="T28" fmla="*/ 545 w 600"/>
                <a:gd name="T29" fmla="*/ 35 h 209"/>
                <a:gd name="T30" fmla="*/ 507 w 600"/>
                <a:gd name="T31" fmla="*/ 70 h 209"/>
                <a:gd name="T32" fmla="*/ 562 w 600"/>
                <a:gd name="T33" fmla="*/ 70 h 209"/>
                <a:gd name="T34" fmla="*/ 600 w 600"/>
                <a:gd name="T35" fmla="*/ 105 h 209"/>
                <a:gd name="T36" fmla="*/ 562 w 600"/>
                <a:gd name="T37" fmla="*/ 13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0" h="209">
                  <a:moveTo>
                    <a:pt x="562" y="139"/>
                  </a:moveTo>
                  <a:cubicBezTo>
                    <a:pt x="485" y="139"/>
                    <a:pt x="485" y="139"/>
                    <a:pt x="485" y="139"/>
                  </a:cubicBezTo>
                  <a:cubicBezTo>
                    <a:pt x="506" y="139"/>
                    <a:pt x="523" y="155"/>
                    <a:pt x="523" y="174"/>
                  </a:cubicBezTo>
                  <a:cubicBezTo>
                    <a:pt x="523" y="193"/>
                    <a:pt x="506" y="209"/>
                    <a:pt x="485" y="209"/>
                  </a:cubicBezTo>
                  <a:cubicBezTo>
                    <a:pt x="39" y="209"/>
                    <a:pt x="39" y="209"/>
                    <a:pt x="39" y="209"/>
                  </a:cubicBezTo>
                  <a:cubicBezTo>
                    <a:pt x="18" y="209"/>
                    <a:pt x="0" y="193"/>
                    <a:pt x="0" y="174"/>
                  </a:cubicBezTo>
                  <a:cubicBezTo>
                    <a:pt x="0" y="155"/>
                    <a:pt x="18" y="139"/>
                    <a:pt x="39" y="139"/>
                  </a:cubicBezTo>
                  <a:cubicBezTo>
                    <a:pt x="116" y="139"/>
                    <a:pt x="116" y="139"/>
                    <a:pt x="116" y="139"/>
                  </a:cubicBezTo>
                  <a:cubicBezTo>
                    <a:pt x="95" y="139"/>
                    <a:pt x="78" y="124"/>
                    <a:pt x="78" y="105"/>
                  </a:cubicBezTo>
                  <a:cubicBezTo>
                    <a:pt x="78" y="85"/>
                    <a:pt x="95" y="70"/>
                    <a:pt x="116" y="70"/>
                  </a:cubicBezTo>
                  <a:cubicBezTo>
                    <a:pt x="61" y="70"/>
                    <a:pt x="61" y="70"/>
                    <a:pt x="61" y="70"/>
                  </a:cubicBezTo>
                  <a:cubicBezTo>
                    <a:pt x="40" y="70"/>
                    <a:pt x="22" y="54"/>
                    <a:pt x="22" y="35"/>
                  </a:cubicBezTo>
                  <a:cubicBezTo>
                    <a:pt x="22" y="16"/>
                    <a:pt x="40" y="0"/>
                    <a:pt x="61" y="0"/>
                  </a:cubicBezTo>
                  <a:cubicBezTo>
                    <a:pt x="507" y="0"/>
                    <a:pt x="507" y="0"/>
                    <a:pt x="507" y="0"/>
                  </a:cubicBezTo>
                  <a:cubicBezTo>
                    <a:pt x="528" y="0"/>
                    <a:pt x="545" y="16"/>
                    <a:pt x="545" y="35"/>
                  </a:cubicBezTo>
                  <a:cubicBezTo>
                    <a:pt x="545" y="54"/>
                    <a:pt x="528" y="70"/>
                    <a:pt x="507" y="70"/>
                  </a:cubicBezTo>
                  <a:cubicBezTo>
                    <a:pt x="562" y="70"/>
                    <a:pt x="562" y="70"/>
                    <a:pt x="562" y="70"/>
                  </a:cubicBezTo>
                  <a:cubicBezTo>
                    <a:pt x="583" y="70"/>
                    <a:pt x="600" y="85"/>
                    <a:pt x="600" y="105"/>
                  </a:cubicBezTo>
                  <a:cubicBezTo>
                    <a:pt x="600" y="124"/>
                    <a:pt x="583" y="139"/>
                    <a:pt x="562" y="139"/>
                  </a:cubicBezTo>
                  <a:close/>
                </a:path>
              </a:pathLst>
            </a:custGeom>
            <a:solidFill>
              <a:srgbClr val="FFC107">
                <a:alpha val="20000"/>
              </a:srgbClr>
            </a:solidFill>
            <a:ln>
              <a:noFill/>
            </a:ln>
          </p:spPr>
          <p:txBody>
            <a:bodyPr anchor="ctr"/>
            <a:lstStyle/>
            <a:p>
              <a:pPr algn="ctr"/>
            </a:p>
          </p:txBody>
        </p:sp>
        <p:sp>
          <p:nvSpPr>
            <p:cNvPr id="579" name="íṧľïḑê"/>
            <p:cNvSpPr/>
            <p:nvPr/>
          </p:nvSpPr>
          <p:spPr bwMode="auto">
            <a:xfrm>
              <a:off x="3522663" y="5094288"/>
              <a:ext cx="5087938" cy="468313"/>
            </a:xfrm>
            <a:prstGeom prst="ellipse">
              <a:avLst/>
            </a:prstGeom>
            <a:solidFill>
              <a:srgbClr val="FFC107">
                <a:alpha val="20000"/>
              </a:srgbClr>
            </a:solidFill>
            <a:ln>
              <a:noFill/>
            </a:ln>
          </p:spPr>
          <p:txBody>
            <a:bodyPr anchor="ctr"/>
            <a:lstStyle/>
            <a:p>
              <a:pPr algn="ctr"/>
            </a:p>
          </p:txBody>
        </p:sp>
        <p:sp>
          <p:nvSpPr>
            <p:cNvPr id="580" name="iṧḷïďè"/>
            <p:cNvSpPr/>
            <p:nvPr/>
          </p:nvSpPr>
          <p:spPr bwMode="auto">
            <a:xfrm>
              <a:off x="7704138" y="2627313"/>
              <a:ext cx="941388" cy="1004888"/>
            </a:xfrm>
            <a:custGeom>
              <a:avLst/>
              <a:gdLst>
                <a:gd name="T0" fmla="*/ 44 w 662"/>
                <a:gd name="T1" fmla="*/ 241 h 708"/>
                <a:gd name="T2" fmla="*/ 12 w 662"/>
                <a:gd name="T3" fmla="*/ 137 h 708"/>
                <a:gd name="T4" fmla="*/ 46 w 662"/>
                <a:gd name="T5" fmla="*/ 87 h 708"/>
                <a:gd name="T6" fmla="*/ 49 w 662"/>
                <a:gd name="T7" fmla="*/ 47 h 708"/>
                <a:gd name="T8" fmla="*/ 63 w 662"/>
                <a:gd name="T9" fmla="*/ 11 h 708"/>
                <a:gd name="T10" fmla="*/ 107 w 662"/>
                <a:gd name="T11" fmla="*/ 15 h 708"/>
                <a:gd name="T12" fmla="*/ 146 w 662"/>
                <a:gd name="T13" fmla="*/ 22 h 708"/>
                <a:gd name="T14" fmla="*/ 166 w 662"/>
                <a:gd name="T15" fmla="*/ 13 h 708"/>
                <a:gd name="T16" fmla="*/ 254 w 662"/>
                <a:gd name="T17" fmla="*/ 54 h 708"/>
                <a:gd name="T18" fmla="*/ 295 w 662"/>
                <a:gd name="T19" fmla="*/ 151 h 708"/>
                <a:gd name="T20" fmla="*/ 319 w 662"/>
                <a:gd name="T21" fmla="*/ 182 h 708"/>
                <a:gd name="T22" fmla="*/ 356 w 662"/>
                <a:gd name="T23" fmla="*/ 186 h 708"/>
                <a:gd name="T24" fmla="*/ 402 w 662"/>
                <a:gd name="T25" fmla="*/ 288 h 708"/>
                <a:gd name="T26" fmla="*/ 454 w 662"/>
                <a:gd name="T27" fmla="*/ 354 h 708"/>
                <a:gd name="T28" fmla="*/ 491 w 662"/>
                <a:gd name="T29" fmla="*/ 365 h 708"/>
                <a:gd name="T30" fmla="*/ 543 w 662"/>
                <a:gd name="T31" fmla="*/ 426 h 708"/>
                <a:gd name="T32" fmla="*/ 548 w 662"/>
                <a:gd name="T33" fmla="*/ 452 h 708"/>
                <a:gd name="T34" fmla="*/ 619 w 662"/>
                <a:gd name="T35" fmla="*/ 500 h 708"/>
                <a:gd name="T36" fmla="*/ 655 w 662"/>
                <a:gd name="T37" fmla="*/ 535 h 708"/>
                <a:gd name="T38" fmla="*/ 658 w 662"/>
                <a:gd name="T39" fmla="*/ 558 h 708"/>
                <a:gd name="T40" fmla="*/ 619 w 662"/>
                <a:gd name="T41" fmla="*/ 576 h 708"/>
                <a:gd name="T42" fmla="*/ 619 w 662"/>
                <a:gd name="T43" fmla="*/ 597 h 708"/>
                <a:gd name="T44" fmla="*/ 561 w 662"/>
                <a:gd name="T45" fmla="*/ 644 h 708"/>
                <a:gd name="T46" fmla="*/ 537 w 662"/>
                <a:gd name="T47" fmla="*/ 696 h 708"/>
                <a:gd name="T48" fmla="*/ 479 w 662"/>
                <a:gd name="T49" fmla="*/ 693 h 708"/>
                <a:gd name="T50" fmla="*/ 445 w 662"/>
                <a:gd name="T51" fmla="*/ 642 h 708"/>
                <a:gd name="T52" fmla="*/ 410 w 662"/>
                <a:gd name="T53" fmla="*/ 576 h 708"/>
                <a:gd name="T54" fmla="*/ 386 w 662"/>
                <a:gd name="T55" fmla="*/ 562 h 708"/>
                <a:gd name="T56" fmla="*/ 357 w 662"/>
                <a:gd name="T57" fmla="*/ 510 h 708"/>
                <a:gd name="T58" fmla="*/ 333 w 662"/>
                <a:gd name="T59" fmla="*/ 437 h 708"/>
                <a:gd name="T60" fmla="*/ 282 w 662"/>
                <a:gd name="T61" fmla="*/ 382 h 708"/>
                <a:gd name="T62" fmla="*/ 212 w 662"/>
                <a:gd name="T63" fmla="*/ 365 h 708"/>
                <a:gd name="T64" fmla="*/ 106 w 662"/>
                <a:gd name="T65" fmla="*/ 304 h 708"/>
                <a:gd name="T66" fmla="*/ 72 w 662"/>
                <a:gd name="T67" fmla="*/ 284 h 708"/>
                <a:gd name="T68" fmla="*/ 44 w 662"/>
                <a:gd name="T69" fmla="*/ 24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2" h="708">
                  <a:moveTo>
                    <a:pt x="44" y="241"/>
                  </a:moveTo>
                  <a:cubicBezTo>
                    <a:pt x="40" y="204"/>
                    <a:pt x="0" y="172"/>
                    <a:pt x="12" y="137"/>
                  </a:cubicBezTo>
                  <a:cubicBezTo>
                    <a:pt x="19" y="118"/>
                    <a:pt x="39" y="106"/>
                    <a:pt x="46" y="87"/>
                  </a:cubicBezTo>
                  <a:cubicBezTo>
                    <a:pt x="51" y="74"/>
                    <a:pt x="49" y="60"/>
                    <a:pt x="49" y="47"/>
                  </a:cubicBezTo>
                  <a:cubicBezTo>
                    <a:pt x="49" y="34"/>
                    <a:pt x="52" y="19"/>
                    <a:pt x="63" y="11"/>
                  </a:cubicBezTo>
                  <a:cubicBezTo>
                    <a:pt x="76" y="3"/>
                    <a:pt x="92" y="9"/>
                    <a:pt x="107" y="15"/>
                  </a:cubicBezTo>
                  <a:cubicBezTo>
                    <a:pt x="120" y="20"/>
                    <a:pt x="133" y="25"/>
                    <a:pt x="146" y="22"/>
                  </a:cubicBezTo>
                  <a:cubicBezTo>
                    <a:pt x="153" y="19"/>
                    <a:pt x="159" y="17"/>
                    <a:pt x="166" y="13"/>
                  </a:cubicBezTo>
                  <a:cubicBezTo>
                    <a:pt x="198" y="0"/>
                    <a:pt x="235" y="24"/>
                    <a:pt x="254" y="54"/>
                  </a:cubicBezTo>
                  <a:cubicBezTo>
                    <a:pt x="272" y="84"/>
                    <a:pt x="279" y="119"/>
                    <a:pt x="295" y="151"/>
                  </a:cubicBezTo>
                  <a:cubicBezTo>
                    <a:pt x="300" y="163"/>
                    <a:pt x="308" y="174"/>
                    <a:pt x="319" y="182"/>
                  </a:cubicBezTo>
                  <a:cubicBezTo>
                    <a:pt x="330" y="189"/>
                    <a:pt x="345" y="192"/>
                    <a:pt x="356" y="186"/>
                  </a:cubicBezTo>
                  <a:cubicBezTo>
                    <a:pt x="402" y="288"/>
                    <a:pt x="402" y="288"/>
                    <a:pt x="402" y="288"/>
                  </a:cubicBezTo>
                  <a:cubicBezTo>
                    <a:pt x="414" y="314"/>
                    <a:pt x="428" y="343"/>
                    <a:pt x="454" y="354"/>
                  </a:cubicBezTo>
                  <a:cubicBezTo>
                    <a:pt x="466" y="360"/>
                    <a:pt x="479" y="361"/>
                    <a:pt x="491" y="365"/>
                  </a:cubicBezTo>
                  <a:cubicBezTo>
                    <a:pt x="518" y="374"/>
                    <a:pt x="538" y="397"/>
                    <a:pt x="543" y="426"/>
                  </a:cubicBezTo>
                  <a:cubicBezTo>
                    <a:pt x="545" y="434"/>
                    <a:pt x="545" y="444"/>
                    <a:pt x="548" y="452"/>
                  </a:cubicBezTo>
                  <a:cubicBezTo>
                    <a:pt x="558" y="480"/>
                    <a:pt x="593" y="486"/>
                    <a:pt x="619" y="500"/>
                  </a:cubicBezTo>
                  <a:cubicBezTo>
                    <a:pt x="634" y="509"/>
                    <a:pt x="646" y="521"/>
                    <a:pt x="655" y="535"/>
                  </a:cubicBezTo>
                  <a:cubicBezTo>
                    <a:pt x="659" y="542"/>
                    <a:pt x="662" y="551"/>
                    <a:pt x="658" y="558"/>
                  </a:cubicBezTo>
                  <a:cubicBezTo>
                    <a:pt x="650" y="570"/>
                    <a:pt x="627" y="563"/>
                    <a:pt x="619" y="576"/>
                  </a:cubicBezTo>
                  <a:cubicBezTo>
                    <a:pt x="616" y="582"/>
                    <a:pt x="618" y="590"/>
                    <a:pt x="619" y="597"/>
                  </a:cubicBezTo>
                  <a:cubicBezTo>
                    <a:pt x="623" y="627"/>
                    <a:pt x="589" y="654"/>
                    <a:pt x="561" y="644"/>
                  </a:cubicBezTo>
                  <a:cubicBezTo>
                    <a:pt x="557" y="663"/>
                    <a:pt x="553" y="684"/>
                    <a:pt x="537" y="696"/>
                  </a:cubicBezTo>
                  <a:cubicBezTo>
                    <a:pt x="521" y="708"/>
                    <a:pt x="496" y="705"/>
                    <a:pt x="479" y="693"/>
                  </a:cubicBezTo>
                  <a:cubicBezTo>
                    <a:pt x="463" y="680"/>
                    <a:pt x="452" y="661"/>
                    <a:pt x="445" y="642"/>
                  </a:cubicBezTo>
                  <a:cubicBezTo>
                    <a:pt x="436" y="618"/>
                    <a:pt x="430" y="592"/>
                    <a:pt x="410" y="576"/>
                  </a:cubicBezTo>
                  <a:cubicBezTo>
                    <a:pt x="402" y="571"/>
                    <a:pt x="394" y="567"/>
                    <a:pt x="386" y="562"/>
                  </a:cubicBezTo>
                  <a:cubicBezTo>
                    <a:pt x="370" y="550"/>
                    <a:pt x="362" y="530"/>
                    <a:pt x="357" y="510"/>
                  </a:cubicBezTo>
                  <a:cubicBezTo>
                    <a:pt x="349" y="486"/>
                    <a:pt x="343" y="461"/>
                    <a:pt x="333" y="437"/>
                  </a:cubicBezTo>
                  <a:cubicBezTo>
                    <a:pt x="322" y="414"/>
                    <a:pt x="305" y="393"/>
                    <a:pt x="282" y="382"/>
                  </a:cubicBezTo>
                  <a:cubicBezTo>
                    <a:pt x="260" y="373"/>
                    <a:pt x="235" y="373"/>
                    <a:pt x="212" y="365"/>
                  </a:cubicBezTo>
                  <a:cubicBezTo>
                    <a:pt x="174" y="352"/>
                    <a:pt x="145" y="319"/>
                    <a:pt x="106" y="304"/>
                  </a:cubicBezTo>
                  <a:cubicBezTo>
                    <a:pt x="94" y="299"/>
                    <a:pt x="82" y="292"/>
                    <a:pt x="72" y="284"/>
                  </a:cubicBezTo>
                  <a:cubicBezTo>
                    <a:pt x="52" y="271"/>
                    <a:pt x="47" y="264"/>
                    <a:pt x="44" y="241"/>
                  </a:cubicBezTo>
                </a:path>
              </a:pathLst>
            </a:custGeom>
            <a:solidFill>
              <a:srgbClr val="3F3D5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1" name="íṩļídè"/>
            <p:cNvSpPr/>
            <p:nvPr/>
          </p:nvSpPr>
          <p:spPr bwMode="auto">
            <a:xfrm>
              <a:off x="7772400" y="2655888"/>
              <a:ext cx="7938" cy="82550"/>
            </a:xfrm>
            <a:custGeom>
              <a:avLst/>
              <a:gdLst>
                <a:gd name="T0" fmla="*/ 6 w 6"/>
                <a:gd name="T1" fmla="*/ 0 h 58"/>
                <a:gd name="T2" fmla="*/ 1 w 6"/>
                <a:gd name="T3" fmla="*/ 25 h 58"/>
                <a:gd name="T4" fmla="*/ 0 w 6"/>
                <a:gd name="T5" fmla="*/ 58 h 58"/>
                <a:gd name="T6" fmla="*/ 0 w 6"/>
                <a:gd name="T7" fmla="*/ 57 h 58"/>
                <a:gd name="T8" fmla="*/ 1 w 6"/>
                <a:gd name="T9" fmla="*/ 26 h 58"/>
                <a:gd name="T10" fmla="*/ 6 w 6"/>
                <a:gd name="T11" fmla="*/ 1 h 58"/>
                <a:gd name="T12" fmla="*/ 6 w 6"/>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6" h="58">
                  <a:moveTo>
                    <a:pt x="6" y="0"/>
                  </a:moveTo>
                  <a:cubicBezTo>
                    <a:pt x="2" y="8"/>
                    <a:pt x="0" y="17"/>
                    <a:pt x="1" y="25"/>
                  </a:cubicBezTo>
                  <a:cubicBezTo>
                    <a:pt x="1" y="36"/>
                    <a:pt x="2" y="47"/>
                    <a:pt x="0" y="58"/>
                  </a:cubicBezTo>
                  <a:cubicBezTo>
                    <a:pt x="0" y="58"/>
                    <a:pt x="0" y="58"/>
                    <a:pt x="0" y="57"/>
                  </a:cubicBezTo>
                  <a:cubicBezTo>
                    <a:pt x="2" y="47"/>
                    <a:pt x="1" y="37"/>
                    <a:pt x="1" y="26"/>
                  </a:cubicBezTo>
                  <a:cubicBezTo>
                    <a:pt x="1" y="18"/>
                    <a:pt x="2" y="9"/>
                    <a:pt x="6" y="1"/>
                  </a:cubicBezTo>
                  <a:cubicBezTo>
                    <a:pt x="6" y="1"/>
                    <a:pt x="6" y="1"/>
                    <a:pt x="6"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2" name="ïṣ1iḍè"/>
            <p:cNvSpPr/>
            <p:nvPr/>
          </p:nvSpPr>
          <p:spPr bwMode="auto">
            <a:xfrm>
              <a:off x="7772400" y="2657475"/>
              <a:ext cx="9525" cy="79375"/>
            </a:xfrm>
            <a:custGeom>
              <a:avLst/>
              <a:gdLst>
                <a:gd name="T0" fmla="*/ 6 w 7"/>
                <a:gd name="T1" fmla="*/ 0 h 56"/>
                <a:gd name="T2" fmla="*/ 1 w 7"/>
                <a:gd name="T3" fmla="*/ 25 h 56"/>
                <a:gd name="T4" fmla="*/ 0 w 7"/>
                <a:gd name="T5" fmla="*/ 56 h 56"/>
                <a:gd name="T6" fmla="*/ 2 w 7"/>
                <a:gd name="T7" fmla="*/ 52 h 56"/>
                <a:gd name="T8" fmla="*/ 5 w 7"/>
                <a:gd name="T9" fmla="*/ 12 h 56"/>
                <a:gd name="T10" fmla="*/ 6 w 7"/>
                <a:gd name="T11" fmla="*/ 0 h 56"/>
              </a:gdLst>
              <a:ahLst/>
              <a:cxnLst>
                <a:cxn ang="0">
                  <a:pos x="T0" y="T1"/>
                </a:cxn>
                <a:cxn ang="0">
                  <a:pos x="T2" y="T3"/>
                </a:cxn>
                <a:cxn ang="0">
                  <a:pos x="T4" y="T5"/>
                </a:cxn>
                <a:cxn ang="0">
                  <a:pos x="T6" y="T7"/>
                </a:cxn>
                <a:cxn ang="0">
                  <a:pos x="T8" y="T9"/>
                </a:cxn>
                <a:cxn ang="0">
                  <a:pos x="T10" y="T11"/>
                </a:cxn>
              </a:cxnLst>
              <a:rect l="0" t="0" r="r" b="b"/>
              <a:pathLst>
                <a:path w="7" h="56">
                  <a:moveTo>
                    <a:pt x="6" y="0"/>
                  </a:moveTo>
                  <a:cubicBezTo>
                    <a:pt x="2" y="8"/>
                    <a:pt x="1" y="17"/>
                    <a:pt x="1" y="25"/>
                  </a:cubicBezTo>
                  <a:cubicBezTo>
                    <a:pt x="1" y="36"/>
                    <a:pt x="2" y="46"/>
                    <a:pt x="0" y="56"/>
                  </a:cubicBezTo>
                  <a:cubicBezTo>
                    <a:pt x="1" y="55"/>
                    <a:pt x="2" y="54"/>
                    <a:pt x="2" y="52"/>
                  </a:cubicBezTo>
                  <a:cubicBezTo>
                    <a:pt x="7" y="40"/>
                    <a:pt x="5" y="26"/>
                    <a:pt x="5" y="12"/>
                  </a:cubicBezTo>
                  <a:cubicBezTo>
                    <a:pt x="5" y="8"/>
                    <a:pt x="5" y="4"/>
                    <a:pt x="6"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3" name="îṡ1íḓê"/>
            <p:cNvSpPr/>
            <p:nvPr/>
          </p:nvSpPr>
          <p:spPr bwMode="auto">
            <a:xfrm>
              <a:off x="7724775" y="2813050"/>
              <a:ext cx="1588" cy="3175"/>
            </a:xfrm>
            <a:custGeom>
              <a:avLst/>
              <a:gdLst>
                <a:gd name="T0" fmla="*/ 1 w 1"/>
                <a:gd name="T1" fmla="*/ 0 h 2"/>
                <a:gd name="T2" fmla="*/ 0 w 1"/>
                <a:gd name="T3" fmla="*/ 2 h 2"/>
                <a:gd name="T4" fmla="*/ 1 w 1"/>
                <a:gd name="T5" fmla="*/ 0 h 2"/>
                <a:gd name="T6" fmla="*/ 1 w 1"/>
                <a:gd name="T7" fmla="*/ 0 h 2"/>
              </a:gdLst>
              <a:ahLst/>
              <a:cxnLst>
                <a:cxn ang="0">
                  <a:pos x="T0" y="T1"/>
                </a:cxn>
                <a:cxn ang="0">
                  <a:pos x="T2" y="T3"/>
                </a:cxn>
                <a:cxn ang="0">
                  <a:pos x="T4" y="T5"/>
                </a:cxn>
                <a:cxn ang="0">
                  <a:pos x="T6" y="T7"/>
                </a:cxn>
              </a:cxnLst>
              <a:rect l="0" t="0" r="r" b="b"/>
              <a:pathLst>
                <a:path w="1" h="2">
                  <a:moveTo>
                    <a:pt x="1" y="0"/>
                  </a:moveTo>
                  <a:cubicBezTo>
                    <a:pt x="1" y="0"/>
                    <a:pt x="0" y="1"/>
                    <a:pt x="0" y="2"/>
                  </a:cubicBezTo>
                  <a:cubicBezTo>
                    <a:pt x="0" y="1"/>
                    <a:pt x="0" y="1"/>
                    <a:pt x="1" y="0"/>
                  </a:cubicBezTo>
                  <a:cubicBezTo>
                    <a:pt x="1" y="0"/>
                    <a:pt x="1" y="0"/>
                    <a:pt x="1" y="0"/>
                  </a:cubicBezTo>
                </a:path>
              </a:pathLst>
            </a:custGeom>
            <a:solidFill>
              <a:srgbClr val="E5AD0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4" name="î$ļíḑè"/>
            <p:cNvSpPr/>
            <p:nvPr/>
          </p:nvSpPr>
          <p:spPr bwMode="auto">
            <a:xfrm>
              <a:off x="7705725" y="2813050"/>
              <a:ext cx="130175" cy="220663"/>
            </a:xfrm>
            <a:custGeom>
              <a:avLst/>
              <a:gdLst>
                <a:gd name="T0" fmla="*/ 14 w 91"/>
                <a:gd name="T1" fmla="*/ 0 h 156"/>
                <a:gd name="T2" fmla="*/ 13 w 91"/>
                <a:gd name="T3" fmla="*/ 2 h 156"/>
                <a:gd name="T4" fmla="*/ 12 w 91"/>
                <a:gd name="T5" fmla="*/ 5 h 156"/>
                <a:gd name="T6" fmla="*/ 44 w 91"/>
                <a:gd name="T7" fmla="*/ 109 h 156"/>
                <a:gd name="T8" fmla="*/ 70 w 91"/>
                <a:gd name="T9" fmla="*/ 153 h 156"/>
                <a:gd name="T10" fmla="*/ 75 w 91"/>
                <a:gd name="T11" fmla="*/ 156 h 156"/>
                <a:gd name="T12" fmla="*/ 91 w 91"/>
                <a:gd name="T13" fmla="*/ 151 h 156"/>
                <a:gd name="T14" fmla="*/ 74 w 91"/>
                <a:gd name="T15" fmla="*/ 141 h 156"/>
                <a:gd name="T16" fmla="*/ 48 w 91"/>
                <a:gd name="T17" fmla="*/ 97 h 156"/>
                <a:gd name="T18" fmla="*/ 14 w 91"/>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56">
                  <a:moveTo>
                    <a:pt x="14" y="0"/>
                  </a:moveTo>
                  <a:cubicBezTo>
                    <a:pt x="13" y="1"/>
                    <a:pt x="13" y="1"/>
                    <a:pt x="13" y="2"/>
                  </a:cubicBezTo>
                  <a:cubicBezTo>
                    <a:pt x="12" y="3"/>
                    <a:pt x="12" y="4"/>
                    <a:pt x="12" y="5"/>
                  </a:cubicBezTo>
                  <a:cubicBezTo>
                    <a:pt x="0" y="40"/>
                    <a:pt x="40" y="72"/>
                    <a:pt x="44" y="109"/>
                  </a:cubicBezTo>
                  <a:cubicBezTo>
                    <a:pt x="46" y="132"/>
                    <a:pt x="52" y="139"/>
                    <a:pt x="70" y="153"/>
                  </a:cubicBezTo>
                  <a:cubicBezTo>
                    <a:pt x="72" y="154"/>
                    <a:pt x="74" y="155"/>
                    <a:pt x="75" y="156"/>
                  </a:cubicBezTo>
                  <a:cubicBezTo>
                    <a:pt x="83" y="155"/>
                    <a:pt x="87" y="154"/>
                    <a:pt x="91" y="151"/>
                  </a:cubicBezTo>
                  <a:cubicBezTo>
                    <a:pt x="85" y="148"/>
                    <a:pt x="80" y="144"/>
                    <a:pt x="74" y="141"/>
                  </a:cubicBezTo>
                  <a:cubicBezTo>
                    <a:pt x="56" y="128"/>
                    <a:pt x="50" y="120"/>
                    <a:pt x="48" y="97"/>
                  </a:cubicBezTo>
                  <a:cubicBezTo>
                    <a:pt x="44" y="62"/>
                    <a:pt x="9" y="32"/>
                    <a:pt x="14"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5" name="îṡliḋè"/>
            <p:cNvSpPr/>
            <p:nvPr/>
          </p:nvSpPr>
          <p:spPr bwMode="auto">
            <a:xfrm>
              <a:off x="8250238" y="3398838"/>
              <a:ext cx="246063" cy="227013"/>
            </a:xfrm>
            <a:custGeom>
              <a:avLst/>
              <a:gdLst>
                <a:gd name="T0" fmla="*/ 0 w 173"/>
                <a:gd name="T1" fmla="*/ 0 h 159"/>
                <a:gd name="T2" fmla="*/ 2 w 173"/>
                <a:gd name="T3" fmla="*/ 17 h 159"/>
                <a:gd name="T4" fmla="*/ 2 w 173"/>
                <a:gd name="T5" fmla="*/ 17 h 159"/>
                <a:gd name="T6" fmla="*/ 25 w 173"/>
                <a:gd name="T7" fmla="*/ 32 h 159"/>
                <a:gd name="T8" fmla="*/ 61 w 173"/>
                <a:gd name="T9" fmla="*/ 97 h 159"/>
                <a:gd name="T10" fmla="*/ 95 w 173"/>
                <a:gd name="T11" fmla="*/ 148 h 159"/>
                <a:gd name="T12" fmla="*/ 128 w 173"/>
                <a:gd name="T13" fmla="*/ 159 h 159"/>
                <a:gd name="T14" fmla="*/ 153 w 173"/>
                <a:gd name="T15" fmla="*/ 151 h 159"/>
                <a:gd name="T16" fmla="*/ 173 w 173"/>
                <a:gd name="T17" fmla="*/ 118 h 159"/>
                <a:gd name="T18" fmla="*/ 157 w 173"/>
                <a:gd name="T19" fmla="*/ 139 h 159"/>
                <a:gd name="T20" fmla="*/ 132 w 173"/>
                <a:gd name="T21" fmla="*/ 147 h 159"/>
                <a:gd name="T22" fmla="*/ 99 w 173"/>
                <a:gd name="T23" fmla="*/ 136 h 159"/>
                <a:gd name="T24" fmla="*/ 65 w 173"/>
                <a:gd name="T25" fmla="*/ 85 h 159"/>
                <a:gd name="T26" fmla="*/ 29 w 173"/>
                <a:gd name="T27" fmla="*/ 20 h 159"/>
                <a:gd name="T28" fmla="*/ 6 w 173"/>
                <a:gd name="T29" fmla="*/ 5 h 159"/>
                <a:gd name="T30" fmla="*/ 0 w 173"/>
                <a:gd name="T31"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59">
                  <a:moveTo>
                    <a:pt x="0" y="0"/>
                  </a:moveTo>
                  <a:cubicBezTo>
                    <a:pt x="2" y="17"/>
                    <a:pt x="2" y="17"/>
                    <a:pt x="2" y="17"/>
                  </a:cubicBezTo>
                  <a:cubicBezTo>
                    <a:pt x="2" y="17"/>
                    <a:pt x="2" y="17"/>
                    <a:pt x="2" y="17"/>
                  </a:cubicBezTo>
                  <a:cubicBezTo>
                    <a:pt x="10" y="23"/>
                    <a:pt x="18" y="26"/>
                    <a:pt x="25" y="32"/>
                  </a:cubicBezTo>
                  <a:cubicBezTo>
                    <a:pt x="45" y="47"/>
                    <a:pt x="52" y="74"/>
                    <a:pt x="61" y="97"/>
                  </a:cubicBezTo>
                  <a:cubicBezTo>
                    <a:pt x="68" y="117"/>
                    <a:pt x="78" y="136"/>
                    <a:pt x="95" y="148"/>
                  </a:cubicBezTo>
                  <a:cubicBezTo>
                    <a:pt x="105" y="155"/>
                    <a:pt x="117" y="159"/>
                    <a:pt x="128" y="159"/>
                  </a:cubicBezTo>
                  <a:cubicBezTo>
                    <a:pt x="137" y="159"/>
                    <a:pt x="146" y="156"/>
                    <a:pt x="153" y="151"/>
                  </a:cubicBezTo>
                  <a:cubicBezTo>
                    <a:pt x="164" y="143"/>
                    <a:pt x="169" y="131"/>
                    <a:pt x="173" y="118"/>
                  </a:cubicBezTo>
                  <a:cubicBezTo>
                    <a:pt x="170" y="126"/>
                    <a:pt x="164" y="134"/>
                    <a:pt x="157" y="139"/>
                  </a:cubicBezTo>
                  <a:cubicBezTo>
                    <a:pt x="150" y="145"/>
                    <a:pt x="141" y="147"/>
                    <a:pt x="132" y="147"/>
                  </a:cubicBezTo>
                  <a:cubicBezTo>
                    <a:pt x="120" y="147"/>
                    <a:pt x="109" y="143"/>
                    <a:pt x="99" y="136"/>
                  </a:cubicBezTo>
                  <a:cubicBezTo>
                    <a:pt x="82" y="124"/>
                    <a:pt x="72" y="105"/>
                    <a:pt x="65" y="85"/>
                  </a:cubicBezTo>
                  <a:cubicBezTo>
                    <a:pt x="56" y="62"/>
                    <a:pt x="50" y="35"/>
                    <a:pt x="29" y="20"/>
                  </a:cubicBezTo>
                  <a:cubicBezTo>
                    <a:pt x="22" y="14"/>
                    <a:pt x="13" y="11"/>
                    <a:pt x="6" y="5"/>
                  </a:cubicBezTo>
                  <a:cubicBezTo>
                    <a:pt x="4" y="4"/>
                    <a:pt x="2" y="2"/>
                    <a:pt x="0"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6" name="ïśļiḑê"/>
            <p:cNvSpPr/>
            <p:nvPr/>
          </p:nvSpPr>
          <p:spPr bwMode="auto">
            <a:xfrm>
              <a:off x="8643938" y="3405188"/>
              <a:ext cx="0" cy="3175"/>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0"/>
                    <a:pt x="0" y="1"/>
                    <a:pt x="0" y="2"/>
                  </a:cubicBezTo>
                  <a:cubicBezTo>
                    <a:pt x="0" y="1"/>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7" name="ïṧľidè"/>
            <p:cNvSpPr/>
            <p:nvPr/>
          </p:nvSpPr>
          <p:spPr bwMode="auto">
            <a:xfrm>
              <a:off x="8588375" y="3405188"/>
              <a:ext cx="55563" cy="34925"/>
            </a:xfrm>
            <a:custGeom>
              <a:avLst/>
              <a:gdLst>
                <a:gd name="T0" fmla="*/ 39 w 39"/>
                <a:gd name="T1" fmla="*/ 0 h 25"/>
                <a:gd name="T2" fmla="*/ 2 w 39"/>
                <a:gd name="T3" fmla="*/ 15 h 25"/>
                <a:gd name="T4" fmla="*/ 0 w 39"/>
                <a:gd name="T5" fmla="*/ 25 h 25"/>
                <a:gd name="T6" fmla="*/ 37 w 39"/>
                <a:gd name="T7" fmla="*/ 9 h 25"/>
                <a:gd name="T8" fmla="*/ 39 w 39"/>
                <a:gd name="T9" fmla="*/ 2 h 25"/>
                <a:gd name="T10" fmla="*/ 39 w 39"/>
                <a:gd name="T11" fmla="*/ 0 h 25"/>
              </a:gdLst>
              <a:ahLst/>
              <a:cxnLst>
                <a:cxn ang="0">
                  <a:pos x="T0" y="T1"/>
                </a:cxn>
                <a:cxn ang="0">
                  <a:pos x="T2" y="T3"/>
                </a:cxn>
                <a:cxn ang="0">
                  <a:pos x="T4" y="T5"/>
                </a:cxn>
                <a:cxn ang="0">
                  <a:pos x="T6" y="T7"/>
                </a:cxn>
                <a:cxn ang="0">
                  <a:pos x="T8" y="T9"/>
                </a:cxn>
                <a:cxn ang="0">
                  <a:pos x="T10" y="T11"/>
                </a:cxn>
              </a:cxnLst>
              <a:rect l="0" t="0" r="r" b="b"/>
              <a:pathLst>
                <a:path w="39" h="25">
                  <a:moveTo>
                    <a:pt x="39" y="0"/>
                  </a:moveTo>
                  <a:cubicBezTo>
                    <a:pt x="29" y="9"/>
                    <a:pt x="9" y="4"/>
                    <a:pt x="2" y="15"/>
                  </a:cubicBezTo>
                  <a:cubicBezTo>
                    <a:pt x="1" y="18"/>
                    <a:pt x="0" y="21"/>
                    <a:pt x="0" y="25"/>
                  </a:cubicBezTo>
                  <a:cubicBezTo>
                    <a:pt x="9" y="16"/>
                    <a:pt x="30" y="21"/>
                    <a:pt x="37" y="9"/>
                  </a:cubicBezTo>
                  <a:cubicBezTo>
                    <a:pt x="38" y="7"/>
                    <a:pt x="39" y="4"/>
                    <a:pt x="39" y="2"/>
                  </a:cubicBezTo>
                  <a:cubicBezTo>
                    <a:pt x="39" y="1"/>
                    <a:pt x="39" y="0"/>
                    <a:pt x="39"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8" name="ïśľiḋe"/>
            <p:cNvSpPr/>
            <p:nvPr/>
          </p:nvSpPr>
          <p:spPr bwMode="auto">
            <a:xfrm>
              <a:off x="8504238" y="3489325"/>
              <a:ext cx="80963" cy="55563"/>
            </a:xfrm>
            <a:custGeom>
              <a:avLst/>
              <a:gdLst>
                <a:gd name="T0" fmla="*/ 57 w 57"/>
                <a:gd name="T1" fmla="*/ 0 h 39"/>
                <a:gd name="T2" fmla="*/ 15 w 57"/>
                <a:gd name="T3" fmla="*/ 27 h 39"/>
                <a:gd name="T4" fmla="*/ 2 w 57"/>
                <a:gd name="T5" fmla="*/ 25 h 39"/>
                <a:gd name="T6" fmla="*/ 0 w 57"/>
                <a:gd name="T7" fmla="*/ 37 h 39"/>
                <a:gd name="T8" fmla="*/ 11 w 57"/>
                <a:gd name="T9" fmla="*/ 39 h 39"/>
                <a:gd name="T10" fmla="*/ 57 w 57"/>
                <a:gd name="T11" fmla="*/ 0 h 39"/>
              </a:gdLst>
              <a:ahLst/>
              <a:cxnLst>
                <a:cxn ang="0">
                  <a:pos x="T0" y="T1"/>
                </a:cxn>
                <a:cxn ang="0">
                  <a:pos x="T2" y="T3"/>
                </a:cxn>
                <a:cxn ang="0">
                  <a:pos x="T4" y="T5"/>
                </a:cxn>
                <a:cxn ang="0">
                  <a:pos x="T6" y="T7"/>
                </a:cxn>
                <a:cxn ang="0">
                  <a:pos x="T8" y="T9"/>
                </a:cxn>
                <a:cxn ang="0">
                  <a:pos x="T10" y="T11"/>
                </a:cxn>
              </a:cxnLst>
              <a:rect l="0" t="0" r="r" b="b"/>
              <a:pathLst>
                <a:path w="57" h="39">
                  <a:moveTo>
                    <a:pt x="57" y="0"/>
                  </a:moveTo>
                  <a:cubicBezTo>
                    <a:pt x="49" y="15"/>
                    <a:pt x="32" y="27"/>
                    <a:pt x="15" y="27"/>
                  </a:cubicBezTo>
                  <a:cubicBezTo>
                    <a:pt x="11" y="27"/>
                    <a:pt x="7" y="26"/>
                    <a:pt x="2" y="25"/>
                  </a:cubicBezTo>
                  <a:cubicBezTo>
                    <a:pt x="2" y="29"/>
                    <a:pt x="1" y="33"/>
                    <a:pt x="0" y="37"/>
                  </a:cubicBezTo>
                  <a:cubicBezTo>
                    <a:pt x="4" y="38"/>
                    <a:pt x="7" y="39"/>
                    <a:pt x="11" y="39"/>
                  </a:cubicBezTo>
                  <a:cubicBezTo>
                    <a:pt x="32" y="39"/>
                    <a:pt x="53" y="21"/>
                    <a:pt x="57"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9" name="ïŝḻïdé"/>
            <p:cNvSpPr/>
            <p:nvPr/>
          </p:nvSpPr>
          <p:spPr bwMode="auto">
            <a:xfrm>
              <a:off x="7748588" y="2935288"/>
              <a:ext cx="315913" cy="465138"/>
            </a:xfrm>
            <a:custGeom>
              <a:avLst/>
              <a:gdLst>
                <a:gd name="T0" fmla="*/ 65 w 222"/>
                <a:gd name="T1" fmla="*/ 43 h 328"/>
                <a:gd name="T2" fmla="*/ 39 w 222"/>
                <a:gd name="T3" fmla="*/ 70 h 328"/>
                <a:gd name="T4" fmla="*/ 64 w 222"/>
                <a:gd name="T5" fmla="*/ 245 h 328"/>
                <a:gd name="T6" fmla="*/ 130 w 222"/>
                <a:gd name="T7" fmla="*/ 328 h 328"/>
                <a:gd name="T8" fmla="*/ 211 w 222"/>
                <a:gd name="T9" fmla="*/ 284 h 328"/>
                <a:gd name="T10" fmla="*/ 216 w 222"/>
                <a:gd name="T11" fmla="*/ 163 h 328"/>
                <a:gd name="T12" fmla="*/ 222 w 222"/>
                <a:gd name="T13" fmla="*/ 90 h 328"/>
                <a:gd name="T14" fmla="*/ 160 w 222"/>
                <a:gd name="T15" fmla="*/ 32 h 328"/>
                <a:gd name="T16" fmla="*/ 65 w 222"/>
                <a:gd name="T17" fmla="*/ 43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328">
                  <a:moveTo>
                    <a:pt x="65" y="43"/>
                  </a:moveTo>
                  <a:cubicBezTo>
                    <a:pt x="65" y="43"/>
                    <a:pt x="78" y="70"/>
                    <a:pt x="39" y="70"/>
                  </a:cubicBezTo>
                  <a:cubicBezTo>
                    <a:pt x="0" y="71"/>
                    <a:pt x="64" y="245"/>
                    <a:pt x="64" y="245"/>
                  </a:cubicBezTo>
                  <a:cubicBezTo>
                    <a:pt x="130" y="328"/>
                    <a:pt x="130" y="328"/>
                    <a:pt x="130" y="328"/>
                  </a:cubicBezTo>
                  <a:cubicBezTo>
                    <a:pt x="211" y="284"/>
                    <a:pt x="211" y="284"/>
                    <a:pt x="211" y="284"/>
                  </a:cubicBezTo>
                  <a:cubicBezTo>
                    <a:pt x="216" y="163"/>
                    <a:pt x="216" y="163"/>
                    <a:pt x="216" y="163"/>
                  </a:cubicBezTo>
                  <a:cubicBezTo>
                    <a:pt x="222" y="90"/>
                    <a:pt x="222" y="90"/>
                    <a:pt x="222" y="90"/>
                  </a:cubicBezTo>
                  <a:cubicBezTo>
                    <a:pt x="222" y="90"/>
                    <a:pt x="146" y="65"/>
                    <a:pt x="160" y="32"/>
                  </a:cubicBezTo>
                  <a:cubicBezTo>
                    <a:pt x="174" y="0"/>
                    <a:pt x="65" y="43"/>
                    <a:pt x="65" y="43"/>
                  </a:cubicBezTo>
                </a:path>
              </a:pathLst>
            </a:custGeom>
            <a:solidFill>
              <a:srgbClr val="FBBE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0" name="ï$ḷiďé"/>
            <p:cNvSpPr/>
            <p:nvPr/>
          </p:nvSpPr>
          <p:spPr bwMode="auto">
            <a:xfrm>
              <a:off x="8177213" y="3916363"/>
              <a:ext cx="147638" cy="153988"/>
            </a:xfrm>
            <a:custGeom>
              <a:avLst/>
              <a:gdLst>
                <a:gd name="T0" fmla="*/ 0 w 104"/>
                <a:gd name="T1" fmla="*/ 61 h 109"/>
                <a:gd name="T2" fmla="*/ 104 w 104"/>
                <a:gd name="T3" fmla="*/ 46 h 109"/>
                <a:gd name="T4" fmla="*/ 61 w 104"/>
                <a:gd name="T5" fmla="*/ 0 h 109"/>
                <a:gd name="T6" fmla="*/ 7 w 104"/>
                <a:gd name="T7" fmla="*/ 0 h 109"/>
                <a:gd name="T8" fmla="*/ 0 w 104"/>
                <a:gd name="T9" fmla="*/ 61 h 109"/>
              </a:gdLst>
              <a:ahLst/>
              <a:cxnLst>
                <a:cxn ang="0">
                  <a:pos x="T0" y="T1"/>
                </a:cxn>
                <a:cxn ang="0">
                  <a:pos x="T2" y="T3"/>
                </a:cxn>
                <a:cxn ang="0">
                  <a:pos x="T4" y="T5"/>
                </a:cxn>
                <a:cxn ang="0">
                  <a:pos x="T6" y="T7"/>
                </a:cxn>
                <a:cxn ang="0">
                  <a:pos x="T8" y="T9"/>
                </a:cxn>
              </a:cxnLst>
              <a:rect l="0" t="0" r="r" b="b"/>
              <a:pathLst>
                <a:path w="104" h="109">
                  <a:moveTo>
                    <a:pt x="0" y="61"/>
                  </a:moveTo>
                  <a:cubicBezTo>
                    <a:pt x="0" y="61"/>
                    <a:pt x="48" y="109"/>
                    <a:pt x="104" y="46"/>
                  </a:cubicBezTo>
                  <a:cubicBezTo>
                    <a:pt x="61" y="0"/>
                    <a:pt x="61" y="0"/>
                    <a:pt x="61" y="0"/>
                  </a:cubicBezTo>
                  <a:cubicBezTo>
                    <a:pt x="7" y="0"/>
                    <a:pt x="7" y="0"/>
                    <a:pt x="7" y="0"/>
                  </a:cubicBezTo>
                  <a:cubicBezTo>
                    <a:pt x="0" y="61"/>
                    <a:pt x="0" y="61"/>
                    <a:pt x="0" y="61"/>
                  </a:cubicBezTo>
                </a:path>
              </a:pathLst>
            </a:custGeom>
            <a:solidFill>
              <a:srgbClr val="575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1" name="íṣľïde"/>
            <p:cNvSpPr/>
            <p:nvPr/>
          </p:nvSpPr>
          <p:spPr bwMode="auto">
            <a:xfrm>
              <a:off x="8175625" y="3995738"/>
              <a:ext cx="61913" cy="33338"/>
            </a:xfrm>
            <a:custGeom>
              <a:avLst/>
              <a:gdLst>
                <a:gd name="T0" fmla="*/ 1 w 44"/>
                <a:gd name="T1" fmla="*/ 5 h 23"/>
                <a:gd name="T2" fmla="*/ 1 w 44"/>
                <a:gd name="T3" fmla="*/ 7 h 23"/>
                <a:gd name="T4" fmla="*/ 43 w 44"/>
                <a:gd name="T5" fmla="*/ 23 h 23"/>
                <a:gd name="T6" fmla="*/ 44 w 44"/>
                <a:gd name="T7" fmla="*/ 23 h 23"/>
                <a:gd name="T8" fmla="*/ 1 w 44"/>
                <a:gd name="T9" fmla="*/ 5 h 23"/>
                <a:gd name="T10" fmla="*/ 1 w 44"/>
                <a:gd name="T11" fmla="*/ 5 h 23"/>
                <a:gd name="T12" fmla="*/ 1 w 44"/>
                <a:gd name="T13" fmla="*/ 5 h 23"/>
                <a:gd name="T14" fmla="*/ 1 w 44"/>
                <a:gd name="T15" fmla="*/ 5 h 23"/>
                <a:gd name="T16" fmla="*/ 1 w 44"/>
                <a:gd name="T17" fmla="*/ 5 h 23"/>
                <a:gd name="T18" fmla="*/ 0 w 44"/>
                <a:gd name="T19" fmla="*/ 0 h 23"/>
                <a:gd name="T20" fmla="*/ 0 w 44"/>
                <a:gd name="T21" fmla="*/ 1 h 23"/>
                <a:gd name="T22" fmla="*/ 1 w 44"/>
                <a:gd name="T23" fmla="*/ 4 h 23"/>
                <a:gd name="T24" fmla="*/ 0 w 44"/>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3">
                  <a:moveTo>
                    <a:pt x="1" y="5"/>
                  </a:moveTo>
                  <a:cubicBezTo>
                    <a:pt x="1" y="6"/>
                    <a:pt x="1" y="6"/>
                    <a:pt x="1" y="7"/>
                  </a:cubicBezTo>
                  <a:cubicBezTo>
                    <a:pt x="6" y="11"/>
                    <a:pt x="22" y="23"/>
                    <a:pt x="43" y="23"/>
                  </a:cubicBezTo>
                  <a:cubicBezTo>
                    <a:pt x="43" y="23"/>
                    <a:pt x="43" y="23"/>
                    <a:pt x="44" y="23"/>
                  </a:cubicBezTo>
                  <a:cubicBezTo>
                    <a:pt x="18" y="22"/>
                    <a:pt x="1" y="6"/>
                    <a:pt x="1" y="5"/>
                  </a:cubicBezTo>
                  <a:moveTo>
                    <a:pt x="1" y="5"/>
                  </a:moveTo>
                  <a:cubicBezTo>
                    <a:pt x="1" y="5"/>
                    <a:pt x="1" y="5"/>
                    <a:pt x="1" y="5"/>
                  </a:cubicBezTo>
                  <a:cubicBezTo>
                    <a:pt x="1" y="5"/>
                    <a:pt x="1" y="5"/>
                    <a:pt x="1" y="5"/>
                  </a:cubicBezTo>
                  <a:cubicBezTo>
                    <a:pt x="1" y="5"/>
                    <a:pt x="1" y="5"/>
                    <a:pt x="1" y="5"/>
                  </a:cubicBezTo>
                  <a:moveTo>
                    <a:pt x="0" y="0"/>
                  </a:moveTo>
                  <a:cubicBezTo>
                    <a:pt x="0" y="1"/>
                    <a:pt x="0" y="1"/>
                    <a:pt x="0" y="1"/>
                  </a:cubicBezTo>
                  <a:cubicBezTo>
                    <a:pt x="0" y="2"/>
                    <a:pt x="1" y="3"/>
                    <a:pt x="1" y="4"/>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2" name="ïṡḻiḋe"/>
            <p:cNvSpPr/>
            <p:nvPr/>
          </p:nvSpPr>
          <p:spPr bwMode="auto">
            <a:xfrm>
              <a:off x="8177213" y="3957638"/>
              <a:ext cx="146050" cy="71438"/>
            </a:xfrm>
            <a:custGeom>
              <a:avLst/>
              <a:gdLst>
                <a:gd name="T0" fmla="*/ 48 w 103"/>
                <a:gd name="T1" fmla="*/ 0 h 50"/>
                <a:gd name="T2" fmla="*/ 0 w 103"/>
                <a:gd name="T3" fmla="*/ 32 h 50"/>
                <a:gd name="T4" fmla="*/ 0 w 103"/>
                <a:gd name="T5" fmla="*/ 32 h 50"/>
                <a:gd name="T6" fmla="*/ 0 w 103"/>
                <a:gd name="T7" fmla="*/ 32 h 50"/>
                <a:gd name="T8" fmla="*/ 43 w 103"/>
                <a:gd name="T9" fmla="*/ 50 h 50"/>
                <a:gd name="T10" fmla="*/ 103 w 103"/>
                <a:gd name="T11" fmla="*/ 17 h 50"/>
                <a:gd name="T12" fmla="*/ 77 w 103"/>
                <a:gd name="T13" fmla="*/ 5 h 50"/>
                <a:gd name="T14" fmla="*/ 48 w 103"/>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50">
                  <a:moveTo>
                    <a:pt x="48" y="0"/>
                  </a:moveTo>
                  <a:cubicBezTo>
                    <a:pt x="30" y="0"/>
                    <a:pt x="11" y="7"/>
                    <a:pt x="0" y="32"/>
                  </a:cubicBezTo>
                  <a:cubicBezTo>
                    <a:pt x="0" y="32"/>
                    <a:pt x="0" y="32"/>
                    <a:pt x="0" y="32"/>
                  </a:cubicBezTo>
                  <a:cubicBezTo>
                    <a:pt x="0" y="32"/>
                    <a:pt x="0" y="32"/>
                    <a:pt x="0" y="32"/>
                  </a:cubicBezTo>
                  <a:cubicBezTo>
                    <a:pt x="0" y="33"/>
                    <a:pt x="17" y="49"/>
                    <a:pt x="43" y="50"/>
                  </a:cubicBezTo>
                  <a:cubicBezTo>
                    <a:pt x="60" y="49"/>
                    <a:pt x="81" y="42"/>
                    <a:pt x="103" y="17"/>
                  </a:cubicBezTo>
                  <a:cubicBezTo>
                    <a:pt x="77" y="5"/>
                    <a:pt x="77" y="5"/>
                    <a:pt x="77" y="5"/>
                  </a:cubicBezTo>
                  <a:cubicBezTo>
                    <a:pt x="68" y="2"/>
                    <a:pt x="58" y="0"/>
                    <a:pt x="48"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3" name="îṥ1íḍè"/>
            <p:cNvSpPr/>
            <p:nvPr/>
          </p:nvSpPr>
          <p:spPr bwMode="auto">
            <a:xfrm>
              <a:off x="8223250" y="3929063"/>
              <a:ext cx="174625" cy="265113"/>
            </a:xfrm>
            <a:custGeom>
              <a:avLst/>
              <a:gdLst>
                <a:gd name="T0" fmla="*/ 53 w 122"/>
                <a:gd name="T1" fmla="*/ 0 h 187"/>
                <a:gd name="T2" fmla="*/ 86 w 122"/>
                <a:gd name="T3" fmla="*/ 66 h 187"/>
                <a:gd name="T4" fmla="*/ 93 w 122"/>
                <a:gd name="T5" fmla="*/ 175 h 187"/>
                <a:gd name="T6" fmla="*/ 4 w 122"/>
                <a:gd name="T7" fmla="*/ 58 h 187"/>
                <a:gd name="T8" fmla="*/ 0 w 122"/>
                <a:gd name="T9" fmla="*/ 0 h 187"/>
                <a:gd name="T10" fmla="*/ 53 w 122"/>
                <a:gd name="T11" fmla="*/ 0 h 187"/>
              </a:gdLst>
              <a:ahLst/>
              <a:cxnLst>
                <a:cxn ang="0">
                  <a:pos x="T0" y="T1"/>
                </a:cxn>
                <a:cxn ang="0">
                  <a:pos x="T2" y="T3"/>
                </a:cxn>
                <a:cxn ang="0">
                  <a:pos x="T4" y="T5"/>
                </a:cxn>
                <a:cxn ang="0">
                  <a:pos x="T6" y="T7"/>
                </a:cxn>
                <a:cxn ang="0">
                  <a:pos x="T8" y="T9"/>
                </a:cxn>
                <a:cxn ang="0">
                  <a:pos x="T10" y="T11"/>
                </a:cxn>
              </a:cxnLst>
              <a:rect l="0" t="0" r="r" b="b"/>
              <a:pathLst>
                <a:path w="122" h="187">
                  <a:moveTo>
                    <a:pt x="53" y="0"/>
                  </a:moveTo>
                  <a:cubicBezTo>
                    <a:pt x="53" y="0"/>
                    <a:pt x="72" y="50"/>
                    <a:pt x="86" y="66"/>
                  </a:cubicBezTo>
                  <a:cubicBezTo>
                    <a:pt x="100" y="81"/>
                    <a:pt x="122" y="187"/>
                    <a:pt x="93" y="175"/>
                  </a:cubicBezTo>
                  <a:cubicBezTo>
                    <a:pt x="64" y="163"/>
                    <a:pt x="8" y="74"/>
                    <a:pt x="4" y="58"/>
                  </a:cubicBezTo>
                  <a:cubicBezTo>
                    <a:pt x="1" y="43"/>
                    <a:pt x="0" y="0"/>
                    <a:pt x="0" y="0"/>
                  </a:cubicBezTo>
                  <a:lnTo>
                    <a:pt x="53" y="0"/>
                  </a:lnTo>
                  <a:close/>
                </a:path>
              </a:pathLst>
            </a:custGeom>
            <a:solidFill>
              <a:srgbClr val="FBBE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4" name="ïṩliḍé"/>
            <p:cNvSpPr/>
            <p:nvPr/>
          </p:nvSpPr>
          <p:spPr bwMode="auto">
            <a:xfrm>
              <a:off x="7702550" y="4152900"/>
              <a:ext cx="366713" cy="160338"/>
            </a:xfrm>
            <a:custGeom>
              <a:avLst/>
              <a:gdLst>
                <a:gd name="T0" fmla="*/ 0 w 231"/>
                <a:gd name="T1" fmla="*/ 92 h 101"/>
                <a:gd name="T2" fmla="*/ 231 w 231"/>
                <a:gd name="T3" fmla="*/ 101 h 101"/>
                <a:gd name="T4" fmla="*/ 205 w 231"/>
                <a:gd name="T5" fmla="*/ 2 h 101"/>
                <a:gd name="T6" fmla="*/ 88 w 231"/>
                <a:gd name="T7" fmla="*/ 0 h 101"/>
                <a:gd name="T8" fmla="*/ 0 w 231"/>
                <a:gd name="T9" fmla="*/ 92 h 101"/>
              </a:gdLst>
              <a:ahLst/>
              <a:cxnLst>
                <a:cxn ang="0">
                  <a:pos x="T0" y="T1"/>
                </a:cxn>
                <a:cxn ang="0">
                  <a:pos x="T2" y="T3"/>
                </a:cxn>
                <a:cxn ang="0">
                  <a:pos x="T4" y="T5"/>
                </a:cxn>
                <a:cxn ang="0">
                  <a:pos x="T6" y="T7"/>
                </a:cxn>
                <a:cxn ang="0">
                  <a:pos x="T8" y="T9"/>
                </a:cxn>
              </a:cxnLst>
              <a:rect l="0" t="0" r="r" b="b"/>
              <a:pathLst>
                <a:path w="231" h="101">
                  <a:moveTo>
                    <a:pt x="0" y="92"/>
                  </a:moveTo>
                  <a:lnTo>
                    <a:pt x="231" y="101"/>
                  </a:lnTo>
                  <a:lnTo>
                    <a:pt x="205" y="2"/>
                  </a:lnTo>
                  <a:lnTo>
                    <a:pt x="88" y="0"/>
                  </a:lnTo>
                  <a:lnTo>
                    <a:pt x="0" y="92"/>
                  </a:lnTo>
                  <a:close/>
                </a:path>
              </a:pathLst>
            </a:custGeom>
            <a:solidFill>
              <a:srgbClr val="575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5" name="íS1ïḍè"/>
            <p:cNvSpPr/>
            <p:nvPr/>
          </p:nvSpPr>
          <p:spPr bwMode="auto">
            <a:xfrm>
              <a:off x="7702550" y="4152900"/>
              <a:ext cx="366713" cy="160338"/>
            </a:xfrm>
            <a:custGeom>
              <a:avLst/>
              <a:gdLst>
                <a:gd name="T0" fmla="*/ 0 w 231"/>
                <a:gd name="T1" fmla="*/ 92 h 101"/>
                <a:gd name="T2" fmla="*/ 231 w 231"/>
                <a:gd name="T3" fmla="*/ 101 h 101"/>
                <a:gd name="T4" fmla="*/ 205 w 231"/>
                <a:gd name="T5" fmla="*/ 2 h 101"/>
                <a:gd name="T6" fmla="*/ 88 w 231"/>
                <a:gd name="T7" fmla="*/ 0 h 101"/>
                <a:gd name="T8" fmla="*/ 0 w 231"/>
                <a:gd name="T9" fmla="*/ 92 h 101"/>
              </a:gdLst>
              <a:ahLst/>
              <a:cxnLst>
                <a:cxn ang="0">
                  <a:pos x="T0" y="T1"/>
                </a:cxn>
                <a:cxn ang="0">
                  <a:pos x="T2" y="T3"/>
                </a:cxn>
                <a:cxn ang="0">
                  <a:pos x="T4" y="T5"/>
                </a:cxn>
                <a:cxn ang="0">
                  <a:pos x="T6" y="T7"/>
                </a:cxn>
                <a:cxn ang="0">
                  <a:pos x="T8" y="T9"/>
                </a:cxn>
              </a:cxnLst>
              <a:rect l="0" t="0" r="r" b="b"/>
              <a:pathLst>
                <a:path w="231" h="101">
                  <a:moveTo>
                    <a:pt x="0" y="92"/>
                  </a:moveTo>
                  <a:lnTo>
                    <a:pt x="231" y="101"/>
                  </a:lnTo>
                  <a:lnTo>
                    <a:pt x="205" y="2"/>
                  </a:lnTo>
                  <a:lnTo>
                    <a:pt x="88" y="0"/>
                  </a:lnTo>
                  <a:lnTo>
                    <a:pt x="0" y="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6" name="išḻîďè"/>
            <p:cNvSpPr/>
            <p:nvPr/>
          </p:nvSpPr>
          <p:spPr bwMode="auto">
            <a:xfrm>
              <a:off x="7835900" y="4219575"/>
              <a:ext cx="87313" cy="84138"/>
            </a:xfrm>
            <a:custGeom>
              <a:avLst/>
              <a:gdLst>
                <a:gd name="T0" fmla="*/ 25 w 61"/>
                <a:gd name="T1" fmla="*/ 0 h 59"/>
                <a:gd name="T2" fmla="*/ 7 w 61"/>
                <a:gd name="T3" fmla="*/ 9 h 59"/>
                <a:gd name="T4" fmla="*/ 1 w 61"/>
                <a:gd name="T5" fmla="*/ 13 h 59"/>
                <a:gd name="T6" fmla="*/ 1 w 61"/>
                <a:gd name="T7" fmla="*/ 25 h 59"/>
                <a:gd name="T8" fmla="*/ 0 w 61"/>
                <a:gd name="T9" fmla="*/ 57 h 59"/>
                <a:gd name="T10" fmla="*/ 61 w 61"/>
                <a:gd name="T11" fmla="*/ 59 h 59"/>
                <a:gd name="T12" fmla="*/ 60 w 61"/>
                <a:gd name="T13" fmla="*/ 36 h 59"/>
                <a:gd name="T14" fmla="*/ 60 w 61"/>
                <a:gd name="T15" fmla="*/ 24 h 59"/>
                <a:gd name="T16" fmla="*/ 25 w 61"/>
                <a:gd name="T1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9">
                  <a:moveTo>
                    <a:pt x="25" y="0"/>
                  </a:moveTo>
                  <a:cubicBezTo>
                    <a:pt x="19" y="3"/>
                    <a:pt x="13" y="6"/>
                    <a:pt x="7" y="9"/>
                  </a:cubicBezTo>
                  <a:cubicBezTo>
                    <a:pt x="5" y="10"/>
                    <a:pt x="3" y="11"/>
                    <a:pt x="1" y="13"/>
                  </a:cubicBezTo>
                  <a:cubicBezTo>
                    <a:pt x="1" y="16"/>
                    <a:pt x="1" y="20"/>
                    <a:pt x="1" y="25"/>
                  </a:cubicBezTo>
                  <a:cubicBezTo>
                    <a:pt x="1" y="34"/>
                    <a:pt x="1" y="45"/>
                    <a:pt x="0" y="57"/>
                  </a:cubicBezTo>
                  <a:cubicBezTo>
                    <a:pt x="61" y="59"/>
                    <a:pt x="61" y="59"/>
                    <a:pt x="61" y="59"/>
                  </a:cubicBezTo>
                  <a:cubicBezTo>
                    <a:pt x="61" y="52"/>
                    <a:pt x="61" y="44"/>
                    <a:pt x="60" y="36"/>
                  </a:cubicBezTo>
                  <a:cubicBezTo>
                    <a:pt x="60" y="32"/>
                    <a:pt x="60" y="28"/>
                    <a:pt x="60" y="24"/>
                  </a:cubicBezTo>
                  <a:cubicBezTo>
                    <a:pt x="43" y="12"/>
                    <a:pt x="29" y="3"/>
                    <a:pt x="25"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7" name="ïS1ídê"/>
            <p:cNvSpPr/>
            <p:nvPr/>
          </p:nvSpPr>
          <p:spPr bwMode="auto">
            <a:xfrm>
              <a:off x="7650163" y="4206875"/>
              <a:ext cx="187325" cy="550863"/>
            </a:xfrm>
            <a:custGeom>
              <a:avLst/>
              <a:gdLst>
                <a:gd name="T0" fmla="*/ 121 w 132"/>
                <a:gd name="T1" fmla="*/ 244 h 387"/>
                <a:gd name="T2" fmla="*/ 120 w 132"/>
                <a:gd name="T3" fmla="*/ 324 h 387"/>
                <a:gd name="T4" fmla="*/ 124 w 132"/>
                <a:gd name="T5" fmla="*/ 357 h 387"/>
                <a:gd name="T6" fmla="*/ 13 w 132"/>
                <a:gd name="T7" fmla="*/ 361 h 387"/>
                <a:gd name="T8" fmla="*/ 6 w 132"/>
                <a:gd name="T9" fmla="*/ 329 h 387"/>
                <a:gd name="T10" fmla="*/ 13 w 132"/>
                <a:gd name="T11" fmla="*/ 232 h 387"/>
                <a:gd name="T12" fmla="*/ 7 w 132"/>
                <a:gd name="T13" fmla="*/ 134 h 387"/>
                <a:gd name="T14" fmla="*/ 3 w 132"/>
                <a:gd name="T15" fmla="*/ 108 h 387"/>
                <a:gd name="T16" fmla="*/ 0 w 132"/>
                <a:gd name="T17" fmla="*/ 70 h 387"/>
                <a:gd name="T18" fmla="*/ 132 w 132"/>
                <a:gd name="T19" fmla="*/ 0 h 387"/>
                <a:gd name="T20" fmla="*/ 132 w 132"/>
                <a:gd name="T21" fmla="*/ 34 h 387"/>
                <a:gd name="T22" fmla="*/ 121 w 132"/>
                <a:gd name="T23" fmla="*/ 24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387">
                  <a:moveTo>
                    <a:pt x="121" y="244"/>
                  </a:moveTo>
                  <a:cubicBezTo>
                    <a:pt x="115" y="256"/>
                    <a:pt x="118" y="295"/>
                    <a:pt x="120" y="324"/>
                  </a:cubicBezTo>
                  <a:cubicBezTo>
                    <a:pt x="122" y="343"/>
                    <a:pt x="124" y="357"/>
                    <a:pt x="124" y="357"/>
                  </a:cubicBezTo>
                  <a:cubicBezTo>
                    <a:pt x="124" y="357"/>
                    <a:pt x="27" y="387"/>
                    <a:pt x="13" y="361"/>
                  </a:cubicBezTo>
                  <a:cubicBezTo>
                    <a:pt x="9" y="354"/>
                    <a:pt x="7" y="343"/>
                    <a:pt x="6" y="329"/>
                  </a:cubicBezTo>
                  <a:cubicBezTo>
                    <a:pt x="4" y="289"/>
                    <a:pt x="13" y="232"/>
                    <a:pt x="13" y="232"/>
                  </a:cubicBezTo>
                  <a:cubicBezTo>
                    <a:pt x="13" y="232"/>
                    <a:pt x="9" y="143"/>
                    <a:pt x="7" y="134"/>
                  </a:cubicBezTo>
                  <a:cubicBezTo>
                    <a:pt x="6" y="131"/>
                    <a:pt x="5" y="120"/>
                    <a:pt x="3" y="108"/>
                  </a:cubicBezTo>
                  <a:cubicBezTo>
                    <a:pt x="2" y="90"/>
                    <a:pt x="0" y="70"/>
                    <a:pt x="0" y="70"/>
                  </a:cubicBezTo>
                  <a:cubicBezTo>
                    <a:pt x="132" y="0"/>
                    <a:pt x="132" y="0"/>
                    <a:pt x="132" y="0"/>
                  </a:cubicBezTo>
                  <a:cubicBezTo>
                    <a:pt x="132" y="0"/>
                    <a:pt x="132" y="13"/>
                    <a:pt x="132" y="34"/>
                  </a:cubicBezTo>
                  <a:cubicBezTo>
                    <a:pt x="131" y="97"/>
                    <a:pt x="129" y="230"/>
                    <a:pt x="121" y="244"/>
                  </a:cubicBezTo>
                </a:path>
              </a:pathLst>
            </a:custGeom>
            <a:solidFill>
              <a:srgbClr val="FBBE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8" name="íŝľïḍé"/>
            <p:cNvSpPr/>
            <p:nvPr/>
          </p:nvSpPr>
          <p:spPr bwMode="auto">
            <a:xfrm>
              <a:off x="7658100" y="4664075"/>
              <a:ext cx="163513" cy="22225"/>
            </a:xfrm>
            <a:custGeom>
              <a:avLst/>
              <a:gdLst>
                <a:gd name="T0" fmla="*/ 84 w 115"/>
                <a:gd name="T1" fmla="*/ 0 h 15"/>
                <a:gd name="T2" fmla="*/ 0 w 115"/>
                <a:gd name="T3" fmla="*/ 7 h 15"/>
                <a:gd name="T4" fmla="*/ 1 w 115"/>
                <a:gd name="T5" fmla="*/ 15 h 15"/>
                <a:gd name="T6" fmla="*/ 84 w 115"/>
                <a:gd name="T7" fmla="*/ 8 h 15"/>
                <a:gd name="T8" fmla="*/ 115 w 115"/>
                <a:gd name="T9" fmla="*/ 10 h 15"/>
                <a:gd name="T10" fmla="*/ 114 w 115"/>
                <a:gd name="T11" fmla="*/ 2 h 15"/>
                <a:gd name="T12" fmla="*/ 114 w 115"/>
                <a:gd name="T13" fmla="*/ 2 h 15"/>
                <a:gd name="T14" fmla="*/ 84 w 115"/>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5">
                  <a:moveTo>
                    <a:pt x="84" y="0"/>
                  </a:moveTo>
                  <a:cubicBezTo>
                    <a:pt x="52" y="0"/>
                    <a:pt x="15" y="5"/>
                    <a:pt x="0" y="7"/>
                  </a:cubicBezTo>
                  <a:cubicBezTo>
                    <a:pt x="1" y="10"/>
                    <a:pt x="1" y="13"/>
                    <a:pt x="1" y="15"/>
                  </a:cubicBezTo>
                  <a:cubicBezTo>
                    <a:pt x="16" y="13"/>
                    <a:pt x="53" y="8"/>
                    <a:pt x="84" y="8"/>
                  </a:cubicBezTo>
                  <a:cubicBezTo>
                    <a:pt x="95" y="8"/>
                    <a:pt x="106" y="9"/>
                    <a:pt x="115" y="10"/>
                  </a:cubicBezTo>
                  <a:cubicBezTo>
                    <a:pt x="115" y="8"/>
                    <a:pt x="115" y="5"/>
                    <a:pt x="114" y="2"/>
                  </a:cubicBezTo>
                  <a:cubicBezTo>
                    <a:pt x="114" y="2"/>
                    <a:pt x="114" y="2"/>
                    <a:pt x="114" y="2"/>
                  </a:cubicBezTo>
                  <a:cubicBezTo>
                    <a:pt x="106" y="1"/>
                    <a:pt x="95" y="0"/>
                    <a:pt x="84" y="0"/>
                  </a:cubicBezTo>
                </a:path>
              </a:pathLst>
            </a:custGeom>
            <a:solidFill>
              <a:srgbClr val="E1A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9" name="îṩḻíḋè"/>
            <p:cNvSpPr/>
            <p:nvPr/>
          </p:nvSpPr>
          <p:spPr bwMode="auto">
            <a:xfrm>
              <a:off x="7634288" y="4664075"/>
              <a:ext cx="220663" cy="766763"/>
            </a:xfrm>
            <a:custGeom>
              <a:avLst/>
              <a:gdLst>
                <a:gd name="T0" fmla="*/ 138 w 155"/>
                <a:gd name="T1" fmla="*/ 539 h 539"/>
                <a:gd name="T2" fmla="*/ 137 w 155"/>
                <a:gd name="T3" fmla="*/ 539 h 539"/>
                <a:gd name="T4" fmla="*/ 59 w 155"/>
                <a:gd name="T5" fmla="*/ 539 h 539"/>
                <a:gd name="T6" fmla="*/ 56 w 155"/>
                <a:gd name="T7" fmla="*/ 536 h 539"/>
                <a:gd name="T8" fmla="*/ 48 w 155"/>
                <a:gd name="T9" fmla="*/ 483 h 539"/>
                <a:gd name="T10" fmla="*/ 61 w 155"/>
                <a:gd name="T11" fmla="*/ 390 h 539"/>
                <a:gd name="T12" fmla="*/ 62 w 155"/>
                <a:gd name="T13" fmla="*/ 366 h 539"/>
                <a:gd name="T14" fmla="*/ 60 w 155"/>
                <a:gd name="T15" fmla="*/ 344 h 539"/>
                <a:gd name="T16" fmla="*/ 56 w 155"/>
                <a:gd name="T17" fmla="*/ 329 h 539"/>
                <a:gd name="T18" fmla="*/ 57 w 155"/>
                <a:gd name="T19" fmla="*/ 306 h 539"/>
                <a:gd name="T20" fmla="*/ 50 w 155"/>
                <a:gd name="T21" fmla="*/ 264 h 539"/>
                <a:gd name="T22" fmla="*/ 11 w 155"/>
                <a:gd name="T23" fmla="*/ 16 h 539"/>
                <a:gd name="T24" fmla="*/ 140 w 155"/>
                <a:gd name="T25" fmla="*/ 12 h 539"/>
                <a:gd name="T26" fmla="*/ 135 w 155"/>
                <a:gd name="T27" fmla="*/ 172 h 539"/>
                <a:gd name="T28" fmla="*/ 132 w 155"/>
                <a:gd name="T29" fmla="*/ 233 h 539"/>
                <a:gd name="T30" fmla="*/ 133 w 155"/>
                <a:gd name="T31" fmla="*/ 285 h 539"/>
                <a:gd name="T32" fmla="*/ 143 w 155"/>
                <a:gd name="T33" fmla="*/ 317 h 539"/>
                <a:gd name="T34" fmla="*/ 143 w 155"/>
                <a:gd name="T35" fmla="*/ 353 h 539"/>
                <a:gd name="T36" fmla="*/ 143 w 155"/>
                <a:gd name="T37" fmla="*/ 400 h 539"/>
                <a:gd name="T38" fmla="*/ 144 w 155"/>
                <a:gd name="T39" fmla="*/ 458 h 539"/>
                <a:gd name="T40" fmla="*/ 138 w 155"/>
                <a:gd name="T41" fmla="*/ 53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539">
                  <a:moveTo>
                    <a:pt x="138" y="539"/>
                  </a:moveTo>
                  <a:cubicBezTo>
                    <a:pt x="137" y="539"/>
                    <a:pt x="137" y="539"/>
                    <a:pt x="137" y="539"/>
                  </a:cubicBezTo>
                  <a:cubicBezTo>
                    <a:pt x="125" y="539"/>
                    <a:pt x="59" y="539"/>
                    <a:pt x="59" y="539"/>
                  </a:cubicBezTo>
                  <a:cubicBezTo>
                    <a:pt x="58" y="538"/>
                    <a:pt x="57" y="537"/>
                    <a:pt x="56" y="536"/>
                  </a:cubicBezTo>
                  <a:cubicBezTo>
                    <a:pt x="44" y="521"/>
                    <a:pt x="41" y="501"/>
                    <a:pt x="48" y="483"/>
                  </a:cubicBezTo>
                  <a:cubicBezTo>
                    <a:pt x="60" y="450"/>
                    <a:pt x="61" y="390"/>
                    <a:pt x="61" y="390"/>
                  </a:cubicBezTo>
                  <a:cubicBezTo>
                    <a:pt x="61" y="390"/>
                    <a:pt x="66" y="375"/>
                    <a:pt x="62" y="366"/>
                  </a:cubicBezTo>
                  <a:cubicBezTo>
                    <a:pt x="58" y="358"/>
                    <a:pt x="60" y="344"/>
                    <a:pt x="60" y="344"/>
                  </a:cubicBezTo>
                  <a:cubicBezTo>
                    <a:pt x="60" y="339"/>
                    <a:pt x="58" y="334"/>
                    <a:pt x="56" y="329"/>
                  </a:cubicBezTo>
                  <a:cubicBezTo>
                    <a:pt x="53" y="321"/>
                    <a:pt x="57" y="306"/>
                    <a:pt x="57" y="306"/>
                  </a:cubicBezTo>
                  <a:cubicBezTo>
                    <a:pt x="57" y="292"/>
                    <a:pt x="54" y="278"/>
                    <a:pt x="50" y="264"/>
                  </a:cubicBezTo>
                  <a:cubicBezTo>
                    <a:pt x="44" y="247"/>
                    <a:pt x="0" y="41"/>
                    <a:pt x="11" y="16"/>
                  </a:cubicBezTo>
                  <a:cubicBezTo>
                    <a:pt x="11" y="16"/>
                    <a:pt x="104" y="0"/>
                    <a:pt x="140" y="12"/>
                  </a:cubicBezTo>
                  <a:cubicBezTo>
                    <a:pt x="135" y="172"/>
                    <a:pt x="135" y="172"/>
                    <a:pt x="135" y="172"/>
                  </a:cubicBezTo>
                  <a:cubicBezTo>
                    <a:pt x="135" y="172"/>
                    <a:pt x="118" y="220"/>
                    <a:pt x="132" y="233"/>
                  </a:cubicBezTo>
                  <a:cubicBezTo>
                    <a:pt x="146" y="246"/>
                    <a:pt x="133" y="285"/>
                    <a:pt x="133" y="285"/>
                  </a:cubicBezTo>
                  <a:cubicBezTo>
                    <a:pt x="133" y="285"/>
                    <a:pt x="131" y="292"/>
                    <a:pt x="143" y="317"/>
                  </a:cubicBezTo>
                  <a:cubicBezTo>
                    <a:pt x="155" y="342"/>
                    <a:pt x="143" y="353"/>
                    <a:pt x="143" y="353"/>
                  </a:cubicBezTo>
                  <a:cubicBezTo>
                    <a:pt x="143" y="400"/>
                    <a:pt x="143" y="400"/>
                    <a:pt x="143" y="400"/>
                  </a:cubicBezTo>
                  <a:cubicBezTo>
                    <a:pt x="143" y="400"/>
                    <a:pt x="134" y="432"/>
                    <a:pt x="144" y="458"/>
                  </a:cubicBezTo>
                  <a:cubicBezTo>
                    <a:pt x="155" y="484"/>
                    <a:pt x="143" y="538"/>
                    <a:pt x="138" y="539"/>
                  </a:cubicBezTo>
                </a:path>
              </a:pathLst>
            </a:custGeom>
            <a:solidFill>
              <a:srgbClr val="3F3D5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0" name="íślïḍe"/>
            <p:cNvSpPr/>
            <p:nvPr/>
          </p:nvSpPr>
          <p:spPr bwMode="auto">
            <a:xfrm>
              <a:off x="7918450" y="4178300"/>
              <a:ext cx="188913" cy="579438"/>
            </a:xfrm>
            <a:custGeom>
              <a:avLst/>
              <a:gdLst>
                <a:gd name="T0" fmla="*/ 121 w 132"/>
                <a:gd name="T1" fmla="*/ 264 h 407"/>
                <a:gd name="T2" fmla="*/ 120 w 132"/>
                <a:gd name="T3" fmla="*/ 344 h 407"/>
                <a:gd name="T4" fmla="*/ 124 w 132"/>
                <a:gd name="T5" fmla="*/ 377 h 407"/>
                <a:gd name="T6" fmla="*/ 13 w 132"/>
                <a:gd name="T7" fmla="*/ 381 h 407"/>
                <a:gd name="T8" fmla="*/ 7 w 132"/>
                <a:gd name="T9" fmla="*/ 349 h 407"/>
                <a:gd name="T10" fmla="*/ 13 w 132"/>
                <a:gd name="T11" fmla="*/ 252 h 407"/>
                <a:gd name="T12" fmla="*/ 7 w 132"/>
                <a:gd name="T13" fmla="*/ 154 h 407"/>
                <a:gd name="T14" fmla="*/ 2 w 132"/>
                <a:gd name="T15" fmla="*/ 65 h 407"/>
                <a:gd name="T16" fmla="*/ 0 w 132"/>
                <a:gd name="T17" fmla="*/ 0 h 407"/>
                <a:gd name="T18" fmla="*/ 132 w 132"/>
                <a:gd name="T19" fmla="*/ 20 h 407"/>
                <a:gd name="T20" fmla="*/ 131 w 132"/>
                <a:gd name="T21" fmla="*/ 138 h 407"/>
                <a:gd name="T22" fmla="*/ 121 w 132"/>
                <a:gd name="T23" fmla="*/ 26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407">
                  <a:moveTo>
                    <a:pt x="121" y="264"/>
                  </a:moveTo>
                  <a:cubicBezTo>
                    <a:pt x="115" y="276"/>
                    <a:pt x="118" y="315"/>
                    <a:pt x="120" y="344"/>
                  </a:cubicBezTo>
                  <a:cubicBezTo>
                    <a:pt x="122" y="363"/>
                    <a:pt x="124" y="377"/>
                    <a:pt x="124" y="377"/>
                  </a:cubicBezTo>
                  <a:cubicBezTo>
                    <a:pt x="124" y="377"/>
                    <a:pt x="27" y="407"/>
                    <a:pt x="13" y="381"/>
                  </a:cubicBezTo>
                  <a:cubicBezTo>
                    <a:pt x="9" y="374"/>
                    <a:pt x="7" y="363"/>
                    <a:pt x="7" y="349"/>
                  </a:cubicBezTo>
                  <a:cubicBezTo>
                    <a:pt x="5" y="309"/>
                    <a:pt x="13" y="252"/>
                    <a:pt x="13" y="252"/>
                  </a:cubicBezTo>
                  <a:cubicBezTo>
                    <a:pt x="13" y="252"/>
                    <a:pt x="9" y="163"/>
                    <a:pt x="7" y="154"/>
                  </a:cubicBezTo>
                  <a:cubicBezTo>
                    <a:pt x="6" y="150"/>
                    <a:pt x="4" y="105"/>
                    <a:pt x="2" y="65"/>
                  </a:cubicBezTo>
                  <a:cubicBezTo>
                    <a:pt x="1" y="31"/>
                    <a:pt x="0" y="0"/>
                    <a:pt x="0" y="0"/>
                  </a:cubicBezTo>
                  <a:cubicBezTo>
                    <a:pt x="132" y="20"/>
                    <a:pt x="132" y="20"/>
                    <a:pt x="132" y="20"/>
                  </a:cubicBezTo>
                  <a:cubicBezTo>
                    <a:pt x="132" y="20"/>
                    <a:pt x="132" y="78"/>
                    <a:pt x="131" y="138"/>
                  </a:cubicBezTo>
                  <a:cubicBezTo>
                    <a:pt x="129" y="196"/>
                    <a:pt x="126" y="255"/>
                    <a:pt x="121" y="264"/>
                  </a:cubicBezTo>
                </a:path>
              </a:pathLst>
            </a:custGeom>
            <a:solidFill>
              <a:srgbClr val="FBBE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1" name="ïS1îdè"/>
            <p:cNvSpPr/>
            <p:nvPr/>
          </p:nvSpPr>
          <p:spPr bwMode="auto">
            <a:xfrm>
              <a:off x="7929563" y="4664075"/>
              <a:ext cx="161925" cy="22225"/>
            </a:xfrm>
            <a:custGeom>
              <a:avLst/>
              <a:gdLst>
                <a:gd name="T0" fmla="*/ 83 w 114"/>
                <a:gd name="T1" fmla="*/ 0 h 15"/>
                <a:gd name="T2" fmla="*/ 0 w 114"/>
                <a:gd name="T3" fmla="*/ 7 h 15"/>
                <a:gd name="T4" fmla="*/ 0 w 114"/>
                <a:gd name="T5" fmla="*/ 15 h 15"/>
                <a:gd name="T6" fmla="*/ 83 w 114"/>
                <a:gd name="T7" fmla="*/ 8 h 15"/>
                <a:gd name="T8" fmla="*/ 114 w 114"/>
                <a:gd name="T9" fmla="*/ 10 h 15"/>
                <a:gd name="T10" fmla="*/ 113 w 114"/>
                <a:gd name="T11" fmla="*/ 2 h 15"/>
                <a:gd name="T12" fmla="*/ 113 w 114"/>
                <a:gd name="T13" fmla="*/ 2 h 15"/>
                <a:gd name="T14" fmla="*/ 83 w 114"/>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5">
                  <a:moveTo>
                    <a:pt x="83" y="0"/>
                  </a:moveTo>
                  <a:cubicBezTo>
                    <a:pt x="52" y="0"/>
                    <a:pt x="14" y="5"/>
                    <a:pt x="0" y="7"/>
                  </a:cubicBezTo>
                  <a:cubicBezTo>
                    <a:pt x="0" y="10"/>
                    <a:pt x="0" y="13"/>
                    <a:pt x="0" y="15"/>
                  </a:cubicBezTo>
                  <a:cubicBezTo>
                    <a:pt x="15" y="13"/>
                    <a:pt x="52" y="8"/>
                    <a:pt x="83" y="8"/>
                  </a:cubicBezTo>
                  <a:cubicBezTo>
                    <a:pt x="95" y="8"/>
                    <a:pt x="105" y="8"/>
                    <a:pt x="114" y="10"/>
                  </a:cubicBezTo>
                  <a:cubicBezTo>
                    <a:pt x="114" y="8"/>
                    <a:pt x="114" y="5"/>
                    <a:pt x="113" y="2"/>
                  </a:cubicBezTo>
                  <a:cubicBezTo>
                    <a:pt x="113" y="2"/>
                    <a:pt x="113" y="2"/>
                    <a:pt x="113" y="2"/>
                  </a:cubicBezTo>
                  <a:cubicBezTo>
                    <a:pt x="105" y="1"/>
                    <a:pt x="94" y="0"/>
                    <a:pt x="83" y="0"/>
                  </a:cubicBezTo>
                </a:path>
              </a:pathLst>
            </a:custGeom>
            <a:solidFill>
              <a:srgbClr val="E1A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2" name="iṧļîḍè"/>
            <p:cNvSpPr/>
            <p:nvPr/>
          </p:nvSpPr>
          <p:spPr bwMode="auto">
            <a:xfrm>
              <a:off x="7904163" y="4664075"/>
              <a:ext cx="219075" cy="766763"/>
            </a:xfrm>
            <a:custGeom>
              <a:avLst/>
              <a:gdLst>
                <a:gd name="T0" fmla="*/ 138 w 155"/>
                <a:gd name="T1" fmla="*/ 539 h 539"/>
                <a:gd name="T2" fmla="*/ 137 w 155"/>
                <a:gd name="T3" fmla="*/ 539 h 539"/>
                <a:gd name="T4" fmla="*/ 59 w 155"/>
                <a:gd name="T5" fmla="*/ 539 h 539"/>
                <a:gd name="T6" fmla="*/ 56 w 155"/>
                <a:gd name="T7" fmla="*/ 536 h 539"/>
                <a:gd name="T8" fmla="*/ 48 w 155"/>
                <a:gd name="T9" fmla="*/ 483 h 539"/>
                <a:gd name="T10" fmla="*/ 61 w 155"/>
                <a:gd name="T11" fmla="*/ 390 h 539"/>
                <a:gd name="T12" fmla="*/ 62 w 155"/>
                <a:gd name="T13" fmla="*/ 366 h 539"/>
                <a:gd name="T14" fmla="*/ 60 w 155"/>
                <a:gd name="T15" fmla="*/ 344 h 539"/>
                <a:gd name="T16" fmla="*/ 56 w 155"/>
                <a:gd name="T17" fmla="*/ 329 h 539"/>
                <a:gd name="T18" fmla="*/ 57 w 155"/>
                <a:gd name="T19" fmla="*/ 306 h 539"/>
                <a:gd name="T20" fmla="*/ 50 w 155"/>
                <a:gd name="T21" fmla="*/ 264 h 539"/>
                <a:gd name="T22" fmla="*/ 11 w 155"/>
                <a:gd name="T23" fmla="*/ 16 h 539"/>
                <a:gd name="T24" fmla="*/ 140 w 155"/>
                <a:gd name="T25" fmla="*/ 12 h 539"/>
                <a:gd name="T26" fmla="*/ 135 w 155"/>
                <a:gd name="T27" fmla="*/ 172 h 539"/>
                <a:gd name="T28" fmla="*/ 132 w 155"/>
                <a:gd name="T29" fmla="*/ 233 h 539"/>
                <a:gd name="T30" fmla="*/ 133 w 155"/>
                <a:gd name="T31" fmla="*/ 285 h 539"/>
                <a:gd name="T32" fmla="*/ 143 w 155"/>
                <a:gd name="T33" fmla="*/ 317 h 539"/>
                <a:gd name="T34" fmla="*/ 143 w 155"/>
                <a:gd name="T35" fmla="*/ 353 h 539"/>
                <a:gd name="T36" fmla="*/ 143 w 155"/>
                <a:gd name="T37" fmla="*/ 400 h 539"/>
                <a:gd name="T38" fmla="*/ 144 w 155"/>
                <a:gd name="T39" fmla="*/ 458 h 539"/>
                <a:gd name="T40" fmla="*/ 138 w 155"/>
                <a:gd name="T41" fmla="*/ 53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539">
                  <a:moveTo>
                    <a:pt x="138" y="539"/>
                  </a:moveTo>
                  <a:cubicBezTo>
                    <a:pt x="137" y="539"/>
                    <a:pt x="137" y="539"/>
                    <a:pt x="137" y="539"/>
                  </a:cubicBezTo>
                  <a:cubicBezTo>
                    <a:pt x="125" y="539"/>
                    <a:pt x="59" y="539"/>
                    <a:pt x="59" y="539"/>
                  </a:cubicBezTo>
                  <a:cubicBezTo>
                    <a:pt x="58" y="538"/>
                    <a:pt x="57" y="537"/>
                    <a:pt x="56" y="536"/>
                  </a:cubicBezTo>
                  <a:cubicBezTo>
                    <a:pt x="45" y="521"/>
                    <a:pt x="41" y="501"/>
                    <a:pt x="48" y="483"/>
                  </a:cubicBezTo>
                  <a:cubicBezTo>
                    <a:pt x="60" y="450"/>
                    <a:pt x="61" y="390"/>
                    <a:pt x="61" y="390"/>
                  </a:cubicBezTo>
                  <a:cubicBezTo>
                    <a:pt x="61" y="390"/>
                    <a:pt x="66" y="375"/>
                    <a:pt x="62" y="366"/>
                  </a:cubicBezTo>
                  <a:cubicBezTo>
                    <a:pt x="58" y="358"/>
                    <a:pt x="60" y="344"/>
                    <a:pt x="60" y="344"/>
                  </a:cubicBezTo>
                  <a:cubicBezTo>
                    <a:pt x="60" y="339"/>
                    <a:pt x="58" y="334"/>
                    <a:pt x="56" y="329"/>
                  </a:cubicBezTo>
                  <a:cubicBezTo>
                    <a:pt x="53" y="321"/>
                    <a:pt x="57" y="306"/>
                    <a:pt x="57" y="306"/>
                  </a:cubicBezTo>
                  <a:cubicBezTo>
                    <a:pt x="57" y="292"/>
                    <a:pt x="54" y="278"/>
                    <a:pt x="50" y="264"/>
                  </a:cubicBezTo>
                  <a:cubicBezTo>
                    <a:pt x="44" y="247"/>
                    <a:pt x="0" y="41"/>
                    <a:pt x="11" y="16"/>
                  </a:cubicBezTo>
                  <a:cubicBezTo>
                    <a:pt x="11" y="16"/>
                    <a:pt x="104" y="0"/>
                    <a:pt x="140" y="12"/>
                  </a:cubicBezTo>
                  <a:cubicBezTo>
                    <a:pt x="135" y="172"/>
                    <a:pt x="135" y="172"/>
                    <a:pt x="135" y="172"/>
                  </a:cubicBezTo>
                  <a:cubicBezTo>
                    <a:pt x="135" y="172"/>
                    <a:pt x="118" y="220"/>
                    <a:pt x="132" y="233"/>
                  </a:cubicBezTo>
                  <a:cubicBezTo>
                    <a:pt x="146" y="246"/>
                    <a:pt x="133" y="285"/>
                    <a:pt x="133" y="285"/>
                  </a:cubicBezTo>
                  <a:cubicBezTo>
                    <a:pt x="133" y="285"/>
                    <a:pt x="131" y="292"/>
                    <a:pt x="143" y="317"/>
                  </a:cubicBezTo>
                  <a:cubicBezTo>
                    <a:pt x="155" y="342"/>
                    <a:pt x="143" y="353"/>
                    <a:pt x="143" y="353"/>
                  </a:cubicBezTo>
                  <a:cubicBezTo>
                    <a:pt x="143" y="400"/>
                    <a:pt x="143" y="400"/>
                    <a:pt x="143" y="400"/>
                  </a:cubicBezTo>
                  <a:cubicBezTo>
                    <a:pt x="143" y="400"/>
                    <a:pt x="134" y="432"/>
                    <a:pt x="144" y="458"/>
                  </a:cubicBezTo>
                  <a:cubicBezTo>
                    <a:pt x="155" y="484"/>
                    <a:pt x="143" y="538"/>
                    <a:pt x="138" y="539"/>
                  </a:cubicBezTo>
                </a:path>
              </a:pathLst>
            </a:custGeom>
            <a:solidFill>
              <a:srgbClr val="3F3D5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3" name="íṥľíḓé"/>
            <p:cNvSpPr/>
            <p:nvPr/>
          </p:nvSpPr>
          <p:spPr bwMode="auto">
            <a:xfrm>
              <a:off x="7780338" y="2903538"/>
              <a:ext cx="252413" cy="115888"/>
            </a:xfrm>
            <a:custGeom>
              <a:avLst/>
              <a:gdLst>
                <a:gd name="T0" fmla="*/ 175 w 177"/>
                <a:gd name="T1" fmla="*/ 45 h 82"/>
                <a:gd name="T2" fmla="*/ 142 w 177"/>
                <a:gd name="T3" fmla="*/ 79 h 82"/>
                <a:gd name="T4" fmla="*/ 145 w 177"/>
                <a:gd name="T5" fmla="*/ 82 h 82"/>
                <a:gd name="T6" fmla="*/ 177 w 177"/>
                <a:gd name="T7" fmla="*/ 47 h 82"/>
                <a:gd name="T8" fmla="*/ 175 w 177"/>
                <a:gd name="T9" fmla="*/ 45 h 82"/>
                <a:gd name="T10" fmla="*/ 0 w 177"/>
                <a:gd name="T11" fmla="*/ 0 h 82"/>
                <a:gd name="T12" fmla="*/ 0 w 177"/>
                <a:gd name="T13" fmla="*/ 2 h 82"/>
                <a:gd name="T14" fmla="*/ 43 w 177"/>
                <a:gd name="T15" fmla="*/ 81 h 82"/>
                <a:gd name="T16" fmla="*/ 44 w 177"/>
                <a:gd name="T17" fmla="*/ 78 h 82"/>
                <a:gd name="T18" fmla="*/ 0 w 17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2">
                  <a:moveTo>
                    <a:pt x="175" y="45"/>
                  </a:moveTo>
                  <a:cubicBezTo>
                    <a:pt x="167" y="59"/>
                    <a:pt x="156" y="71"/>
                    <a:pt x="142" y="79"/>
                  </a:cubicBezTo>
                  <a:cubicBezTo>
                    <a:pt x="143" y="80"/>
                    <a:pt x="144" y="81"/>
                    <a:pt x="145" y="82"/>
                  </a:cubicBezTo>
                  <a:cubicBezTo>
                    <a:pt x="158" y="73"/>
                    <a:pt x="169" y="61"/>
                    <a:pt x="177" y="47"/>
                  </a:cubicBezTo>
                  <a:cubicBezTo>
                    <a:pt x="176" y="46"/>
                    <a:pt x="176" y="46"/>
                    <a:pt x="175" y="45"/>
                  </a:cubicBezTo>
                  <a:moveTo>
                    <a:pt x="0" y="0"/>
                  </a:moveTo>
                  <a:cubicBezTo>
                    <a:pt x="0" y="1"/>
                    <a:pt x="0" y="2"/>
                    <a:pt x="0" y="2"/>
                  </a:cubicBezTo>
                  <a:cubicBezTo>
                    <a:pt x="0" y="35"/>
                    <a:pt x="17" y="65"/>
                    <a:pt x="43" y="81"/>
                  </a:cubicBezTo>
                  <a:cubicBezTo>
                    <a:pt x="43" y="80"/>
                    <a:pt x="44" y="79"/>
                    <a:pt x="44" y="78"/>
                  </a:cubicBezTo>
                  <a:cubicBezTo>
                    <a:pt x="18" y="62"/>
                    <a:pt x="1" y="33"/>
                    <a:pt x="0"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4" name="iṡḷîḋê"/>
            <p:cNvSpPr/>
            <p:nvPr/>
          </p:nvSpPr>
          <p:spPr bwMode="auto">
            <a:xfrm>
              <a:off x="7842250" y="3014663"/>
              <a:ext cx="144463" cy="25400"/>
            </a:xfrm>
            <a:custGeom>
              <a:avLst/>
              <a:gdLst>
                <a:gd name="T0" fmla="*/ 1 w 102"/>
                <a:gd name="T1" fmla="*/ 0 h 18"/>
                <a:gd name="T2" fmla="*/ 0 w 102"/>
                <a:gd name="T3" fmla="*/ 3 h 18"/>
                <a:gd name="T4" fmla="*/ 51 w 102"/>
                <a:gd name="T5" fmla="*/ 18 h 18"/>
                <a:gd name="T6" fmla="*/ 102 w 102"/>
                <a:gd name="T7" fmla="*/ 4 h 18"/>
                <a:gd name="T8" fmla="*/ 99 w 102"/>
                <a:gd name="T9" fmla="*/ 1 h 18"/>
                <a:gd name="T10" fmla="*/ 51 w 102"/>
                <a:gd name="T11" fmla="*/ 14 h 18"/>
                <a:gd name="T12" fmla="*/ 1 w 10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2" h="18">
                  <a:moveTo>
                    <a:pt x="1" y="0"/>
                  </a:moveTo>
                  <a:cubicBezTo>
                    <a:pt x="1" y="1"/>
                    <a:pt x="0" y="2"/>
                    <a:pt x="0" y="3"/>
                  </a:cubicBezTo>
                  <a:cubicBezTo>
                    <a:pt x="15" y="13"/>
                    <a:pt x="32" y="18"/>
                    <a:pt x="51" y="18"/>
                  </a:cubicBezTo>
                  <a:cubicBezTo>
                    <a:pt x="70" y="18"/>
                    <a:pt x="87" y="13"/>
                    <a:pt x="102" y="4"/>
                  </a:cubicBezTo>
                  <a:cubicBezTo>
                    <a:pt x="101" y="3"/>
                    <a:pt x="100" y="2"/>
                    <a:pt x="99" y="1"/>
                  </a:cubicBezTo>
                  <a:cubicBezTo>
                    <a:pt x="85" y="10"/>
                    <a:pt x="69" y="14"/>
                    <a:pt x="51" y="14"/>
                  </a:cubicBezTo>
                  <a:cubicBezTo>
                    <a:pt x="33" y="14"/>
                    <a:pt x="15" y="9"/>
                    <a:pt x="1" y="0"/>
                  </a:cubicBezTo>
                </a:path>
              </a:pathLst>
            </a:custGeom>
            <a:solidFill>
              <a:srgbClr val="E1A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5" name="íŝḷíḋé"/>
            <p:cNvSpPr/>
            <p:nvPr/>
          </p:nvSpPr>
          <p:spPr bwMode="auto">
            <a:xfrm>
              <a:off x="7780338" y="2767013"/>
              <a:ext cx="268288" cy="266700"/>
            </a:xfrm>
            <a:prstGeom prst="ellipse">
              <a:avLst/>
            </a:prstGeom>
            <a:solidFill>
              <a:srgbClr val="FBBE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6" name="iSļïḑe"/>
            <p:cNvSpPr/>
            <p:nvPr/>
          </p:nvSpPr>
          <p:spPr bwMode="auto">
            <a:xfrm>
              <a:off x="7653338" y="4238625"/>
              <a:ext cx="184150" cy="122238"/>
            </a:xfrm>
            <a:custGeom>
              <a:avLst/>
              <a:gdLst>
                <a:gd name="T0" fmla="*/ 130 w 130"/>
                <a:gd name="T1" fmla="*/ 0 h 86"/>
                <a:gd name="T2" fmla="*/ 53 w 130"/>
                <a:gd name="T3" fmla="*/ 45 h 86"/>
                <a:gd name="T4" fmla="*/ 11 w 130"/>
                <a:gd name="T5" fmla="*/ 70 h 86"/>
                <a:gd name="T6" fmla="*/ 0 w 130"/>
                <a:gd name="T7" fmla="*/ 74 h 86"/>
                <a:gd name="T8" fmla="*/ 1 w 130"/>
                <a:gd name="T9" fmla="*/ 86 h 86"/>
                <a:gd name="T10" fmla="*/ 11 w 130"/>
                <a:gd name="T11" fmla="*/ 82 h 86"/>
                <a:gd name="T12" fmla="*/ 53 w 130"/>
                <a:gd name="T13" fmla="*/ 57 h 86"/>
                <a:gd name="T14" fmla="*/ 130 w 130"/>
                <a:gd name="T15" fmla="*/ 12 h 86"/>
                <a:gd name="T16" fmla="*/ 130 w 130"/>
                <a:gd name="T1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86">
                  <a:moveTo>
                    <a:pt x="130" y="0"/>
                  </a:moveTo>
                  <a:cubicBezTo>
                    <a:pt x="111" y="11"/>
                    <a:pt x="81" y="29"/>
                    <a:pt x="53" y="45"/>
                  </a:cubicBezTo>
                  <a:cubicBezTo>
                    <a:pt x="38" y="54"/>
                    <a:pt x="23" y="62"/>
                    <a:pt x="11" y="70"/>
                  </a:cubicBezTo>
                  <a:cubicBezTo>
                    <a:pt x="7" y="71"/>
                    <a:pt x="4" y="73"/>
                    <a:pt x="0" y="74"/>
                  </a:cubicBezTo>
                  <a:cubicBezTo>
                    <a:pt x="1" y="78"/>
                    <a:pt x="1" y="82"/>
                    <a:pt x="1" y="86"/>
                  </a:cubicBezTo>
                  <a:cubicBezTo>
                    <a:pt x="5" y="85"/>
                    <a:pt x="8" y="83"/>
                    <a:pt x="11" y="82"/>
                  </a:cubicBezTo>
                  <a:cubicBezTo>
                    <a:pt x="23" y="74"/>
                    <a:pt x="38" y="66"/>
                    <a:pt x="53" y="57"/>
                  </a:cubicBezTo>
                  <a:cubicBezTo>
                    <a:pt x="81" y="41"/>
                    <a:pt x="110" y="23"/>
                    <a:pt x="130" y="12"/>
                  </a:cubicBezTo>
                  <a:cubicBezTo>
                    <a:pt x="130" y="7"/>
                    <a:pt x="130" y="3"/>
                    <a:pt x="130" y="0"/>
                  </a:cubicBezTo>
                </a:path>
              </a:pathLst>
            </a:custGeom>
            <a:solidFill>
              <a:srgbClr val="E1A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7" name="ïŝḷïḓé"/>
            <p:cNvSpPr/>
            <p:nvPr/>
          </p:nvSpPr>
          <p:spPr bwMode="auto">
            <a:xfrm>
              <a:off x="7921625" y="4254500"/>
              <a:ext cx="184150" cy="120650"/>
            </a:xfrm>
            <a:custGeom>
              <a:avLst/>
              <a:gdLst>
                <a:gd name="T0" fmla="*/ 0 w 129"/>
                <a:gd name="T1" fmla="*/ 0 h 85"/>
                <a:gd name="T2" fmla="*/ 1 w 129"/>
                <a:gd name="T3" fmla="*/ 12 h 85"/>
                <a:gd name="T4" fmla="*/ 62 w 129"/>
                <a:gd name="T5" fmla="*/ 69 h 85"/>
                <a:gd name="T6" fmla="*/ 98 w 129"/>
                <a:gd name="T7" fmla="*/ 84 h 85"/>
                <a:gd name="T8" fmla="*/ 120 w 129"/>
                <a:gd name="T9" fmla="*/ 85 h 85"/>
                <a:gd name="T10" fmla="*/ 128 w 129"/>
                <a:gd name="T11" fmla="*/ 85 h 85"/>
                <a:gd name="T12" fmla="*/ 129 w 129"/>
                <a:gd name="T13" fmla="*/ 85 h 85"/>
                <a:gd name="T14" fmla="*/ 129 w 129"/>
                <a:gd name="T15" fmla="*/ 73 h 85"/>
                <a:gd name="T16" fmla="*/ 128 w 129"/>
                <a:gd name="T17" fmla="*/ 73 h 85"/>
                <a:gd name="T18" fmla="*/ 120 w 129"/>
                <a:gd name="T19" fmla="*/ 73 h 85"/>
                <a:gd name="T20" fmla="*/ 98 w 129"/>
                <a:gd name="T21" fmla="*/ 72 h 85"/>
                <a:gd name="T22" fmla="*/ 62 w 129"/>
                <a:gd name="T23" fmla="*/ 57 h 85"/>
                <a:gd name="T24" fmla="*/ 0 w 129"/>
                <a:gd name="T2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85">
                  <a:moveTo>
                    <a:pt x="0" y="0"/>
                  </a:moveTo>
                  <a:cubicBezTo>
                    <a:pt x="0" y="4"/>
                    <a:pt x="0" y="8"/>
                    <a:pt x="1" y="12"/>
                  </a:cubicBezTo>
                  <a:cubicBezTo>
                    <a:pt x="24" y="29"/>
                    <a:pt x="52" y="51"/>
                    <a:pt x="62" y="69"/>
                  </a:cubicBezTo>
                  <a:cubicBezTo>
                    <a:pt x="67" y="78"/>
                    <a:pt x="81" y="82"/>
                    <a:pt x="98" y="84"/>
                  </a:cubicBezTo>
                  <a:cubicBezTo>
                    <a:pt x="106" y="85"/>
                    <a:pt x="113" y="85"/>
                    <a:pt x="120" y="85"/>
                  </a:cubicBezTo>
                  <a:cubicBezTo>
                    <a:pt x="123" y="85"/>
                    <a:pt x="125" y="85"/>
                    <a:pt x="128" y="85"/>
                  </a:cubicBezTo>
                  <a:cubicBezTo>
                    <a:pt x="129" y="85"/>
                    <a:pt x="129" y="85"/>
                    <a:pt x="129" y="85"/>
                  </a:cubicBezTo>
                  <a:cubicBezTo>
                    <a:pt x="129" y="81"/>
                    <a:pt x="129" y="77"/>
                    <a:pt x="129" y="73"/>
                  </a:cubicBezTo>
                  <a:cubicBezTo>
                    <a:pt x="129" y="73"/>
                    <a:pt x="128" y="73"/>
                    <a:pt x="128" y="73"/>
                  </a:cubicBezTo>
                  <a:cubicBezTo>
                    <a:pt x="125" y="73"/>
                    <a:pt x="123" y="73"/>
                    <a:pt x="120" y="73"/>
                  </a:cubicBezTo>
                  <a:cubicBezTo>
                    <a:pt x="113" y="73"/>
                    <a:pt x="106" y="73"/>
                    <a:pt x="98" y="72"/>
                  </a:cubicBezTo>
                  <a:cubicBezTo>
                    <a:pt x="81" y="70"/>
                    <a:pt x="67" y="66"/>
                    <a:pt x="62" y="57"/>
                  </a:cubicBezTo>
                  <a:cubicBezTo>
                    <a:pt x="52" y="39"/>
                    <a:pt x="24" y="17"/>
                    <a:pt x="0" y="0"/>
                  </a:cubicBezTo>
                </a:path>
              </a:pathLst>
            </a:custGeom>
            <a:solidFill>
              <a:srgbClr val="E1A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8" name="iš1îdé"/>
            <p:cNvSpPr/>
            <p:nvPr/>
          </p:nvSpPr>
          <p:spPr bwMode="auto">
            <a:xfrm>
              <a:off x="7432675" y="3022600"/>
              <a:ext cx="804863" cy="1335088"/>
            </a:xfrm>
            <a:custGeom>
              <a:avLst/>
              <a:gdLst>
                <a:gd name="T0" fmla="*/ 450 w 566"/>
                <a:gd name="T1" fmla="*/ 326 h 940"/>
                <a:gd name="T2" fmla="*/ 448 w 566"/>
                <a:gd name="T3" fmla="*/ 404 h 940"/>
                <a:gd name="T4" fmla="*/ 497 w 566"/>
                <a:gd name="T5" fmla="*/ 560 h 940"/>
                <a:gd name="T6" fmla="*/ 534 w 566"/>
                <a:gd name="T7" fmla="*/ 792 h 940"/>
                <a:gd name="T8" fmla="*/ 556 w 566"/>
                <a:gd name="T9" fmla="*/ 930 h 940"/>
                <a:gd name="T10" fmla="*/ 472 w 566"/>
                <a:gd name="T11" fmla="*/ 940 h 940"/>
                <a:gd name="T12" fmla="*/ 442 w 566"/>
                <a:gd name="T13" fmla="*/ 939 h 940"/>
                <a:gd name="T14" fmla="*/ 406 w 566"/>
                <a:gd name="T15" fmla="*/ 924 h 940"/>
                <a:gd name="T16" fmla="*/ 307 w 566"/>
                <a:gd name="T17" fmla="*/ 842 h 940"/>
                <a:gd name="T18" fmla="*/ 208 w 566"/>
                <a:gd name="T19" fmla="*/ 901 h 940"/>
                <a:gd name="T20" fmla="*/ 166 w 566"/>
                <a:gd name="T21" fmla="*/ 926 h 940"/>
                <a:gd name="T22" fmla="*/ 132 w 566"/>
                <a:gd name="T23" fmla="*/ 935 h 940"/>
                <a:gd name="T24" fmla="*/ 12 w 566"/>
                <a:gd name="T25" fmla="*/ 891 h 940"/>
                <a:gd name="T26" fmla="*/ 100 w 566"/>
                <a:gd name="T27" fmla="*/ 606 h 940"/>
                <a:gd name="T28" fmla="*/ 168 w 566"/>
                <a:gd name="T29" fmla="*/ 416 h 940"/>
                <a:gd name="T30" fmla="*/ 180 w 566"/>
                <a:gd name="T31" fmla="*/ 400 h 940"/>
                <a:gd name="T32" fmla="*/ 173 w 566"/>
                <a:gd name="T33" fmla="*/ 320 h 940"/>
                <a:gd name="T34" fmla="*/ 74 w 566"/>
                <a:gd name="T35" fmla="*/ 186 h 940"/>
                <a:gd name="T36" fmla="*/ 79 w 566"/>
                <a:gd name="T37" fmla="*/ 139 h 940"/>
                <a:gd name="T38" fmla="*/ 99 w 566"/>
                <a:gd name="T39" fmla="*/ 47 h 940"/>
                <a:gd name="T40" fmla="*/ 174 w 566"/>
                <a:gd name="T41" fmla="*/ 12 h 940"/>
                <a:gd name="T42" fmla="*/ 239 w 566"/>
                <a:gd name="T43" fmla="*/ 12 h 940"/>
                <a:gd name="T44" fmla="*/ 278 w 566"/>
                <a:gd name="T45" fmla="*/ 17 h 940"/>
                <a:gd name="T46" fmla="*/ 339 w 566"/>
                <a:gd name="T47" fmla="*/ 34 h 940"/>
                <a:gd name="T48" fmla="*/ 394 w 566"/>
                <a:gd name="T49" fmla="*/ 2 h 940"/>
                <a:gd name="T50" fmla="*/ 453 w 566"/>
                <a:gd name="T51" fmla="*/ 12 h 940"/>
                <a:gd name="T52" fmla="*/ 530 w 566"/>
                <a:gd name="T53" fmla="*/ 33 h 940"/>
                <a:gd name="T54" fmla="*/ 565 w 566"/>
                <a:gd name="T55" fmla="*/ 175 h 940"/>
                <a:gd name="T56" fmla="*/ 459 w 566"/>
                <a:gd name="T57" fmla="*/ 291 h 940"/>
                <a:gd name="T58" fmla="*/ 450 w 566"/>
                <a:gd name="T59" fmla="*/ 326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940">
                  <a:moveTo>
                    <a:pt x="450" y="326"/>
                  </a:moveTo>
                  <a:cubicBezTo>
                    <a:pt x="446" y="352"/>
                    <a:pt x="446" y="378"/>
                    <a:pt x="448" y="404"/>
                  </a:cubicBezTo>
                  <a:cubicBezTo>
                    <a:pt x="508" y="454"/>
                    <a:pt x="497" y="560"/>
                    <a:pt x="497" y="560"/>
                  </a:cubicBezTo>
                  <a:cubicBezTo>
                    <a:pt x="497" y="560"/>
                    <a:pt x="544" y="773"/>
                    <a:pt x="534" y="792"/>
                  </a:cubicBezTo>
                  <a:cubicBezTo>
                    <a:pt x="524" y="812"/>
                    <a:pt x="556" y="930"/>
                    <a:pt x="556" y="930"/>
                  </a:cubicBezTo>
                  <a:cubicBezTo>
                    <a:pt x="528" y="936"/>
                    <a:pt x="500" y="939"/>
                    <a:pt x="472" y="940"/>
                  </a:cubicBezTo>
                  <a:cubicBezTo>
                    <a:pt x="462" y="940"/>
                    <a:pt x="452" y="940"/>
                    <a:pt x="442" y="939"/>
                  </a:cubicBezTo>
                  <a:cubicBezTo>
                    <a:pt x="425" y="937"/>
                    <a:pt x="411" y="933"/>
                    <a:pt x="406" y="924"/>
                  </a:cubicBezTo>
                  <a:cubicBezTo>
                    <a:pt x="388" y="891"/>
                    <a:pt x="307" y="842"/>
                    <a:pt x="307" y="842"/>
                  </a:cubicBezTo>
                  <a:cubicBezTo>
                    <a:pt x="307" y="842"/>
                    <a:pt x="256" y="873"/>
                    <a:pt x="208" y="901"/>
                  </a:cubicBezTo>
                  <a:cubicBezTo>
                    <a:pt x="193" y="910"/>
                    <a:pt x="178" y="918"/>
                    <a:pt x="166" y="926"/>
                  </a:cubicBezTo>
                  <a:cubicBezTo>
                    <a:pt x="155" y="931"/>
                    <a:pt x="144" y="934"/>
                    <a:pt x="132" y="935"/>
                  </a:cubicBezTo>
                  <a:cubicBezTo>
                    <a:pt x="76" y="939"/>
                    <a:pt x="0" y="904"/>
                    <a:pt x="12" y="891"/>
                  </a:cubicBezTo>
                  <a:cubicBezTo>
                    <a:pt x="27" y="876"/>
                    <a:pt x="100" y="606"/>
                    <a:pt x="100" y="606"/>
                  </a:cubicBezTo>
                  <a:cubicBezTo>
                    <a:pt x="100" y="606"/>
                    <a:pt x="136" y="440"/>
                    <a:pt x="168" y="416"/>
                  </a:cubicBezTo>
                  <a:cubicBezTo>
                    <a:pt x="174" y="412"/>
                    <a:pt x="178" y="406"/>
                    <a:pt x="180" y="400"/>
                  </a:cubicBezTo>
                  <a:cubicBezTo>
                    <a:pt x="191" y="369"/>
                    <a:pt x="173" y="320"/>
                    <a:pt x="173" y="320"/>
                  </a:cubicBezTo>
                  <a:cubicBezTo>
                    <a:pt x="173" y="320"/>
                    <a:pt x="70" y="193"/>
                    <a:pt x="74" y="186"/>
                  </a:cubicBezTo>
                  <a:cubicBezTo>
                    <a:pt x="79" y="178"/>
                    <a:pt x="79" y="139"/>
                    <a:pt x="79" y="139"/>
                  </a:cubicBezTo>
                  <a:cubicBezTo>
                    <a:pt x="79" y="139"/>
                    <a:pt x="92" y="77"/>
                    <a:pt x="99" y="47"/>
                  </a:cubicBezTo>
                  <a:cubicBezTo>
                    <a:pt x="106" y="17"/>
                    <a:pt x="159" y="10"/>
                    <a:pt x="174" y="12"/>
                  </a:cubicBezTo>
                  <a:cubicBezTo>
                    <a:pt x="190" y="15"/>
                    <a:pt x="224" y="24"/>
                    <a:pt x="239" y="12"/>
                  </a:cubicBezTo>
                  <a:cubicBezTo>
                    <a:pt x="253" y="0"/>
                    <a:pt x="278" y="17"/>
                    <a:pt x="278" y="17"/>
                  </a:cubicBezTo>
                  <a:cubicBezTo>
                    <a:pt x="339" y="34"/>
                    <a:pt x="339" y="34"/>
                    <a:pt x="339" y="34"/>
                  </a:cubicBezTo>
                  <a:cubicBezTo>
                    <a:pt x="394" y="2"/>
                    <a:pt x="394" y="2"/>
                    <a:pt x="394" y="2"/>
                  </a:cubicBezTo>
                  <a:cubicBezTo>
                    <a:pt x="394" y="2"/>
                    <a:pt x="448" y="5"/>
                    <a:pt x="453" y="12"/>
                  </a:cubicBezTo>
                  <a:cubicBezTo>
                    <a:pt x="458" y="19"/>
                    <a:pt x="530" y="33"/>
                    <a:pt x="530" y="33"/>
                  </a:cubicBezTo>
                  <a:cubicBezTo>
                    <a:pt x="566" y="58"/>
                    <a:pt x="565" y="175"/>
                    <a:pt x="565" y="175"/>
                  </a:cubicBezTo>
                  <a:cubicBezTo>
                    <a:pt x="565" y="175"/>
                    <a:pt x="477" y="252"/>
                    <a:pt x="459" y="291"/>
                  </a:cubicBezTo>
                  <a:cubicBezTo>
                    <a:pt x="454" y="302"/>
                    <a:pt x="451" y="314"/>
                    <a:pt x="450" y="326"/>
                  </a:cubicBezTo>
                </a:path>
              </a:pathLst>
            </a:custGeom>
            <a:solidFill>
              <a:srgbClr val="575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9" name="isļîḓe"/>
            <p:cNvSpPr/>
            <p:nvPr/>
          </p:nvSpPr>
          <p:spPr bwMode="auto">
            <a:xfrm>
              <a:off x="8088313" y="3248025"/>
              <a:ext cx="238125" cy="755650"/>
            </a:xfrm>
            <a:custGeom>
              <a:avLst/>
              <a:gdLst>
                <a:gd name="T0" fmla="*/ 84 w 167"/>
                <a:gd name="T1" fmla="*/ 0 h 531"/>
                <a:gd name="T2" fmla="*/ 104 w 167"/>
                <a:gd name="T3" fmla="*/ 16 h 531"/>
                <a:gd name="T4" fmla="*/ 125 w 167"/>
                <a:gd name="T5" fmla="*/ 202 h 531"/>
                <a:gd name="T6" fmla="*/ 145 w 167"/>
                <a:gd name="T7" fmla="*/ 389 h 531"/>
                <a:gd name="T8" fmla="*/ 160 w 167"/>
                <a:gd name="T9" fmla="*/ 405 h 531"/>
                <a:gd name="T10" fmla="*/ 166 w 167"/>
                <a:gd name="T11" fmla="*/ 516 h 531"/>
                <a:gd name="T12" fmla="*/ 62 w 167"/>
                <a:gd name="T13" fmla="*/ 531 h 531"/>
                <a:gd name="T14" fmla="*/ 41 w 167"/>
                <a:gd name="T15" fmla="*/ 381 h 531"/>
                <a:gd name="T16" fmla="*/ 14 w 167"/>
                <a:gd name="T17" fmla="*/ 215 h 531"/>
                <a:gd name="T18" fmla="*/ 0 w 167"/>
                <a:gd name="T19" fmla="*/ 73 h 531"/>
                <a:gd name="T20" fmla="*/ 84 w 167"/>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531">
                  <a:moveTo>
                    <a:pt x="84" y="0"/>
                  </a:moveTo>
                  <a:cubicBezTo>
                    <a:pt x="104" y="16"/>
                    <a:pt x="104" y="16"/>
                    <a:pt x="104" y="16"/>
                  </a:cubicBezTo>
                  <a:cubicBezTo>
                    <a:pt x="125" y="202"/>
                    <a:pt x="125" y="202"/>
                    <a:pt x="125" y="202"/>
                  </a:cubicBezTo>
                  <a:cubicBezTo>
                    <a:pt x="145" y="389"/>
                    <a:pt x="145" y="389"/>
                    <a:pt x="145" y="389"/>
                  </a:cubicBezTo>
                  <a:cubicBezTo>
                    <a:pt x="145" y="389"/>
                    <a:pt x="153" y="407"/>
                    <a:pt x="160" y="405"/>
                  </a:cubicBezTo>
                  <a:cubicBezTo>
                    <a:pt x="167" y="403"/>
                    <a:pt x="166" y="516"/>
                    <a:pt x="166" y="516"/>
                  </a:cubicBezTo>
                  <a:cubicBezTo>
                    <a:pt x="166" y="516"/>
                    <a:pt x="89" y="469"/>
                    <a:pt x="62" y="531"/>
                  </a:cubicBezTo>
                  <a:cubicBezTo>
                    <a:pt x="41" y="381"/>
                    <a:pt x="41" y="381"/>
                    <a:pt x="41" y="381"/>
                  </a:cubicBezTo>
                  <a:cubicBezTo>
                    <a:pt x="41" y="381"/>
                    <a:pt x="13" y="227"/>
                    <a:pt x="14" y="215"/>
                  </a:cubicBezTo>
                  <a:cubicBezTo>
                    <a:pt x="15" y="203"/>
                    <a:pt x="0" y="73"/>
                    <a:pt x="0" y="73"/>
                  </a:cubicBezTo>
                  <a:cubicBezTo>
                    <a:pt x="84" y="0"/>
                    <a:pt x="84" y="0"/>
                    <a:pt x="84" y="0"/>
                  </a:cubicBezTo>
                </a:path>
              </a:pathLst>
            </a:custGeom>
            <a:solidFill>
              <a:srgbClr val="575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0" name="íṡḷiḋè"/>
            <p:cNvSpPr/>
            <p:nvPr/>
          </p:nvSpPr>
          <p:spPr bwMode="auto">
            <a:xfrm>
              <a:off x="7507288" y="3262313"/>
              <a:ext cx="158750" cy="342900"/>
            </a:xfrm>
            <a:custGeom>
              <a:avLst/>
              <a:gdLst>
                <a:gd name="T0" fmla="*/ 36 w 111"/>
                <a:gd name="T1" fmla="*/ 0 h 242"/>
                <a:gd name="T2" fmla="*/ 21 w 111"/>
                <a:gd name="T3" fmla="*/ 18 h 242"/>
                <a:gd name="T4" fmla="*/ 11 w 111"/>
                <a:gd name="T5" fmla="*/ 114 h 242"/>
                <a:gd name="T6" fmla="*/ 59 w 111"/>
                <a:gd name="T7" fmla="*/ 235 h 242"/>
                <a:gd name="T8" fmla="*/ 111 w 111"/>
                <a:gd name="T9" fmla="*/ 56 h 242"/>
                <a:gd name="T10" fmla="*/ 36 w 111"/>
                <a:gd name="T11" fmla="*/ 0 h 242"/>
              </a:gdLst>
              <a:ahLst/>
              <a:cxnLst>
                <a:cxn ang="0">
                  <a:pos x="T0" y="T1"/>
                </a:cxn>
                <a:cxn ang="0">
                  <a:pos x="T2" y="T3"/>
                </a:cxn>
                <a:cxn ang="0">
                  <a:pos x="T4" y="T5"/>
                </a:cxn>
                <a:cxn ang="0">
                  <a:pos x="T6" y="T7"/>
                </a:cxn>
                <a:cxn ang="0">
                  <a:pos x="T8" y="T9"/>
                </a:cxn>
                <a:cxn ang="0">
                  <a:pos x="T10" y="T11"/>
                </a:cxn>
              </a:cxnLst>
              <a:rect l="0" t="0" r="r" b="b"/>
              <a:pathLst>
                <a:path w="111" h="242">
                  <a:moveTo>
                    <a:pt x="36" y="0"/>
                  </a:moveTo>
                  <a:cubicBezTo>
                    <a:pt x="21" y="18"/>
                    <a:pt x="21" y="18"/>
                    <a:pt x="21" y="18"/>
                  </a:cubicBezTo>
                  <a:cubicBezTo>
                    <a:pt x="21" y="18"/>
                    <a:pt x="23" y="95"/>
                    <a:pt x="11" y="114"/>
                  </a:cubicBezTo>
                  <a:cubicBezTo>
                    <a:pt x="0" y="132"/>
                    <a:pt x="43" y="242"/>
                    <a:pt x="59" y="235"/>
                  </a:cubicBezTo>
                  <a:cubicBezTo>
                    <a:pt x="75" y="228"/>
                    <a:pt x="111" y="58"/>
                    <a:pt x="111" y="56"/>
                  </a:cubicBezTo>
                  <a:cubicBezTo>
                    <a:pt x="111" y="54"/>
                    <a:pt x="36" y="0"/>
                    <a:pt x="36" y="0"/>
                  </a:cubicBezTo>
                </a:path>
              </a:pathLst>
            </a:custGeom>
            <a:solidFill>
              <a:srgbClr val="575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1" name="ïṣļïḍè"/>
            <p:cNvSpPr/>
            <p:nvPr/>
          </p:nvSpPr>
          <p:spPr bwMode="auto">
            <a:xfrm>
              <a:off x="7491413" y="3417888"/>
              <a:ext cx="247650" cy="233363"/>
            </a:xfrm>
            <a:custGeom>
              <a:avLst/>
              <a:gdLst>
                <a:gd name="T0" fmla="*/ 47 w 175"/>
                <a:gd name="T1" fmla="*/ 0 h 164"/>
                <a:gd name="T2" fmla="*/ 3 w 175"/>
                <a:gd name="T3" fmla="*/ 70 h 164"/>
                <a:gd name="T4" fmla="*/ 115 w 175"/>
                <a:gd name="T5" fmla="*/ 125 h 164"/>
                <a:gd name="T6" fmla="*/ 47 w 175"/>
                <a:gd name="T7" fmla="*/ 0 h 164"/>
              </a:gdLst>
              <a:ahLst/>
              <a:cxnLst>
                <a:cxn ang="0">
                  <a:pos x="T0" y="T1"/>
                </a:cxn>
                <a:cxn ang="0">
                  <a:pos x="T2" y="T3"/>
                </a:cxn>
                <a:cxn ang="0">
                  <a:pos x="T4" y="T5"/>
                </a:cxn>
                <a:cxn ang="0">
                  <a:pos x="T6" y="T7"/>
                </a:cxn>
              </a:cxnLst>
              <a:rect l="0" t="0" r="r" b="b"/>
              <a:pathLst>
                <a:path w="175" h="164">
                  <a:moveTo>
                    <a:pt x="47" y="0"/>
                  </a:moveTo>
                  <a:cubicBezTo>
                    <a:pt x="47" y="0"/>
                    <a:pt x="0" y="47"/>
                    <a:pt x="3" y="70"/>
                  </a:cubicBezTo>
                  <a:cubicBezTo>
                    <a:pt x="7" y="92"/>
                    <a:pt x="51" y="164"/>
                    <a:pt x="115" y="125"/>
                  </a:cubicBezTo>
                  <a:cubicBezTo>
                    <a:pt x="115" y="125"/>
                    <a:pt x="175" y="14"/>
                    <a:pt x="47" y="0"/>
                  </a:cubicBezTo>
                  <a:close/>
                </a:path>
              </a:pathLst>
            </a:custGeom>
            <a:solidFill>
              <a:srgbClr val="575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2" name="îṡ1íḑê"/>
            <p:cNvSpPr/>
            <p:nvPr/>
          </p:nvSpPr>
          <p:spPr bwMode="auto">
            <a:xfrm>
              <a:off x="7713663" y="5426075"/>
              <a:ext cx="115888" cy="4763"/>
            </a:xfrm>
            <a:custGeom>
              <a:avLst/>
              <a:gdLst>
                <a:gd name="T0" fmla="*/ 0 w 81"/>
                <a:gd name="T1" fmla="*/ 0 h 3"/>
                <a:gd name="T2" fmla="*/ 0 w 81"/>
                <a:gd name="T3" fmla="*/ 0 h 3"/>
                <a:gd name="T4" fmla="*/ 3 w 81"/>
                <a:gd name="T5" fmla="*/ 3 h 3"/>
                <a:gd name="T6" fmla="*/ 55 w 81"/>
                <a:gd name="T7" fmla="*/ 3 h 3"/>
                <a:gd name="T8" fmla="*/ 81 w 81"/>
                <a:gd name="T9" fmla="*/ 3 h 3"/>
                <a:gd name="T10" fmla="*/ 81 w 81"/>
                <a:gd name="T11" fmla="*/ 3 h 3"/>
                <a:gd name="T12" fmla="*/ 55 w 81"/>
                <a:gd name="T13" fmla="*/ 3 h 3"/>
                <a:gd name="T14" fmla="*/ 3 w 81"/>
                <a:gd name="T15" fmla="*/ 3 h 3"/>
                <a:gd name="T16" fmla="*/ 0 w 81"/>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3">
                  <a:moveTo>
                    <a:pt x="0" y="0"/>
                  </a:moveTo>
                  <a:cubicBezTo>
                    <a:pt x="0" y="0"/>
                    <a:pt x="0" y="0"/>
                    <a:pt x="0" y="0"/>
                  </a:cubicBezTo>
                  <a:cubicBezTo>
                    <a:pt x="1" y="1"/>
                    <a:pt x="2" y="2"/>
                    <a:pt x="3" y="3"/>
                  </a:cubicBezTo>
                  <a:cubicBezTo>
                    <a:pt x="3" y="3"/>
                    <a:pt x="32" y="3"/>
                    <a:pt x="55" y="3"/>
                  </a:cubicBezTo>
                  <a:cubicBezTo>
                    <a:pt x="67" y="3"/>
                    <a:pt x="77" y="3"/>
                    <a:pt x="81" y="3"/>
                  </a:cubicBezTo>
                  <a:cubicBezTo>
                    <a:pt x="81" y="3"/>
                    <a:pt x="81" y="3"/>
                    <a:pt x="81" y="3"/>
                  </a:cubicBezTo>
                  <a:cubicBezTo>
                    <a:pt x="77" y="3"/>
                    <a:pt x="67" y="3"/>
                    <a:pt x="55" y="3"/>
                  </a:cubicBezTo>
                  <a:cubicBezTo>
                    <a:pt x="32" y="3"/>
                    <a:pt x="3" y="3"/>
                    <a:pt x="3" y="3"/>
                  </a:cubicBezTo>
                  <a:cubicBezTo>
                    <a:pt x="2" y="2"/>
                    <a:pt x="1" y="1"/>
                    <a:pt x="0" y="0"/>
                  </a:cubicBezTo>
                </a:path>
              </a:pathLst>
            </a:custGeom>
            <a:solidFill>
              <a:srgbClr val="E5AD0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3" name="isļiḍè"/>
            <p:cNvSpPr/>
            <p:nvPr/>
          </p:nvSpPr>
          <p:spPr bwMode="auto">
            <a:xfrm>
              <a:off x="7713663" y="5416550"/>
              <a:ext cx="115888" cy="14288"/>
            </a:xfrm>
            <a:custGeom>
              <a:avLst/>
              <a:gdLst>
                <a:gd name="T0" fmla="*/ 42 w 81"/>
                <a:gd name="T1" fmla="*/ 0 h 10"/>
                <a:gd name="T2" fmla="*/ 0 w 81"/>
                <a:gd name="T3" fmla="*/ 7 h 10"/>
                <a:gd name="T4" fmla="*/ 3 w 81"/>
                <a:gd name="T5" fmla="*/ 10 h 10"/>
                <a:gd name="T6" fmla="*/ 55 w 81"/>
                <a:gd name="T7" fmla="*/ 10 h 10"/>
                <a:gd name="T8" fmla="*/ 81 w 81"/>
                <a:gd name="T9" fmla="*/ 10 h 10"/>
                <a:gd name="T10" fmla="*/ 42 w 81"/>
                <a:gd name="T11" fmla="*/ 0 h 10"/>
              </a:gdLst>
              <a:ahLst/>
              <a:cxnLst>
                <a:cxn ang="0">
                  <a:pos x="T0" y="T1"/>
                </a:cxn>
                <a:cxn ang="0">
                  <a:pos x="T2" y="T3"/>
                </a:cxn>
                <a:cxn ang="0">
                  <a:pos x="T4" y="T5"/>
                </a:cxn>
                <a:cxn ang="0">
                  <a:pos x="T6" y="T7"/>
                </a:cxn>
                <a:cxn ang="0">
                  <a:pos x="T8" y="T9"/>
                </a:cxn>
                <a:cxn ang="0">
                  <a:pos x="T10" y="T11"/>
                </a:cxn>
              </a:cxnLst>
              <a:rect l="0" t="0" r="r" b="b"/>
              <a:pathLst>
                <a:path w="81" h="10">
                  <a:moveTo>
                    <a:pt x="42" y="0"/>
                  </a:moveTo>
                  <a:cubicBezTo>
                    <a:pt x="25" y="0"/>
                    <a:pt x="10" y="4"/>
                    <a:pt x="0" y="7"/>
                  </a:cubicBezTo>
                  <a:cubicBezTo>
                    <a:pt x="1" y="8"/>
                    <a:pt x="2" y="9"/>
                    <a:pt x="3" y="10"/>
                  </a:cubicBezTo>
                  <a:cubicBezTo>
                    <a:pt x="3" y="10"/>
                    <a:pt x="32" y="10"/>
                    <a:pt x="55" y="10"/>
                  </a:cubicBezTo>
                  <a:cubicBezTo>
                    <a:pt x="67" y="10"/>
                    <a:pt x="77" y="10"/>
                    <a:pt x="81" y="10"/>
                  </a:cubicBezTo>
                  <a:cubicBezTo>
                    <a:pt x="69" y="2"/>
                    <a:pt x="55" y="0"/>
                    <a:pt x="42"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4" name="ïşļiḍe"/>
            <p:cNvSpPr/>
            <p:nvPr/>
          </p:nvSpPr>
          <p:spPr bwMode="auto">
            <a:xfrm>
              <a:off x="7985125" y="5426075"/>
              <a:ext cx="112713" cy="4763"/>
            </a:xfrm>
            <a:custGeom>
              <a:avLst/>
              <a:gdLst>
                <a:gd name="T0" fmla="*/ 0 w 80"/>
                <a:gd name="T1" fmla="*/ 0 h 3"/>
                <a:gd name="T2" fmla="*/ 0 w 80"/>
                <a:gd name="T3" fmla="*/ 0 h 3"/>
                <a:gd name="T4" fmla="*/ 2 w 80"/>
                <a:gd name="T5" fmla="*/ 3 h 3"/>
                <a:gd name="T6" fmla="*/ 55 w 80"/>
                <a:gd name="T7" fmla="*/ 3 h 3"/>
                <a:gd name="T8" fmla="*/ 80 w 80"/>
                <a:gd name="T9" fmla="*/ 3 h 3"/>
                <a:gd name="T10" fmla="*/ 80 w 80"/>
                <a:gd name="T11" fmla="*/ 3 h 3"/>
                <a:gd name="T12" fmla="*/ 55 w 80"/>
                <a:gd name="T13" fmla="*/ 3 h 3"/>
                <a:gd name="T14" fmla="*/ 2 w 80"/>
                <a:gd name="T15" fmla="*/ 3 h 3"/>
                <a:gd name="T16" fmla="*/ 0 w 80"/>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3">
                  <a:moveTo>
                    <a:pt x="0" y="0"/>
                  </a:moveTo>
                  <a:cubicBezTo>
                    <a:pt x="0" y="0"/>
                    <a:pt x="0" y="0"/>
                    <a:pt x="0" y="0"/>
                  </a:cubicBezTo>
                  <a:cubicBezTo>
                    <a:pt x="0" y="1"/>
                    <a:pt x="1" y="2"/>
                    <a:pt x="2" y="3"/>
                  </a:cubicBezTo>
                  <a:cubicBezTo>
                    <a:pt x="2" y="3"/>
                    <a:pt x="32" y="3"/>
                    <a:pt x="55" y="3"/>
                  </a:cubicBezTo>
                  <a:cubicBezTo>
                    <a:pt x="66" y="3"/>
                    <a:pt x="76" y="3"/>
                    <a:pt x="80" y="3"/>
                  </a:cubicBezTo>
                  <a:cubicBezTo>
                    <a:pt x="80" y="3"/>
                    <a:pt x="80" y="3"/>
                    <a:pt x="80" y="3"/>
                  </a:cubicBezTo>
                  <a:cubicBezTo>
                    <a:pt x="76" y="3"/>
                    <a:pt x="66" y="3"/>
                    <a:pt x="55" y="3"/>
                  </a:cubicBezTo>
                  <a:cubicBezTo>
                    <a:pt x="32" y="3"/>
                    <a:pt x="2" y="3"/>
                    <a:pt x="2" y="3"/>
                  </a:cubicBezTo>
                  <a:cubicBezTo>
                    <a:pt x="1" y="2"/>
                    <a:pt x="0" y="1"/>
                    <a:pt x="0" y="0"/>
                  </a:cubicBezTo>
                </a:path>
              </a:pathLst>
            </a:custGeom>
            <a:solidFill>
              <a:srgbClr val="E5AD0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5" name="iṣlîḍe"/>
            <p:cNvSpPr/>
            <p:nvPr/>
          </p:nvSpPr>
          <p:spPr bwMode="auto">
            <a:xfrm>
              <a:off x="7985125" y="5416550"/>
              <a:ext cx="112713" cy="14288"/>
            </a:xfrm>
            <a:custGeom>
              <a:avLst/>
              <a:gdLst>
                <a:gd name="T0" fmla="*/ 41 w 80"/>
                <a:gd name="T1" fmla="*/ 0 h 10"/>
                <a:gd name="T2" fmla="*/ 0 w 80"/>
                <a:gd name="T3" fmla="*/ 7 h 10"/>
                <a:gd name="T4" fmla="*/ 2 w 80"/>
                <a:gd name="T5" fmla="*/ 10 h 10"/>
                <a:gd name="T6" fmla="*/ 55 w 80"/>
                <a:gd name="T7" fmla="*/ 10 h 10"/>
                <a:gd name="T8" fmla="*/ 80 w 80"/>
                <a:gd name="T9" fmla="*/ 10 h 10"/>
                <a:gd name="T10" fmla="*/ 41 w 80"/>
                <a:gd name="T11" fmla="*/ 0 h 10"/>
              </a:gdLst>
              <a:ahLst/>
              <a:cxnLst>
                <a:cxn ang="0">
                  <a:pos x="T0" y="T1"/>
                </a:cxn>
                <a:cxn ang="0">
                  <a:pos x="T2" y="T3"/>
                </a:cxn>
                <a:cxn ang="0">
                  <a:pos x="T4" y="T5"/>
                </a:cxn>
                <a:cxn ang="0">
                  <a:pos x="T6" y="T7"/>
                </a:cxn>
                <a:cxn ang="0">
                  <a:pos x="T8" y="T9"/>
                </a:cxn>
                <a:cxn ang="0">
                  <a:pos x="T10" y="T11"/>
                </a:cxn>
              </a:cxnLst>
              <a:rect l="0" t="0" r="r" b="b"/>
              <a:pathLst>
                <a:path w="80" h="10">
                  <a:moveTo>
                    <a:pt x="41" y="0"/>
                  </a:moveTo>
                  <a:cubicBezTo>
                    <a:pt x="24" y="0"/>
                    <a:pt x="9" y="4"/>
                    <a:pt x="0" y="7"/>
                  </a:cubicBezTo>
                  <a:cubicBezTo>
                    <a:pt x="0" y="8"/>
                    <a:pt x="1" y="9"/>
                    <a:pt x="2" y="10"/>
                  </a:cubicBezTo>
                  <a:cubicBezTo>
                    <a:pt x="2" y="10"/>
                    <a:pt x="32" y="10"/>
                    <a:pt x="55" y="10"/>
                  </a:cubicBezTo>
                  <a:cubicBezTo>
                    <a:pt x="66" y="10"/>
                    <a:pt x="76" y="10"/>
                    <a:pt x="80" y="10"/>
                  </a:cubicBezTo>
                  <a:cubicBezTo>
                    <a:pt x="68" y="2"/>
                    <a:pt x="54" y="0"/>
                    <a:pt x="41"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6" name="iṣľíḋe"/>
            <p:cNvSpPr/>
            <p:nvPr/>
          </p:nvSpPr>
          <p:spPr bwMode="auto">
            <a:xfrm>
              <a:off x="7615238" y="3765550"/>
              <a:ext cx="120650" cy="585788"/>
            </a:xfrm>
            <a:custGeom>
              <a:avLst/>
              <a:gdLst>
                <a:gd name="T0" fmla="*/ 85 w 85"/>
                <a:gd name="T1" fmla="*/ 0 h 412"/>
                <a:gd name="T2" fmla="*/ 4 w 85"/>
                <a:gd name="T3" fmla="*/ 412 h 412"/>
                <a:gd name="T4" fmla="*/ 38 w 85"/>
                <a:gd name="T5" fmla="*/ 403 h 412"/>
                <a:gd name="T6" fmla="*/ 80 w 85"/>
                <a:gd name="T7" fmla="*/ 378 h 412"/>
                <a:gd name="T8" fmla="*/ 85 w 85"/>
                <a:gd name="T9" fmla="*/ 0 h 412"/>
              </a:gdLst>
              <a:ahLst/>
              <a:cxnLst>
                <a:cxn ang="0">
                  <a:pos x="T0" y="T1"/>
                </a:cxn>
                <a:cxn ang="0">
                  <a:pos x="T2" y="T3"/>
                </a:cxn>
                <a:cxn ang="0">
                  <a:pos x="T4" y="T5"/>
                </a:cxn>
                <a:cxn ang="0">
                  <a:pos x="T6" y="T7"/>
                </a:cxn>
                <a:cxn ang="0">
                  <a:pos x="T8" y="T9"/>
                </a:cxn>
              </a:cxnLst>
              <a:rect l="0" t="0" r="r" b="b"/>
              <a:pathLst>
                <a:path w="85" h="412">
                  <a:moveTo>
                    <a:pt x="85" y="0"/>
                  </a:moveTo>
                  <a:cubicBezTo>
                    <a:pt x="59" y="118"/>
                    <a:pt x="0" y="386"/>
                    <a:pt x="4" y="412"/>
                  </a:cubicBezTo>
                  <a:cubicBezTo>
                    <a:pt x="16" y="411"/>
                    <a:pt x="27" y="408"/>
                    <a:pt x="38" y="403"/>
                  </a:cubicBezTo>
                  <a:cubicBezTo>
                    <a:pt x="50" y="395"/>
                    <a:pt x="65" y="387"/>
                    <a:pt x="80" y="378"/>
                  </a:cubicBezTo>
                  <a:cubicBezTo>
                    <a:pt x="78" y="292"/>
                    <a:pt x="75" y="97"/>
                    <a:pt x="85"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7" name="ïśľîḓê"/>
            <p:cNvSpPr/>
            <p:nvPr/>
          </p:nvSpPr>
          <p:spPr bwMode="auto">
            <a:xfrm>
              <a:off x="7735888" y="3686175"/>
              <a:ext cx="17463" cy="79375"/>
            </a:xfrm>
            <a:custGeom>
              <a:avLst/>
              <a:gdLst>
                <a:gd name="T0" fmla="*/ 13 w 13"/>
                <a:gd name="T1" fmla="*/ 0 h 56"/>
                <a:gd name="T2" fmla="*/ 0 w 13"/>
                <a:gd name="T3" fmla="*/ 56 h 56"/>
                <a:gd name="T4" fmla="*/ 13 w 13"/>
                <a:gd name="T5" fmla="*/ 0 h 56"/>
              </a:gdLst>
              <a:ahLst/>
              <a:cxnLst>
                <a:cxn ang="0">
                  <a:pos x="T0" y="T1"/>
                </a:cxn>
                <a:cxn ang="0">
                  <a:pos x="T2" y="T3"/>
                </a:cxn>
                <a:cxn ang="0">
                  <a:pos x="T4" y="T5"/>
                </a:cxn>
              </a:cxnLst>
              <a:rect l="0" t="0" r="r" b="b"/>
              <a:pathLst>
                <a:path w="13" h="56">
                  <a:moveTo>
                    <a:pt x="13" y="0"/>
                  </a:moveTo>
                  <a:cubicBezTo>
                    <a:pt x="7" y="7"/>
                    <a:pt x="3" y="28"/>
                    <a:pt x="0" y="56"/>
                  </a:cubicBezTo>
                  <a:cubicBezTo>
                    <a:pt x="8" y="23"/>
                    <a:pt x="12" y="2"/>
                    <a:pt x="13"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8" name="îŝļîḑé"/>
            <p:cNvSpPr/>
            <p:nvPr/>
          </p:nvSpPr>
          <p:spPr bwMode="auto">
            <a:xfrm>
              <a:off x="7847013" y="4217988"/>
              <a:ext cx="25400" cy="14288"/>
            </a:xfrm>
            <a:custGeom>
              <a:avLst/>
              <a:gdLst>
                <a:gd name="T0" fmla="*/ 16 w 18"/>
                <a:gd name="T1" fmla="*/ 0 h 10"/>
                <a:gd name="T2" fmla="*/ 0 w 18"/>
                <a:gd name="T3" fmla="*/ 10 h 10"/>
                <a:gd name="T4" fmla="*/ 18 w 18"/>
                <a:gd name="T5" fmla="*/ 1 h 10"/>
                <a:gd name="T6" fmla="*/ 16 w 18"/>
                <a:gd name="T7" fmla="*/ 0 h 10"/>
              </a:gdLst>
              <a:ahLst/>
              <a:cxnLst>
                <a:cxn ang="0">
                  <a:pos x="T0" y="T1"/>
                </a:cxn>
                <a:cxn ang="0">
                  <a:pos x="T2" y="T3"/>
                </a:cxn>
                <a:cxn ang="0">
                  <a:pos x="T4" y="T5"/>
                </a:cxn>
                <a:cxn ang="0">
                  <a:pos x="T6" y="T7"/>
                </a:cxn>
              </a:cxnLst>
              <a:rect l="0" t="0" r="r" b="b"/>
              <a:pathLst>
                <a:path w="18" h="10">
                  <a:moveTo>
                    <a:pt x="16" y="0"/>
                  </a:moveTo>
                  <a:cubicBezTo>
                    <a:pt x="16" y="0"/>
                    <a:pt x="10" y="4"/>
                    <a:pt x="0" y="10"/>
                  </a:cubicBezTo>
                  <a:cubicBezTo>
                    <a:pt x="6" y="7"/>
                    <a:pt x="12" y="4"/>
                    <a:pt x="18" y="1"/>
                  </a:cubicBezTo>
                  <a:cubicBezTo>
                    <a:pt x="17" y="1"/>
                    <a:pt x="16" y="0"/>
                    <a:pt x="16" y="0"/>
                  </a:cubicBezTo>
                </a:path>
              </a:pathLst>
            </a:custGeom>
            <a:solidFill>
              <a:srgbClr val="4649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9" name="íṡḻíḋè"/>
            <p:cNvSpPr/>
            <p:nvPr/>
          </p:nvSpPr>
          <p:spPr bwMode="auto">
            <a:xfrm>
              <a:off x="7826375" y="3671888"/>
              <a:ext cx="228600" cy="568325"/>
            </a:xfrm>
            <a:custGeom>
              <a:avLst/>
              <a:gdLst>
                <a:gd name="T0" fmla="*/ 0 w 160"/>
                <a:gd name="T1" fmla="*/ 400 h 400"/>
                <a:gd name="T2" fmla="*/ 0 w 160"/>
                <a:gd name="T3" fmla="*/ 400 h 400"/>
                <a:gd name="T4" fmla="*/ 0 w 160"/>
                <a:gd name="T5" fmla="*/ 400 h 400"/>
                <a:gd name="T6" fmla="*/ 3 w 160"/>
                <a:gd name="T7" fmla="*/ 399 h 400"/>
                <a:gd name="T8" fmla="*/ 0 w 160"/>
                <a:gd name="T9" fmla="*/ 400 h 400"/>
                <a:gd name="T10" fmla="*/ 3 w 160"/>
                <a:gd name="T11" fmla="*/ 399 h 400"/>
                <a:gd name="T12" fmla="*/ 111 w 160"/>
                <a:gd name="T13" fmla="*/ 0 h 400"/>
                <a:gd name="T14" fmla="*/ 3 w 160"/>
                <a:gd name="T15" fmla="*/ 399 h 400"/>
                <a:gd name="T16" fmla="*/ 14 w 160"/>
                <a:gd name="T17" fmla="*/ 395 h 400"/>
                <a:gd name="T18" fmla="*/ 30 w 160"/>
                <a:gd name="T19" fmla="*/ 385 h 400"/>
                <a:gd name="T20" fmla="*/ 32 w 160"/>
                <a:gd name="T21" fmla="*/ 386 h 400"/>
                <a:gd name="T22" fmla="*/ 111 w 160"/>
                <a:gd name="T2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400">
                  <a:moveTo>
                    <a:pt x="0" y="400"/>
                  </a:moveTo>
                  <a:cubicBezTo>
                    <a:pt x="0" y="400"/>
                    <a:pt x="0" y="400"/>
                    <a:pt x="0" y="400"/>
                  </a:cubicBezTo>
                  <a:cubicBezTo>
                    <a:pt x="0" y="400"/>
                    <a:pt x="0" y="400"/>
                    <a:pt x="0" y="400"/>
                  </a:cubicBezTo>
                  <a:moveTo>
                    <a:pt x="3" y="399"/>
                  </a:moveTo>
                  <a:cubicBezTo>
                    <a:pt x="2" y="399"/>
                    <a:pt x="1" y="399"/>
                    <a:pt x="0" y="400"/>
                  </a:cubicBezTo>
                  <a:cubicBezTo>
                    <a:pt x="0" y="399"/>
                    <a:pt x="1" y="399"/>
                    <a:pt x="3" y="399"/>
                  </a:cubicBezTo>
                  <a:moveTo>
                    <a:pt x="111" y="0"/>
                  </a:moveTo>
                  <a:cubicBezTo>
                    <a:pt x="116" y="347"/>
                    <a:pt x="20" y="393"/>
                    <a:pt x="3" y="399"/>
                  </a:cubicBezTo>
                  <a:cubicBezTo>
                    <a:pt x="7" y="398"/>
                    <a:pt x="11" y="396"/>
                    <a:pt x="14" y="395"/>
                  </a:cubicBezTo>
                  <a:cubicBezTo>
                    <a:pt x="24" y="389"/>
                    <a:pt x="30" y="385"/>
                    <a:pt x="30" y="385"/>
                  </a:cubicBezTo>
                  <a:cubicBezTo>
                    <a:pt x="30" y="385"/>
                    <a:pt x="31" y="386"/>
                    <a:pt x="32" y="386"/>
                  </a:cubicBezTo>
                  <a:cubicBezTo>
                    <a:pt x="160" y="308"/>
                    <a:pt x="111" y="0"/>
                    <a:pt x="111"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0" name="îŝlíḑê"/>
            <p:cNvSpPr/>
            <p:nvPr/>
          </p:nvSpPr>
          <p:spPr bwMode="auto">
            <a:xfrm>
              <a:off x="7997825" y="3665538"/>
              <a:ext cx="106363" cy="692150"/>
            </a:xfrm>
            <a:custGeom>
              <a:avLst/>
              <a:gdLst>
                <a:gd name="T0" fmla="*/ 0 w 75"/>
                <a:gd name="T1" fmla="*/ 0 h 488"/>
                <a:gd name="T2" fmla="*/ 45 w 75"/>
                <a:gd name="T3" fmla="*/ 487 h 488"/>
                <a:gd name="T4" fmla="*/ 67 w 75"/>
                <a:gd name="T5" fmla="*/ 488 h 488"/>
                <a:gd name="T6" fmla="*/ 75 w 75"/>
                <a:gd name="T7" fmla="*/ 488 h 488"/>
                <a:gd name="T8" fmla="*/ 0 w 75"/>
                <a:gd name="T9" fmla="*/ 0 h 488"/>
              </a:gdLst>
              <a:ahLst/>
              <a:cxnLst>
                <a:cxn ang="0">
                  <a:pos x="T0" y="T1"/>
                </a:cxn>
                <a:cxn ang="0">
                  <a:pos x="T2" y="T3"/>
                </a:cxn>
                <a:cxn ang="0">
                  <a:pos x="T4" y="T5"/>
                </a:cxn>
                <a:cxn ang="0">
                  <a:pos x="T6" y="T7"/>
                </a:cxn>
                <a:cxn ang="0">
                  <a:pos x="T8" y="T9"/>
                </a:cxn>
              </a:cxnLst>
              <a:rect l="0" t="0" r="r" b="b"/>
              <a:pathLst>
                <a:path w="75" h="488">
                  <a:moveTo>
                    <a:pt x="0" y="0"/>
                  </a:moveTo>
                  <a:cubicBezTo>
                    <a:pt x="45" y="487"/>
                    <a:pt x="45" y="487"/>
                    <a:pt x="45" y="487"/>
                  </a:cubicBezTo>
                  <a:cubicBezTo>
                    <a:pt x="53" y="488"/>
                    <a:pt x="60" y="488"/>
                    <a:pt x="67" y="488"/>
                  </a:cubicBezTo>
                  <a:cubicBezTo>
                    <a:pt x="70" y="488"/>
                    <a:pt x="72" y="488"/>
                    <a:pt x="75" y="488"/>
                  </a:cubicBezTo>
                  <a:cubicBezTo>
                    <a:pt x="64" y="365"/>
                    <a:pt x="29" y="19"/>
                    <a:pt x="0"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1" name="isḻïdê"/>
            <p:cNvSpPr/>
            <p:nvPr/>
          </p:nvSpPr>
          <p:spPr bwMode="auto">
            <a:xfrm>
              <a:off x="7785100" y="2816225"/>
              <a:ext cx="325438" cy="161925"/>
            </a:xfrm>
            <a:custGeom>
              <a:avLst/>
              <a:gdLst>
                <a:gd name="T0" fmla="*/ 229 w 229"/>
                <a:gd name="T1" fmla="*/ 64 h 113"/>
                <a:gd name="T2" fmla="*/ 228 w 229"/>
                <a:gd name="T3" fmla="*/ 72 h 113"/>
                <a:gd name="T4" fmla="*/ 220 w 229"/>
                <a:gd name="T5" fmla="*/ 94 h 113"/>
                <a:gd name="T6" fmla="*/ 209 w 229"/>
                <a:gd name="T7" fmla="*/ 106 h 113"/>
                <a:gd name="T8" fmla="*/ 195 w 229"/>
                <a:gd name="T9" fmla="*/ 109 h 113"/>
                <a:gd name="T10" fmla="*/ 193 w 229"/>
                <a:gd name="T11" fmla="*/ 109 h 113"/>
                <a:gd name="T12" fmla="*/ 192 w 229"/>
                <a:gd name="T13" fmla="*/ 109 h 113"/>
                <a:gd name="T14" fmla="*/ 177 w 229"/>
                <a:gd name="T15" fmla="*/ 105 h 113"/>
                <a:gd name="T16" fmla="*/ 176 w 229"/>
                <a:gd name="T17" fmla="*/ 105 h 113"/>
                <a:gd name="T18" fmla="*/ 174 w 229"/>
                <a:gd name="T19" fmla="*/ 108 h 113"/>
                <a:gd name="T20" fmla="*/ 177 w 229"/>
                <a:gd name="T21" fmla="*/ 109 h 113"/>
                <a:gd name="T22" fmla="*/ 192 w 229"/>
                <a:gd name="T23" fmla="*/ 113 h 113"/>
                <a:gd name="T24" fmla="*/ 193 w 229"/>
                <a:gd name="T25" fmla="*/ 113 h 113"/>
                <a:gd name="T26" fmla="*/ 195 w 229"/>
                <a:gd name="T27" fmla="*/ 113 h 113"/>
                <a:gd name="T28" fmla="*/ 209 w 229"/>
                <a:gd name="T29" fmla="*/ 110 h 113"/>
                <a:gd name="T30" fmla="*/ 220 w 229"/>
                <a:gd name="T31" fmla="*/ 98 h 113"/>
                <a:gd name="T32" fmla="*/ 229 w 229"/>
                <a:gd name="T33" fmla="*/ 64 h 113"/>
                <a:gd name="T34" fmla="*/ 18 w 229"/>
                <a:gd name="T35" fmla="*/ 0 h 113"/>
                <a:gd name="T36" fmla="*/ 4 w 229"/>
                <a:gd name="T37" fmla="*/ 1 h 113"/>
                <a:gd name="T38" fmla="*/ 0 w 229"/>
                <a:gd name="T39" fmla="*/ 6 h 113"/>
                <a:gd name="T40" fmla="*/ 15 w 229"/>
                <a:gd name="T41" fmla="*/ 4 h 113"/>
                <a:gd name="T42" fmla="*/ 18 w 229"/>
                <a:gd name="T4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113">
                  <a:moveTo>
                    <a:pt x="229" y="64"/>
                  </a:moveTo>
                  <a:cubicBezTo>
                    <a:pt x="229" y="67"/>
                    <a:pt x="228" y="70"/>
                    <a:pt x="228" y="72"/>
                  </a:cubicBezTo>
                  <a:cubicBezTo>
                    <a:pt x="227" y="80"/>
                    <a:pt x="224" y="88"/>
                    <a:pt x="220" y="94"/>
                  </a:cubicBezTo>
                  <a:cubicBezTo>
                    <a:pt x="218" y="99"/>
                    <a:pt x="214" y="103"/>
                    <a:pt x="209" y="106"/>
                  </a:cubicBezTo>
                  <a:cubicBezTo>
                    <a:pt x="204" y="108"/>
                    <a:pt x="200" y="109"/>
                    <a:pt x="195" y="109"/>
                  </a:cubicBezTo>
                  <a:cubicBezTo>
                    <a:pt x="194" y="109"/>
                    <a:pt x="193" y="109"/>
                    <a:pt x="193" y="109"/>
                  </a:cubicBezTo>
                  <a:cubicBezTo>
                    <a:pt x="193" y="109"/>
                    <a:pt x="193" y="109"/>
                    <a:pt x="192" y="109"/>
                  </a:cubicBezTo>
                  <a:cubicBezTo>
                    <a:pt x="187" y="109"/>
                    <a:pt x="182" y="108"/>
                    <a:pt x="177" y="105"/>
                  </a:cubicBezTo>
                  <a:cubicBezTo>
                    <a:pt x="177" y="105"/>
                    <a:pt x="176" y="105"/>
                    <a:pt x="176" y="105"/>
                  </a:cubicBezTo>
                  <a:cubicBezTo>
                    <a:pt x="175" y="106"/>
                    <a:pt x="175" y="107"/>
                    <a:pt x="174" y="108"/>
                  </a:cubicBezTo>
                  <a:cubicBezTo>
                    <a:pt x="175" y="108"/>
                    <a:pt x="176" y="109"/>
                    <a:pt x="177" y="109"/>
                  </a:cubicBezTo>
                  <a:cubicBezTo>
                    <a:pt x="182" y="112"/>
                    <a:pt x="187" y="113"/>
                    <a:pt x="192" y="113"/>
                  </a:cubicBezTo>
                  <a:cubicBezTo>
                    <a:pt x="193" y="113"/>
                    <a:pt x="193" y="113"/>
                    <a:pt x="193" y="113"/>
                  </a:cubicBezTo>
                  <a:cubicBezTo>
                    <a:pt x="193" y="113"/>
                    <a:pt x="194" y="113"/>
                    <a:pt x="195" y="113"/>
                  </a:cubicBezTo>
                  <a:cubicBezTo>
                    <a:pt x="200" y="113"/>
                    <a:pt x="204" y="112"/>
                    <a:pt x="209" y="110"/>
                  </a:cubicBezTo>
                  <a:cubicBezTo>
                    <a:pt x="214" y="107"/>
                    <a:pt x="218" y="103"/>
                    <a:pt x="220" y="98"/>
                  </a:cubicBezTo>
                  <a:cubicBezTo>
                    <a:pt x="227" y="88"/>
                    <a:pt x="229" y="76"/>
                    <a:pt x="229" y="64"/>
                  </a:cubicBezTo>
                  <a:moveTo>
                    <a:pt x="18" y="0"/>
                  </a:moveTo>
                  <a:cubicBezTo>
                    <a:pt x="13" y="0"/>
                    <a:pt x="9" y="1"/>
                    <a:pt x="4" y="1"/>
                  </a:cubicBezTo>
                  <a:cubicBezTo>
                    <a:pt x="3" y="3"/>
                    <a:pt x="1" y="4"/>
                    <a:pt x="0" y="6"/>
                  </a:cubicBezTo>
                  <a:cubicBezTo>
                    <a:pt x="5" y="5"/>
                    <a:pt x="10" y="5"/>
                    <a:pt x="15" y="4"/>
                  </a:cubicBezTo>
                  <a:cubicBezTo>
                    <a:pt x="16" y="3"/>
                    <a:pt x="17" y="2"/>
                    <a:pt x="18"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2" name="íṣḻíde"/>
            <p:cNvSpPr/>
            <p:nvPr/>
          </p:nvSpPr>
          <p:spPr bwMode="auto">
            <a:xfrm>
              <a:off x="8029575" y="2965450"/>
              <a:ext cx="6350" cy="4763"/>
            </a:xfrm>
            <a:custGeom>
              <a:avLst/>
              <a:gdLst>
                <a:gd name="T0" fmla="*/ 2 w 4"/>
                <a:gd name="T1" fmla="*/ 0 h 4"/>
                <a:gd name="T2" fmla="*/ 0 w 4"/>
                <a:gd name="T3" fmla="*/ 2 h 4"/>
                <a:gd name="T4" fmla="*/ 2 w 4"/>
                <a:gd name="T5" fmla="*/ 4 h 4"/>
                <a:gd name="T6" fmla="*/ 4 w 4"/>
                <a:gd name="T7" fmla="*/ 1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1"/>
                    <a:pt x="1" y="2"/>
                    <a:pt x="0" y="2"/>
                  </a:cubicBezTo>
                  <a:cubicBezTo>
                    <a:pt x="1" y="3"/>
                    <a:pt x="1" y="3"/>
                    <a:pt x="2" y="4"/>
                  </a:cubicBezTo>
                  <a:cubicBezTo>
                    <a:pt x="3" y="3"/>
                    <a:pt x="3" y="2"/>
                    <a:pt x="4" y="1"/>
                  </a:cubicBezTo>
                  <a:cubicBezTo>
                    <a:pt x="3" y="0"/>
                    <a:pt x="2" y="0"/>
                    <a:pt x="2" y="0"/>
                  </a:cubicBezTo>
                </a:path>
              </a:pathLst>
            </a:custGeom>
            <a:solidFill>
              <a:srgbClr val="33314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3" name="ïś1ïḍê"/>
            <p:cNvSpPr/>
            <p:nvPr/>
          </p:nvSpPr>
          <p:spPr bwMode="auto">
            <a:xfrm>
              <a:off x="7807325" y="2816225"/>
              <a:ext cx="225425" cy="150813"/>
            </a:xfrm>
            <a:custGeom>
              <a:avLst/>
              <a:gdLst>
                <a:gd name="T0" fmla="*/ 8 w 159"/>
                <a:gd name="T1" fmla="*/ 0 h 106"/>
                <a:gd name="T2" fmla="*/ 6 w 159"/>
                <a:gd name="T3" fmla="*/ 0 h 106"/>
                <a:gd name="T4" fmla="*/ 3 w 159"/>
                <a:gd name="T5" fmla="*/ 0 h 106"/>
                <a:gd name="T6" fmla="*/ 0 w 159"/>
                <a:gd name="T7" fmla="*/ 4 h 106"/>
                <a:gd name="T8" fmla="*/ 6 w 159"/>
                <a:gd name="T9" fmla="*/ 4 h 106"/>
                <a:gd name="T10" fmla="*/ 8 w 159"/>
                <a:gd name="T11" fmla="*/ 4 h 106"/>
                <a:gd name="T12" fmla="*/ 15 w 159"/>
                <a:gd name="T13" fmla="*/ 5 h 106"/>
                <a:gd name="T14" fmla="*/ 26 w 159"/>
                <a:gd name="T15" fmla="*/ 14 h 106"/>
                <a:gd name="T16" fmla="*/ 52 w 159"/>
                <a:gd name="T17" fmla="*/ 23 h 106"/>
                <a:gd name="T18" fmla="*/ 64 w 159"/>
                <a:gd name="T19" fmla="*/ 21 h 106"/>
                <a:gd name="T20" fmla="*/ 79 w 159"/>
                <a:gd name="T21" fmla="*/ 17 h 106"/>
                <a:gd name="T22" fmla="*/ 97 w 159"/>
                <a:gd name="T23" fmla="*/ 29 h 106"/>
                <a:gd name="T24" fmla="*/ 106 w 159"/>
                <a:gd name="T25" fmla="*/ 50 h 106"/>
                <a:gd name="T26" fmla="*/ 123 w 159"/>
                <a:gd name="T27" fmla="*/ 65 h 106"/>
                <a:gd name="T28" fmla="*/ 133 w 159"/>
                <a:gd name="T29" fmla="*/ 67 h 106"/>
                <a:gd name="T30" fmla="*/ 138 w 159"/>
                <a:gd name="T31" fmla="*/ 73 h 106"/>
                <a:gd name="T32" fmla="*/ 157 w 159"/>
                <a:gd name="T33" fmla="*/ 106 h 106"/>
                <a:gd name="T34" fmla="*/ 159 w 159"/>
                <a:gd name="T35" fmla="*/ 104 h 106"/>
                <a:gd name="T36" fmla="*/ 138 w 159"/>
                <a:gd name="T37" fmla="*/ 69 h 106"/>
                <a:gd name="T38" fmla="*/ 133 w 159"/>
                <a:gd name="T39" fmla="*/ 63 h 106"/>
                <a:gd name="T40" fmla="*/ 123 w 159"/>
                <a:gd name="T41" fmla="*/ 61 h 106"/>
                <a:gd name="T42" fmla="*/ 106 w 159"/>
                <a:gd name="T43" fmla="*/ 46 h 106"/>
                <a:gd name="T44" fmla="*/ 97 w 159"/>
                <a:gd name="T45" fmla="*/ 25 h 106"/>
                <a:gd name="T46" fmla="*/ 79 w 159"/>
                <a:gd name="T47" fmla="*/ 13 h 106"/>
                <a:gd name="T48" fmla="*/ 71 w 159"/>
                <a:gd name="T49" fmla="*/ 14 h 106"/>
                <a:gd name="T50" fmla="*/ 64 w 159"/>
                <a:gd name="T51" fmla="*/ 17 h 106"/>
                <a:gd name="T52" fmla="*/ 52 w 159"/>
                <a:gd name="T53" fmla="*/ 19 h 106"/>
                <a:gd name="T54" fmla="*/ 39 w 159"/>
                <a:gd name="T55" fmla="*/ 17 h 106"/>
                <a:gd name="T56" fmla="*/ 26 w 159"/>
                <a:gd name="T57" fmla="*/ 10 h 106"/>
                <a:gd name="T58" fmla="*/ 15 w 159"/>
                <a:gd name="T59" fmla="*/ 1 h 106"/>
                <a:gd name="T60" fmla="*/ 8 w 159"/>
                <a:gd name="T6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9" h="106">
                  <a:moveTo>
                    <a:pt x="8" y="0"/>
                  </a:moveTo>
                  <a:cubicBezTo>
                    <a:pt x="7" y="0"/>
                    <a:pt x="7" y="0"/>
                    <a:pt x="6" y="0"/>
                  </a:cubicBezTo>
                  <a:cubicBezTo>
                    <a:pt x="5" y="0"/>
                    <a:pt x="4" y="0"/>
                    <a:pt x="3" y="0"/>
                  </a:cubicBezTo>
                  <a:cubicBezTo>
                    <a:pt x="2" y="2"/>
                    <a:pt x="1" y="3"/>
                    <a:pt x="0" y="4"/>
                  </a:cubicBezTo>
                  <a:cubicBezTo>
                    <a:pt x="2" y="4"/>
                    <a:pt x="4" y="4"/>
                    <a:pt x="6" y="4"/>
                  </a:cubicBezTo>
                  <a:cubicBezTo>
                    <a:pt x="7" y="4"/>
                    <a:pt x="7" y="4"/>
                    <a:pt x="8" y="4"/>
                  </a:cubicBezTo>
                  <a:cubicBezTo>
                    <a:pt x="10" y="4"/>
                    <a:pt x="13" y="4"/>
                    <a:pt x="15" y="5"/>
                  </a:cubicBezTo>
                  <a:cubicBezTo>
                    <a:pt x="19" y="7"/>
                    <a:pt x="23" y="10"/>
                    <a:pt x="26" y="14"/>
                  </a:cubicBezTo>
                  <a:cubicBezTo>
                    <a:pt x="34" y="20"/>
                    <a:pt x="43" y="23"/>
                    <a:pt x="52" y="23"/>
                  </a:cubicBezTo>
                  <a:cubicBezTo>
                    <a:pt x="56" y="23"/>
                    <a:pt x="60" y="22"/>
                    <a:pt x="64" y="21"/>
                  </a:cubicBezTo>
                  <a:cubicBezTo>
                    <a:pt x="69" y="19"/>
                    <a:pt x="74" y="18"/>
                    <a:pt x="79" y="17"/>
                  </a:cubicBezTo>
                  <a:cubicBezTo>
                    <a:pt x="86" y="17"/>
                    <a:pt x="93" y="23"/>
                    <a:pt x="97" y="29"/>
                  </a:cubicBezTo>
                  <a:cubicBezTo>
                    <a:pt x="101" y="35"/>
                    <a:pt x="103" y="43"/>
                    <a:pt x="106" y="50"/>
                  </a:cubicBezTo>
                  <a:cubicBezTo>
                    <a:pt x="110" y="57"/>
                    <a:pt x="115" y="63"/>
                    <a:pt x="123" y="65"/>
                  </a:cubicBezTo>
                  <a:cubicBezTo>
                    <a:pt x="126" y="65"/>
                    <a:pt x="130" y="66"/>
                    <a:pt x="133" y="67"/>
                  </a:cubicBezTo>
                  <a:cubicBezTo>
                    <a:pt x="135" y="69"/>
                    <a:pt x="137" y="71"/>
                    <a:pt x="138" y="73"/>
                  </a:cubicBezTo>
                  <a:cubicBezTo>
                    <a:pt x="143" y="85"/>
                    <a:pt x="147" y="99"/>
                    <a:pt x="157" y="106"/>
                  </a:cubicBezTo>
                  <a:cubicBezTo>
                    <a:pt x="158" y="106"/>
                    <a:pt x="158" y="105"/>
                    <a:pt x="159" y="104"/>
                  </a:cubicBezTo>
                  <a:cubicBezTo>
                    <a:pt x="148" y="96"/>
                    <a:pt x="143" y="82"/>
                    <a:pt x="138" y="69"/>
                  </a:cubicBezTo>
                  <a:cubicBezTo>
                    <a:pt x="137" y="67"/>
                    <a:pt x="135" y="65"/>
                    <a:pt x="133" y="63"/>
                  </a:cubicBezTo>
                  <a:cubicBezTo>
                    <a:pt x="130" y="62"/>
                    <a:pt x="126" y="61"/>
                    <a:pt x="123" y="61"/>
                  </a:cubicBezTo>
                  <a:cubicBezTo>
                    <a:pt x="115" y="59"/>
                    <a:pt x="110" y="53"/>
                    <a:pt x="106" y="46"/>
                  </a:cubicBezTo>
                  <a:cubicBezTo>
                    <a:pt x="103" y="39"/>
                    <a:pt x="101" y="31"/>
                    <a:pt x="97" y="25"/>
                  </a:cubicBezTo>
                  <a:cubicBezTo>
                    <a:pt x="93" y="19"/>
                    <a:pt x="86" y="13"/>
                    <a:pt x="79" y="13"/>
                  </a:cubicBezTo>
                  <a:cubicBezTo>
                    <a:pt x="76" y="13"/>
                    <a:pt x="74" y="14"/>
                    <a:pt x="71" y="14"/>
                  </a:cubicBezTo>
                  <a:cubicBezTo>
                    <a:pt x="69" y="15"/>
                    <a:pt x="67" y="16"/>
                    <a:pt x="64" y="17"/>
                  </a:cubicBezTo>
                  <a:cubicBezTo>
                    <a:pt x="60" y="18"/>
                    <a:pt x="56" y="19"/>
                    <a:pt x="52" y="19"/>
                  </a:cubicBezTo>
                  <a:cubicBezTo>
                    <a:pt x="48" y="19"/>
                    <a:pt x="43" y="18"/>
                    <a:pt x="39" y="17"/>
                  </a:cubicBezTo>
                  <a:cubicBezTo>
                    <a:pt x="34" y="15"/>
                    <a:pt x="30" y="13"/>
                    <a:pt x="26" y="10"/>
                  </a:cubicBezTo>
                  <a:cubicBezTo>
                    <a:pt x="23" y="6"/>
                    <a:pt x="19" y="3"/>
                    <a:pt x="15" y="1"/>
                  </a:cubicBezTo>
                  <a:cubicBezTo>
                    <a:pt x="13" y="0"/>
                    <a:pt x="10" y="0"/>
                    <a:pt x="8" y="0"/>
                  </a:cubicBezTo>
                </a:path>
              </a:pathLst>
            </a:custGeom>
            <a:solidFill>
              <a:srgbClr val="E1A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4" name="îṥ1îde"/>
            <p:cNvSpPr/>
            <p:nvPr/>
          </p:nvSpPr>
          <p:spPr bwMode="auto">
            <a:xfrm>
              <a:off x="7785100" y="2728913"/>
              <a:ext cx="327025" cy="242888"/>
            </a:xfrm>
            <a:custGeom>
              <a:avLst/>
              <a:gdLst>
                <a:gd name="T0" fmla="*/ 21 w 230"/>
                <a:gd name="T1" fmla="*/ 62 h 171"/>
                <a:gd name="T2" fmla="*/ 30 w 230"/>
                <a:gd name="T3" fmla="*/ 63 h 171"/>
                <a:gd name="T4" fmla="*/ 41 w 230"/>
                <a:gd name="T5" fmla="*/ 72 h 171"/>
                <a:gd name="T6" fmla="*/ 79 w 230"/>
                <a:gd name="T7" fmla="*/ 79 h 171"/>
                <a:gd name="T8" fmla="*/ 94 w 230"/>
                <a:gd name="T9" fmla="*/ 75 h 171"/>
                <a:gd name="T10" fmla="*/ 112 w 230"/>
                <a:gd name="T11" fmla="*/ 87 h 171"/>
                <a:gd name="T12" fmla="*/ 121 w 230"/>
                <a:gd name="T13" fmla="*/ 108 h 171"/>
                <a:gd name="T14" fmla="*/ 138 w 230"/>
                <a:gd name="T15" fmla="*/ 123 h 171"/>
                <a:gd name="T16" fmla="*/ 148 w 230"/>
                <a:gd name="T17" fmla="*/ 125 h 171"/>
                <a:gd name="T18" fmla="*/ 153 w 230"/>
                <a:gd name="T19" fmla="*/ 131 h 171"/>
                <a:gd name="T20" fmla="*/ 177 w 230"/>
                <a:gd name="T21" fmla="*/ 167 h 171"/>
                <a:gd name="T22" fmla="*/ 193 w 230"/>
                <a:gd name="T23" fmla="*/ 171 h 171"/>
                <a:gd name="T24" fmla="*/ 209 w 230"/>
                <a:gd name="T25" fmla="*/ 168 h 171"/>
                <a:gd name="T26" fmla="*/ 220 w 230"/>
                <a:gd name="T27" fmla="*/ 156 h 171"/>
                <a:gd name="T28" fmla="*/ 228 w 230"/>
                <a:gd name="T29" fmla="*/ 109 h 171"/>
                <a:gd name="T30" fmla="*/ 207 w 230"/>
                <a:gd name="T31" fmla="*/ 53 h 171"/>
                <a:gd name="T32" fmla="*/ 99 w 230"/>
                <a:gd name="T33" fmla="*/ 4 h 171"/>
                <a:gd name="T34" fmla="*/ 78 w 230"/>
                <a:gd name="T35" fmla="*/ 8 h 171"/>
                <a:gd name="T36" fmla="*/ 12 w 230"/>
                <a:gd name="T37" fmla="*/ 48 h 171"/>
                <a:gd name="T38" fmla="*/ 0 w 230"/>
                <a:gd name="T39" fmla="*/ 64 h 171"/>
                <a:gd name="T40" fmla="*/ 21 w 230"/>
                <a:gd name="T41"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71">
                  <a:moveTo>
                    <a:pt x="21" y="62"/>
                  </a:moveTo>
                  <a:cubicBezTo>
                    <a:pt x="24" y="62"/>
                    <a:pt x="27" y="62"/>
                    <a:pt x="30" y="63"/>
                  </a:cubicBezTo>
                  <a:cubicBezTo>
                    <a:pt x="34" y="65"/>
                    <a:pt x="38" y="68"/>
                    <a:pt x="41" y="72"/>
                  </a:cubicBezTo>
                  <a:cubicBezTo>
                    <a:pt x="52" y="80"/>
                    <a:pt x="66" y="83"/>
                    <a:pt x="79" y="79"/>
                  </a:cubicBezTo>
                  <a:cubicBezTo>
                    <a:pt x="84" y="77"/>
                    <a:pt x="89" y="76"/>
                    <a:pt x="94" y="75"/>
                  </a:cubicBezTo>
                  <a:cubicBezTo>
                    <a:pt x="101" y="75"/>
                    <a:pt x="108" y="81"/>
                    <a:pt x="112" y="87"/>
                  </a:cubicBezTo>
                  <a:cubicBezTo>
                    <a:pt x="116" y="93"/>
                    <a:pt x="118" y="101"/>
                    <a:pt x="121" y="108"/>
                  </a:cubicBezTo>
                  <a:cubicBezTo>
                    <a:pt x="125" y="115"/>
                    <a:pt x="130" y="121"/>
                    <a:pt x="138" y="123"/>
                  </a:cubicBezTo>
                  <a:cubicBezTo>
                    <a:pt x="141" y="123"/>
                    <a:pt x="145" y="124"/>
                    <a:pt x="148" y="125"/>
                  </a:cubicBezTo>
                  <a:cubicBezTo>
                    <a:pt x="150" y="127"/>
                    <a:pt x="152" y="129"/>
                    <a:pt x="153" y="131"/>
                  </a:cubicBezTo>
                  <a:cubicBezTo>
                    <a:pt x="159" y="145"/>
                    <a:pt x="164" y="161"/>
                    <a:pt x="177" y="167"/>
                  </a:cubicBezTo>
                  <a:cubicBezTo>
                    <a:pt x="182" y="170"/>
                    <a:pt x="187" y="171"/>
                    <a:pt x="193" y="171"/>
                  </a:cubicBezTo>
                  <a:cubicBezTo>
                    <a:pt x="198" y="171"/>
                    <a:pt x="204" y="170"/>
                    <a:pt x="209" y="168"/>
                  </a:cubicBezTo>
                  <a:cubicBezTo>
                    <a:pt x="214" y="165"/>
                    <a:pt x="218" y="161"/>
                    <a:pt x="220" y="156"/>
                  </a:cubicBezTo>
                  <a:cubicBezTo>
                    <a:pt x="229" y="142"/>
                    <a:pt x="230" y="125"/>
                    <a:pt x="228" y="109"/>
                  </a:cubicBezTo>
                  <a:cubicBezTo>
                    <a:pt x="225" y="89"/>
                    <a:pt x="218" y="70"/>
                    <a:pt x="207" y="53"/>
                  </a:cubicBezTo>
                  <a:cubicBezTo>
                    <a:pt x="183" y="19"/>
                    <a:pt x="142" y="0"/>
                    <a:pt x="99" y="4"/>
                  </a:cubicBezTo>
                  <a:cubicBezTo>
                    <a:pt x="92" y="4"/>
                    <a:pt x="85" y="6"/>
                    <a:pt x="78" y="8"/>
                  </a:cubicBezTo>
                  <a:cubicBezTo>
                    <a:pt x="53" y="14"/>
                    <a:pt x="28" y="27"/>
                    <a:pt x="12" y="48"/>
                  </a:cubicBezTo>
                  <a:cubicBezTo>
                    <a:pt x="8" y="54"/>
                    <a:pt x="4" y="59"/>
                    <a:pt x="0" y="64"/>
                  </a:cubicBezTo>
                  <a:cubicBezTo>
                    <a:pt x="7" y="63"/>
                    <a:pt x="14" y="62"/>
                    <a:pt x="21" y="62"/>
                  </a:cubicBezTo>
                </a:path>
              </a:pathLst>
            </a:custGeom>
            <a:solidFill>
              <a:srgbClr val="3F3D5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5" name="íṧliḓè"/>
            <p:cNvSpPr/>
            <p:nvPr/>
          </p:nvSpPr>
          <p:spPr bwMode="auto">
            <a:xfrm>
              <a:off x="7637463" y="3135313"/>
              <a:ext cx="39688" cy="68263"/>
            </a:xfrm>
            <a:custGeom>
              <a:avLst/>
              <a:gdLst>
                <a:gd name="T0" fmla="*/ 23 w 28"/>
                <a:gd name="T1" fmla="*/ 0 h 48"/>
                <a:gd name="T2" fmla="*/ 9 w 28"/>
                <a:gd name="T3" fmla="*/ 48 h 48"/>
                <a:gd name="T4" fmla="*/ 12 w 28"/>
                <a:gd name="T5" fmla="*/ 47 h 48"/>
                <a:gd name="T6" fmla="*/ 23 w 28"/>
                <a:gd name="T7" fmla="*/ 0 h 48"/>
              </a:gdLst>
              <a:ahLst/>
              <a:cxnLst>
                <a:cxn ang="0">
                  <a:pos x="T0" y="T1"/>
                </a:cxn>
                <a:cxn ang="0">
                  <a:pos x="T2" y="T3"/>
                </a:cxn>
                <a:cxn ang="0">
                  <a:pos x="T4" y="T5"/>
                </a:cxn>
                <a:cxn ang="0">
                  <a:pos x="T6" y="T7"/>
                </a:cxn>
              </a:cxnLst>
              <a:rect l="0" t="0" r="r" b="b"/>
              <a:pathLst>
                <a:path w="28" h="48">
                  <a:moveTo>
                    <a:pt x="23" y="0"/>
                  </a:moveTo>
                  <a:cubicBezTo>
                    <a:pt x="23" y="0"/>
                    <a:pt x="0" y="48"/>
                    <a:pt x="9" y="48"/>
                  </a:cubicBezTo>
                  <a:cubicBezTo>
                    <a:pt x="9" y="48"/>
                    <a:pt x="10" y="47"/>
                    <a:pt x="12" y="47"/>
                  </a:cubicBezTo>
                  <a:cubicBezTo>
                    <a:pt x="28" y="37"/>
                    <a:pt x="23" y="0"/>
                    <a:pt x="23"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6" name="ïṥļîḍé"/>
            <p:cNvSpPr/>
            <p:nvPr/>
          </p:nvSpPr>
          <p:spPr bwMode="auto">
            <a:xfrm>
              <a:off x="8151813" y="3484563"/>
              <a:ext cx="69850" cy="60325"/>
            </a:xfrm>
            <a:custGeom>
              <a:avLst/>
              <a:gdLst>
                <a:gd name="T0" fmla="*/ 40 w 49"/>
                <a:gd name="T1" fmla="*/ 0 h 43"/>
                <a:gd name="T2" fmla="*/ 0 w 49"/>
                <a:gd name="T3" fmla="*/ 43 h 43"/>
                <a:gd name="T4" fmla="*/ 44 w 49"/>
                <a:gd name="T5" fmla="*/ 3 h 43"/>
                <a:gd name="T6" fmla="*/ 40 w 49"/>
                <a:gd name="T7" fmla="*/ 0 h 43"/>
              </a:gdLst>
              <a:ahLst/>
              <a:cxnLst>
                <a:cxn ang="0">
                  <a:pos x="T0" y="T1"/>
                </a:cxn>
                <a:cxn ang="0">
                  <a:pos x="T2" y="T3"/>
                </a:cxn>
                <a:cxn ang="0">
                  <a:pos x="T4" y="T5"/>
                </a:cxn>
                <a:cxn ang="0">
                  <a:pos x="T6" y="T7"/>
                </a:cxn>
              </a:cxnLst>
              <a:rect l="0" t="0" r="r" b="b"/>
              <a:pathLst>
                <a:path w="49" h="43">
                  <a:moveTo>
                    <a:pt x="40" y="0"/>
                  </a:moveTo>
                  <a:cubicBezTo>
                    <a:pt x="29" y="0"/>
                    <a:pt x="0" y="43"/>
                    <a:pt x="0" y="43"/>
                  </a:cubicBezTo>
                  <a:cubicBezTo>
                    <a:pt x="0" y="43"/>
                    <a:pt x="49" y="19"/>
                    <a:pt x="44" y="3"/>
                  </a:cubicBezTo>
                  <a:cubicBezTo>
                    <a:pt x="43" y="1"/>
                    <a:pt x="42" y="0"/>
                    <a:pt x="40"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7" name="ïṧļîdê"/>
            <p:cNvSpPr/>
            <p:nvPr/>
          </p:nvSpPr>
          <p:spPr bwMode="auto">
            <a:xfrm>
              <a:off x="8156575" y="3527425"/>
              <a:ext cx="63500" cy="44450"/>
            </a:xfrm>
            <a:custGeom>
              <a:avLst/>
              <a:gdLst>
                <a:gd name="T0" fmla="*/ 37 w 45"/>
                <a:gd name="T1" fmla="*/ 0 h 32"/>
                <a:gd name="T2" fmla="*/ 0 w 45"/>
                <a:gd name="T3" fmla="*/ 32 h 32"/>
                <a:gd name="T4" fmla="*/ 41 w 45"/>
                <a:gd name="T5" fmla="*/ 4 h 32"/>
                <a:gd name="T6" fmla="*/ 37 w 45"/>
                <a:gd name="T7" fmla="*/ 0 h 32"/>
              </a:gdLst>
              <a:ahLst/>
              <a:cxnLst>
                <a:cxn ang="0">
                  <a:pos x="T0" y="T1"/>
                </a:cxn>
                <a:cxn ang="0">
                  <a:pos x="T2" y="T3"/>
                </a:cxn>
                <a:cxn ang="0">
                  <a:pos x="T4" y="T5"/>
                </a:cxn>
                <a:cxn ang="0">
                  <a:pos x="T6" y="T7"/>
                </a:cxn>
              </a:cxnLst>
              <a:rect l="0" t="0" r="r" b="b"/>
              <a:pathLst>
                <a:path w="45" h="32">
                  <a:moveTo>
                    <a:pt x="37" y="0"/>
                  </a:moveTo>
                  <a:cubicBezTo>
                    <a:pt x="26" y="0"/>
                    <a:pt x="0" y="32"/>
                    <a:pt x="0" y="32"/>
                  </a:cubicBezTo>
                  <a:cubicBezTo>
                    <a:pt x="0" y="32"/>
                    <a:pt x="45" y="22"/>
                    <a:pt x="41" y="4"/>
                  </a:cubicBezTo>
                  <a:cubicBezTo>
                    <a:pt x="40" y="1"/>
                    <a:pt x="39" y="0"/>
                    <a:pt x="37"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8" name="îslïḍe"/>
            <p:cNvSpPr/>
            <p:nvPr/>
          </p:nvSpPr>
          <p:spPr bwMode="auto">
            <a:xfrm>
              <a:off x="7678738" y="3471863"/>
              <a:ext cx="393700" cy="38100"/>
            </a:xfrm>
            <a:custGeom>
              <a:avLst/>
              <a:gdLst>
                <a:gd name="T0" fmla="*/ 0 w 277"/>
                <a:gd name="T1" fmla="*/ 0 h 27"/>
                <a:gd name="T2" fmla="*/ 3 w 277"/>
                <a:gd name="T3" fmla="*/ 8 h 27"/>
                <a:gd name="T4" fmla="*/ 16 w 277"/>
                <a:gd name="T5" fmla="*/ 9 h 27"/>
                <a:gd name="T6" fmla="*/ 57 w 277"/>
                <a:gd name="T7" fmla="*/ 24 h 27"/>
                <a:gd name="T8" fmla="*/ 97 w 277"/>
                <a:gd name="T9" fmla="*/ 10 h 27"/>
                <a:gd name="T10" fmla="*/ 101 w 277"/>
                <a:gd name="T11" fmla="*/ 10 h 27"/>
                <a:gd name="T12" fmla="*/ 142 w 277"/>
                <a:gd name="T13" fmla="*/ 27 h 27"/>
                <a:gd name="T14" fmla="*/ 144 w 277"/>
                <a:gd name="T15" fmla="*/ 27 h 27"/>
                <a:gd name="T16" fmla="*/ 145 w 277"/>
                <a:gd name="T17" fmla="*/ 27 h 27"/>
                <a:gd name="T18" fmla="*/ 185 w 277"/>
                <a:gd name="T19" fmla="*/ 12 h 27"/>
                <a:gd name="T20" fmla="*/ 188 w 277"/>
                <a:gd name="T21" fmla="*/ 12 h 27"/>
                <a:gd name="T22" fmla="*/ 225 w 277"/>
                <a:gd name="T23" fmla="*/ 24 h 27"/>
                <a:gd name="T24" fmla="*/ 226 w 277"/>
                <a:gd name="T25" fmla="*/ 24 h 27"/>
                <a:gd name="T26" fmla="*/ 227 w 277"/>
                <a:gd name="T27" fmla="*/ 24 h 27"/>
                <a:gd name="T28" fmla="*/ 262 w 277"/>
                <a:gd name="T29" fmla="*/ 13 h 27"/>
                <a:gd name="T30" fmla="*/ 276 w 277"/>
                <a:gd name="T31" fmla="*/ 14 h 27"/>
                <a:gd name="T32" fmla="*/ 277 w 277"/>
                <a:gd name="T33" fmla="*/ 6 h 27"/>
                <a:gd name="T34" fmla="*/ 277 w 277"/>
                <a:gd name="T35" fmla="*/ 6 h 27"/>
                <a:gd name="T36" fmla="*/ 262 w 277"/>
                <a:gd name="T37" fmla="*/ 5 h 27"/>
                <a:gd name="T38" fmla="*/ 227 w 277"/>
                <a:gd name="T39" fmla="*/ 16 h 27"/>
                <a:gd name="T40" fmla="*/ 226 w 277"/>
                <a:gd name="T41" fmla="*/ 16 h 27"/>
                <a:gd name="T42" fmla="*/ 225 w 277"/>
                <a:gd name="T43" fmla="*/ 16 h 27"/>
                <a:gd name="T44" fmla="*/ 188 w 277"/>
                <a:gd name="T45" fmla="*/ 4 h 27"/>
                <a:gd name="T46" fmla="*/ 185 w 277"/>
                <a:gd name="T47" fmla="*/ 4 h 27"/>
                <a:gd name="T48" fmla="*/ 145 w 277"/>
                <a:gd name="T49" fmla="*/ 19 h 27"/>
                <a:gd name="T50" fmla="*/ 144 w 277"/>
                <a:gd name="T51" fmla="*/ 19 h 27"/>
                <a:gd name="T52" fmla="*/ 142 w 277"/>
                <a:gd name="T53" fmla="*/ 19 h 27"/>
                <a:gd name="T54" fmla="*/ 101 w 277"/>
                <a:gd name="T55" fmla="*/ 2 h 27"/>
                <a:gd name="T56" fmla="*/ 97 w 277"/>
                <a:gd name="T57" fmla="*/ 2 h 27"/>
                <a:gd name="T58" fmla="*/ 57 w 277"/>
                <a:gd name="T59" fmla="*/ 16 h 27"/>
                <a:gd name="T60" fmla="*/ 16 w 277"/>
                <a:gd name="T61" fmla="*/ 1 h 27"/>
                <a:gd name="T62" fmla="*/ 0 w 277"/>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7">
                  <a:moveTo>
                    <a:pt x="0" y="0"/>
                  </a:moveTo>
                  <a:cubicBezTo>
                    <a:pt x="0" y="0"/>
                    <a:pt x="1" y="3"/>
                    <a:pt x="3" y="8"/>
                  </a:cubicBezTo>
                  <a:cubicBezTo>
                    <a:pt x="16" y="9"/>
                    <a:pt x="16" y="9"/>
                    <a:pt x="16" y="9"/>
                  </a:cubicBezTo>
                  <a:cubicBezTo>
                    <a:pt x="27" y="19"/>
                    <a:pt x="42" y="24"/>
                    <a:pt x="57" y="24"/>
                  </a:cubicBezTo>
                  <a:cubicBezTo>
                    <a:pt x="71" y="24"/>
                    <a:pt x="85" y="20"/>
                    <a:pt x="97" y="10"/>
                  </a:cubicBezTo>
                  <a:cubicBezTo>
                    <a:pt x="101" y="10"/>
                    <a:pt x="101" y="10"/>
                    <a:pt x="101" y="10"/>
                  </a:cubicBezTo>
                  <a:cubicBezTo>
                    <a:pt x="112" y="21"/>
                    <a:pt x="127" y="27"/>
                    <a:pt x="142" y="27"/>
                  </a:cubicBezTo>
                  <a:cubicBezTo>
                    <a:pt x="143" y="27"/>
                    <a:pt x="143" y="27"/>
                    <a:pt x="144" y="27"/>
                  </a:cubicBezTo>
                  <a:cubicBezTo>
                    <a:pt x="144" y="27"/>
                    <a:pt x="145" y="27"/>
                    <a:pt x="145" y="27"/>
                  </a:cubicBezTo>
                  <a:cubicBezTo>
                    <a:pt x="160" y="27"/>
                    <a:pt x="174" y="22"/>
                    <a:pt x="185" y="12"/>
                  </a:cubicBezTo>
                  <a:cubicBezTo>
                    <a:pt x="188" y="12"/>
                    <a:pt x="188" y="12"/>
                    <a:pt x="188" y="12"/>
                  </a:cubicBezTo>
                  <a:cubicBezTo>
                    <a:pt x="199" y="20"/>
                    <a:pt x="212" y="24"/>
                    <a:pt x="225" y="24"/>
                  </a:cubicBezTo>
                  <a:cubicBezTo>
                    <a:pt x="225" y="24"/>
                    <a:pt x="226" y="24"/>
                    <a:pt x="226" y="24"/>
                  </a:cubicBezTo>
                  <a:cubicBezTo>
                    <a:pt x="226" y="24"/>
                    <a:pt x="227" y="24"/>
                    <a:pt x="227" y="24"/>
                  </a:cubicBezTo>
                  <a:cubicBezTo>
                    <a:pt x="239" y="24"/>
                    <a:pt x="252" y="20"/>
                    <a:pt x="262" y="13"/>
                  </a:cubicBezTo>
                  <a:cubicBezTo>
                    <a:pt x="276" y="14"/>
                    <a:pt x="276" y="14"/>
                    <a:pt x="276" y="14"/>
                  </a:cubicBezTo>
                  <a:cubicBezTo>
                    <a:pt x="276" y="11"/>
                    <a:pt x="276" y="8"/>
                    <a:pt x="277" y="6"/>
                  </a:cubicBezTo>
                  <a:cubicBezTo>
                    <a:pt x="277" y="6"/>
                    <a:pt x="277" y="6"/>
                    <a:pt x="277" y="6"/>
                  </a:cubicBezTo>
                  <a:cubicBezTo>
                    <a:pt x="262" y="5"/>
                    <a:pt x="262" y="5"/>
                    <a:pt x="262" y="5"/>
                  </a:cubicBezTo>
                  <a:cubicBezTo>
                    <a:pt x="252" y="12"/>
                    <a:pt x="239" y="16"/>
                    <a:pt x="227" y="16"/>
                  </a:cubicBezTo>
                  <a:cubicBezTo>
                    <a:pt x="227" y="16"/>
                    <a:pt x="226" y="16"/>
                    <a:pt x="226" y="16"/>
                  </a:cubicBezTo>
                  <a:cubicBezTo>
                    <a:pt x="226" y="16"/>
                    <a:pt x="225" y="16"/>
                    <a:pt x="225" y="16"/>
                  </a:cubicBezTo>
                  <a:cubicBezTo>
                    <a:pt x="212" y="16"/>
                    <a:pt x="199" y="12"/>
                    <a:pt x="188" y="4"/>
                  </a:cubicBezTo>
                  <a:cubicBezTo>
                    <a:pt x="185" y="4"/>
                    <a:pt x="185" y="4"/>
                    <a:pt x="185" y="4"/>
                  </a:cubicBezTo>
                  <a:cubicBezTo>
                    <a:pt x="174" y="14"/>
                    <a:pt x="160" y="19"/>
                    <a:pt x="145" y="19"/>
                  </a:cubicBezTo>
                  <a:cubicBezTo>
                    <a:pt x="145" y="19"/>
                    <a:pt x="144" y="19"/>
                    <a:pt x="144" y="19"/>
                  </a:cubicBezTo>
                  <a:cubicBezTo>
                    <a:pt x="143" y="19"/>
                    <a:pt x="143" y="19"/>
                    <a:pt x="142" y="19"/>
                  </a:cubicBezTo>
                  <a:cubicBezTo>
                    <a:pt x="127" y="19"/>
                    <a:pt x="112" y="13"/>
                    <a:pt x="101" y="2"/>
                  </a:cubicBezTo>
                  <a:cubicBezTo>
                    <a:pt x="97" y="2"/>
                    <a:pt x="97" y="2"/>
                    <a:pt x="97" y="2"/>
                  </a:cubicBezTo>
                  <a:cubicBezTo>
                    <a:pt x="85" y="12"/>
                    <a:pt x="71" y="16"/>
                    <a:pt x="57" y="16"/>
                  </a:cubicBezTo>
                  <a:cubicBezTo>
                    <a:pt x="42" y="16"/>
                    <a:pt x="27" y="11"/>
                    <a:pt x="16" y="1"/>
                  </a:cubicBezTo>
                  <a:cubicBezTo>
                    <a:pt x="0" y="0"/>
                    <a:pt x="0" y="0"/>
                    <a:pt x="0"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9" name="iṧlíďe"/>
            <p:cNvSpPr/>
            <p:nvPr/>
          </p:nvSpPr>
          <p:spPr bwMode="auto">
            <a:xfrm>
              <a:off x="8069263" y="3554413"/>
              <a:ext cx="0" cy="36513"/>
            </a:xfrm>
            <a:custGeom>
              <a:avLst/>
              <a:gdLst>
                <a:gd name="T0" fmla="*/ 0 w 1"/>
                <a:gd name="T1" fmla="*/ 0 h 26"/>
                <a:gd name="T2" fmla="*/ 0 w 1"/>
                <a:gd name="T3" fmla="*/ 2 h 26"/>
                <a:gd name="T4" fmla="*/ 0 w 1"/>
                <a:gd name="T5" fmla="*/ 26 h 26"/>
                <a:gd name="T6" fmla="*/ 1 w 1"/>
                <a:gd name="T7" fmla="*/ 26 h 26"/>
                <a:gd name="T8" fmla="*/ 0 w 1"/>
                <a:gd name="T9" fmla="*/ 0 h 26"/>
              </a:gdLst>
              <a:ahLst/>
              <a:cxnLst>
                <a:cxn ang="0">
                  <a:pos x="T0" y="T1"/>
                </a:cxn>
                <a:cxn ang="0">
                  <a:pos x="T2" y="T3"/>
                </a:cxn>
                <a:cxn ang="0">
                  <a:pos x="T4" y="T5"/>
                </a:cxn>
                <a:cxn ang="0">
                  <a:pos x="T6" y="T7"/>
                </a:cxn>
                <a:cxn ang="0">
                  <a:pos x="T8" y="T9"/>
                </a:cxn>
              </a:cxnLst>
              <a:rect l="0" t="0" r="r" b="b"/>
              <a:pathLst>
                <a:path w="1" h="26">
                  <a:moveTo>
                    <a:pt x="0" y="0"/>
                  </a:moveTo>
                  <a:cubicBezTo>
                    <a:pt x="0" y="1"/>
                    <a:pt x="0" y="2"/>
                    <a:pt x="0" y="2"/>
                  </a:cubicBezTo>
                  <a:cubicBezTo>
                    <a:pt x="0" y="10"/>
                    <a:pt x="0" y="18"/>
                    <a:pt x="0" y="26"/>
                  </a:cubicBezTo>
                  <a:cubicBezTo>
                    <a:pt x="1" y="26"/>
                    <a:pt x="1" y="26"/>
                    <a:pt x="1" y="26"/>
                  </a:cubicBezTo>
                  <a:cubicBezTo>
                    <a:pt x="0" y="18"/>
                    <a:pt x="0" y="9"/>
                    <a:pt x="0" y="0"/>
                  </a:cubicBezTo>
                </a:path>
              </a:pathLst>
            </a:custGeom>
            <a:solidFill>
              <a:srgbClr val="E5AD0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0" name="îṥ1ïḑè"/>
            <p:cNvSpPr/>
            <p:nvPr/>
          </p:nvSpPr>
          <p:spPr bwMode="auto">
            <a:xfrm>
              <a:off x="8067675" y="3557588"/>
              <a:ext cx="1588" cy="33338"/>
            </a:xfrm>
            <a:custGeom>
              <a:avLst/>
              <a:gdLst>
                <a:gd name="T0" fmla="*/ 1 w 1"/>
                <a:gd name="T1" fmla="*/ 0 h 24"/>
                <a:gd name="T2" fmla="*/ 1 w 1"/>
                <a:gd name="T3" fmla="*/ 24 h 24"/>
                <a:gd name="T4" fmla="*/ 1 w 1"/>
                <a:gd name="T5" fmla="*/ 24 h 24"/>
                <a:gd name="T6" fmla="*/ 1 w 1"/>
                <a:gd name="T7" fmla="*/ 0 h 24"/>
              </a:gdLst>
              <a:ahLst/>
              <a:cxnLst>
                <a:cxn ang="0">
                  <a:pos x="T0" y="T1"/>
                </a:cxn>
                <a:cxn ang="0">
                  <a:pos x="T2" y="T3"/>
                </a:cxn>
                <a:cxn ang="0">
                  <a:pos x="T4" y="T5"/>
                </a:cxn>
                <a:cxn ang="0">
                  <a:pos x="T6" y="T7"/>
                </a:cxn>
              </a:cxnLst>
              <a:rect l="0" t="0" r="r" b="b"/>
              <a:pathLst>
                <a:path w="1" h="24">
                  <a:moveTo>
                    <a:pt x="1" y="0"/>
                  </a:moveTo>
                  <a:cubicBezTo>
                    <a:pt x="0" y="8"/>
                    <a:pt x="1" y="16"/>
                    <a:pt x="1" y="24"/>
                  </a:cubicBezTo>
                  <a:cubicBezTo>
                    <a:pt x="1" y="24"/>
                    <a:pt x="1" y="24"/>
                    <a:pt x="1" y="24"/>
                  </a:cubicBezTo>
                  <a:cubicBezTo>
                    <a:pt x="1" y="16"/>
                    <a:pt x="1" y="8"/>
                    <a:pt x="1"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1" name="îśḻíḍé"/>
            <p:cNvSpPr/>
            <p:nvPr/>
          </p:nvSpPr>
          <p:spPr bwMode="auto">
            <a:xfrm>
              <a:off x="7688263" y="3557588"/>
              <a:ext cx="6350" cy="26988"/>
            </a:xfrm>
            <a:custGeom>
              <a:avLst/>
              <a:gdLst>
                <a:gd name="T0" fmla="*/ 4 w 4"/>
                <a:gd name="T1" fmla="*/ 0 h 19"/>
                <a:gd name="T2" fmla="*/ 0 w 4"/>
                <a:gd name="T3" fmla="*/ 19 h 19"/>
                <a:gd name="T4" fmla="*/ 2 w 4"/>
                <a:gd name="T5" fmla="*/ 19 h 19"/>
                <a:gd name="T6" fmla="*/ 4 w 4"/>
                <a:gd name="T7" fmla="*/ 0 h 19"/>
              </a:gdLst>
              <a:ahLst/>
              <a:cxnLst>
                <a:cxn ang="0">
                  <a:pos x="T0" y="T1"/>
                </a:cxn>
                <a:cxn ang="0">
                  <a:pos x="T2" y="T3"/>
                </a:cxn>
                <a:cxn ang="0">
                  <a:pos x="T4" y="T5"/>
                </a:cxn>
                <a:cxn ang="0">
                  <a:pos x="T6" y="T7"/>
                </a:cxn>
              </a:cxnLst>
              <a:rect l="0" t="0" r="r" b="b"/>
              <a:pathLst>
                <a:path w="4" h="19">
                  <a:moveTo>
                    <a:pt x="4" y="0"/>
                  </a:moveTo>
                  <a:cubicBezTo>
                    <a:pt x="3" y="6"/>
                    <a:pt x="2" y="13"/>
                    <a:pt x="0" y="19"/>
                  </a:cubicBezTo>
                  <a:cubicBezTo>
                    <a:pt x="2" y="19"/>
                    <a:pt x="2" y="19"/>
                    <a:pt x="2" y="19"/>
                  </a:cubicBezTo>
                  <a:cubicBezTo>
                    <a:pt x="3" y="13"/>
                    <a:pt x="4" y="6"/>
                    <a:pt x="4" y="0"/>
                  </a:cubicBezTo>
                </a:path>
              </a:pathLst>
            </a:custGeom>
            <a:solidFill>
              <a:srgbClr val="E5AD0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2" name="íṡḻíďé"/>
            <p:cNvSpPr/>
            <p:nvPr/>
          </p:nvSpPr>
          <p:spPr bwMode="auto">
            <a:xfrm>
              <a:off x="7691438" y="3557588"/>
              <a:ext cx="3175" cy="26988"/>
            </a:xfrm>
            <a:custGeom>
              <a:avLst/>
              <a:gdLst>
                <a:gd name="T0" fmla="*/ 2 w 2"/>
                <a:gd name="T1" fmla="*/ 0 h 20"/>
                <a:gd name="T2" fmla="*/ 2 w 2"/>
                <a:gd name="T3" fmla="*/ 1 h 20"/>
                <a:gd name="T4" fmla="*/ 0 w 2"/>
                <a:gd name="T5" fmla="*/ 20 h 20"/>
                <a:gd name="T6" fmla="*/ 1 w 2"/>
                <a:gd name="T7" fmla="*/ 20 h 20"/>
                <a:gd name="T8" fmla="*/ 2 w 2"/>
                <a:gd name="T9" fmla="*/ 0 h 20"/>
              </a:gdLst>
              <a:ahLst/>
              <a:cxnLst>
                <a:cxn ang="0">
                  <a:pos x="T0" y="T1"/>
                </a:cxn>
                <a:cxn ang="0">
                  <a:pos x="T2" y="T3"/>
                </a:cxn>
                <a:cxn ang="0">
                  <a:pos x="T4" y="T5"/>
                </a:cxn>
                <a:cxn ang="0">
                  <a:pos x="T6" y="T7"/>
                </a:cxn>
                <a:cxn ang="0">
                  <a:pos x="T8" y="T9"/>
                </a:cxn>
              </a:cxnLst>
              <a:rect l="0" t="0" r="r" b="b"/>
              <a:pathLst>
                <a:path w="2" h="20">
                  <a:moveTo>
                    <a:pt x="2" y="0"/>
                  </a:moveTo>
                  <a:cubicBezTo>
                    <a:pt x="2" y="0"/>
                    <a:pt x="2" y="1"/>
                    <a:pt x="2" y="1"/>
                  </a:cubicBezTo>
                  <a:cubicBezTo>
                    <a:pt x="2" y="7"/>
                    <a:pt x="1" y="14"/>
                    <a:pt x="0" y="20"/>
                  </a:cubicBezTo>
                  <a:cubicBezTo>
                    <a:pt x="1" y="20"/>
                    <a:pt x="1" y="20"/>
                    <a:pt x="1" y="20"/>
                  </a:cubicBezTo>
                  <a:cubicBezTo>
                    <a:pt x="2" y="14"/>
                    <a:pt x="2" y="7"/>
                    <a:pt x="2"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3" name="işľiďe"/>
            <p:cNvSpPr/>
            <p:nvPr/>
          </p:nvSpPr>
          <p:spPr bwMode="auto">
            <a:xfrm>
              <a:off x="7678738" y="3482975"/>
              <a:ext cx="15875" cy="74613"/>
            </a:xfrm>
            <a:custGeom>
              <a:avLst/>
              <a:gdLst>
                <a:gd name="T0" fmla="*/ 0 w 11"/>
                <a:gd name="T1" fmla="*/ 0 h 52"/>
                <a:gd name="T2" fmla="*/ 11 w 11"/>
                <a:gd name="T3" fmla="*/ 52 h 52"/>
                <a:gd name="T4" fmla="*/ 1 w 11"/>
                <a:gd name="T5" fmla="*/ 0 h 52"/>
                <a:gd name="T6" fmla="*/ 0 w 11"/>
                <a:gd name="T7" fmla="*/ 0 h 52"/>
              </a:gdLst>
              <a:ahLst/>
              <a:cxnLst>
                <a:cxn ang="0">
                  <a:pos x="T0" y="T1"/>
                </a:cxn>
                <a:cxn ang="0">
                  <a:pos x="T2" y="T3"/>
                </a:cxn>
                <a:cxn ang="0">
                  <a:pos x="T4" y="T5"/>
                </a:cxn>
                <a:cxn ang="0">
                  <a:pos x="T6" y="T7"/>
                </a:cxn>
              </a:cxnLst>
              <a:rect l="0" t="0" r="r" b="b"/>
              <a:pathLst>
                <a:path w="11" h="52">
                  <a:moveTo>
                    <a:pt x="0" y="0"/>
                  </a:moveTo>
                  <a:cubicBezTo>
                    <a:pt x="0" y="0"/>
                    <a:pt x="10" y="27"/>
                    <a:pt x="11" y="52"/>
                  </a:cubicBezTo>
                  <a:cubicBezTo>
                    <a:pt x="11" y="31"/>
                    <a:pt x="4" y="9"/>
                    <a:pt x="1" y="0"/>
                  </a:cubicBezTo>
                  <a:cubicBezTo>
                    <a:pt x="0" y="0"/>
                    <a:pt x="0" y="0"/>
                    <a:pt x="0" y="0"/>
                  </a:cubicBezTo>
                </a:path>
              </a:pathLst>
            </a:custGeom>
            <a:solidFill>
              <a:srgbClr val="E5AD0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4" name="ïṩľídê"/>
            <p:cNvSpPr/>
            <p:nvPr/>
          </p:nvSpPr>
          <p:spPr bwMode="auto">
            <a:xfrm>
              <a:off x="7680325" y="3482975"/>
              <a:ext cx="15875" cy="74613"/>
            </a:xfrm>
            <a:custGeom>
              <a:avLst/>
              <a:gdLst>
                <a:gd name="T0" fmla="*/ 0 w 11"/>
                <a:gd name="T1" fmla="*/ 0 h 52"/>
                <a:gd name="T2" fmla="*/ 10 w 11"/>
                <a:gd name="T3" fmla="*/ 52 h 52"/>
                <a:gd name="T4" fmla="*/ 10 w 11"/>
                <a:gd name="T5" fmla="*/ 52 h 52"/>
                <a:gd name="T6" fmla="*/ 2 w 11"/>
                <a:gd name="T7" fmla="*/ 0 h 52"/>
                <a:gd name="T8" fmla="*/ 0 w 11"/>
                <a:gd name="T9" fmla="*/ 0 h 52"/>
              </a:gdLst>
              <a:ahLst/>
              <a:cxnLst>
                <a:cxn ang="0">
                  <a:pos x="T0" y="T1"/>
                </a:cxn>
                <a:cxn ang="0">
                  <a:pos x="T2" y="T3"/>
                </a:cxn>
                <a:cxn ang="0">
                  <a:pos x="T4" y="T5"/>
                </a:cxn>
                <a:cxn ang="0">
                  <a:pos x="T6" y="T7"/>
                </a:cxn>
                <a:cxn ang="0">
                  <a:pos x="T8" y="T9"/>
                </a:cxn>
              </a:cxnLst>
              <a:rect l="0" t="0" r="r" b="b"/>
              <a:pathLst>
                <a:path w="11" h="52">
                  <a:moveTo>
                    <a:pt x="0" y="0"/>
                  </a:moveTo>
                  <a:cubicBezTo>
                    <a:pt x="3" y="9"/>
                    <a:pt x="10" y="31"/>
                    <a:pt x="10" y="52"/>
                  </a:cubicBezTo>
                  <a:cubicBezTo>
                    <a:pt x="10" y="52"/>
                    <a:pt x="10" y="52"/>
                    <a:pt x="10" y="52"/>
                  </a:cubicBezTo>
                  <a:cubicBezTo>
                    <a:pt x="11" y="33"/>
                    <a:pt x="5" y="12"/>
                    <a:pt x="2" y="0"/>
                  </a:cubicBezTo>
                  <a:cubicBezTo>
                    <a:pt x="0" y="0"/>
                    <a:pt x="0" y="0"/>
                    <a:pt x="0"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5" name="íṥļîḓê"/>
            <p:cNvSpPr/>
            <p:nvPr/>
          </p:nvSpPr>
          <p:spPr bwMode="auto">
            <a:xfrm>
              <a:off x="8069263" y="3490913"/>
              <a:ext cx="3175" cy="63500"/>
            </a:xfrm>
            <a:custGeom>
              <a:avLst/>
              <a:gdLst>
                <a:gd name="T0" fmla="*/ 2 w 3"/>
                <a:gd name="T1" fmla="*/ 0 h 44"/>
                <a:gd name="T2" fmla="*/ 0 w 3"/>
                <a:gd name="T3" fmla="*/ 42 h 44"/>
                <a:gd name="T4" fmla="*/ 0 w 3"/>
                <a:gd name="T5" fmla="*/ 44 h 44"/>
                <a:gd name="T6" fmla="*/ 3 w 3"/>
                <a:gd name="T7" fmla="*/ 0 h 44"/>
                <a:gd name="T8" fmla="*/ 3 w 3"/>
                <a:gd name="T9" fmla="*/ 0 h 44"/>
                <a:gd name="T10" fmla="*/ 2 w 3"/>
                <a:gd name="T11" fmla="*/ 0 h 44"/>
              </a:gdLst>
              <a:ahLst/>
              <a:cxnLst>
                <a:cxn ang="0">
                  <a:pos x="T0" y="T1"/>
                </a:cxn>
                <a:cxn ang="0">
                  <a:pos x="T2" y="T3"/>
                </a:cxn>
                <a:cxn ang="0">
                  <a:pos x="T4" y="T5"/>
                </a:cxn>
                <a:cxn ang="0">
                  <a:pos x="T6" y="T7"/>
                </a:cxn>
                <a:cxn ang="0">
                  <a:pos x="T8" y="T9"/>
                </a:cxn>
                <a:cxn ang="0">
                  <a:pos x="T10" y="T11"/>
                </a:cxn>
              </a:cxnLst>
              <a:rect l="0" t="0" r="r" b="b"/>
              <a:pathLst>
                <a:path w="3" h="44">
                  <a:moveTo>
                    <a:pt x="2" y="0"/>
                  </a:moveTo>
                  <a:cubicBezTo>
                    <a:pt x="0" y="14"/>
                    <a:pt x="0" y="28"/>
                    <a:pt x="0" y="42"/>
                  </a:cubicBezTo>
                  <a:cubicBezTo>
                    <a:pt x="0" y="43"/>
                    <a:pt x="0" y="44"/>
                    <a:pt x="0" y="44"/>
                  </a:cubicBezTo>
                  <a:cubicBezTo>
                    <a:pt x="0" y="30"/>
                    <a:pt x="1" y="15"/>
                    <a:pt x="3" y="0"/>
                  </a:cubicBezTo>
                  <a:cubicBezTo>
                    <a:pt x="3" y="0"/>
                    <a:pt x="3" y="0"/>
                    <a:pt x="3" y="0"/>
                  </a:cubicBezTo>
                  <a:cubicBezTo>
                    <a:pt x="2" y="0"/>
                    <a:pt x="2" y="0"/>
                    <a:pt x="2" y="0"/>
                  </a:cubicBezTo>
                </a:path>
              </a:pathLst>
            </a:custGeom>
            <a:solidFill>
              <a:srgbClr val="E5AD0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6" name="îslídê"/>
            <p:cNvSpPr/>
            <p:nvPr/>
          </p:nvSpPr>
          <p:spPr bwMode="auto">
            <a:xfrm>
              <a:off x="7688263" y="3490913"/>
              <a:ext cx="382588" cy="111125"/>
            </a:xfrm>
            <a:custGeom>
              <a:avLst/>
              <a:gdLst>
                <a:gd name="T0" fmla="*/ 3 w 269"/>
                <a:gd name="T1" fmla="*/ 66 h 78"/>
                <a:gd name="T2" fmla="*/ 0 w 269"/>
                <a:gd name="T3" fmla="*/ 74 h 78"/>
                <a:gd name="T4" fmla="*/ 268 w 269"/>
                <a:gd name="T5" fmla="*/ 78 h 78"/>
                <a:gd name="T6" fmla="*/ 267 w 269"/>
                <a:gd name="T7" fmla="*/ 70 h 78"/>
                <a:gd name="T8" fmla="*/ 3 w 269"/>
                <a:gd name="T9" fmla="*/ 66 h 78"/>
                <a:gd name="T10" fmla="*/ 269 w 269"/>
                <a:gd name="T11" fmla="*/ 0 h 78"/>
                <a:gd name="T12" fmla="*/ 267 w 269"/>
                <a:gd name="T13" fmla="*/ 42 h 78"/>
                <a:gd name="T14" fmla="*/ 269 w 269"/>
                <a:gd name="T15" fmla="*/ 0 h 78"/>
                <a:gd name="T16" fmla="*/ 269 w 269"/>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78">
                  <a:moveTo>
                    <a:pt x="3" y="66"/>
                  </a:moveTo>
                  <a:cubicBezTo>
                    <a:pt x="2" y="68"/>
                    <a:pt x="1" y="71"/>
                    <a:pt x="0" y="74"/>
                  </a:cubicBezTo>
                  <a:cubicBezTo>
                    <a:pt x="268" y="78"/>
                    <a:pt x="268" y="78"/>
                    <a:pt x="268" y="78"/>
                  </a:cubicBezTo>
                  <a:cubicBezTo>
                    <a:pt x="267" y="76"/>
                    <a:pt x="267" y="73"/>
                    <a:pt x="267" y="70"/>
                  </a:cubicBezTo>
                  <a:cubicBezTo>
                    <a:pt x="3" y="66"/>
                    <a:pt x="3" y="66"/>
                    <a:pt x="3" y="66"/>
                  </a:cubicBezTo>
                  <a:moveTo>
                    <a:pt x="269" y="0"/>
                  </a:moveTo>
                  <a:cubicBezTo>
                    <a:pt x="267" y="14"/>
                    <a:pt x="266" y="28"/>
                    <a:pt x="267" y="42"/>
                  </a:cubicBezTo>
                  <a:cubicBezTo>
                    <a:pt x="267" y="28"/>
                    <a:pt x="267" y="14"/>
                    <a:pt x="269" y="0"/>
                  </a:cubicBezTo>
                  <a:cubicBezTo>
                    <a:pt x="269" y="0"/>
                    <a:pt x="269" y="0"/>
                    <a:pt x="269"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7" name="i$ḷîḋe"/>
            <p:cNvSpPr/>
            <p:nvPr/>
          </p:nvSpPr>
          <p:spPr bwMode="auto">
            <a:xfrm>
              <a:off x="8067675" y="3551238"/>
              <a:ext cx="1588" cy="6350"/>
            </a:xfrm>
            <a:custGeom>
              <a:avLst/>
              <a:gdLst>
                <a:gd name="T0" fmla="*/ 1 w 1"/>
                <a:gd name="T1" fmla="*/ 0 h 4"/>
                <a:gd name="T2" fmla="*/ 1 w 1"/>
                <a:gd name="T3" fmla="*/ 4 h 4"/>
                <a:gd name="T4" fmla="*/ 1 w 1"/>
                <a:gd name="T5" fmla="*/ 2 h 4"/>
                <a:gd name="T6" fmla="*/ 1 w 1"/>
                <a:gd name="T7" fmla="*/ 0 h 4"/>
              </a:gdLst>
              <a:ahLst/>
              <a:cxnLst>
                <a:cxn ang="0">
                  <a:pos x="T0" y="T1"/>
                </a:cxn>
                <a:cxn ang="0">
                  <a:pos x="T2" y="T3"/>
                </a:cxn>
                <a:cxn ang="0">
                  <a:pos x="T4" y="T5"/>
                </a:cxn>
                <a:cxn ang="0">
                  <a:pos x="T6" y="T7"/>
                </a:cxn>
              </a:cxnLst>
              <a:rect l="0" t="0" r="r" b="b"/>
              <a:pathLst>
                <a:path w="1" h="4">
                  <a:moveTo>
                    <a:pt x="1" y="0"/>
                  </a:moveTo>
                  <a:cubicBezTo>
                    <a:pt x="0" y="2"/>
                    <a:pt x="0" y="3"/>
                    <a:pt x="1" y="4"/>
                  </a:cubicBezTo>
                  <a:cubicBezTo>
                    <a:pt x="1" y="4"/>
                    <a:pt x="1" y="3"/>
                    <a:pt x="1" y="2"/>
                  </a:cubicBezTo>
                  <a:cubicBezTo>
                    <a:pt x="1" y="2"/>
                    <a:pt x="1" y="1"/>
                    <a:pt x="1" y="0"/>
                  </a:cubicBezTo>
                </a:path>
              </a:pathLst>
            </a:custGeom>
            <a:solidFill>
              <a:srgbClr val="CE9B0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8" name="iŝḻîḋê"/>
            <p:cNvSpPr/>
            <p:nvPr/>
          </p:nvSpPr>
          <p:spPr bwMode="auto">
            <a:xfrm>
              <a:off x="7683500" y="3482975"/>
              <a:ext cx="387350" cy="107950"/>
            </a:xfrm>
            <a:custGeom>
              <a:avLst/>
              <a:gdLst>
                <a:gd name="T0" fmla="*/ 0 w 273"/>
                <a:gd name="T1" fmla="*/ 0 h 76"/>
                <a:gd name="T2" fmla="*/ 8 w 273"/>
                <a:gd name="T3" fmla="*/ 52 h 76"/>
                <a:gd name="T4" fmla="*/ 7 w 273"/>
                <a:gd name="T5" fmla="*/ 72 h 76"/>
                <a:gd name="T6" fmla="*/ 271 w 273"/>
                <a:gd name="T7" fmla="*/ 76 h 76"/>
                <a:gd name="T8" fmla="*/ 271 w 273"/>
                <a:gd name="T9" fmla="*/ 52 h 76"/>
                <a:gd name="T10" fmla="*/ 271 w 273"/>
                <a:gd name="T11" fmla="*/ 48 h 76"/>
                <a:gd name="T12" fmla="*/ 273 w 273"/>
                <a:gd name="T13" fmla="*/ 6 h 76"/>
                <a:gd name="T14" fmla="*/ 259 w 273"/>
                <a:gd name="T15" fmla="*/ 5 h 76"/>
                <a:gd name="T16" fmla="*/ 224 w 273"/>
                <a:gd name="T17" fmla="*/ 16 h 76"/>
                <a:gd name="T18" fmla="*/ 223 w 273"/>
                <a:gd name="T19" fmla="*/ 16 h 76"/>
                <a:gd name="T20" fmla="*/ 222 w 273"/>
                <a:gd name="T21" fmla="*/ 16 h 76"/>
                <a:gd name="T22" fmla="*/ 185 w 273"/>
                <a:gd name="T23" fmla="*/ 4 h 76"/>
                <a:gd name="T24" fmla="*/ 182 w 273"/>
                <a:gd name="T25" fmla="*/ 4 h 76"/>
                <a:gd name="T26" fmla="*/ 142 w 273"/>
                <a:gd name="T27" fmla="*/ 19 h 76"/>
                <a:gd name="T28" fmla="*/ 141 w 273"/>
                <a:gd name="T29" fmla="*/ 19 h 76"/>
                <a:gd name="T30" fmla="*/ 139 w 273"/>
                <a:gd name="T31" fmla="*/ 19 h 76"/>
                <a:gd name="T32" fmla="*/ 98 w 273"/>
                <a:gd name="T33" fmla="*/ 2 h 76"/>
                <a:gd name="T34" fmla="*/ 94 w 273"/>
                <a:gd name="T35" fmla="*/ 2 h 76"/>
                <a:gd name="T36" fmla="*/ 54 w 273"/>
                <a:gd name="T37" fmla="*/ 16 h 76"/>
                <a:gd name="T38" fmla="*/ 13 w 273"/>
                <a:gd name="T39" fmla="*/ 1 h 76"/>
                <a:gd name="T40" fmla="*/ 0 w 273"/>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76">
                  <a:moveTo>
                    <a:pt x="0" y="0"/>
                  </a:moveTo>
                  <a:cubicBezTo>
                    <a:pt x="3" y="12"/>
                    <a:pt x="9" y="33"/>
                    <a:pt x="8" y="52"/>
                  </a:cubicBezTo>
                  <a:cubicBezTo>
                    <a:pt x="8" y="59"/>
                    <a:pt x="8" y="66"/>
                    <a:pt x="7" y="72"/>
                  </a:cubicBezTo>
                  <a:cubicBezTo>
                    <a:pt x="271" y="76"/>
                    <a:pt x="271" y="76"/>
                    <a:pt x="271" y="76"/>
                  </a:cubicBezTo>
                  <a:cubicBezTo>
                    <a:pt x="271" y="68"/>
                    <a:pt x="270" y="60"/>
                    <a:pt x="271" y="52"/>
                  </a:cubicBezTo>
                  <a:cubicBezTo>
                    <a:pt x="270" y="51"/>
                    <a:pt x="270" y="50"/>
                    <a:pt x="271" y="48"/>
                  </a:cubicBezTo>
                  <a:cubicBezTo>
                    <a:pt x="270" y="34"/>
                    <a:pt x="271" y="20"/>
                    <a:pt x="273" y="6"/>
                  </a:cubicBezTo>
                  <a:cubicBezTo>
                    <a:pt x="259" y="5"/>
                    <a:pt x="259" y="5"/>
                    <a:pt x="259" y="5"/>
                  </a:cubicBezTo>
                  <a:cubicBezTo>
                    <a:pt x="249" y="12"/>
                    <a:pt x="236" y="16"/>
                    <a:pt x="224" y="16"/>
                  </a:cubicBezTo>
                  <a:cubicBezTo>
                    <a:pt x="224" y="16"/>
                    <a:pt x="223" y="16"/>
                    <a:pt x="223" y="16"/>
                  </a:cubicBezTo>
                  <a:cubicBezTo>
                    <a:pt x="223" y="16"/>
                    <a:pt x="222" y="16"/>
                    <a:pt x="222" y="16"/>
                  </a:cubicBezTo>
                  <a:cubicBezTo>
                    <a:pt x="209" y="16"/>
                    <a:pt x="196" y="12"/>
                    <a:pt x="185" y="4"/>
                  </a:cubicBezTo>
                  <a:cubicBezTo>
                    <a:pt x="182" y="4"/>
                    <a:pt x="182" y="4"/>
                    <a:pt x="182" y="4"/>
                  </a:cubicBezTo>
                  <a:cubicBezTo>
                    <a:pt x="171" y="14"/>
                    <a:pt x="157" y="19"/>
                    <a:pt x="142" y="19"/>
                  </a:cubicBezTo>
                  <a:cubicBezTo>
                    <a:pt x="142" y="19"/>
                    <a:pt x="141" y="19"/>
                    <a:pt x="141" y="19"/>
                  </a:cubicBezTo>
                  <a:cubicBezTo>
                    <a:pt x="140" y="19"/>
                    <a:pt x="140" y="19"/>
                    <a:pt x="139" y="19"/>
                  </a:cubicBezTo>
                  <a:cubicBezTo>
                    <a:pt x="124" y="19"/>
                    <a:pt x="109" y="13"/>
                    <a:pt x="98" y="2"/>
                  </a:cubicBezTo>
                  <a:cubicBezTo>
                    <a:pt x="94" y="2"/>
                    <a:pt x="94" y="2"/>
                    <a:pt x="94" y="2"/>
                  </a:cubicBezTo>
                  <a:cubicBezTo>
                    <a:pt x="82" y="12"/>
                    <a:pt x="68" y="16"/>
                    <a:pt x="54" y="16"/>
                  </a:cubicBezTo>
                  <a:cubicBezTo>
                    <a:pt x="39" y="16"/>
                    <a:pt x="24" y="11"/>
                    <a:pt x="13" y="1"/>
                  </a:cubicBezTo>
                  <a:cubicBezTo>
                    <a:pt x="0" y="0"/>
                    <a:pt x="0" y="0"/>
                    <a:pt x="0" y="0"/>
                  </a:cubicBezTo>
                </a:path>
              </a:pathLst>
            </a:custGeom>
            <a:solidFill>
              <a:srgbClr val="4649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9" name="îṣļïďe"/>
            <p:cNvSpPr/>
            <p:nvPr/>
          </p:nvSpPr>
          <p:spPr bwMode="auto">
            <a:xfrm>
              <a:off x="7678738" y="3478213"/>
              <a:ext cx="393700" cy="119063"/>
            </a:xfrm>
            <a:custGeom>
              <a:avLst/>
              <a:gdLst>
                <a:gd name="T0" fmla="*/ 226 w 277"/>
                <a:gd name="T1" fmla="*/ 16 h 84"/>
                <a:gd name="T2" fmla="*/ 188 w 277"/>
                <a:gd name="T3" fmla="*/ 4 h 84"/>
                <a:gd name="T4" fmla="*/ 185 w 277"/>
                <a:gd name="T5" fmla="*/ 4 h 84"/>
                <a:gd name="T6" fmla="*/ 144 w 277"/>
                <a:gd name="T7" fmla="*/ 19 h 84"/>
                <a:gd name="T8" fmla="*/ 101 w 277"/>
                <a:gd name="T9" fmla="*/ 2 h 84"/>
                <a:gd name="T10" fmla="*/ 97 w 277"/>
                <a:gd name="T11" fmla="*/ 2 h 84"/>
                <a:gd name="T12" fmla="*/ 16 w 277"/>
                <a:gd name="T13" fmla="*/ 1 h 84"/>
                <a:gd name="T14" fmla="*/ 0 w 277"/>
                <a:gd name="T15" fmla="*/ 0 h 84"/>
                <a:gd name="T16" fmla="*/ 7 w 277"/>
                <a:gd name="T17" fmla="*/ 80 h 84"/>
                <a:gd name="T18" fmla="*/ 275 w 277"/>
                <a:gd name="T19" fmla="*/ 84 h 84"/>
                <a:gd name="T20" fmla="*/ 277 w 277"/>
                <a:gd name="T21" fmla="*/ 6 h 84"/>
                <a:gd name="T22" fmla="*/ 277 w 277"/>
                <a:gd name="T23" fmla="*/ 6 h 84"/>
                <a:gd name="T24" fmla="*/ 262 w 277"/>
                <a:gd name="T25" fmla="*/ 5 h 84"/>
                <a:gd name="T26" fmla="*/ 226 w 277"/>
                <a:gd name="T27" fmla="*/ 1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7" h="84">
                  <a:moveTo>
                    <a:pt x="226" y="16"/>
                  </a:moveTo>
                  <a:cubicBezTo>
                    <a:pt x="212" y="16"/>
                    <a:pt x="199" y="12"/>
                    <a:pt x="188" y="4"/>
                  </a:cubicBezTo>
                  <a:cubicBezTo>
                    <a:pt x="185" y="4"/>
                    <a:pt x="185" y="4"/>
                    <a:pt x="185" y="4"/>
                  </a:cubicBezTo>
                  <a:cubicBezTo>
                    <a:pt x="174" y="14"/>
                    <a:pt x="159" y="20"/>
                    <a:pt x="144" y="19"/>
                  </a:cubicBezTo>
                  <a:cubicBezTo>
                    <a:pt x="128" y="20"/>
                    <a:pt x="112" y="14"/>
                    <a:pt x="101" y="2"/>
                  </a:cubicBezTo>
                  <a:cubicBezTo>
                    <a:pt x="97" y="2"/>
                    <a:pt x="97" y="2"/>
                    <a:pt x="97" y="2"/>
                  </a:cubicBezTo>
                  <a:cubicBezTo>
                    <a:pt x="73" y="22"/>
                    <a:pt x="39" y="21"/>
                    <a:pt x="16" y="1"/>
                  </a:cubicBezTo>
                  <a:cubicBezTo>
                    <a:pt x="0" y="0"/>
                    <a:pt x="0" y="0"/>
                    <a:pt x="0" y="0"/>
                  </a:cubicBezTo>
                  <a:cubicBezTo>
                    <a:pt x="0" y="0"/>
                    <a:pt x="18" y="49"/>
                    <a:pt x="7" y="80"/>
                  </a:cubicBezTo>
                  <a:cubicBezTo>
                    <a:pt x="275" y="84"/>
                    <a:pt x="275" y="84"/>
                    <a:pt x="275" y="84"/>
                  </a:cubicBezTo>
                  <a:cubicBezTo>
                    <a:pt x="273" y="58"/>
                    <a:pt x="273" y="32"/>
                    <a:pt x="277" y="6"/>
                  </a:cubicBezTo>
                  <a:cubicBezTo>
                    <a:pt x="277" y="6"/>
                    <a:pt x="277" y="6"/>
                    <a:pt x="277" y="6"/>
                  </a:cubicBezTo>
                  <a:cubicBezTo>
                    <a:pt x="262" y="5"/>
                    <a:pt x="262" y="5"/>
                    <a:pt x="262" y="5"/>
                  </a:cubicBezTo>
                  <a:cubicBezTo>
                    <a:pt x="251" y="13"/>
                    <a:pt x="239" y="16"/>
                    <a:pt x="226" y="16"/>
                  </a:cubicBezTo>
                  <a:close/>
                </a:path>
              </a:pathLst>
            </a:custGeom>
            <a:solidFill>
              <a:srgbClr val="3F3D5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0" name="ïślïḋê"/>
            <p:cNvSpPr/>
            <p:nvPr/>
          </p:nvSpPr>
          <p:spPr bwMode="auto">
            <a:xfrm>
              <a:off x="7983538" y="3122613"/>
              <a:ext cx="80963" cy="17463"/>
            </a:xfrm>
            <a:custGeom>
              <a:avLst/>
              <a:gdLst>
                <a:gd name="T0" fmla="*/ 0 w 57"/>
                <a:gd name="T1" fmla="*/ 0 h 13"/>
                <a:gd name="T2" fmla="*/ 52 w 57"/>
                <a:gd name="T3" fmla="*/ 13 h 13"/>
                <a:gd name="T4" fmla="*/ 57 w 57"/>
                <a:gd name="T5" fmla="*/ 11 h 13"/>
                <a:gd name="T6" fmla="*/ 0 w 57"/>
                <a:gd name="T7" fmla="*/ 0 h 13"/>
              </a:gdLst>
              <a:ahLst/>
              <a:cxnLst>
                <a:cxn ang="0">
                  <a:pos x="T0" y="T1"/>
                </a:cxn>
                <a:cxn ang="0">
                  <a:pos x="T2" y="T3"/>
                </a:cxn>
                <a:cxn ang="0">
                  <a:pos x="T4" y="T5"/>
                </a:cxn>
                <a:cxn ang="0">
                  <a:pos x="T6" y="T7"/>
                </a:cxn>
              </a:cxnLst>
              <a:rect l="0" t="0" r="r" b="b"/>
              <a:pathLst>
                <a:path w="57" h="13">
                  <a:moveTo>
                    <a:pt x="0" y="0"/>
                  </a:moveTo>
                  <a:cubicBezTo>
                    <a:pt x="0" y="0"/>
                    <a:pt x="39" y="13"/>
                    <a:pt x="52" y="13"/>
                  </a:cubicBezTo>
                  <a:cubicBezTo>
                    <a:pt x="55" y="13"/>
                    <a:pt x="57" y="12"/>
                    <a:pt x="57" y="11"/>
                  </a:cubicBezTo>
                  <a:cubicBezTo>
                    <a:pt x="56" y="3"/>
                    <a:pt x="0" y="0"/>
                    <a:pt x="0"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1" name="işļiḓé"/>
            <p:cNvSpPr/>
            <p:nvPr/>
          </p:nvSpPr>
          <p:spPr bwMode="auto">
            <a:xfrm>
              <a:off x="7708900" y="3073400"/>
              <a:ext cx="79375" cy="19050"/>
            </a:xfrm>
            <a:custGeom>
              <a:avLst/>
              <a:gdLst>
                <a:gd name="T0" fmla="*/ 56 w 56"/>
                <a:gd name="T1" fmla="*/ 0 h 14"/>
                <a:gd name="T2" fmla="*/ 0 w 56"/>
                <a:gd name="T3" fmla="*/ 12 h 14"/>
                <a:gd name="T4" fmla="*/ 4 w 56"/>
                <a:gd name="T5" fmla="*/ 14 h 14"/>
                <a:gd name="T6" fmla="*/ 56 w 56"/>
                <a:gd name="T7" fmla="*/ 0 h 14"/>
              </a:gdLst>
              <a:ahLst/>
              <a:cxnLst>
                <a:cxn ang="0">
                  <a:pos x="T0" y="T1"/>
                </a:cxn>
                <a:cxn ang="0">
                  <a:pos x="T2" y="T3"/>
                </a:cxn>
                <a:cxn ang="0">
                  <a:pos x="T4" y="T5"/>
                </a:cxn>
                <a:cxn ang="0">
                  <a:pos x="T6" y="T7"/>
                </a:cxn>
              </a:cxnLst>
              <a:rect l="0" t="0" r="r" b="b"/>
              <a:pathLst>
                <a:path w="56" h="14">
                  <a:moveTo>
                    <a:pt x="56" y="0"/>
                  </a:moveTo>
                  <a:cubicBezTo>
                    <a:pt x="56" y="0"/>
                    <a:pt x="0" y="4"/>
                    <a:pt x="0" y="12"/>
                  </a:cubicBezTo>
                  <a:cubicBezTo>
                    <a:pt x="0" y="13"/>
                    <a:pt x="1" y="14"/>
                    <a:pt x="4" y="14"/>
                  </a:cubicBezTo>
                  <a:cubicBezTo>
                    <a:pt x="17" y="14"/>
                    <a:pt x="56" y="0"/>
                    <a:pt x="56"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2" name="îšḻîdê"/>
            <p:cNvSpPr/>
            <p:nvPr/>
          </p:nvSpPr>
          <p:spPr bwMode="auto">
            <a:xfrm>
              <a:off x="7997825" y="3303588"/>
              <a:ext cx="111125" cy="133350"/>
            </a:xfrm>
            <a:custGeom>
              <a:avLst/>
              <a:gdLst>
                <a:gd name="T0" fmla="*/ 66 w 79"/>
                <a:gd name="T1" fmla="*/ 56 h 94"/>
                <a:gd name="T2" fmla="*/ 61 w 79"/>
                <a:gd name="T3" fmla="*/ 65 h 94"/>
                <a:gd name="T4" fmla="*/ 15 w 79"/>
                <a:gd name="T5" fmla="*/ 91 h 94"/>
                <a:gd name="T6" fmla="*/ 0 w 79"/>
                <a:gd name="T7" fmla="*/ 87 h 94"/>
                <a:gd name="T8" fmla="*/ 2 w 79"/>
                <a:gd name="T9" fmla="*/ 88 h 94"/>
                <a:gd name="T10" fmla="*/ 18 w 79"/>
                <a:gd name="T11" fmla="*/ 94 h 94"/>
                <a:gd name="T12" fmla="*/ 64 w 79"/>
                <a:gd name="T13" fmla="*/ 67 h 94"/>
                <a:gd name="T14" fmla="*/ 67 w 79"/>
                <a:gd name="T15" fmla="*/ 63 h 94"/>
                <a:gd name="T16" fmla="*/ 66 w 79"/>
                <a:gd name="T17" fmla="*/ 56 h 94"/>
                <a:gd name="T18" fmla="*/ 67 w 79"/>
                <a:gd name="T19" fmla="*/ 0 h 94"/>
                <a:gd name="T20" fmla="*/ 76 w 79"/>
                <a:gd name="T21" fmla="*/ 23 h 94"/>
                <a:gd name="T22" fmla="*/ 79 w 79"/>
                <a:gd name="T23" fmla="*/ 21 h 94"/>
                <a:gd name="T24" fmla="*/ 68 w 79"/>
                <a:gd name="T25" fmla="*/ 1 h 94"/>
                <a:gd name="T26" fmla="*/ 67 w 79"/>
                <a:gd name="T2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94">
                  <a:moveTo>
                    <a:pt x="66" y="56"/>
                  </a:moveTo>
                  <a:cubicBezTo>
                    <a:pt x="65" y="59"/>
                    <a:pt x="63" y="62"/>
                    <a:pt x="61" y="65"/>
                  </a:cubicBezTo>
                  <a:cubicBezTo>
                    <a:pt x="48" y="82"/>
                    <a:pt x="30" y="91"/>
                    <a:pt x="15" y="91"/>
                  </a:cubicBezTo>
                  <a:cubicBezTo>
                    <a:pt x="10" y="91"/>
                    <a:pt x="5" y="90"/>
                    <a:pt x="0" y="87"/>
                  </a:cubicBezTo>
                  <a:cubicBezTo>
                    <a:pt x="1" y="88"/>
                    <a:pt x="1" y="88"/>
                    <a:pt x="2" y="88"/>
                  </a:cubicBezTo>
                  <a:cubicBezTo>
                    <a:pt x="6" y="92"/>
                    <a:pt x="12" y="94"/>
                    <a:pt x="18" y="94"/>
                  </a:cubicBezTo>
                  <a:cubicBezTo>
                    <a:pt x="33" y="94"/>
                    <a:pt x="51" y="84"/>
                    <a:pt x="64" y="67"/>
                  </a:cubicBezTo>
                  <a:cubicBezTo>
                    <a:pt x="65" y="66"/>
                    <a:pt x="66" y="64"/>
                    <a:pt x="67" y="63"/>
                  </a:cubicBezTo>
                  <a:cubicBezTo>
                    <a:pt x="67" y="61"/>
                    <a:pt x="67" y="58"/>
                    <a:pt x="66" y="56"/>
                  </a:cubicBezTo>
                  <a:moveTo>
                    <a:pt x="67" y="0"/>
                  </a:moveTo>
                  <a:cubicBezTo>
                    <a:pt x="73" y="5"/>
                    <a:pt x="76" y="14"/>
                    <a:pt x="76" y="23"/>
                  </a:cubicBezTo>
                  <a:cubicBezTo>
                    <a:pt x="79" y="21"/>
                    <a:pt x="79" y="21"/>
                    <a:pt x="79" y="21"/>
                  </a:cubicBezTo>
                  <a:cubicBezTo>
                    <a:pt x="78" y="12"/>
                    <a:pt x="74" y="6"/>
                    <a:pt x="68" y="1"/>
                  </a:cubicBezTo>
                  <a:cubicBezTo>
                    <a:pt x="68" y="1"/>
                    <a:pt x="67" y="0"/>
                    <a:pt x="67"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3" name="íślídè"/>
            <p:cNvSpPr/>
            <p:nvPr/>
          </p:nvSpPr>
          <p:spPr bwMode="auto">
            <a:xfrm>
              <a:off x="8091488" y="3333750"/>
              <a:ext cx="20638" cy="60325"/>
            </a:xfrm>
            <a:custGeom>
              <a:avLst/>
              <a:gdLst>
                <a:gd name="T0" fmla="*/ 13 w 15"/>
                <a:gd name="T1" fmla="*/ 0 h 42"/>
                <a:gd name="T2" fmla="*/ 10 w 15"/>
                <a:gd name="T3" fmla="*/ 2 h 42"/>
                <a:gd name="T4" fmla="*/ 0 w 15"/>
                <a:gd name="T5" fmla="*/ 35 h 42"/>
                <a:gd name="T6" fmla="*/ 1 w 15"/>
                <a:gd name="T7" fmla="*/ 42 h 42"/>
                <a:gd name="T8" fmla="*/ 13 w 15"/>
                <a:gd name="T9" fmla="*/ 0 h 42"/>
              </a:gdLst>
              <a:ahLst/>
              <a:cxnLst>
                <a:cxn ang="0">
                  <a:pos x="T0" y="T1"/>
                </a:cxn>
                <a:cxn ang="0">
                  <a:pos x="T2" y="T3"/>
                </a:cxn>
                <a:cxn ang="0">
                  <a:pos x="T4" y="T5"/>
                </a:cxn>
                <a:cxn ang="0">
                  <a:pos x="T6" y="T7"/>
                </a:cxn>
                <a:cxn ang="0">
                  <a:pos x="T8" y="T9"/>
                </a:cxn>
              </a:cxnLst>
              <a:rect l="0" t="0" r="r" b="b"/>
              <a:pathLst>
                <a:path w="15" h="42">
                  <a:moveTo>
                    <a:pt x="13" y="0"/>
                  </a:moveTo>
                  <a:cubicBezTo>
                    <a:pt x="10" y="2"/>
                    <a:pt x="10" y="2"/>
                    <a:pt x="10" y="2"/>
                  </a:cubicBezTo>
                  <a:cubicBezTo>
                    <a:pt x="10" y="12"/>
                    <a:pt x="7" y="24"/>
                    <a:pt x="0" y="35"/>
                  </a:cubicBezTo>
                  <a:cubicBezTo>
                    <a:pt x="1" y="37"/>
                    <a:pt x="1" y="40"/>
                    <a:pt x="1" y="42"/>
                  </a:cubicBezTo>
                  <a:cubicBezTo>
                    <a:pt x="11" y="28"/>
                    <a:pt x="15" y="12"/>
                    <a:pt x="13"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4" name="ïŝlîḓe"/>
            <p:cNvSpPr/>
            <p:nvPr/>
          </p:nvSpPr>
          <p:spPr bwMode="auto">
            <a:xfrm>
              <a:off x="7640638" y="3300413"/>
              <a:ext cx="95250" cy="141288"/>
            </a:xfrm>
            <a:custGeom>
              <a:avLst/>
              <a:gdLst>
                <a:gd name="T0" fmla="*/ 10 w 67"/>
                <a:gd name="T1" fmla="*/ 64 h 100"/>
                <a:gd name="T2" fmla="*/ 9 w 67"/>
                <a:gd name="T3" fmla="*/ 70 h 100"/>
                <a:gd name="T4" fmla="*/ 53 w 67"/>
                <a:gd name="T5" fmla="*/ 100 h 100"/>
                <a:gd name="T6" fmla="*/ 65 w 67"/>
                <a:gd name="T7" fmla="*/ 97 h 100"/>
                <a:gd name="T8" fmla="*/ 67 w 67"/>
                <a:gd name="T9" fmla="*/ 96 h 100"/>
                <a:gd name="T10" fmla="*/ 56 w 67"/>
                <a:gd name="T11" fmla="*/ 98 h 100"/>
                <a:gd name="T12" fmla="*/ 10 w 67"/>
                <a:gd name="T13" fmla="*/ 65 h 100"/>
                <a:gd name="T14" fmla="*/ 10 w 67"/>
                <a:gd name="T15" fmla="*/ 64 h 100"/>
                <a:gd name="T16" fmla="*/ 14 w 67"/>
                <a:gd name="T17" fmla="*/ 0 h 100"/>
                <a:gd name="T18" fmla="*/ 12 w 67"/>
                <a:gd name="T19" fmla="*/ 1 h 100"/>
                <a:gd name="T20" fmla="*/ 0 w 67"/>
                <a:gd name="T21" fmla="*/ 15 h 100"/>
                <a:gd name="T22" fmla="*/ 2 w 67"/>
                <a:gd name="T23" fmla="*/ 16 h 100"/>
                <a:gd name="T24" fmla="*/ 14 w 67"/>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100">
                  <a:moveTo>
                    <a:pt x="10" y="64"/>
                  </a:moveTo>
                  <a:cubicBezTo>
                    <a:pt x="10" y="66"/>
                    <a:pt x="9" y="68"/>
                    <a:pt x="9" y="70"/>
                  </a:cubicBezTo>
                  <a:cubicBezTo>
                    <a:pt x="20" y="89"/>
                    <a:pt x="38" y="100"/>
                    <a:pt x="53" y="100"/>
                  </a:cubicBezTo>
                  <a:cubicBezTo>
                    <a:pt x="57" y="100"/>
                    <a:pt x="62" y="99"/>
                    <a:pt x="65" y="97"/>
                  </a:cubicBezTo>
                  <a:cubicBezTo>
                    <a:pt x="66" y="96"/>
                    <a:pt x="67" y="96"/>
                    <a:pt x="67" y="96"/>
                  </a:cubicBezTo>
                  <a:cubicBezTo>
                    <a:pt x="64" y="97"/>
                    <a:pt x="60" y="98"/>
                    <a:pt x="56" y="98"/>
                  </a:cubicBezTo>
                  <a:cubicBezTo>
                    <a:pt x="40" y="98"/>
                    <a:pt x="22" y="85"/>
                    <a:pt x="10" y="65"/>
                  </a:cubicBezTo>
                  <a:cubicBezTo>
                    <a:pt x="10" y="64"/>
                    <a:pt x="10" y="64"/>
                    <a:pt x="10" y="64"/>
                  </a:cubicBezTo>
                  <a:moveTo>
                    <a:pt x="14" y="0"/>
                  </a:moveTo>
                  <a:cubicBezTo>
                    <a:pt x="13" y="0"/>
                    <a:pt x="13" y="0"/>
                    <a:pt x="12" y="1"/>
                  </a:cubicBezTo>
                  <a:cubicBezTo>
                    <a:pt x="7" y="4"/>
                    <a:pt x="3" y="9"/>
                    <a:pt x="0" y="15"/>
                  </a:cubicBezTo>
                  <a:cubicBezTo>
                    <a:pt x="1" y="15"/>
                    <a:pt x="2" y="16"/>
                    <a:pt x="2" y="16"/>
                  </a:cubicBezTo>
                  <a:cubicBezTo>
                    <a:pt x="5" y="9"/>
                    <a:pt x="8" y="3"/>
                    <a:pt x="14"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5" name="iŝliḍé"/>
            <p:cNvSpPr/>
            <p:nvPr/>
          </p:nvSpPr>
          <p:spPr bwMode="auto">
            <a:xfrm>
              <a:off x="7635875" y="3321050"/>
              <a:ext cx="19050" cy="77788"/>
            </a:xfrm>
            <a:custGeom>
              <a:avLst/>
              <a:gdLst>
                <a:gd name="T0" fmla="*/ 3 w 13"/>
                <a:gd name="T1" fmla="*/ 0 h 55"/>
                <a:gd name="T2" fmla="*/ 0 w 13"/>
                <a:gd name="T3" fmla="*/ 16 h 55"/>
                <a:gd name="T4" fmla="*/ 6 w 13"/>
                <a:gd name="T5" fmla="*/ 43 h 55"/>
                <a:gd name="T6" fmla="*/ 10 w 13"/>
                <a:gd name="T7" fmla="*/ 51 h 55"/>
                <a:gd name="T8" fmla="*/ 12 w 13"/>
                <a:gd name="T9" fmla="*/ 55 h 55"/>
                <a:gd name="T10" fmla="*/ 13 w 13"/>
                <a:gd name="T11" fmla="*/ 49 h 55"/>
                <a:gd name="T12" fmla="*/ 5 w 13"/>
                <a:gd name="T13" fmla="*/ 1 h 55"/>
                <a:gd name="T14" fmla="*/ 3 w 13"/>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5">
                  <a:moveTo>
                    <a:pt x="3" y="0"/>
                  </a:moveTo>
                  <a:cubicBezTo>
                    <a:pt x="1" y="4"/>
                    <a:pt x="0" y="10"/>
                    <a:pt x="0" y="16"/>
                  </a:cubicBezTo>
                  <a:cubicBezTo>
                    <a:pt x="2" y="25"/>
                    <a:pt x="4" y="34"/>
                    <a:pt x="6" y="43"/>
                  </a:cubicBezTo>
                  <a:cubicBezTo>
                    <a:pt x="7" y="46"/>
                    <a:pt x="8" y="49"/>
                    <a:pt x="10" y="51"/>
                  </a:cubicBezTo>
                  <a:cubicBezTo>
                    <a:pt x="10" y="53"/>
                    <a:pt x="11" y="54"/>
                    <a:pt x="12" y="55"/>
                  </a:cubicBezTo>
                  <a:cubicBezTo>
                    <a:pt x="12" y="53"/>
                    <a:pt x="13" y="51"/>
                    <a:pt x="13" y="49"/>
                  </a:cubicBezTo>
                  <a:cubicBezTo>
                    <a:pt x="4" y="33"/>
                    <a:pt x="2" y="15"/>
                    <a:pt x="5" y="1"/>
                  </a:cubicBezTo>
                  <a:cubicBezTo>
                    <a:pt x="5" y="1"/>
                    <a:pt x="4" y="0"/>
                    <a:pt x="3"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6" name="îsḻïḑè"/>
            <p:cNvSpPr/>
            <p:nvPr/>
          </p:nvSpPr>
          <p:spPr bwMode="auto">
            <a:xfrm>
              <a:off x="7656513" y="3070225"/>
              <a:ext cx="25400" cy="25400"/>
            </a:xfrm>
            <a:custGeom>
              <a:avLst/>
              <a:gdLst>
                <a:gd name="T0" fmla="*/ 7 w 18"/>
                <a:gd name="T1" fmla="*/ 0 h 18"/>
                <a:gd name="T2" fmla="*/ 0 w 18"/>
                <a:gd name="T3" fmla="*/ 11 h 18"/>
                <a:gd name="T4" fmla="*/ 13 w 18"/>
                <a:gd name="T5" fmla="*/ 18 h 18"/>
                <a:gd name="T6" fmla="*/ 18 w 18"/>
                <a:gd name="T7" fmla="*/ 10 h 18"/>
                <a:gd name="T8" fmla="*/ 7 w 18"/>
                <a:gd name="T9" fmla="*/ 0 h 18"/>
              </a:gdLst>
              <a:ahLst/>
              <a:cxnLst>
                <a:cxn ang="0">
                  <a:pos x="T0" y="T1"/>
                </a:cxn>
                <a:cxn ang="0">
                  <a:pos x="T2" y="T3"/>
                </a:cxn>
                <a:cxn ang="0">
                  <a:pos x="T4" y="T5"/>
                </a:cxn>
                <a:cxn ang="0">
                  <a:pos x="T6" y="T7"/>
                </a:cxn>
                <a:cxn ang="0">
                  <a:pos x="T8" y="T9"/>
                </a:cxn>
              </a:cxnLst>
              <a:rect l="0" t="0" r="r" b="b"/>
              <a:pathLst>
                <a:path w="18" h="18">
                  <a:moveTo>
                    <a:pt x="7" y="0"/>
                  </a:moveTo>
                  <a:cubicBezTo>
                    <a:pt x="0" y="11"/>
                    <a:pt x="0" y="11"/>
                    <a:pt x="0" y="11"/>
                  </a:cubicBezTo>
                  <a:cubicBezTo>
                    <a:pt x="13" y="18"/>
                    <a:pt x="13" y="18"/>
                    <a:pt x="13" y="18"/>
                  </a:cubicBezTo>
                  <a:cubicBezTo>
                    <a:pt x="18" y="10"/>
                    <a:pt x="18" y="10"/>
                    <a:pt x="18" y="10"/>
                  </a:cubicBezTo>
                  <a:cubicBezTo>
                    <a:pt x="15" y="6"/>
                    <a:pt x="11" y="2"/>
                    <a:pt x="7" y="0"/>
                  </a:cubicBezTo>
                </a:path>
              </a:pathLst>
            </a:custGeom>
            <a:solidFill>
              <a:srgbClr val="4E517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7" name="ís1idè"/>
            <p:cNvSpPr/>
            <p:nvPr/>
          </p:nvSpPr>
          <p:spPr bwMode="auto">
            <a:xfrm>
              <a:off x="7534275" y="3246438"/>
              <a:ext cx="127000" cy="263525"/>
            </a:xfrm>
            <a:custGeom>
              <a:avLst/>
              <a:gdLst>
                <a:gd name="T0" fmla="*/ 20 w 89"/>
                <a:gd name="T1" fmla="*/ 182 h 186"/>
                <a:gd name="T2" fmla="*/ 16 w 89"/>
                <a:gd name="T3" fmla="*/ 109 h 186"/>
                <a:gd name="T4" fmla="*/ 29 w 89"/>
                <a:gd name="T5" fmla="*/ 2 h 186"/>
                <a:gd name="T6" fmla="*/ 83 w 89"/>
                <a:gd name="T7" fmla="*/ 92 h 186"/>
                <a:gd name="T8" fmla="*/ 54 w 89"/>
                <a:gd name="T9" fmla="*/ 186 h 186"/>
                <a:gd name="T10" fmla="*/ 20 w 89"/>
                <a:gd name="T11" fmla="*/ 182 h 186"/>
              </a:gdLst>
              <a:ahLst/>
              <a:cxnLst>
                <a:cxn ang="0">
                  <a:pos x="T0" y="T1"/>
                </a:cxn>
                <a:cxn ang="0">
                  <a:pos x="T2" y="T3"/>
                </a:cxn>
                <a:cxn ang="0">
                  <a:pos x="T4" y="T5"/>
                </a:cxn>
                <a:cxn ang="0">
                  <a:pos x="T6" y="T7"/>
                </a:cxn>
                <a:cxn ang="0">
                  <a:pos x="T8" y="T9"/>
                </a:cxn>
                <a:cxn ang="0">
                  <a:pos x="T10" y="T11"/>
                </a:cxn>
              </a:cxnLst>
              <a:rect l="0" t="0" r="r" b="b"/>
              <a:pathLst>
                <a:path w="89" h="186">
                  <a:moveTo>
                    <a:pt x="20" y="182"/>
                  </a:moveTo>
                  <a:cubicBezTo>
                    <a:pt x="20" y="182"/>
                    <a:pt x="31" y="127"/>
                    <a:pt x="16" y="109"/>
                  </a:cubicBezTo>
                  <a:cubicBezTo>
                    <a:pt x="0" y="92"/>
                    <a:pt x="5" y="0"/>
                    <a:pt x="29" y="2"/>
                  </a:cubicBezTo>
                  <a:cubicBezTo>
                    <a:pt x="53" y="4"/>
                    <a:pt x="89" y="77"/>
                    <a:pt x="83" y="92"/>
                  </a:cubicBezTo>
                  <a:cubicBezTo>
                    <a:pt x="77" y="107"/>
                    <a:pt x="54" y="186"/>
                    <a:pt x="54" y="186"/>
                  </a:cubicBezTo>
                  <a:lnTo>
                    <a:pt x="20" y="182"/>
                  </a:lnTo>
                  <a:close/>
                </a:path>
              </a:pathLst>
            </a:custGeom>
            <a:solidFill>
              <a:srgbClr val="FBBE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8" name="i$ļïḓé"/>
            <p:cNvSpPr/>
            <p:nvPr/>
          </p:nvSpPr>
          <p:spPr bwMode="auto">
            <a:xfrm>
              <a:off x="7789863" y="2817813"/>
              <a:ext cx="1588"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1" y="0"/>
                    <a:pt x="1" y="0"/>
                  </a:cubicBezTo>
                  <a:cubicBezTo>
                    <a:pt x="1" y="0"/>
                    <a:pt x="1" y="0"/>
                    <a:pt x="1"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9" name="ïṣlïďè"/>
            <p:cNvSpPr/>
            <p:nvPr/>
          </p:nvSpPr>
          <p:spPr bwMode="auto">
            <a:xfrm>
              <a:off x="7791450" y="2816225"/>
              <a:ext cx="19050" cy="1588"/>
            </a:xfrm>
            <a:custGeom>
              <a:avLst/>
              <a:gdLst>
                <a:gd name="T0" fmla="*/ 14 w 14"/>
                <a:gd name="T1" fmla="*/ 0 h 1"/>
                <a:gd name="T2" fmla="*/ 0 w 14"/>
                <a:gd name="T3" fmla="*/ 1 h 1"/>
                <a:gd name="T4" fmla="*/ 0 w 14"/>
                <a:gd name="T5" fmla="*/ 1 h 1"/>
                <a:gd name="T6" fmla="*/ 14 w 14"/>
                <a:gd name="T7" fmla="*/ 0 h 1"/>
                <a:gd name="T8" fmla="*/ 14 w 14"/>
                <a:gd name="T9" fmla="*/ 0 h 1"/>
              </a:gdLst>
              <a:ahLst/>
              <a:cxnLst>
                <a:cxn ang="0">
                  <a:pos x="T0" y="T1"/>
                </a:cxn>
                <a:cxn ang="0">
                  <a:pos x="T2" y="T3"/>
                </a:cxn>
                <a:cxn ang="0">
                  <a:pos x="T4" y="T5"/>
                </a:cxn>
                <a:cxn ang="0">
                  <a:pos x="T6" y="T7"/>
                </a:cxn>
                <a:cxn ang="0">
                  <a:pos x="T8" y="T9"/>
                </a:cxn>
              </a:cxnLst>
              <a:rect l="0" t="0" r="r" b="b"/>
              <a:pathLst>
                <a:path w="14" h="1">
                  <a:moveTo>
                    <a:pt x="14" y="0"/>
                  </a:moveTo>
                  <a:cubicBezTo>
                    <a:pt x="9" y="0"/>
                    <a:pt x="5" y="1"/>
                    <a:pt x="0" y="1"/>
                  </a:cubicBezTo>
                  <a:cubicBezTo>
                    <a:pt x="0" y="1"/>
                    <a:pt x="0" y="1"/>
                    <a:pt x="0" y="1"/>
                  </a:cubicBezTo>
                  <a:cubicBezTo>
                    <a:pt x="5" y="1"/>
                    <a:pt x="9" y="0"/>
                    <a:pt x="14" y="0"/>
                  </a:cubicBezTo>
                  <a:cubicBezTo>
                    <a:pt x="14" y="0"/>
                    <a:pt x="14" y="0"/>
                    <a:pt x="14" y="0"/>
                  </a:cubicBezTo>
                </a:path>
              </a:pathLst>
            </a:custGeom>
            <a:solidFill>
              <a:srgbClr val="33314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0" name="íṡ1íďê"/>
            <p:cNvSpPr/>
            <p:nvPr/>
          </p:nvSpPr>
          <p:spPr bwMode="auto">
            <a:xfrm>
              <a:off x="7810500" y="2816225"/>
              <a:ext cx="96838" cy="26988"/>
            </a:xfrm>
            <a:custGeom>
              <a:avLst/>
              <a:gdLst>
                <a:gd name="T0" fmla="*/ 68 w 68"/>
                <a:gd name="T1" fmla="*/ 14 h 19"/>
                <a:gd name="T2" fmla="*/ 61 w 68"/>
                <a:gd name="T3" fmla="*/ 17 h 19"/>
                <a:gd name="T4" fmla="*/ 49 w 68"/>
                <a:gd name="T5" fmla="*/ 19 h 19"/>
                <a:gd name="T6" fmla="*/ 36 w 68"/>
                <a:gd name="T7" fmla="*/ 17 h 19"/>
                <a:gd name="T8" fmla="*/ 49 w 68"/>
                <a:gd name="T9" fmla="*/ 19 h 19"/>
                <a:gd name="T10" fmla="*/ 61 w 68"/>
                <a:gd name="T11" fmla="*/ 17 h 19"/>
                <a:gd name="T12" fmla="*/ 68 w 68"/>
                <a:gd name="T13" fmla="*/ 14 h 19"/>
                <a:gd name="T14" fmla="*/ 5 w 68"/>
                <a:gd name="T15" fmla="*/ 0 h 19"/>
                <a:gd name="T16" fmla="*/ 3 w 68"/>
                <a:gd name="T17" fmla="*/ 0 h 19"/>
                <a:gd name="T18" fmla="*/ 0 w 68"/>
                <a:gd name="T19" fmla="*/ 0 h 19"/>
                <a:gd name="T20" fmla="*/ 0 w 68"/>
                <a:gd name="T21" fmla="*/ 0 h 19"/>
                <a:gd name="T22" fmla="*/ 3 w 68"/>
                <a:gd name="T23" fmla="*/ 0 h 19"/>
                <a:gd name="T24" fmla="*/ 5 w 68"/>
                <a:gd name="T25" fmla="*/ 0 h 19"/>
                <a:gd name="T26" fmla="*/ 12 w 68"/>
                <a:gd name="T27" fmla="*/ 1 h 19"/>
                <a:gd name="T28" fmla="*/ 12 w 68"/>
                <a:gd name="T29" fmla="*/ 1 h 19"/>
                <a:gd name="T30" fmla="*/ 5 w 68"/>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 h="19">
                  <a:moveTo>
                    <a:pt x="68" y="14"/>
                  </a:moveTo>
                  <a:cubicBezTo>
                    <a:pt x="66" y="15"/>
                    <a:pt x="64" y="16"/>
                    <a:pt x="61" y="17"/>
                  </a:cubicBezTo>
                  <a:cubicBezTo>
                    <a:pt x="57" y="18"/>
                    <a:pt x="53" y="19"/>
                    <a:pt x="49" y="19"/>
                  </a:cubicBezTo>
                  <a:cubicBezTo>
                    <a:pt x="45" y="19"/>
                    <a:pt x="40" y="18"/>
                    <a:pt x="36" y="17"/>
                  </a:cubicBezTo>
                  <a:cubicBezTo>
                    <a:pt x="40" y="18"/>
                    <a:pt x="45" y="19"/>
                    <a:pt x="49" y="19"/>
                  </a:cubicBezTo>
                  <a:cubicBezTo>
                    <a:pt x="53" y="19"/>
                    <a:pt x="57" y="18"/>
                    <a:pt x="61" y="17"/>
                  </a:cubicBezTo>
                  <a:cubicBezTo>
                    <a:pt x="64" y="16"/>
                    <a:pt x="66" y="15"/>
                    <a:pt x="68" y="14"/>
                  </a:cubicBezTo>
                  <a:moveTo>
                    <a:pt x="5" y="0"/>
                  </a:moveTo>
                  <a:cubicBezTo>
                    <a:pt x="4" y="0"/>
                    <a:pt x="4" y="0"/>
                    <a:pt x="3" y="0"/>
                  </a:cubicBezTo>
                  <a:cubicBezTo>
                    <a:pt x="2" y="0"/>
                    <a:pt x="1" y="0"/>
                    <a:pt x="0" y="0"/>
                  </a:cubicBezTo>
                  <a:cubicBezTo>
                    <a:pt x="0" y="0"/>
                    <a:pt x="0" y="0"/>
                    <a:pt x="0" y="0"/>
                  </a:cubicBezTo>
                  <a:cubicBezTo>
                    <a:pt x="1" y="0"/>
                    <a:pt x="2" y="0"/>
                    <a:pt x="3" y="0"/>
                  </a:cubicBezTo>
                  <a:cubicBezTo>
                    <a:pt x="4" y="0"/>
                    <a:pt x="4" y="0"/>
                    <a:pt x="5" y="0"/>
                  </a:cubicBezTo>
                  <a:cubicBezTo>
                    <a:pt x="7" y="0"/>
                    <a:pt x="10" y="0"/>
                    <a:pt x="12" y="1"/>
                  </a:cubicBezTo>
                  <a:cubicBezTo>
                    <a:pt x="12" y="1"/>
                    <a:pt x="12" y="1"/>
                    <a:pt x="12" y="1"/>
                  </a:cubicBezTo>
                  <a:cubicBezTo>
                    <a:pt x="10" y="0"/>
                    <a:pt x="7" y="0"/>
                    <a:pt x="5" y="0"/>
                  </a:cubicBezTo>
                </a:path>
              </a:pathLst>
            </a:custGeom>
            <a:solidFill>
              <a:srgbClr val="CA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1" name="íṡļiḓê"/>
            <p:cNvSpPr/>
            <p:nvPr/>
          </p:nvSpPr>
          <p:spPr bwMode="auto">
            <a:xfrm>
              <a:off x="8110538" y="2903538"/>
              <a:ext cx="0" cy="4763"/>
            </a:xfrm>
            <a:custGeom>
              <a:avLst/>
              <a:gdLst>
                <a:gd name="T0" fmla="*/ 0 h 3"/>
                <a:gd name="T1" fmla="*/ 2 h 3"/>
                <a:gd name="T2" fmla="*/ 3 h 3"/>
                <a:gd name="T3" fmla="*/ 0 h 3"/>
              </a:gdLst>
              <a:ahLst/>
              <a:cxnLst>
                <a:cxn ang="0">
                  <a:pos x="0" y="T0"/>
                </a:cxn>
                <a:cxn ang="0">
                  <a:pos x="0" y="T1"/>
                </a:cxn>
                <a:cxn ang="0">
                  <a:pos x="0" y="T2"/>
                </a:cxn>
                <a:cxn ang="0">
                  <a:pos x="0" y="T3"/>
                </a:cxn>
              </a:cxnLst>
              <a:rect l="0" t="0" r="r" b="b"/>
              <a:pathLst>
                <a:path h="3">
                  <a:moveTo>
                    <a:pt x="0" y="0"/>
                  </a:moveTo>
                  <a:cubicBezTo>
                    <a:pt x="0" y="1"/>
                    <a:pt x="0" y="1"/>
                    <a:pt x="0" y="2"/>
                  </a:cubicBezTo>
                  <a:cubicBezTo>
                    <a:pt x="0" y="2"/>
                    <a:pt x="0" y="3"/>
                    <a:pt x="0" y="3"/>
                  </a:cubicBezTo>
                  <a:cubicBezTo>
                    <a:pt x="0" y="2"/>
                    <a:pt x="0" y="1"/>
                    <a:pt x="0"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2" name="ïṩḷïďê"/>
            <p:cNvSpPr/>
            <p:nvPr/>
          </p:nvSpPr>
          <p:spPr bwMode="auto">
            <a:xfrm>
              <a:off x="8108950" y="2906713"/>
              <a:ext cx="1588" cy="12700"/>
            </a:xfrm>
            <a:custGeom>
              <a:avLst/>
              <a:gdLst>
                <a:gd name="T0" fmla="*/ 1 w 1"/>
                <a:gd name="T1" fmla="*/ 0 h 9"/>
                <a:gd name="T2" fmla="*/ 0 w 1"/>
                <a:gd name="T3" fmla="*/ 9 h 9"/>
                <a:gd name="T4" fmla="*/ 1 w 1"/>
                <a:gd name="T5" fmla="*/ 1 h 9"/>
                <a:gd name="T6" fmla="*/ 1 w 1"/>
                <a:gd name="T7" fmla="*/ 0 h 9"/>
              </a:gdLst>
              <a:ahLst/>
              <a:cxnLst>
                <a:cxn ang="0">
                  <a:pos x="T0" y="T1"/>
                </a:cxn>
                <a:cxn ang="0">
                  <a:pos x="T2" y="T3"/>
                </a:cxn>
                <a:cxn ang="0">
                  <a:pos x="T4" y="T5"/>
                </a:cxn>
                <a:cxn ang="0">
                  <a:pos x="T6" y="T7"/>
                </a:cxn>
              </a:cxnLst>
              <a:rect l="0" t="0" r="r" b="b"/>
              <a:pathLst>
                <a:path w="1" h="9">
                  <a:moveTo>
                    <a:pt x="1" y="0"/>
                  </a:moveTo>
                  <a:cubicBezTo>
                    <a:pt x="1" y="3"/>
                    <a:pt x="0" y="6"/>
                    <a:pt x="0" y="9"/>
                  </a:cubicBezTo>
                  <a:cubicBezTo>
                    <a:pt x="0" y="7"/>
                    <a:pt x="1" y="4"/>
                    <a:pt x="1" y="1"/>
                  </a:cubicBezTo>
                  <a:cubicBezTo>
                    <a:pt x="1" y="1"/>
                    <a:pt x="1" y="0"/>
                    <a:pt x="1" y="0"/>
                  </a:cubicBezTo>
                </a:path>
              </a:pathLst>
            </a:custGeom>
            <a:solidFill>
              <a:srgbClr val="33314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3" name="íṧḷïḑé"/>
            <p:cNvSpPr/>
            <p:nvPr/>
          </p:nvSpPr>
          <p:spPr bwMode="auto">
            <a:xfrm>
              <a:off x="7785100" y="2805113"/>
              <a:ext cx="325438" cy="166688"/>
            </a:xfrm>
            <a:custGeom>
              <a:avLst/>
              <a:gdLst>
                <a:gd name="T0" fmla="*/ 23 w 229"/>
                <a:gd name="T1" fmla="*/ 0 h 117"/>
                <a:gd name="T2" fmla="*/ 21 w 229"/>
                <a:gd name="T3" fmla="*/ 0 h 117"/>
                <a:gd name="T4" fmla="*/ 7 w 229"/>
                <a:gd name="T5" fmla="*/ 1 h 117"/>
                <a:gd name="T6" fmla="*/ 0 w 229"/>
                <a:gd name="T7" fmla="*/ 10 h 117"/>
                <a:gd name="T8" fmla="*/ 3 w 229"/>
                <a:gd name="T9" fmla="*/ 9 h 117"/>
                <a:gd name="T10" fmla="*/ 4 w 229"/>
                <a:gd name="T11" fmla="*/ 9 h 117"/>
                <a:gd name="T12" fmla="*/ 18 w 229"/>
                <a:gd name="T13" fmla="*/ 8 h 117"/>
                <a:gd name="T14" fmla="*/ 21 w 229"/>
                <a:gd name="T15" fmla="*/ 8 h 117"/>
                <a:gd name="T16" fmla="*/ 23 w 229"/>
                <a:gd name="T17" fmla="*/ 8 h 117"/>
                <a:gd name="T18" fmla="*/ 30 w 229"/>
                <a:gd name="T19" fmla="*/ 9 h 117"/>
                <a:gd name="T20" fmla="*/ 30 w 229"/>
                <a:gd name="T21" fmla="*/ 9 h 117"/>
                <a:gd name="T22" fmla="*/ 30 w 229"/>
                <a:gd name="T23" fmla="*/ 9 h 117"/>
                <a:gd name="T24" fmla="*/ 41 w 229"/>
                <a:gd name="T25" fmla="*/ 18 h 117"/>
                <a:gd name="T26" fmla="*/ 54 w 229"/>
                <a:gd name="T27" fmla="*/ 25 h 117"/>
                <a:gd name="T28" fmla="*/ 67 w 229"/>
                <a:gd name="T29" fmla="*/ 27 h 117"/>
                <a:gd name="T30" fmla="*/ 79 w 229"/>
                <a:gd name="T31" fmla="*/ 25 h 117"/>
                <a:gd name="T32" fmla="*/ 86 w 229"/>
                <a:gd name="T33" fmla="*/ 22 h 117"/>
                <a:gd name="T34" fmla="*/ 94 w 229"/>
                <a:gd name="T35" fmla="*/ 21 h 117"/>
                <a:gd name="T36" fmla="*/ 112 w 229"/>
                <a:gd name="T37" fmla="*/ 33 h 117"/>
                <a:gd name="T38" fmla="*/ 121 w 229"/>
                <a:gd name="T39" fmla="*/ 54 h 117"/>
                <a:gd name="T40" fmla="*/ 138 w 229"/>
                <a:gd name="T41" fmla="*/ 69 h 117"/>
                <a:gd name="T42" fmla="*/ 148 w 229"/>
                <a:gd name="T43" fmla="*/ 71 h 117"/>
                <a:gd name="T44" fmla="*/ 153 w 229"/>
                <a:gd name="T45" fmla="*/ 77 h 117"/>
                <a:gd name="T46" fmla="*/ 177 w 229"/>
                <a:gd name="T47" fmla="*/ 113 h 117"/>
                <a:gd name="T48" fmla="*/ 192 w 229"/>
                <a:gd name="T49" fmla="*/ 117 h 117"/>
                <a:gd name="T50" fmla="*/ 193 w 229"/>
                <a:gd name="T51" fmla="*/ 117 h 117"/>
                <a:gd name="T52" fmla="*/ 195 w 229"/>
                <a:gd name="T53" fmla="*/ 117 h 117"/>
                <a:gd name="T54" fmla="*/ 209 w 229"/>
                <a:gd name="T55" fmla="*/ 114 h 117"/>
                <a:gd name="T56" fmla="*/ 220 w 229"/>
                <a:gd name="T57" fmla="*/ 102 h 117"/>
                <a:gd name="T58" fmla="*/ 228 w 229"/>
                <a:gd name="T59" fmla="*/ 80 h 117"/>
                <a:gd name="T60" fmla="*/ 229 w 229"/>
                <a:gd name="T61" fmla="*/ 71 h 117"/>
                <a:gd name="T62" fmla="*/ 229 w 229"/>
                <a:gd name="T63" fmla="*/ 69 h 117"/>
                <a:gd name="T64" fmla="*/ 228 w 229"/>
                <a:gd name="T65" fmla="*/ 65 h 117"/>
                <a:gd name="T66" fmla="*/ 220 w 229"/>
                <a:gd name="T67" fmla="*/ 94 h 117"/>
                <a:gd name="T68" fmla="*/ 208 w 229"/>
                <a:gd name="T69" fmla="*/ 106 h 117"/>
                <a:gd name="T70" fmla="*/ 195 w 229"/>
                <a:gd name="T71" fmla="*/ 109 h 117"/>
                <a:gd name="T72" fmla="*/ 192 w 229"/>
                <a:gd name="T73" fmla="*/ 109 h 117"/>
                <a:gd name="T74" fmla="*/ 192 w 229"/>
                <a:gd name="T75" fmla="*/ 109 h 117"/>
                <a:gd name="T76" fmla="*/ 177 w 229"/>
                <a:gd name="T77" fmla="*/ 106 h 117"/>
                <a:gd name="T78" fmla="*/ 152 w 229"/>
                <a:gd name="T79" fmla="*/ 70 h 117"/>
                <a:gd name="T80" fmla="*/ 148 w 229"/>
                <a:gd name="T81" fmla="*/ 63 h 117"/>
                <a:gd name="T82" fmla="*/ 138 w 229"/>
                <a:gd name="T83" fmla="*/ 61 h 117"/>
                <a:gd name="T84" fmla="*/ 121 w 229"/>
                <a:gd name="T85" fmla="*/ 46 h 117"/>
                <a:gd name="T86" fmla="*/ 112 w 229"/>
                <a:gd name="T87" fmla="*/ 25 h 117"/>
                <a:gd name="T88" fmla="*/ 94 w 229"/>
                <a:gd name="T89" fmla="*/ 13 h 117"/>
                <a:gd name="T90" fmla="*/ 94 w 229"/>
                <a:gd name="T91" fmla="*/ 13 h 117"/>
                <a:gd name="T92" fmla="*/ 79 w 229"/>
                <a:gd name="T93" fmla="*/ 17 h 117"/>
                <a:gd name="T94" fmla="*/ 67 w 229"/>
                <a:gd name="T95" fmla="*/ 19 h 117"/>
                <a:gd name="T96" fmla="*/ 41 w 229"/>
                <a:gd name="T97" fmla="*/ 10 h 117"/>
                <a:gd name="T98" fmla="*/ 30 w 229"/>
                <a:gd name="T99" fmla="*/ 1 h 117"/>
                <a:gd name="T100" fmla="*/ 23 w 229"/>
                <a:gd name="T10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9" h="117">
                  <a:moveTo>
                    <a:pt x="23" y="0"/>
                  </a:moveTo>
                  <a:cubicBezTo>
                    <a:pt x="22" y="0"/>
                    <a:pt x="22" y="0"/>
                    <a:pt x="21" y="0"/>
                  </a:cubicBezTo>
                  <a:cubicBezTo>
                    <a:pt x="17" y="0"/>
                    <a:pt x="12" y="1"/>
                    <a:pt x="7" y="1"/>
                  </a:cubicBezTo>
                  <a:cubicBezTo>
                    <a:pt x="5" y="4"/>
                    <a:pt x="3" y="7"/>
                    <a:pt x="0" y="10"/>
                  </a:cubicBezTo>
                  <a:cubicBezTo>
                    <a:pt x="1" y="9"/>
                    <a:pt x="2" y="9"/>
                    <a:pt x="3" y="9"/>
                  </a:cubicBezTo>
                  <a:cubicBezTo>
                    <a:pt x="3" y="9"/>
                    <a:pt x="4" y="9"/>
                    <a:pt x="4" y="9"/>
                  </a:cubicBezTo>
                  <a:cubicBezTo>
                    <a:pt x="9" y="9"/>
                    <a:pt x="13" y="8"/>
                    <a:pt x="18" y="8"/>
                  </a:cubicBezTo>
                  <a:cubicBezTo>
                    <a:pt x="19" y="8"/>
                    <a:pt x="20" y="8"/>
                    <a:pt x="21" y="8"/>
                  </a:cubicBezTo>
                  <a:cubicBezTo>
                    <a:pt x="22" y="8"/>
                    <a:pt x="22" y="8"/>
                    <a:pt x="23" y="8"/>
                  </a:cubicBezTo>
                  <a:cubicBezTo>
                    <a:pt x="25" y="8"/>
                    <a:pt x="28" y="8"/>
                    <a:pt x="30" y="9"/>
                  </a:cubicBezTo>
                  <a:cubicBezTo>
                    <a:pt x="30" y="9"/>
                    <a:pt x="30" y="9"/>
                    <a:pt x="30" y="9"/>
                  </a:cubicBezTo>
                  <a:cubicBezTo>
                    <a:pt x="30" y="9"/>
                    <a:pt x="30" y="9"/>
                    <a:pt x="30" y="9"/>
                  </a:cubicBezTo>
                  <a:cubicBezTo>
                    <a:pt x="34" y="11"/>
                    <a:pt x="38" y="14"/>
                    <a:pt x="41" y="18"/>
                  </a:cubicBezTo>
                  <a:cubicBezTo>
                    <a:pt x="45" y="21"/>
                    <a:pt x="50" y="23"/>
                    <a:pt x="54" y="25"/>
                  </a:cubicBezTo>
                  <a:cubicBezTo>
                    <a:pt x="58" y="26"/>
                    <a:pt x="63" y="27"/>
                    <a:pt x="67" y="27"/>
                  </a:cubicBezTo>
                  <a:cubicBezTo>
                    <a:pt x="71" y="27"/>
                    <a:pt x="75" y="26"/>
                    <a:pt x="79" y="25"/>
                  </a:cubicBezTo>
                  <a:cubicBezTo>
                    <a:pt x="82" y="24"/>
                    <a:pt x="84" y="23"/>
                    <a:pt x="86" y="22"/>
                  </a:cubicBezTo>
                  <a:cubicBezTo>
                    <a:pt x="89" y="22"/>
                    <a:pt x="91" y="21"/>
                    <a:pt x="94" y="21"/>
                  </a:cubicBezTo>
                  <a:cubicBezTo>
                    <a:pt x="101" y="21"/>
                    <a:pt x="108" y="26"/>
                    <a:pt x="112" y="33"/>
                  </a:cubicBezTo>
                  <a:cubicBezTo>
                    <a:pt x="116" y="39"/>
                    <a:pt x="118" y="47"/>
                    <a:pt x="121" y="54"/>
                  </a:cubicBezTo>
                  <a:cubicBezTo>
                    <a:pt x="125" y="61"/>
                    <a:pt x="130" y="67"/>
                    <a:pt x="138" y="69"/>
                  </a:cubicBezTo>
                  <a:cubicBezTo>
                    <a:pt x="141" y="69"/>
                    <a:pt x="145" y="70"/>
                    <a:pt x="148" y="71"/>
                  </a:cubicBezTo>
                  <a:cubicBezTo>
                    <a:pt x="150" y="73"/>
                    <a:pt x="152" y="75"/>
                    <a:pt x="153" y="77"/>
                  </a:cubicBezTo>
                  <a:cubicBezTo>
                    <a:pt x="159" y="91"/>
                    <a:pt x="164" y="107"/>
                    <a:pt x="177" y="113"/>
                  </a:cubicBezTo>
                  <a:cubicBezTo>
                    <a:pt x="182" y="116"/>
                    <a:pt x="187" y="117"/>
                    <a:pt x="192" y="117"/>
                  </a:cubicBezTo>
                  <a:cubicBezTo>
                    <a:pt x="193" y="117"/>
                    <a:pt x="193" y="117"/>
                    <a:pt x="193" y="117"/>
                  </a:cubicBezTo>
                  <a:cubicBezTo>
                    <a:pt x="193" y="117"/>
                    <a:pt x="194" y="117"/>
                    <a:pt x="195" y="117"/>
                  </a:cubicBezTo>
                  <a:cubicBezTo>
                    <a:pt x="200" y="117"/>
                    <a:pt x="204" y="116"/>
                    <a:pt x="209" y="114"/>
                  </a:cubicBezTo>
                  <a:cubicBezTo>
                    <a:pt x="214" y="111"/>
                    <a:pt x="218" y="107"/>
                    <a:pt x="220" y="102"/>
                  </a:cubicBezTo>
                  <a:cubicBezTo>
                    <a:pt x="224" y="95"/>
                    <a:pt x="227" y="88"/>
                    <a:pt x="228" y="80"/>
                  </a:cubicBezTo>
                  <a:cubicBezTo>
                    <a:pt x="228" y="77"/>
                    <a:pt x="229" y="74"/>
                    <a:pt x="229" y="71"/>
                  </a:cubicBezTo>
                  <a:cubicBezTo>
                    <a:pt x="229" y="70"/>
                    <a:pt x="229" y="70"/>
                    <a:pt x="229" y="69"/>
                  </a:cubicBezTo>
                  <a:cubicBezTo>
                    <a:pt x="229" y="68"/>
                    <a:pt x="229" y="66"/>
                    <a:pt x="228" y="65"/>
                  </a:cubicBezTo>
                  <a:cubicBezTo>
                    <a:pt x="228" y="75"/>
                    <a:pt x="225" y="85"/>
                    <a:pt x="220" y="94"/>
                  </a:cubicBezTo>
                  <a:cubicBezTo>
                    <a:pt x="217" y="99"/>
                    <a:pt x="213" y="103"/>
                    <a:pt x="208" y="106"/>
                  </a:cubicBezTo>
                  <a:cubicBezTo>
                    <a:pt x="204" y="108"/>
                    <a:pt x="199" y="109"/>
                    <a:pt x="195" y="109"/>
                  </a:cubicBezTo>
                  <a:cubicBezTo>
                    <a:pt x="194" y="109"/>
                    <a:pt x="193" y="109"/>
                    <a:pt x="192" y="109"/>
                  </a:cubicBezTo>
                  <a:cubicBezTo>
                    <a:pt x="192" y="109"/>
                    <a:pt x="192" y="109"/>
                    <a:pt x="192" y="109"/>
                  </a:cubicBezTo>
                  <a:cubicBezTo>
                    <a:pt x="187" y="109"/>
                    <a:pt x="181" y="108"/>
                    <a:pt x="177" y="106"/>
                  </a:cubicBezTo>
                  <a:cubicBezTo>
                    <a:pt x="163" y="99"/>
                    <a:pt x="158" y="83"/>
                    <a:pt x="152" y="70"/>
                  </a:cubicBezTo>
                  <a:cubicBezTo>
                    <a:pt x="151" y="67"/>
                    <a:pt x="150" y="65"/>
                    <a:pt x="148" y="63"/>
                  </a:cubicBezTo>
                  <a:cubicBezTo>
                    <a:pt x="145" y="62"/>
                    <a:pt x="141" y="61"/>
                    <a:pt x="138" y="61"/>
                  </a:cubicBezTo>
                  <a:cubicBezTo>
                    <a:pt x="130" y="59"/>
                    <a:pt x="125" y="52"/>
                    <a:pt x="121" y="46"/>
                  </a:cubicBezTo>
                  <a:cubicBezTo>
                    <a:pt x="118" y="39"/>
                    <a:pt x="116" y="31"/>
                    <a:pt x="112" y="25"/>
                  </a:cubicBezTo>
                  <a:cubicBezTo>
                    <a:pt x="108" y="18"/>
                    <a:pt x="102" y="13"/>
                    <a:pt x="94" y="13"/>
                  </a:cubicBezTo>
                  <a:cubicBezTo>
                    <a:pt x="94" y="13"/>
                    <a:pt x="94" y="13"/>
                    <a:pt x="94" y="13"/>
                  </a:cubicBezTo>
                  <a:cubicBezTo>
                    <a:pt x="89" y="13"/>
                    <a:pt x="84" y="15"/>
                    <a:pt x="79" y="17"/>
                  </a:cubicBezTo>
                  <a:cubicBezTo>
                    <a:pt x="75" y="18"/>
                    <a:pt x="71" y="19"/>
                    <a:pt x="67" y="19"/>
                  </a:cubicBezTo>
                  <a:cubicBezTo>
                    <a:pt x="58" y="19"/>
                    <a:pt x="49" y="16"/>
                    <a:pt x="41" y="10"/>
                  </a:cubicBezTo>
                  <a:cubicBezTo>
                    <a:pt x="38" y="6"/>
                    <a:pt x="34" y="3"/>
                    <a:pt x="30" y="1"/>
                  </a:cubicBezTo>
                  <a:cubicBezTo>
                    <a:pt x="28" y="0"/>
                    <a:pt x="25" y="0"/>
                    <a:pt x="23" y="0"/>
                  </a:cubicBezTo>
                </a:path>
              </a:pathLst>
            </a:custGeom>
            <a:solidFill>
              <a:srgbClr val="3937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4" name="îṡ1îḋê"/>
            <p:cNvSpPr/>
            <p:nvPr/>
          </p:nvSpPr>
          <p:spPr bwMode="auto">
            <a:xfrm>
              <a:off x="7535863" y="3497263"/>
              <a:ext cx="103188" cy="69850"/>
            </a:xfrm>
            <a:prstGeom prst="ellipse">
              <a:avLst/>
            </a:prstGeom>
            <a:solidFill>
              <a:srgbClr val="575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5" name="íšlíḍe"/>
            <p:cNvSpPr/>
            <p:nvPr/>
          </p:nvSpPr>
          <p:spPr bwMode="auto">
            <a:xfrm>
              <a:off x="4164013" y="1955800"/>
              <a:ext cx="3509963" cy="3505200"/>
            </a:xfrm>
            <a:prstGeom prst="ellipse">
              <a:avLst/>
            </a:prstGeom>
            <a:solidFill>
              <a:srgbClr val="FFC10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6" name="iSliḓé"/>
            <p:cNvSpPr/>
            <p:nvPr/>
          </p:nvSpPr>
          <p:spPr bwMode="auto">
            <a:xfrm>
              <a:off x="4997450" y="3835400"/>
              <a:ext cx="1841500" cy="1030288"/>
            </a:xfrm>
            <a:custGeom>
              <a:avLst/>
              <a:gdLst>
                <a:gd name="T0" fmla="*/ 1295 w 1295"/>
                <a:gd name="T1" fmla="*/ 531 h 725"/>
                <a:gd name="T2" fmla="*/ 661 w 1295"/>
                <a:gd name="T3" fmla="*/ 547 h 725"/>
                <a:gd name="T4" fmla="*/ 0 w 1295"/>
                <a:gd name="T5" fmla="*/ 523 h 725"/>
                <a:gd name="T6" fmla="*/ 258 w 1295"/>
                <a:gd name="T7" fmla="*/ 146 h 725"/>
                <a:gd name="T8" fmla="*/ 654 w 1295"/>
                <a:gd name="T9" fmla="*/ 0 h 725"/>
                <a:gd name="T10" fmla="*/ 1055 w 1295"/>
                <a:gd name="T11" fmla="*/ 156 h 725"/>
                <a:gd name="T12" fmla="*/ 1295 w 1295"/>
                <a:gd name="T13" fmla="*/ 531 h 725"/>
              </a:gdLst>
              <a:ahLst/>
              <a:cxnLst>
                <a:cxn ang="0">
                  <a:pos x="T0" y="T1"/>
                </a:cxn>
                <a:cxn ang="0">
                  <a:pos x="T2" y="T3"/>
                </a:cxn>
                <a:cxn ang="0">
                  <a:pos x="T4" y="T5"/>
                </a:cxn>
                <a:cxn ang="0">
                  <a:pos x="T6" y="T7"/>
                </a:cxn>
                <a:cxn ang="0">
                  <a:pos x="T8" y="T9"/>
                </a:cxn>
                <a:cxn ang="0">
                  <a:pos x="T10" y="T11"/>
                </a:cxn>
                <a:cxn ang="0">
                  <a:pos x="T12" y="T13"/>
                </a:cxn>
              </a:cxnLst>
              <a:rect l="0" t="0" r="r" b="b"/>
              <a:pathLst>
                <a:path w="1295" h="725">
                  <a:moveTo>
                    <a:pt x="1295" y="531"/>
                  </a:moveTo>
                  <a:cubicBezTo>
                    <a:pt x="1295" y="725"/>
                    <a:pt x="989" y="547"/>
                    <a:pt x="661" y="547"/>
                  </a:cubicBezTo>
                  <a:cubicBezTo>
                    <a:pt x="333" y="547"/>
                    <a:pt x="0" y="718"/>
                    <a:pt x="0" y="523"/>
                  </a:cubicBezTo>
                  <a:cubicBezTo>
                    <a:pt x="0" y="412"/>
                    <a:pt x="106" y="258"/>
                    <a:pt x="258" y="146"/>
                  </a:cubicBezTo>
                  <a:cubicBezTo>
                    <a:pt x="373" y="61"/>
                    <a:pt x="513" y="0"/>
                    <a:pt x="654" y="0"/>
                  </a:cubicBezTo>
                  <a:cubicBezTo>
                    <a:pt x="799" y="0"/>
                    <a:pt x="941" y="66"/>
                    <a:pt x="1055" y="156"/>
                  </a:cubicBezTo>
                  <a:cubicBezTo>
                    <a:pt x="1198" y="269"/>
                    <a:pt x="1295" y="422"/>
                    <a:pt x="1295" y="531"/>
                  </a:cubicBezTo>
                  <a:close/>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7" name="ïšľîďe"/>
            <p:cNvSpPr/>
            <p:nvPr/>
          </p:nvSpPr>
          <p:spPr bwMode="auto">
            <a:xfrm>
              <a:off x="5364163" y="3835400"/>
              <a:ext cx="1133475" cy="222250"/>
            </a:xfrm>
            <a:custGeom>
              <a:avLst/>
              <a:gdLst>
                <a:gd name="T0" fmla="*/ 797 w 797"/>
                <a:gd name="T1" fmla="*/ 156 h 156"/>
                <a:gd name="T2" fmla="*/ 0 w 797"/>
                <a:gd name="T3" fmla="*/ 145 h 156"/>
                <a:gd name="T4" fmla="*/ 396 w 797"/>
                <a:gd name="T5" fmla="*/ 0 h 156"/>
                <a:gd name="T6" fmla="*/ 797 w 797"/>
                <a:gd name="T7" fmla="*/ 156 h 156"/>
              </a:gdLst>
              <a:ahLst/>
              <a:cxnLst>
                <a:cxn ang="0">
                  <a:pos x="T0" y="T1"/>
                </a:cxn>
                <a:cxn ang="0">
                  <a:pos x="T2" y="T3"/>
                </a:cxn>
                <a:cxn ang="0">
                  <a:pos x="T4" y="T5"/>
                </a:cxn>
                <a:cxn ang="0">
                  <a:pos x="T6" y="T7"/>
                </a:cxn>
              </a:cxnLst>
              <a:rect l="0" t="0" r="r" b="b"/>
              <a:pathLst>
                <a:path w="797" h="156">
                  <a:moveTo>
                    <a:pt x="797" y="156"/>
                  </a:moveTo>
                  <a:cubicBezTo>
                    <a:pt x="622" y="130"/>
                    <a:pt x="307" y="98"/>
                    <a:pt x="0" y="145"/>
                  </a:cubicBezTo>
                  <a:cubicBezTo>
                    <a:pt x="115" y="61"/>
                    <a:pt x="255" y="0"/>
                    <a:pt x="396" y="0"/>
                  </a:cubicBezTo>
                  <a:cubicBezTo>
                    <a:pt x="541" y="0"/>
                    <a:pt x="683" y="66"/>
                    <a:pt x="797" y="156"/>
                  </a:cubicBezTo>
                  <a:close/>
                </a:path>
              </a:pathLst>
            </a:custGeom>
            <a:solidFill>
              <a:srgbClr val="F6F8F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8" name="ïşḷíḑe"/>
            <p:cNvSpPr/>
            <p:nvPr/>
          </p:nvSpPr>
          <p:spPr bwMode="auto">
            <a:xfrm>
              <a:off x="4468813" y="2470150"/>
              <a:ext cx="528638" cy="985838"/>
            </a:xfrm>
            <a:custGeom>
              <a:avLst/>
              <a:gdLst>
                <a:gd name="T0" fmla="*/ 371 w 371"/>
                <a:gd name="T1" fmla="*/ 0 h 694"/>
                <a:gd name="T2" fmla="*/ 3 w 371"/>
                <a:gd name="T3" fmla="*/ 610 h 694"/>
                <a:gd name="T4" fmla="*/ 29 w 371"/>
                <a:gd name="T5" fmla="*/ 694 h 694"/>
                <a:gd name="T6" fmla="*/ 371 w 371"/>
                <a:gd name="T7" fmla="*/ 0 h 694"/>
              </a:gdLst>
              <a:ahLst/>
              <a:cxnLst>
                <a:cxn ang="0">
                  <a:pos x="T0" y="T1"/>
                </a:cxn>
                <a:cxn ang="0">
                  <a:pos x="T2" y="T3"/>
                </a:cxn>
                <a:cxn ang="0">
                  <a:pos x="T4" y="T5"/>
                </a:cxn>
                <a:cxn ang="0">
                  <a:pos x="T6" y="T7"/>
                </a:cxn>
              </a:cxnLst>
              <a:rect l="0" t="0" r="r" b="b"/>
              <a:pathLst>
                <a:path w="371" h="694">
                  <a:moveTo>
                    <a:pt x="371" y="0"/>
                  </a:moveTo>
                  <a:cubicBezTo>
                    <a:pt x="371" y="0"/>
                    <a:pt x="0" y="238"/>
                    <a:pt x="3" y="610"/>
                  </a:cubicBezTo>
                  <a:cubicBezTo>
                    <a:pt x="3" y="669"/>
                    <a:pt x="13" y="694"/>
                    <a:pt x="29" y="694"/>
                  </a:cubicBezTo>
                  <a:cubicBezTo>
                    <a:pt x="113" y="694"/>
                    <a:pt x="371" y="0"/>
                    <a:pt x="371" y="0"/>
                  </a:cubicBezTo>
                </a:path>
              </a:pathLst>
            </a:custGeom>
            <a:solidFill>
              <a:srgbClr val="F2B70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9" name="ïṥḷîḓè"/>
            <p:cNvSpPr/>
            <p:nvPr/>
          </p:nvSpPr>
          <p:spPr bwMode="auto">
            <a:xfrm>
              <a:off x="7194550" y="1489075"/>
              <a:ext cx="490538" cy="422275"/>
            </a:xfrm>
            <a:custGeom>
              <a:avLst/>
              <a:gdLst>
                <a:gd name="T0" fmla="*/ 336 w 344"/>
                <a:gd name="T1" fmla="*/ 20 h 297"/>
                <a:gd name="T2" fmla="*/ 39 w 344"/>
                <a:gd name="T3" fmla="*/ 236 h 297"/>
                <a:gd name="T4" fmla="*/ 69 w 344"/>
                <a:gd name="T5" fmla="*/ 297 h 297"/>
                <a:gd name="T6" fmla="*/ 104 w 344"/>
                <a:gd name="T7" fmla="*/ 285 h 297"/>
                <a:gd name="T8" fmla="*/ 140 w 344"/>
                <a:gd name="T9" fmla="*/ 287 h 297"/>
                <a:gd name="T10" fmla="*/ 185 w 344"/>
                <a:gd name="T11" fmla="*/ 268 h 297"/>
                <a:gd name="T12" fmla="*/ 317 w 344"/>
                <a:gd name="T13" fmla="*/ 75 h 297"/>
                <a:gd name="T14" fmla="*/ 343 w 344"/>
                <a:gd name="T15" fmla="*/ 32 h 297"/>
                <a:gd name="T16" fmla="*/ 286 w 344"/>
                <a:gd name="T17" fmla="*/ 56 h 297"/>
                <a:gd name="T18" fmla="*/ 290 w 344"/>
                <a:gd name="T19" fmla="*/ 131 h 297"/>
                <a:gd name="T20" fmla="*/ 277 w 344"/>
                <a:gd name="T21" fmla="*/ 59 h 297"/>
                <a:gd name="T22" fmla="*/ 248 w 344"/>
                <a:gd name="T23" fmla="*/ 74 h 297"/>
                <a:gd name="T24" fmla="*/ 256 w 344"/>
                <a:gd name="T25" fmla="*/ 197 h 297"/>
                <a:gd name="T26" fmla="*/ 237 w 344"/>
                <a:gd name="T27" fmla="*/ 79 h 297"/>
                <a:gd name="T28" fmla="*/ 197 w 344"/>
                <a:gd name="T29" fmla="*/ 102 h 297"/>
                <a:gd name="T30" fmla="*/ 210 w 344"/>
                <a:gd name="T31" fmla="*/ 236 h 297"/>
                <a:gd name="T32" fmla="*/ 189 w 344"/>
                <a:gd name="T33" fmla="*/ 108 h 297"/>
                <a:gd name="T34" fmla="*/ 152 w 344"/>
                <a:gd name="T35" fmla="*/ 136 h 297"/>
                <a:gd name="T36" fmla="*/ 167 w 344"/>
                <a:gd name="T37" fmla="*/ 259 h 297"/>
                <a:gd name="T38" fmla="*/ 145 w 344"/>
                <a:gd name="T39" fmla="*/ 143 h 297"/>
                <a:gd name="T40" fmla="*/ 108 w 344"/>
                <a:gd name="T41" fmla="*/ 183 h 297"/>
                <a:gd name="T42" fmla="*/ 118 w 344"/>
                <a:gd name="T43" fmla="*/ 263 h 297"/>
                <a:gd name="T44" fmla="*/ 100 w 344"/>
                <a:gd name="T45" fmla="*/ 191 h 297"/>
                <a:gd name="T46" fmla="*/ 65 w 344"/>
                <a:gd name="T47" fmla="*/ 271 h 297"/>
                <a:gd name="T48" fmla="*/ 92 w 344"/>
                <a:gd name="T49" fmla="*/ 187 h 297"/>
                <a:gd name="T50" fmla="*/ 44 w 344"/>
                <a:gd name="T51" fmla="*/ 212 h 297"/>
                <a:gd name="T52" fmla="*/ 100 w 344"/>
                <a:gd name="T53" fmla="*/ 175 h 297"/>
                <a:gd name="T54" fmla="*/ 133 w 344"/>
                <a:gd name="T55" fmla="*/ 137 h 297"/>
                <a:gd name="T56" fmla="*/ 51 w 344"/>
                <a:gd name="T57" fmla="*/ 147 h 297"/>
                <a:gd name="T58" fmla="*/ 143 w 344"/>
                <a:gd name="T59" fmla="*/ 129 h 297"/>
                <a:gd name="T60" fmla="*/ 179 w 344"/>
                <a:gd name="T61" fmla="*/ 100 h 297"/>
                <a:gd name="T62" fmla="*/ 83 w 344"/>
                <a:gd name="T63" fmla="*/ 101 h 297"/>
                <a:gd name="T64" fmla="*/ 188 w 344"/>
                <a:gd name="T65" fmla="*/ 93 h 297"/>
                <a:gd name="T66" fmla="*/ 227 w 344"/>
                <a:gd name="T67" fmla="*/ 70 h 297"/>
                <a:gd name="T68" fmla="*/ 136 w 344"/>
                <a:gd name="T69" fmla="*/ 62 h 297"/>
                <a:gd name="T70" fmla="*/ 239 w 344"/>
                <a:gd name="T71" fmla="*/ 64 h 297"/>
                <a:gd name="T72" fmla="*/ 267 w 344"/>
                <a:gd name="T73" fmla="*/ 51 h 297"/>
                <a:gd name="T74" fmla="*/ 212 w 344"/>
                <a:gd name="T75" fmla="*/ 42 h 297"/>
                <a:gd name="T76" fmla="*/ 199 w 344"/>
                <a:gd name="T77" fmla="*/ 37 h 297"/>
                <a:gd name="T78" fmla="*/ 278 w 344"/>
                <a:gd name="T79" fmla="*/ 46 h 297"/>
                <a:gd name="T80" fmla="*/ 336 w 344"/>
                <a:gd name="T81" fmla="*/ 2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7">
                  <a:moveTo>
                    <a:pt x="336" y="20"/>
                  </a:moveTo>
                  <a:cubicBezTo>
                    <a:pt x="336" y="20"/>
                    <a:pt x="0" y="0"/>
                    <a:pt x="39" y="236"/>
                  </a:cubicBezTo>
                  <a:cubicBezTo>
                    <a:pt x="39" y="236"/>
                    <a:pt x="31" y="278"/>
                    <a:pt x="69" y="297"/>
                  </a:cubicBezTo>
                  <a:cubicBezTo>
                    <a:pt x="69" y="297"/>
                    <a:pt x="70" y="279"/>
                    <a:pt x="104" y="285"/>
                  </a:cubicBezTo>
                  <a:cubicBezTo>
                    <a:pt x="116" y="287"/>
                    <a:pt x="128" y="288"/>
                    <a:pt x="140" y="287"/>
                  </a:cubicBezTo>
                  <a:cubicBezTo>
                    <a:pt x="157" y="286"/>
                    <a:pt x="173" y="279"/>
                    <a:pt x="185" y="268"/>
                  </a:cubicBezTo>
                  <a:cubicBezTo>
                    <a:pt x="185" y="268"/>
                    <a:pt x="280" y="229"/>
                    <a:pt x="317" y="75"/>
                  </a:cubicBezTo>
                  <a:cubicBezTo>
                    <a:pt x="317" y="75"/>
                    <a:pt x="344" y="41"/>
                    <a:pt x="343" y="32"/>
                  </a:cubicBezTo>
                  <a:cubicBezTo>
                    <a:pt x="286" y="56"/>
                    <a:pt x="286" y="56"/>
                    <a:pt x="286" y="56"/>
                  </a:cubicBezTo>
                  <a:cubicBezTo>
                    <a:pt x="286" y="56"/>
                    <a:pt x="305" y="97"/>
                    <a:pt x="290" y="131"/>
                  </a:cubicBezTo>
                  <a:cubicBezTo>
                    <a:pt x="290" y="131"/>
                    <a:pt x="288" y="58"/>
                    <a:pt x="277" y="59"/>
                  </a:cubicBezTo>
                  <a:cubicBezTo>
                    <a:pt x="275" y="60"/>
                    <a:pt x="248" y="74"/>
                    <a:pt x="248" y="74"/>
                  </a:cubicBezTo>
                  <a:cubicBezTo>
                    <a:pt x="248" y="74"/>
                    <a:pt x="281" y="145"/>
                    <a:pt x="256" y="197"/>
                  </a:cubicBezTo>
                  <a:cubicBezTo>
                    <a:pt x="256" y="197"/>
                    <a:pt x="265" y="109"/>
                    <a:pt x="237" y="79"/>
                  </a:cubicBezTo>
                  <a:cubicBezTo>
                    <a:pt x="197" y="102"/>
                    <a:pt x="197" y="102"/>
                    <a:pt x="197" y="102"/>
                  </a:cubicBezTo>
                  <a:cubicBezTo>
                    <a:pt x="197" y="102"/>
                    <a:pt x="236" y="176"/>
                    <a:pt x="210" y="236"/>
                  </a:cubicBezTo>
                  <a:cubicBezTo>
                    <a:pt x="210" y="236"/>
                    <a:pt x="216" y="144"/>
                    <a:pt x="189" y="108"/>
                  </a:cubicBezTo>
                  <a:cubicBezTo>
                    <a:pt x="152" y="136"/>
                    <a:pt x="152" y="136"/>
                    <a:pt x="152" y="136"/>
                  </a:cubicBezTo>
                  <a:cubicBezTo>
                    <a:pt x="152" y="136"/>
                    <a:pt x="189" y="209"/>
                    <a:pt x="167" y="259"/>
                  </a:cubicBezTo>
                  <a:cubicBezTo>
                    <a:pt x="167" y="259"/>
                    <a:pt x="164" y="151"/>
                    <a:pt x="145" y="143"/>
                  </a:cubicBezTo>
                  <a:cubicBezTo>
                    <a:pt x="145" y="143"/>
                    <a:pt x="113" y="171"/>
                    <a:pt x="108" y="183"/>
                  </a:cubicBezTo>
                  <a:cubicBezTo>
                    <a:pt x="108" y="183"/>
                    <a:pt x="133" y="235"/>
                    <a:pt x="118" y="263"/>
                  </a:cubicBezTo>
                  <a:cubicBezTo>
                    <a:pt x="118" y="263"/>
                    <a:pt x="108" y="192"/>
                    <a:pt x="100" y="191"/>
                  </a:cubicBezTo>
                  <a:cubicBezTo>
                    <a:pt x="100" y="191"/>
                    <a:pt x="69" y="239"/>
                    <a:pt x="65" y="271"/>
                  </a:cubicBezTo>
                  <a:cubicBezTo>
                    <a:pt x="65" y="271"/>
                    <a:pt x="67" y="223"/>
                    <a:pt x="92" y="187"/>
                  </a:cubicBezTo>
                  <a:cubicBezTo>
                    <a:pt x="92" y="187"/>
                    <a:pt x="62" y="192"/>
                    <a:pt x="44" y="212"/>
                  </a:cubicBezTo>
                  <a:cubicBezTo>
                    <a:pt x="44" y="212"/>
                    <a:pt x="49" y="178"/>
                    <a:pt x="100" y="175"/>
                  </a:cubicBezTo>
                  <a:cubicBezTo>
                    <a:pt x="100" y="175"/>
                    <a:pt x="126" y="139"/>
                    <a:pt x="133" y="137"/>
                  </a:cubicBezTo>
                  <a:cubicBezTo>
                    <a:pt x="133" y="137"/>
                    <a:pt x="82" y="133"/>
                    <a:pt x="51" y="147"/>
                  </a:cubicBezTo>
                  <a:cubicBezTo>
                    <a:pt x="51" y="147"/>
                    <a:pt x="79" y="115"/>
                    <a:pt x="143" y="129"/>
                  </a:cubicBezTo>
                  <a:cubicBezTo>
                    <a:pt x="179" y="100"/>
                    <a:pt x="179" y="100"/>
                    <a:pt x="179" y="100"/>
                  </a:cubicBezTo>
                  <a:cubicBezTo>
                    <a:pt x="179" y="100"/>
                    <a:pt x="111" y="91"/>
                    <a:pt x="83" y="101"/>
                  </a:cubicBezTo>
                  <a:cubicBezTo>
                    <a:pt x="83" y="101"/>
                    <a:pt x="116" y="73"/>
                    <a:pt x="188" y="93"/>
                  </a:cubicBezTo>
                  <a:cubicBezTo>
                    <a:pt x="227" y="70"/>
                    <a:pt x="227" y="70"/>
                    <a:pt x="227" y="70"/>
                  </a:cubicBezTo>
                  <a:cubicBezTo>
                    <a:pt x="227" y="70"/>
                    <a:pt x="170" y="58"/>
                    <a:pt x="136" y="62"/>
                  </a:cubicBezTo>
                  <a:cubicBezTo>
                    <a:pt x="136" y="62"/>
                    <a:pt x="172" y="43"/>
                    <a:pt x="239" y="64"/>
                  </a:cubicBezTo>
                  <a:cubicBezTo>
                    <a:pt x="267" y="51"/>
                    <a:pt x="267" y="51"/>
                    <a:pt x="267" y="51"/>
                  </a:cubicBezTo>
                  <a:cubicBezTo>
                    <a:pt x="267" y="51"/>
                    <a:pt x="225" y="43"/>
                    <a:pt x="212" y="42"/>
                  </a:cubicBezTo>
                  <a:cubicBezTo>
                    <a:pt x="200" y="40"/>
                    <a:pt x="199" y="37"/>
                    <a:pt x="199" y="37"/>
                  </a:cubicBezTo>
                  <a:cubicBezTo>
                    <a:pt x="226" y="33"/>
                    <a:pt x="253" y="36"/>
                    <a:pt x="278" y="46"/>
                  </a:cubicBezTo>
                  <a:cubicBezTo>
                    <a:pt x="278" y="46"/>
                    <a:pt x="337" y="24"/>
                    <a:pt x="336" y="20"/>
                  </a:cubicBezTo>
                  <a:close/>
                </a:path>
              </a:pathLst>
            </a:custGeom>
            <a:solidFill>
              <a:srgbClr val="FFC107">
                <a:alpha val="20000"/>
              </a:srgbClr>
            </a:solidFill>
            <a:ln>
              <a:noFill/>
            </a:ln>
          </p:spPr>
          <p:txBody>
            <a:bodyPr anchor="ctr"/>
            <a:lstStyle/>
            <a:p>
              <a:pPr algn="ctr"/>
            </a:p>
          </p:txBody>
        </p:sp>
        <p:sp>
          <p:nvSpPr>
            <p:cNvPr id="660" name="ïŝ1îḓê"/>
            <p:cNvSpPr/>
            <p:nvPr/>
          </p:nvSpPr>
          <p:spPr bwMode="auto">
            <a:xfrm>
              <a:off x="6965950" y="1355725"/>
              <a:ext cx="220663" cy="190500"/>
            </a:xfrm>
            <a:custGeom>
              <a:avLst/>
              <a:gdLst>
                <a:gd name="T0" fmla="*/ 152 w 155"/>
                <a:gd name="T1" fmla="*/ 9 h 134"/>
                <a:gd name="T2" fmla="*/ 18 w 155"/>
                <a:gd name="T3" fmla="*/ 107 h 134"/>
                <a:gd name="T4" fmla="*/ 31 w 155"/>
                <a:gd name="T5" fmla="*/ 134 h 134"/>
                <a:gd name="T6" fmla="*/ 47 w 155"/>
                <a:gd name="T7" fmla="*/ 129 h 134"/>
                <a:gd name="T8" fmla="*/ 63 w 155"/>
                <a:gd name="T9" fmla="*/ 130 h 134"/>
                <a:gd name="T10" fmla="*/ 84 w 155"/>
                <a:gd name="T11" fmla="*/ 121 h 134"/>
                <a:gd name="T12" fmla="*/ 143 w 155"/>
                <a:gd name="T13" fmla="*/ 34 h 134"/>
                <a:gd name="T14" fmla="*/ 155 w 155"/>
                <a:gd name="T15" fmla="*/ 15 h 134"/>
                <a:gd name="T16" fmla="*/ 129 w 155"/>
                <a:gd name="T17" fmla="*/ 26 h 134"/>
                <a:gd name="T18" fmla="*/ 131 w 155"/>
                <a:gd name="T19" fmla="*/ 60 h 134"/>
                <a:gd name="T20" fmla="*/ 126 w 155"/>
                <a:gd name="T21" fmla="*/ 27 h 134"/>
                <a:gd name="T22" fmla="*/ 112 w 155"/>
                <a:gd name="T23" fmla="*/ 34 h 134"/>
                <a:gd name="T24" fmla="*/ 116 w 155"/>
                <a:gd name="T25" fmla="*/ 89 h 134"/>
                <a:gd name="T26" fmla="*/ 107 w 155"/>
                <a:gd name="T27" fmla="*/ 36 h 134"/>
                <a:gd name="T28" fmla="*/ 89 w 155"/>
                <a:gd name="T29" fmla="*/ 46 h 134"/>
                <a:gd name="T30" fmla="*/ 95 w 155"/>
                <a:gd name="T31" fmla="*/ 107 h 134"/>
                <a:gd name="T32" fmla="*/ 86 w 155"/>
                <a:gd name="T33" fmla="*/ 49 h 134"/>
                <a:gd name="T34" fmla="*/ 69 w 155"/>
                <a:gd name="T35" fmla="*/ 62 h 134"/>
                <a:gd name="T36" fmla="*/ 76 w 155"/>
                <a:gd name="T37" fmla="*/ 117 h 134"/>
                <a:gd name="T38" fmla="*/ 66 w 155"/>
                <a:gd name="T39" fmla="*/ 65 h 134"/>
                <a:gd name="T40" fmla="*/ 49 w 155"/>
                <a:gd name="T41" fmla="*/ 83 h 134"/>
                <a:gd name="T42" fmla="*/ 53 w 155"/>
                <a:gd name="T43" fmla="*/ 119 h 134"/>
                <a:gd name="T44" fmla="*/ 45 w 155"/>
                <a:gd name="T45" fmla="*/ 87 h 134"/>
                <a:gd name="T46" fmla="*/ 30 w 155"/>
                <a:gd name="T47" fmla="*/ 123 h 134"/>
                <a:gd name="T48" fmla="*/ 42 w 155"/>
                <a:gd name="T49" fmla="*/ 85 h 134"/>
                <a:gd name="T50" fmla="*/ 20 w 155"/>
                <a:gd name="T51" fmla="*/ 96 h 134"/>
                <a:gd name="T52" fmla="*/ 45 w 155"/>
                <a:gd name="T53" fmla="*/ 79 h 134"/>
                <a:gd name="T54" fmla="*/ 60 w 155"/>
                <a:gd name="T55" fmla="*/ 62 h 134"/>
                <a:gd name="T56" fmla="*/ 23 w 155"/>
                <a:gd name="T57" fmla="*/ 66 h 134"/>
                <a:gd name="T58" fmla="*/ 65 w 155"/>
                <a:gd name="T59" fmla="*/ 58 h 134"/>
                <a:gd name="T60" fmla="*/ 81 w 155"/>
                <a:gd name="T61" fmla="*/ 45 h 134"/>
                <a:gd name="T62" fmla="*/ 37 w 155"/>
                <a:gd name="T63" fmla="*/ 46 h 134"/>
                <a:gd name="T64" fmla="*/ 85 w 155"/>
                <a:gd name="T65" fmla="*/ 42 h 134"/>
                <a:gd name="T66" fmla="*/ 103 w 155"/>
                <a:gd name="T67" fmla="*/ 32 h 134"/>
                <a:gd name="T68" fmla="*/ 61 w 155"/>
                <a:gd name="T69" fmla="*/ 28 h 134"/>
                <a:gd name="T70" fmla="*/ 108 w 155"/>
                <a:gd name="T71" fmla="*/ 29 h 134"/>
                <a:gd name="T72" fmla="*/ 120 w 155"/>
                <a:gd name="T73" fmla="*/ 23 h 134"/>
                <a:gd name="T74" fmla="*/ 96 w 155"/>
                <a:gd name="T75" fmla="*/ 19 h 134"/>
                <a:gd name="T76" fmla="*/ 90 w 155"/>
                <a:gd name="T77" fmla="*/ 17 h 134"/>
                <a:gd name="T78" fmla="*/ 126 w 155"/>
                <a:gd name="T79" fmla="*/ 21 h 134"/>
                <a:gd name="T80" fmla="*/ 152 w 155"/>
                <a:gd name="T81" fmla="*/ 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 h="134">
                  <a:moveTo>
                    <a:pt x="152" y="9"/>
                  </a:moveTo>
                  <a:cubicBezTo>
                    <a:pt x="152" y="9"/>
                    <a:pt x="0" y="0"/>
                    <a:pt x="18" y="107"/>
                  </a:cubicBezTo>
                  <a:cubicBezTo>
                    <a:pt x="18" y="107"/>
                    <a:pt x="14" y="126"/>
                    <a:pt x="31" y="134"/>
                  </a:cubicBezTo>
                  <a:cubicBezTo>
                    <a:pt x="31" y="134"/>
                    <a:pt x="32" y="126"/>
                    <a:pt x="47" y="129"/>
                  </a:cubicBezTo>
                  <a:cubicBezTo>
                    <a:pt x="52" y="130"/>
                    <a:pt x="58" y="130"/>
                    <a:pt x="63" y="130"/>
                  </a:cubicBezTo>
                  <a:cubicBezTo>
                    <a:pt x="71" y="129"/>
                    <a:pt x="78" y="126"/>
                    <a:pt x="84" y="121"/>
                  </a:cubicBezTo>
                  <a:cubicBezTo>
                    <a:pt x="84" y="121"/>
                    <a:pt x="126" y="104"/>
                    <a:pt x="143" y="34"/>
                  </a:cubicBezTo>
                  <a:cubicBezTo>
                    <a:pt x="143" y="34"/>
                    <a:pt x="155" y="19"/>
                    <a:pt x="155" y="15"/>
                  </a:cubicBezTo>
                  <a:cubicBezTo>
                    <a:pt x="129" y="26"/>
                    <a:pt x="129" y="26"/>
                    <a:pt x="129" y="26"/>
                  </a:cubicBezTo>
                  <a:cubicBezTo>
                    <a:pt x="129" y="26"/>
                    <a:pt x="138" y="44"/>
                    <a:pt x="131" y="60"/>
                  </a:cubicBezTo>
                  <a:cubicBezTo>
                    <a:pt x="131" y="60"/>
                    <a:pt x="130" y="26"/>
                    <a:pt x="126" y="27"/>
                  </a:cubicBezTo>
                  <a:cubicBezTo>
                    <a:pt x="125" y="27"/>
                    <a:pt x="112" y="34"/>
                    <a:pt x="112" y="34"/>
                  </a:cubicBezTo>
                  <a:cubicBezTo>
                    <a:pt x="112" y="34"/>
                    <a:pt x="127" y="66"/>
                    <a:pt x="116" y="89"/>
                  </a:cubicBezTo>
                  <a:cubicBezTo>
                    <a:pt x="116" y="89"/>
                    <a:pt x="120" y="49"/>
                    <a:pt x="107" y="36"/>
                  </a:cubicBezTo>
                  <a:cubicBezTo>
                    <a:pt x="89" y="46"/>
                    <a:pt x="89" y="46"/>
                    <a:pt x="89" y="46"/>
                  </a:cubicBezTo>
                  <a:cubicBezTo>
                    <a:pt x="89" y="46"/>
                    <a:pt x="107" y="80"/>
                    <a:pt x="95" y="107"/>
                  </a:cubicBezTo>
                  <a:cubicBezTo>
                    <a:pt x="95" y="107"/>
                    <a:pt x="98" y="65"/>
                    <a:pt x="86" y="49"/>
                  </a:cubicBezTo>
                  <a:cubicBezTo>
                    <a:pt x="69" y="62"/>
                    <a:pt x="69" y="62"/>
                    <a:pt x="69" y="62"/>
                  </a:cubicBezTo>
                  <a:cubicBezTo>
                    <a:pt x="69" y="62"/>
                    <a:pt x="86" y="95"/>
                    <a:pt x="76" y="117"/>
                  </a:cubicBezTo>
                  <a:cubicBezTo>
                    <a:pt x="76" y="117"/>
                    <a:pt x="74" y="69"/>
                    <a:pt x="66" y="65"/>
                  </a:cubicBezTo>
                  <a:cubicBezTo>
                    <a:pt x="66" y="65"/>
                    <a:pt x="51" y="78"/>
                    <a:pt x="49" y="83"/>
                  </a:cubicBezTo>
                  <a:cubicBezTo>
                    <a:pt x="49" y="83"/>
                    <a:pt x="60" y="107"/>
                    <a:pt x="53" y="119"/>
                  </a:cubicBezTo>
                  <a:cubicBezTo>
                    <a:pt x="53" y="119"/>
                    <a:pt x="49" y="87"/>
                    <a:pt x="45" y="87"/>
                  </a:cubicBezTo>
                  <a:cubicBezTo>
                    <a:pt x="45" y="87"/>
                    <a:pt x="31" y="108"/>
                    <a:pt x="30" y="123"/>
                  </a:cubicBezTo>
                  <a:cubicBezTo>
                    <a:pt x="30" y="109"/>
                    <a:pt x="35" y="96"/>
                    <a:pt x="42" y="85"/>
                  </a:cubicBezTo>
                  <a:cubicBezTo>
                    <a:pt x="34" y="86"/>
                    <a:pt x="26" y="90"/>
                    <a:pt x="20" y="96"/>
                  </a:cubicBezTo>
                  <a:cubicBezTo>
                    <a:pt x="20" y="96"/>
                    <a:pt x="22" y="81"/>
                    <a:pt x="45" y="79"/>
                  </a:cubicBezTo>
                  <a:cubicBezTo>
                    <a:pt x="45" y="79"/>
                    <a:pt x="57" y="63"/>
                    <a:pt x="60" y="62"/>
                  </a:cubicBezTo>
                  <a:cubicBezTo>
                    <a:pt x="60" y="62"/>
                    <a:pt x="37" y="60"/>
                    <a:pt x="23" y="66"/>
                  </a:cubicBezTo>
                  <a:cubicBezTo>
                    <a:pt x="23" y="66"/>
                    <a:pt x="36" y="52"/>
                    <a:pt x="65" y="58"/>
                  </a:cubicBezTo>
                  <a:cubicBezTo>
                    <a:pt x="81" y="45"/>
                    <a:pt x="81" y="45"/>
                    <a:pt x="81" y="45"/>
                  </a:cubicBezTo>
                  <a:cubicBezTo>
                    <a:pt x="81" y="45"/>
                    <a:pt x="50" y="41"/>
                    <a:pt x="37" y="46"/>
                  </a:cubicBezTo>
                  <a:cubicBezTo>
                    <a:pt x="37" y="46"/>
                    <a:pt x="52" y="33"/>
                    <a:pt x="85" y="42"/>
                  </a:cubicBezTo>
                  <a:cubicBezTo>
                    <a:pt x="103" y="32"/>
                    <a:pt x="103" y="32"/>
                    <a:pt x="103" y="32"/>
                  </a:cubicBezTo>
                  <a:cubicBezTo>
                    <a:pt x="103" y="32"/>
                    <a:pt x="77" y="26"/>
                    <a:pt x="61" y="28"/>
                  </a:cubicBezTo>
                  <a:cubicBezTo>
                    <a:pt x="61" y="28"/>
                    <a:pt x="78" y="19"/>
                    <a:pt x="108" y="29"/>
                  </a:cubicBezTo>
                  <a:cubicBezTo>
                    <a:pt x="120" y="23"/>
                    <a:pt x="120" y="23"/>
                    <a:pt x="120" y="23"/>
                  </a:cubicBezTo>
                  <a:cubicBezTo>
                    <a:pt x="120" y="23"/>
                    <a:pt x="101" y="19"/>
                    <a:pt x="96" y="19"/>
                  </a:cubicBezTo>
                  <a:cubicBezTo>
                    <a:pt x="90" y="18"/>
                    <a:pt x="90" y="17"/>
                    <a:pt x="90" y="17"/>
                  </a:cubicBezTo>
                  <a:cubicBezTo>
                    <a:pt x="102" y="15"/>
                    <a:pt x="114" y="16"/>
                    <a:pt x="126" y="21"/>
                  </a:cubicBezTo>
                  <a:cubicBezTo>
                    <a:pt x="126" y="21"/>
                    <a:pt x="152" y="11"/>
                    <a:pt x="152" y="9"/>
                  </a:cubicBezTo>
                  <a:close/>
                </a:path>
              </a:pathLst>
            </a:custGeom>
            <a:solidFill>
              <a:srgbClr val="FFC107">
                <a:alpha val="20000"/>
              </a:srgbClr>
            </a:solidFill>
            <a:ln>
              <a:noFill/>
            </a:ln>
          </p:spPr>
          <p:txBody>
            <a:bodyPr anchor="ctr"/>
            <a:lstStyle/>
            <a:p>
              <a:pPr algn="ctr"/>
            </a:p>
          </p:txBody>
        </p:sp>
        <p:sp>
          <p:nvSpPr>
            <p:cNvPr id="661" name="îṩ1íḓê"/>
            <p:cNvSpPr/>
            <p:nvPr/>
          </p:nvSpPr>
          <p:spPr bwMode="auto">
            <a:xfrm>
              <a:off x="8918575" y="5219700"/>
              <a:ext cx="306388" cy="50800"/>
            </a:xfrm>
            <a:prstGeom prst="ellipse">
              <a:avLst/>
            </a:prstGeom>
            <a:solidFill>
              <a:srgbClr val="FFF9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2" name="ïś1idé"/>
            <p:cNvSpPr/>
            <p:nvPr/>
          </p:nvSpPr>
          <p:spPr bwMode="auto">
            <a:xfrm>
              <a:off x="3078163" y="5649913"/>
              <a:ext cx="306388" cy="50800"/>
            </a:xfrm>
            <a:prstGeom prst="ellipse">
              <a:avLst/>
            </a:prstGeom>
            <a:solidFill>
              <a:srgbClr val="FFF9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3" name="işļïďè"/>
            <p:cNvSpPr/>
            <p:nvPr/>
          </p:nvSpPr>
          <p:spPr bwMode="auto">
            <a:xfrm>
              <a:off x="3968750" y="5683250"/>
              <a:ext cx="304800" cy="50800"/>
            </a:xfrm>
            <a:prstGeom prst="ellipse">
              <a:avLst/>
            </a:prstGeom>
            <a:solidFill>
              <a:srgbClr val="FFF9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4" name="i$ľiḓê"/>
            <p:cNvSpPr/>
            <p:nvPr/>
          </p:nvSpPr>
          <p:spPr bwMode="auto">
            <a:xfrm>
              <a:off x="8507413" y="5484813"/>
              <a:ext cx="457200" cy="76200"/>
            </a:xfrm>
            <a:prstGeom prst="ellipse">
              <a:avLst/>
            </a:prstGeom>
            <a:solidFill>
              <a:srgbClr val="FFC10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5" name="íṣlîde"/>
            <p:cNvSpPr/>
            <p:nvPr/>
          </p:nvSpPr>
          <p:spPr bwMode="auto">
            <a:xfrm>
              <a:off x="8615363" y="5351463"/>
              <a:ext cx="239713" cy="144463"/>
            </a:xfrm>
            <a:custGeom>
              <a:avLst/>
              <a:gdLst>
                <a:gd name="T0" fmla="*/ 152 w 169"/>
                <a:gd name="T1" fmla="*/ 77 h 102"/>
                <a:gd name="T2" fmla="*/ 167 w 169"/>
                <a:gd name="T3" fmla="*/ 54 h 102"/>
                <a:gd name="T4" fmla="*/ 157 w 169"/>
                <a:gd name="T5" fmla="*/ 30 h 102"/>
                <a:gd name="T6" fmla="*/ 128 w 169"/>
                <a:gd name="T7" fmla="*/ 40 h 102"/>
                <a:gd name="T8" fmla="*/ 101 w 169"/>
                <a:gd name="T9" fmla="*/ 53 h 102"/>
                <a:gd name="T10" fmla="*/ 114 w 169"/>
                <a:gd name="T11" fmla="*/ 14 h 102"/>
                <a:gd name="T12" fmla="*/ 110 w 169"/>
                <a:gd name="T13" fmla="*/ 6 h 102"/>
                <a:gd name="T14" fmla="*/ 88 w 169"/>
                <a:gd name="T15" fmla="*/ 7 h 102"/>
                <a:gd name="T16" fmla="*/ 62 w 169"/>
                <a:gd name="T17" fmla="*/ 76 h 102"/>
                <a:gd name="T18" fmla="*/ 61 w 169"/>
                <a:gd name="T19" fmla="*/ 48 h 102"/>
                <a:gd name="T20" fmla="*/ 51 w 169"/>
                <a:gd name="T21" fmla="*/ 23 h 102"/>
                <a:gd name="T22" fmla="*/ 35 w 169"/>
                <a:gd name="T23" fmla="*/ 19 h 102"/>
                <a:gd name="T24" fmla="*/ 8 w 169"/>
                <a:gd name="T25" fmla="*/ 26 h 102"/>
                <a:gd name="T26" fmla="*/ 10 w 169"/>
                <a:gd name="T27" fmla="*/ 58 h 102"/>
                <a:gd name="T28" fmla="*/ 37 w 169"/>
                <a:gd name="T29" fmla="*/ 80 h 102"/>
                <a:gd name="T30" fmla="*/ 56 w 169"/>
                <a:gd name="T31" fmla="*/ 98 h 102"/>
                <a:gd name="T32" fmla="*/ 57 w 169"/>
                <a:gd name="T33" fmla="*/ 102 h 102"/>
                <a:gd name="T34" fmla="*/ 116 w 169"/>
                <a:gd name="T35" fmla="*/ 102 h 102"/>
                <a:gd name="T36" fmla="*/ 152 w 169"/>
                <a:gd name="T37"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 h="102">
                  <a:moveTo>
                    <a:pt x="152" y="77"/>
                  </a:moveTo>
                  <a:cubicBezTo>
                    <a:pt x="159" y="71"/>
                    <a:pt x="165" y="63"/>
                    <a:pt x="167" y="54"/>
                  </a:cubicBezTo>
                  <a:cubicBezTo>
                    <a:pt x="169" y="44"/>
                    <a:pt x="165" y="33"/>
                    <a:pt x="157" y="30"/>
                  </a:cubicBezTo>
                  <a:cubicBezTo>
                    <a:pt x="147" y="26"/>
                    <a:pt x="136" y="33"/>
                    <a:pt x="128" y="40"/>
                  </a:cubicBezTo>
                  <a:cubicBezTo>
                    <a:pt x="120" y="47"/>
                    <a:pt x="111" y="55"/>
                    <a:pt x="101" y="53"/>
                  </a:cubicBezTo>
                  <a:cubicBezTo>
                    <a:pt x="112" y="43"/>
                    <a:pt x="117" y="29"/>
                    <a:pt x="114" y="14"/>
                  </a:cubicBezTo>
                  <a:cubicBezTo>
                    <a:pt x="113" y="11"/>
                    <a:pt x="112" y="8"/>
                    <a:pt x="110" y="6"/>
                  </a:cubicBezTo>
                  <a:cubicBezTo>
                    <a:pt x="105" y="0"/>
                    <a:pt x="95" y="3"/>
                    <a:pt x="88" y="7"/>
                  </a:cubicBezTo>
                  <a:cubicBezTo>
                    <a:pt x="67" y="22"/>
                    <a:pt x="62" y="50"/>
                    <a:pt x="62" y="76"/>
                  </a:cubicBezTo>
                  <a:cubicBezTo>
                    <a:pt x="59" y="66"/>
                    <a:pt x="61" y="57"/>
                    <a:pt x="61" y="48"/>
                  </a:cubicBezTo>
                  <a:cubicBezTo>
                    <a:pt x="61" y="38"/>
                    <a:pt x="59" y="28"/>
                    <a:pt x="51" y="23"/>
                  </a:cubicBezTo>
                  <a:cubicBezTo>
                    <a:pt x="46" y="20"/>
                    <a:pt x="40" y="19"/>
                    <a:pt x="35" y="19"/>
                  </a:cubicBezTo>
                  <a:cubicBezTo>
                    <a:pt x="25" y="19"/>
                    <a:pt x="15" y="20"/>
                    <a:pt x="8" y="26"/>
                  </a:cubicBezTo>
                  <a:cubicBezTo>
                    <a:pt x="0" y="35"/>
                    <a:pt x="3" y="49"/>
                    <a:pt x="10" y="58"/>
                  </a:cubicBezTo>
                  <a:cubicBezTo>
                    <a:pt x="16" y="68"/>
                    <a:pt x="27" y="74"/>
                    <a:pt x="37" y="80"/>
                  </a:cubicBezTo>
                  <a:cubicBezTo>
                    <a:pt x="44" y="85"/>
                    <a:pt x="51" y="91"/>
                    <a:pt x="56" y="98"/>
                  </a:cubicBezTo>
                  <a:cubicBezTo>
                    <a:pt x="57" y="100"/>
                    <a:pt x="57" y="101"/>
                    <a:pt x="57" y="102"/>
                  </a:cubicBezTo>
                  <a:cubicBezTo>
                    <a:pt x="116" y="102"/>
                    <a:pt x="116" y="102"/>
                    <a:pt x="116" y="102"/>
                  </a:cubicBezTo>
                  <a:cubicBezTo>
                    <a:pt x="129" y="95"/>
                    <a:pt x="141" y="87"/>
                    <a:pt x="152" y="77"/>
                  </a:cubicBezTo>
                  <a:close/>
                </a:path>
              </a:pathLst>
            </a:custGeom>
            <a:solidFill>
              <a:srgbClr val="FFC10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6" name="îs1íďè"/>
            <p:cNvSpPr/>
            <p:nvPr/>
          </p:nvSpPr>
          <p:spPr bwMode="auto">
            <a:xfrm>
              <a:off x="3205163" y="4983163"/>
              <a:ext cx="196850" cy="254000"/>
            </a:xfrm>
            <a:custGeom>
              <a:avLst/>
              <a:gdLst>
                <a:gd name="T0" fmla="*/ 68 w 138"/>
                <a:gd name="T1" fmla="*/ 0 h 179"/>
                <a:gd name="T2" fmla="*/ 58 w 138"/>
                <a:gd name="T3" fmla="*/ 72 h 179"/>
                <a:gd name="T4" fmla="*/ 10 w 138"/>
                <a:gd name="T5" fmla="*/ 179 h 179"/>
                <a:gd name="T6" fmla="*/ 98 w 138"/>
                <a:gd name="T7" fmla="*/ 98 h 179"/>
                <a:gd name="T8" fmla="*/ 68 w 138"/>
                <a:gd name="T9" fmla="*/ 0 h 179"/>
              </a:gdLst>
              <a:ahLst/>
              <a:cxnLst>
                <a:cxn ang="0">
                  <a:pos x="T0" y="T1"/>
                </a:cxn>
                <a:cxn ang="0">
                  <a:pos x="T2" y="T3"/>
                </a:cxn>
                <a:cxn ang="0">
                  <a:pos x="T4" y="T5"/>
                </a:cxn>
                <a:cxn ang="0">
                  <a:pos x="T6" y="T7"/>
                </a:cxn>
                <a:cxn ang="0">
                  <a:pos x="T8" y="T9"/>
                </a:cxn>
              </a:cxnLst>
              <a:rect l="0" t="0" r="r" b="b"/>
              <a:pathLst>
                <a:path w="138" h="179">
                  <a:moveTo>
                    <a:pt x="68" y="0"/>
                  </a:moveTo>
                  <a:cubicBezTo>
                    <a:pt x="68" y="0"/>
                    <a:pt x="90" y="29"/>
                    <a:pt x="58" y="72"/>
                  </a:cubicBezTo>
                  <a:cubicBezTo>
                    <a:pt x="26" y="116"/>
                    <a:pt x="0" y="152"/>
                    <a:pt x="10" y="179"/>
                  </a:cubicBezTo>
                  <a:cubicBezTo>
                    <a:pt x="10" y="179"/>
                    <a:pt x="59" y="99"/>
                    <a:pt x="98" y="98"/>
                  </a:cubicBezTo>
                  <a:cubicBezTo>
                    <a:pt x="138" y="97"/>
                    <a:pt x="112" y="49"/>
                    <a:pt x="68" y="0"/>
                  </a:cubicBezTo>
                </a:path>
              </a:pathLst>
            </a:custGeom>
            <a:solidFill>
              <a:srgbClr val="FFC10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7" name="iṡlïḑe"/>
            <p:cNvSpPr/>
            <p:nvPr/>
          </p:nvSpPr>
          <p:spPr bwMode="auto">
            <a:xfrm>
              <a:off x="3251200" y="4983163"/>
              <a:ext cx="149225" cy="209550"/>
            </a:xfrm>
            <a:custGeom>
              <a:avLst/>
              <a:gdLst>
                <a:gd name="T0" fmla="*/ 41 w 105"/>
                <a:gd name="T1" fmla="*/ 9 h 148"/>
                <a:gd name="T2" fmla="*/ 41 w 105"/>
                <a:gd name="T3" fmla="*/ 9 h 148"/>
                <a:gd name="T4" fmla="*/ 41 w 105"/>
                <a:gd name="T5" fmla="*/ 9 h 148"/>
                <a:gd name="T6" fmla="*/ 41 w 105"/>
                <a:gd name="T7" fmla="*/ 9 h 148"/>
                <a:gd name="T8" fmla="*/ 38 w 105"/>
                <a:gd name="T9" fmla="*/ 2 h 148"/>
                <a:gd name="T10" fmla="*/ 66 w 105"/>
                <a:gd name="T11" fmla="*/ 98 h 148"/>
                <a:gd name="T12" fmla="*/ 0 w 105"/>
                <a:gd name="T13" fmla="*/ 148 h 148"/>
                <a:gd name="T14" fmla="*/ 0 w 105"/>
                <a:gd name="T15" fmla="*/ 148 h 148"/>
                <a:gd name="T16" fmla="*/ 66 w 105"/>
                <a:gd name="T17" fmla="*/ 98 h 148"/>
                <a:gd name="T18" fmla="*/ 38 w 105"/>
                <a:gd name="T19" fmla="*/ 2 h 148"/>
                <a:gd name="T20" fmla="*/ 37 w 105"/>
                <a:gd name="T21" fmla="*/ 1 h 148"/>
                <a:gd name="T22" fmla="*/ 37 w 105"/>
                <a:gd name="T23" fmla="*/ 2 h 148"/>
                <a:gd name="T24" fmla="*/ 37 w 105"/>
                <a:gd name="T25" fmla="*/ 1 h 148"/>
                <a:gd name="T26" fmla="*/ 36 w 105"/>
                <a:gd name="T27" fmla="*/ 0 h 148"/>
                <a:gd name="T28" fmla="*/ 38 w 105"/>
                <a:gd name="T29" fmla="*/ 3 h 148"/>
                <a:gd name="T30" fmla="*/ 36 w 105"/>
                <a:gd name="T31" fmla="*/ 0 h 148"/>
                <a:gd name="T32" fmla="*/ 36 w 105"/>
                <a:gd name="T33" fmla="*/ 0 h 148"/>
                <a:gd name="T34" fmla="*/ 36 w 105"/>
                <a:gd name="T35" fmla="*/ 0 h 148"/>
                <a:gd name="T36" fmla="*/ 37 w 105"/>
                <a:gd name="T37" fmla="*/ 1 h 148"/>
                <a:gd name="T38" fmla="*/ 36 w 105"/>
                <a:gd name="T39"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148">
                  <a:moveTo>
                    <a:pt x="41" y="9"/>
                  </a:moveTo>
                  <a:cubicBezTo>
                    <a:pt x="41" y="9"/>
                    <a:pt x="41" y="9"/>
                    <a:pt x="41" y="9"/>
                  </a:cubicBezTo>
                  <a:cubicBezTo>
                    <a:pt x="41" y="9"/>
                    <a:pt x="41" y="9"/>
                    <a:pt x="41" y="9"/>
                  </a:cubicBezTo>
                  <a:cubicBezTo>
                    <a:pt x="41" y="9"/>
                    <a:pt x="41" y="9"/>
                    <a:pt x="41" y="9"/>
                  </a:cubicBezTo>
                  <a:moveTo>
                    <a:pt x="38" y="2"/>
                  </a:moveTo>
                  <a:cubicBezTo>
                    <a:pt x="80" y="50"/>
                    <a:pt x="105" y="97"/>
                    <a:pt x="66" y="98"/>
                  </a:cubicBezTo>
                  <a:cubicBezTo>
                    <a:pt x="43" y="98"/>
                    <a:pt x="18" y="125"/>
                    <a:pt x="0" y="148"/>
                  </a:cubicBezTo>
                  <a:cubicBezTo>
                    <a:pt x="0" y="148"/>
                    <a:pt x="0" y="148"/>
                    <a:pt x="0" y="148"/>
                  </a:cubicBezTo>
                  <a:cubicBezTo>
                    <a:pt x="18" y="125"/>
                    <a:pt x="44" y="99"/>
                    <a:pt x="66" y="98"/>
                  </a:cubicBezTo>
                  <a:cubicBezTo>
                    <a:pt x="105" y="97"/>
                    <a:pt x="80" y="50"/>
                    <a:pt x="38" y="2"/>
                  </a:cubicBezTo>
                  <a:moveTo>
                    <a:pt x="37" y="1"/>
                  </a:moveTo>
                  <a:cubicBezTo>
                    <a:pt x="37" y="2"/>
                    <a:pt x="37" y="2"/>
                    <a:pt x="37" y="2"/>
                  </a:cubicBezTo>
                  <a:cubicBezTo>
                    <a:pt x="37" y="2"/>
                    <a:pt x="37" y="2"/>
                    <a:pt x="37" y="1"/>
                  </a:cubicBezTo>
                  <a:moveTo>
                    <a:pt x="36" y="0"/>
                  </a:moveTo>
                  <a:cubicBezTo>
                    <a:pt x="37" y="1"/>
                    <a:pt x="38" y="2"/>
                    <a:pt x="38" y="3"/>
                  </a:cubicBezTo>
                  <a:cubicBezTo>
                    <a:pt x="37" y="1"/>
                    <a:pt x="36" y="0"/>
                    <a:pt x="36" y="0"/>
                  </a:cubicBezTo>
                  <a:moveTo>
                    <a:pt x="36" y="0"/>
                  </a:moveTo>
                  <a:cubicBezTo>
                    <a:pt x="36" y="0"/>
                    <a:pt x="36" y="0"/>
                    <a:pt x="36" y="0"/>
                  </a:cubicBezTo>
                  <a:cubicBezTo>
                    <a:pt x="37" y="1"/>
                    <a:pt x="37" y="1"/>
                    <a:pt x="37" y="1"/>
                  </a:cubicBezTo>
                  <a:cubicBezTo>
                    <a:pt x="37" y="1"/>
                    <a:pt x="37" y="1"/>
                    <a:pt x="36"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8" name="iŝľiḍê"/>
            <p:cNvSpPr/>
            <p:nvPr/>
          </p:nvSpPr>
          <p:spPr bwMode="auto">
            <a:xfrm>
              <a:off x="3246438" y="4983163"/>
              <a:ext cx="153988" cy="211138"/>
            </a:xfrm>
            <a:custGeom>
              <a:avLst/>
              <a:gdLst>
                <a:gd name="T0" fmla="*/ 40 w 109"/>
                <a:gd name="T1" fmla="*/ 0 h 149"/>
                <a:gd name="T2" fmla="*/ 40 w 109"/>
                <a:gd name="T3" fmla="*/ 0 h 149"/>
                <a:gd name="T4" fmla="*/ 42 w 109"/>
                <a:gd name="T5" fmla="*/ 3 h 149"/>
                <a:gd name="T6" fmla="*/ 45 w 109"/>
                <a:gd name="T7" fmla="*/ 9 h 149"/>
                <a:gd name="T8" fmla="*/ 45 w 109"/>
                <a:gd name="T9" fmla="*/ 9 h 149"/>
                <a:gd name="T10" fmla="*/ 67 w 109"/>
                <a:gd name="T11" fmla="*/ 98 h 149"/>
                <a:gd name="T12" fmla="*/ 0 w 109"/>
                <a:gd name="T13" fmla="*/ 149 h 149"/>
                <a:gd name="T14" fmla="*/ 4 w 109"/>
                <a:gd name="T15" fmla="*/ 148 h 149"/>
                <a:gd name="T16" fmla="*/ 70 w 109"/>
                <a:gd name="T17" fmla="*/ 98 h 149"/>
                <a:gd name="T18" fmla="*/ 42 w 109"/>
                <a:gd name="T19" fmla="*/ 2 h 149"/>
                <a:gd name="T20" fmla="*/ 41 w 109"/>
                <a:gd name="T21" fmla="*/ 2 h 149"/>
                <a:gd name="T22" fmla="*/ 41 w 109"/>
                <a:gd name="T23" fmla="*/ 1 h 149"/>
                <a:gd name="T24" fmla="*/ 41 w 109"/>
                <a:gd name="T25" fmla="*/ 1 h 149"/>
                <a:gd name="T26" fmla="*/ 40 w 109"/>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9">
                  <a:moveTo>
                    <a:pt x="40" y="0"/>
                  </a:moveTo>
                  <a:cubicBezTo>
                    <a:pt x="40" y="0"/>
                    <a:pt x="40" y="0"/>
                    <a:pt x="40" y="0"/>
                  </a:cubicBezTo>
                  <a:cubicBezTo>
                    <a:pt x="40" y="0"/>
                    <a:pt x="41" y="1"/>
                    <a:pt x="42" y="3"/>
                  </a:cubicBezTo>
                  <a:cubicBezTo>
                    <a:pt x="43" y="5"/>
                    <a:pt x="44" y="7"/>
                    <a:pt x="45" y="9"/>
                  </a:cubicBezTo>
                  <a:cubicBezTo>
                    <a:pt x="45" y="9"/>
                    <a:pt x="45" y="9"/>
                    <a:pt x="45" y="9"/>
                  </a:cubicBezTo>
                  <a:cubicBezTo>
                    <a:pt x="83" y="55"/>
                    <a:pt x="104" y="97"/>
                    <a:pt x="67" y="98"/>
                  </a:cubicBezTo>
                  <a:cubicBezTo>
                    <a:pt x="44" y="99"/>
                    <a:pt x="18" y="126"/>
                    <a:pt x="0" y="149"/>
                  </a:cubicBezTo>
                  <a:cubicBezTo>
                    <a:pt x="1" y="149"/>
                    <a:pt x="3" y="148"/>
                    <a:pt x="4" y="148"/>
                  </a:cubicBezTo>
                  <a:cubicBezTo>
                    <a:pt x="22" y="125"/>
                    <a:pt x="47" y="98"/>
                    <a:pt x="70" y="98"/>
                  </a:cubicBezTo>
                  <a:cubicBezTo>
                    <a:pt x="109" y="97"/>
                    <a:pt x="84" y="50"/>
                    <a:pt x="42" y="2"/>
                  </a:cubicBezTo>
                  <a:cubicBezTo>
                    <a:pt x="42" y="2"/>
                    <a:pt x="42" y="2"/>
                    <a:pt x="41" y="2"/>
                  </a:cubicBezTo>
                  <a:cubicBezTo>
                    <a:pt x="41" y="2"/>
                    <a:pt x="41" y="2"/>
                    <a:pt x="41" y="1"/>
                  </a:cubicBezTo>
                  <a:cubicBezTo>
                    <a:pt x="41" y="1"/>
                    <a:pt x="41" y="1"/>
                    <a:pt x="41" y="1"/>
                  </a:cubicBezTo>
                  <a:cubicBezTo>
                    <a:pt x="41" y="1"/>
                    <a:pt x="41" y="1"/>
                    <a:pt x="40" y="0"/>
                  </a:cubicBezTo>
                </a:path>
              </a:pathLst>
            </a:custGeom>
            <a:solidFill>
              <a:srgbClr val="E5AD0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9" name="ïsḻîḓé"/>
            <p:cNvSpPr/>
            <p:nvPr/>
          </p:nvSpPr>
          <p:spPr bwMode="auto">
            <a:xfrm>
              <a:off x="3354388" y="5021263"/>
              <a:ext cx="6350" cy="39688"/>
            </a:xfrm>
            <a:custGeom>
              <a:avLst/>
              <a:gdLst>
                <a:gd name="T0" fmla="*/ 5 w 5"/>
                <a:gd name="T1" fmla="*/ 10 h 28"/>
                <a:gd name="T2" fmla="*/ 3 w 5"/>
                <a:gd name="T3" fmla="*/ 28 h 28"/>
                <a:gd name="T4" fmla="*/ 0 w 5"/>
                <a:gd name="T5" fmla="*/ 10 h 28"/>
                <a:gd name="T6" fmla="*/ 3 w 5"/>
                <a:gd name="T7" fmla="*/ 5 h 28"/>
                <a:gd name="T8" fmla="*/ 5 w 5"/>
                <a:gd name="T9" fmla="*/ 10 h 28"/>
              </a:gdLst>
              <a:ahLst/>
              <a:cxnLst>
                <a:cxn ang="0">
                  <a:pos x="T0" y="T1"/>
                </a:cxn>
                <a:cxn ang="0">
                  <a:pos x="T2" y="T3"/>
                </a:cxn>
                <a:cxn ang="0">
                  <a:pos x="T4" y="T5"/>
                </a:cxn>
                <a:cxn ang="0">
                  <a:pos x="T6" y="T7"/>
                </a:cxn>
                <a:cxn ang="0">
                  <a:pos x="T8" y="T9"/>
                </a:cxn>
              </a:cxnLst>
              <a:rect l="0" t="0" r="r" b="b"/>
              <a:pathLst>
                <a:path w="5" h="28">
                  <a:moveTo>
                    <a:pt x="5" y="10"/>
                  </a:moveTo>
                  <a:cubicBezTo>
                    <a:pt x="5" y="20"/>
                    <a:pt x="4" y="28"/>
                    <a:pt x="3" y="28"/>
                  </a:cubicBezTo>
                  <a:cubicBezTo>
                    <a:pt x="1" y="28"/>
                    <a:pt x="0" y="20"/>
                    <a:pt x="0" y="10"/>
                  </a:cubicBezTo>
                  <a:cubicBezTo>
                    <a:pt x="0" y="0"/>
                    <a:pt x="2" y="5"/>
                    <a:pt x="3" y="5"/>
                  </a:cubicBezTo>
                  <a:cubicBezTo>
                    <a:pt x="4" y="5"/>
                    <a:pt x="5" y="0"/>
                    <a:pt x="5" y="10"/>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0" name="îŝḷide"/>
            <p:cNvSpPr/>
            <p:nvPr/>
          </p:nvSpPr>
          <p:spPr bwMode="auto">
            <a:xfrm>
              <a:off x="3355975" y="5040313"/>
              <a:ext cx="38100" cy="23813"/>
            </a:xfrm>
            <a:custGeom>
              <a:avLst/>
              <a:gdLst>
                <a:gd name="T0" fmla="*/ 18 w 27"/>
                <a:gd name="T1" fmla="*/ 9 h 17"/>
                <a:gd name="T2" fmla="*/ 1 w 27"/>
                <a:gd name="T3" fmla="*/ 16 h 17"/>
                <a:gd name="T4" fmla="*/ 16 w 27"/>
                <a:gd name="T5" fmla="*/ 5 h 17"/>
                <a:gd name="T6" fmla="*/ 22 w 27"/>
                <a:gd name="T7" fmla="*/ 5 h 17"/>
                <a:gd name="T8" fmla="*/ 18 w 27"/>
                <a:gd name="T9" fmla="*/ 9 h 17"/>
              </a:gdLst>
              <a:ahLst/>
              <a:cxnLst>
                <a:cxn ang="0">
                  <a:pos x="T0" y="T1"/>
                </a:cxn>
                <a:cxn ang="0">
                  <a:pos x="T2" y="T3"/>
                </a:cxn>
                <a:cxn ang="0">
                  <a:pos x="T4" y="T5"/>
                </a:cxn>
                <a:cxn ang="0">
                  <a:pos x="T6" y="T7"/>
                </a:cxn>
                <a:cxn ang="0">
                  <a:pos x="T8" y="T9"/>
                </a:cxn>
              </a:cxnLst>
              <a:rect l="0" t="0" r="r" b="b"/>
              <a:pathLst>
                <a:path w="27" h="17">
                  <a:moveTo>
                    <a:pt x="18" y="9"/>
                  </a:moveTo>
                  <a:cubicBezTo>
                    <a:pt x="9" y="14"/>
                    <a:pt x="1" y="17"/>
                    <a:pt x="1" y="16"/>
                  </a:cubicBezTo>
                  <a:cubicBezTo>
                    <a:pt x="0" y="14"/>
                    <a:pt x="7" y="9"/>
                    <a:pt x="16" y="5"/>
                  </a:cubicBezTo>
                  <a:cubicBezTo>
                    <a:pt x="25" y="0"/>
                    <a:pt x="21" y="3"/>
                    <a:pt x="22" y="5"/>
                  </a:cubicBezTo>
                  <a:cubicBezTo>
                    <a:pt x="22" y="6"/>
                    <a:pt x="27" y="4"/>
                    <a:pt x="18" y="9"/>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1" name="îSliḍê"/>
            <p:cNvSpPr/>
            <p:nvPr/>
          </p:nvSpPr>
          <p:spPr bwMode="auto">
            <a:xfrm>
              <a:off x="3040063" y="4983163"/>
              <a:ext cx="195263" cy="254000"/>
            </a:xfrm>
            <a:custGeom>
              <a:avLst/>
              <a:gdLst>
                <a:gd name="T0" fmla="*/ 69 w 138"/>
                <a:gd name="T1" fmla="*/ 0 h 179"/>
                <a:gd name="T2" fmla="*/ 79 w 138"/>
                <a:gd name="T3" fmla="*/ 72 h 179"/>
                <a:gd name="T4" fmla="*/ 127 w 138"/>
                <a:gd name="T5" fmla="*/ 179 h 179"/>
                <a:gd name="T6" fmla="*/ 39 w 138"/>
                <a:gd name="T7" fmla="*/ 98 h 179"/>
                <a:gd name="T8" fmla="*/ 69 w 138"/>
                <a:gd name="T9" fmla="*/ 0 h 179"/>
              </a:gdLst>
              <a:ahLst/>
              <a:cxnLst>
                <a:cxn ang="0">
                  <a:pos x="T0" y="T1"/>
                </a:cxn>
                <a:cxn ang="0">
                  <a:pos x="T2" y="T3"/>
                </a:cxn>
                <a:cxn ang="0">
                  <a:pos x="T4" y="T5"/>
                </a:cxn>
                <a:cxn ang="0">
                  <a:pos x="T6" y="T7"/>
                </a:cxn>
                <a:cxn ang="0">
                  <a:pos x="T8" y="T9"/>
                </a:cxn>
              </a:cxnLst>
              <a:rect l="0" t="0" r="r" b="b"/>
              <a:pathLst>
                <a:path w="138" h="179">
                  <a:moveTo>
                    <a:pt x="69" y="0"/>
                  </a:moveTo>
                  <a:cubicBezTo>
                    <a:pt x="69" y="0"/>
                    <a:pt x="47" y="29"/>
                    <a:pt x="79" y="72"/>
                  </a:cubicBezTo>
                  <a:cubicBezTo>
                    <a:pt x="111" y="116"/>
                    <a:pt x="138" y="152"/>
                    <a:pt x="127" y="179"/>
                  </a:cubicBezTo>
                  <a:cubicBezTo>
                    <a:pt x="127" y="179"/>
                    <a:pt x="79" y="99"/>
                    <a:pt x="39" y="98"/>
                  </a:cubicBezTo>
                  <a:cubicBezTo>
                    <a:pt x="0" y="97"/>
                    <a:pt x="26" y="49"/>
                    <a:pt x="69" y="0"/>
                  </a:cubicBezTo>
                </a:path>
              </a:pathLst>
            </a:custGeom>
            <a:solidFill>
              <a:srgbClr val="FFC10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2" name="îŝḻiḑè"/>
            <p:cNvSpPr/>
            <p:nvPr/>
          </p:nvSpPr>
          <p:spPr bwMode="auto">
            <a:xfrm>
              <a:off x="3054350" y="4983163"/>
              <a:ext cx="149225" cy="228600"/>
            </a:xfrm>
            <a:custGeom>
              <a:avLst/>
              <a:gdLst>
                <a:gd name="T0" fmla="*/ 26 w 104"/>
                <a:gd name="T1" fmla="*/ 41 h 161"/>
                <a:gd name="T2" fmla="*/ 28 w 104"/>
                <a:gd name="T3" fmla="*/ 98 h 161"/>
                <a:gd name="T4" fmla="*/ 104 w 104"/>
                <a:gd name="T5" fmla="*/ 161 h 161"/>
                <a:gd name="T6" fmla="*/ 104 w 104"/>
                <a:gd name="T7" fmla="*/ 161 h 161"/>
                <a:gd name="T8" fmla="*/ 28 w 104"/>
                <a:gd name="T9" fmla="*/ 98 h 161"/>
                <a:gd name="T10" fmla="*/ 26 w 104"/>
                <a:gd name="T11" fmla="*/ 41 h 161"/>
                <a:gd name="T12" fmla="*/ 54 w 104"/>
                <a:gd name="T13" fmla="*/ 9 h 161"/>
                <a:gd name="T14" fmla="*/ 54 w 104"/>
                <a:gd name="T15" fmla="*/ 9 h 161"/>
                <a:gd name="T16" fmla="*/ 54 w 104"/>
                <a:gd name="T17" fmla="*/ 9 h 161"/>
                <a:gd name="T18" fmla="*/ 54 w 104"/>
                <a:gd name="T19" fmla="*/ 9 h 161"/>
                <a:gd name="T20" fmla="*/ 57 w 104"/>
                <a:gd name="T21" fmla="*/ 1 h 161"/>
                <a:gd name="T22" fmla="*/ 57 w 104"/>
                <a:gd name="T23" fmla="*/ 1 h 161"/>
                <a:gd name="T24" fmla="*/ 57 w 104"/>
                <a:gd name="T25" fmla="*/ 1 h 161"/>
                <a:gd name="T26" fmla="*/ 58 w 104"/>
                <a:gd name="T27" fmla="*/ 1 h 161"/>
                <a:gd name="T28" fmla="*/ 58 w 104"/>
                <a:gd name="T29" fmla="*/ 1 h 161"/>
                <a:gd name="T30" fmla="*/ 58 w 104"/>
                <a:gd name="T31" fmla="*/ 1 h 161"/>
                <a:gd name="T32" fmla="*/ 58 w 104"/>
                <a:gd name="T33" fmla="*/ 0 h 161"/>
                <a:gd name="T34" fmla="*/ 57 w 104"/>
                <a:gd name="T35" fmla="*/ 2 h 161"/>
                <a:gd name="T36" fmla="*/ 58 w 104"/>
                <a:gd name="T3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 h="161">
                  <a:moveTo>
                    <a:pt x="26" y="41"/>
                  </a:moveTo>
                  <a:cubicBezTo>
                    <a:pt x="5" y="73"/>
                    <a:pt x="0" y="97"/>
                    <a:pt x="28" y="98"/>
                  </a:cubicBezTo>
                  <a:cubicBezTo>
                    <a:pt x="56" y="99"/>
                    <a:pt x="87" y="137"/>
                    <a:pt x="104" y="161"/>
                  </a:cubicBezTo>
                  <a:cubicBezTo>
                    <a:pt x="104" y="161"/>
                    <a:pt x="104" y="161"/>
                    <a:pt x="104" y="161"/>
                  </a:cubicBezTo>
                  <a:cubicBezTo>
                    <a:pt x="87" y="137"/>
                    <a:pt x="56" y="99"/>
                    <a:pt x="28" y="98"/>
                  </a:cubicBezTo>
                  <a:cubicBezTo>
                    <a:pt x="0" y="97"/>
                    <a:pt x="5" y="73"/>
                    <a:pt x="26" y="41"/>
                  </a:cubicBezTo>
                  <a:moveTo>
                    <a:pt x="54" y="9"/>
                  </a:moveTo>
                  <a:cubicBezTo>
                    <a:pt x="54" y="9"/>
                    <a:pt x="54" y="9"/>
                    <a:pt x="54" y="9"/>
                  </a:cubicBezTo>
                  <a:cubicBezTo>
                    <a:pt x="54" y="9"/>
                    <a:pt x="54" y="9"/>
                    <a:pt x="54" y="9"/>
                  </a:cubicBezTo>
                  <a:cubicBezTo>
                    <a:pt x="54" y="9"/>
                    <a:pt x="54" y="9"/>
                    <a:pt x="54" y="9"/>
                  </a:cubicBezTo>
                  <a:moveTo>
                    <a:pt x="57" y="1"/>
                  </a:moveTo>
                  <a:cubicBezTo>
                    <a:pt x="57" y="1"/>
                    <a:pt x="57" y="1"/>
                    <a:pt x="57" y="1"/>
                  </a:cubicBezTo>
                  <a:cubicBezTo>
                    <a:pt x="57" y="1"/>
                    <a:pt x="57" y="1"/>
                    <a:pt x="57" y="1"/>
                  </a:cubicBezTo>
                  <a:moveTo>
                    <a:pt x="58" y="1"/>
                  </a:moveTo>
                  <a:cubicBezTo>
                    <a:pt x="58" y="1"/>
                    <a:pt x="58" y="1"/>
                    <a:pt x="58" y="1"/>
                  </a:cubicBezTo>
                  <a:cubicBezTo>
                    <a:pt x="58" y="1"/>
                    <a:pt x="58" y="1"/>
                    <a:pt x="58" y="1"/>
                  </a:cubicBezTo>
                  <a:moveTo>
                    <a:pt x="58" y="0"/>
                  </a:moveTo>
                  <a:cubicBezTo>
                    <a:pt x="58" y="0"/>
                    <a:pt x="58" y="1"/>
                    <a:pt x="57" y="2"/>
                  </a:cubicBezTo>
                  <a:cubicBezTo>
                    <a:pt x="57" y="2"/>
                    <a:pt x="58" y="1"/>
                    <a:pt x="58"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3" name="i$ļiďê"/>
            <p:cNvSpPr/>
            <p:nvPr/>
          </p:nvSpPr>
          <p:spPr bwMode="auto">
            <a:xfrm>
              <a:off x="3048000" y="4983163"/>
              <a:ext cx="157163" cy="228600"/>
            </a:xfrm>
            <a:custGeom>
              <a:avLst/>
              <a:gdLst>
                <a:gd name="T0" fmla="*/ 63 w 111"/>
                <a:gd name="T1" fmla="*/ 0 h 161"/>
                <a:gd name="T2" fmla="*/ 63 w 111"/>
                <a:gd name="T3" fmla="*/ 1 h 161"/>
                <a:gd name="T4" fmla="*/ 63 w 111"/>
                <a:gd name="T5" fmla="*/ 1 h 161"/>
                <a:gd name="T6" fmla="*/ 63 w 111"/>
                <a:gd name="T7" fmla="*/ 1 h 161"/>
                <a:gd name="T8" fmla="*/ 62 w 111"/>
                <a:gd name="T9" fmla="*/ 1 h 161"/>
                <a:gd name="T10" fmla="*/ 62 w 111"/>
                <a:gd name="T11" fmla="*/ 1 h 161"/>
                <a:gd name="T12" fmla="*/ 31 w 111"/>
                <a:gd name="T13" fmla="*/ 41 h 161"/>
                <a:gd name="T14" fmla="*/ 33 w 111"/>
                <a:gd name="T15" fmla="*/ 98 h 161"/>
                <a:gd name="T16" fmla="*/ 109 w 111"/>
                <a:gd name="T17" fmla="*/ 161 h 161"/>
                <a:gd name="T18" fmla="*/ 109 w 111"/>
                <a:gd name="T19" fmla="*/ 161 h 161"/>
                <a:gd name="T20" fmla="*/ 111 w 111"/>
                <a:gd name="T21" fmla="*/ 159 h 161"/>
                <a:gd name="T22" fmla="*/ 37 w 111"/>
                <a:gd name="T23" fmla="*/ 98 h 161"/>
                <a:gd name="T24" fmla="*/ 59 w 111"/>
                <a:gd name="T25" fmla="*/ 9 h 161"/>
                <a:gd name="T26" fmla="*/ 59 w 111"/>
                <a:gd name="T27" fmla="*/ 9 h 161"/>
                <a:gd name="T28" fmla="*/ 62 w 111"/>
                <a:gd name="T29" fmla="*/ 2 h 161"/>
                <a:gd name="T30" fmla="*/ 63 w 111"/>
                <a:gd name="T31" fmla="*/ 0 h 161"/>
                <a:gd name="T32" fmla="*/ 63 w 111"/>
                <a:gd name="T3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61">
                  <a:moveTo>
                    <a:pt x="63" y="0"/>
                  </a:moveTo>
                  <a:cubicBezTo>
                    <a:pt x="63" y="0"/>
                    <a:pt x="63" y="1"/>
                    <a:pt x="63" y="1"/>
                  </a:cubicBezTo>
                  <a:cubicBezTo>
                    <a:pt x="63" y="1"/>
                    <a:pt x="63" y="1"/>
                    <a:pt x="63" y="1"/>
                  </a:cubicBezTo>
                  <a:cubicBezTo>
                    <a:pt x="63" y="1"/>
                    <a:pt x="63" y="1"/>
                    <a:pt x="63" y="1"/>
                  </a:cubicBezTo>
                  <a:cubicBezTo>
                    <a:pt x="63" y="1"/>
                    <a:pt x="62" y="1"/>
                    <a:pt x="62" y="1"/>
                  </a:cubicBezTo>
                  <a:cubicBezTo>
                    <a:pt x="62" y="1"/>
                    <a:pt x="62" y="1"/>
                    <a:pt x="62" y="1"/>
                  </a:cubicBezTo>
                  <a:cubicBezTo>
                    <a:pt x="50" y="15"/>
                    <a:pt x="39" y="29"/>
                    <a:pt x="31" y="41"/>
                  </a:cubicBezTo>
                  <a:cubicBezTo>
                    <a:pt x="10" y="73"/>
                    <a:pt x="5" y="97"/>
                    <a:pt x="33" y="98"/>
                  </a:cubicBezTo>
                  <a:cubicBezTo>
                    <a:pt x="61" y="99"/>
                    <a:pt x="92" y="137"/>
                    <a:pt x="109" y="161"/>
                  </a:cubicBezTo>
                  <a:cubicBezTo>
                    <a:pt x="109" y="161"/>
                    <a:pt x="109" y="161"/>
                    <a:pt x="109" y="161"/>
                  </a:cubicBezTo>
                  <a:cubicBezTo>
                    <a:pt x="110" y="160"/>
                    <a:pt x="111" y="160"/>
                    <a:pt x="111" y="159"/>
                  </a:cubicBezTo>
                  <a:cubicBezTo>
                    <a:pt x="94" y="136"/>
                    <a:pt x="63" y="99"/>
                    <a:pt x="37" y="98"/>
                  </a:cubicBezTo>
                  <a:cubicBezTo>
                    <a:pt x="0" y="97"/>
                    <a:pt x="20" y="55"/>
                    <a:pt x="59" y="9"/>
                  </a:cubicBezTo>
                  <a:cubicBezTo>
                    <a:pt x="59" y="9"/>
                    <a:pt x="59" y="9"/>
                    <a:pt x="59" y="9"/>
                  </a:cubicBezTo>
                  <a:cubicBezTo>
                    <a:pt x="60" y="7"/>
                    <a:pt x="61" y="4"/>
                    <a:pt x="62" y="2"/>
                  </a:cubicBezTo>
                  <a:cubicBezTo>
                    <a:pt x="63" y="1"/>
                    <a:pt x="63" y="0"/>
                    <a:pt x="63" y="0"/>
                  </a:cubicBezTo>
                  <a:cubicBezTo>
                    <a:pt x="63" y="0"/>
                    <a:pt x="63" y="0"/>
                    <a:pt x="63" y="0"/>
                  </a:cubicBezTo>
                </a:path>
              </a:pathLst>
            </a:custGeom>
            <a:solidFill>
              <a:srgbClr val="E5AD0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4" name="í$líḓê"/>
            <p:cNvSpPr/>
            <p:nvPr/>
          </p:nvSpPr>
          <p:spPr bwMode="auto">
            <a:xfrm>
              <a:off x="3079750" y="5021263"/>
              <a:ext cx="6350" cy="39688"/>
            </a:xfrm>
            <a:custGeom>
              <a:avLst/>
              <a:gdLst>
                <a:gd name="T0" fmla="*/ 0 w 5"/>
                <a:gd name="T1" fmla="*/ 10 h 28"/>
                <a:gd name="T2" fmla="*/ 3 w 5"/>
                <a:gd name="T3" fmla="*/ 28 h 28"/>
                <a:gd name="T4" fmla="*/ 5 w 5"/>
                <a:gd name="T5" fmla="*/ 10 h 28"/>
                <a:gd name="T6" fmla="*/ 3 w 5"/>
                <a:gd name="T7" fmla="*/ 5 h 28"/>
                <a:gd name="T8" fmla="*/ 0 w 5"/>
                <a:gd name="T9" fmla="*/ 10 h 28"/>
              </a:gdLst>
              <a:ahLst/>
              <a:cxnLst>
                <a:cxn ang="0">
                  <a:pos x="T0" y="T1"/>
                </a:cxn>
                <a:cxn ang="0">
                  <a:pos x="T2" y="T3"/>
                </a:cxn>
                <a:cxn ang="0">
                  <a:pos x="T4" y="T5"/>
                </a:cxn>
                <a:cxn ang="0">
                  <a:pos x="T6" y="T7"/>
                </a:cxn>
                <a:cxn ang="0">
                  <a:pos x="T8" y="T9"/>
                </a:cxn>
              </a:cxnLst>
              <a:rect l="0" t="0" r="r" b="b"/>
              <a:pathLst>
                <a:path w="5" h="28">
                  <a:moveTo>
                    <a:pt x="0" y="10"/>
                  </a:moveTo>
                  <a:cubicBezTo>
                    <a:pt x="0" y="20"/>
                    <a:pt x="2" y="28"/>
                    <a:pt x="3" y="28"/>
                  </a:cubicBezTo>
                  <a:cubicBezTo>
                    <a:pt x="4" y="28"/>
                    <a:pt x="5" y="20"/>
                    <a:pt x="5" y="10"/>
                  </a:cubicBezTo>
                  <a:cubicBezTo>
                    <a:pt x="5" y="0"/>
                    <a:pt x="4" y="5"/>
                    <a:pt x="3" y="5"/>
                  </a:cubicBezTo>
                  <a:cubicBezTo>
                    <a:pt x="1" y="5"/>
                    <a:pt x="0" y="0"/>
                    <a:pt x="0" y="10"/>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5" name="işľîďe"/>
            <p:cNvSpPr/>
            <p:nvPr/>
          </p:nvSpPr>
          <p:spPr bwMode="auto">
            <a:xfrm>
              <a:off x="3048000" y="5040313"/>
              <a:ext cx="36513" cy="23813"/>
            </a:xfrm>
            <a:custGeom>
              <a:avLst/>
              <a:gdLst>
                <a:gd name="T0" fmla="*/ 8 w 26"/>
                <a:gd name="T1" fmla="*/ 9 h 17"/>
                <a:gd name="T2" fmla="*/ 26 w 26"/>
                <a:gd name="T3" fmla="*/ 16 h 17"/>
                <a:gd name="T4" fmla="*/ 11 w 26"/>
                <a:gd name="T5" fmla="*/ 5 h 17"/>
                <a:gd name="T6" fmla="*/ 5 w 26"/>
                <a:gd name="T7" fmla="*/ 5 h 17"/>
                <a:gd name="T8" fmla="*/ 8 w 26"/>
                <a:gd name="T9" fmla="*/ 9 h 17"/>
              </a:gdLst>
              <a:ahLst/>
              <a:cxnLst>
                <a:cxn ang="0">
                  <a:pos x="T0" y="T1"/>
                </a:cxn>
                <a:cxn ang="0">
                  <a:pos x="T2" y="T3"/>
                </a:cxn>
                <a:cxn ang="0">
                  <a:pos x="T4" y="T5"/>
                </a:cxn>
                <a:cxn ang="0">
                  <a:pos x="T6" y="T7"/>
                </a:cxn>
                <a:cxn ang="0">
                  <a:pos x="T8" y="T9"/>
                </a:cxn>
              </a:cxnLst>
              <a:rect l="0" t="0" r="r" b="b"/>
              <a:pathLst>
                <a:path w="26" h="17">
                  <a:moveTo>
                    <a:pt x="8" y="9"/>
                  </a:moveTo>
                  <a:cubicBezTo>
                    <a:pt x="17" y="14"/>
                    <a:pt x="25" y="17"/>
                    <a:pt x="26" y="16"/>
                  </a:cubicBezTo>
                  <a:cubicBezTo>
                    <a:pt x="26" y="14"/>
                    <a:pt x="20" y="9"/>
                    <a:pt x="11" y="5"/>
                  </a:cubicBezTo>
                  <a:cubicBezTo>
                    <a:pt x="2" y="0"/>
                    <a:pt x="5" y="3"/>
                    <a:pt x="5" y="5"/>
                  </a:cubicBezTo>
                  <a:cubicBezTo>
                    <a:pt x="4" y="6"/>
                    <a:pt x="0" y="4"/>
                    <a:pt x="8" y="9"/>
                  </a:cubicBezTo>
                  <a:close/>
                </a:path>
              </a:pathLst>
            </a:custGeom>
            <a:solidFill>
              <a:srgbClr val="FFD0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6" name="îşliḍé"/>
            <p:cNvSpPr/>
            <p:nvPr/>
          </p:nvSpPr>
          <p:spPr bwMode="auto">
            <a:xfrm>
              <a:off x="3089275" y="5170488"/>
              <a:ext cx="387350" cy="180975"/>
            </a:xfrm>
            <a:custGeom>
              <a:avLst/>
              <a:gdLst>
                <a:gd name="T0" fmla="*/ 0 w 272"/>
                <a:gd name="T1" fmla="*/ 44 h 127"/>
                <a:gd name="T2" fmla="*/ 80 w 272"/>
                <a:gd name="T3" fmla="*/ 29 h 127"/>
                <a:gd name="T4" fmla="*/ 180 w 272"/>
                <a:gd name="T5" fmla="*/ 21 h 127"/>
                <a:gd name="T6" fmla="*/ 203 w 272"/>
                <a:gd name="T7" fmla="*/ 126 h 127"/>
                <a:gd name="T8" fmla="*/ 23 w 272"/>
                <a:gd name="T9" fmla="*/ 104 h 127"/>
                <a:gd name="T10" fmla="*/ 0 w 272"/>
                <a:gd name="T11" fmla="*/ 44 h 127"/>
              </a:gdLst>
              <a:ahLst/>
              <a:cxnLst>
                <a:cxn ang="0">
                  <a:pos x="T0" y="T1"/>
                </a:cxn>
                <a:cxn ang="0">
                  <a:pos x="T2" y="T3"/>
                </a:cxn>
                <a:cxn ang="0">
                  <a:pos x="T4" y="T5"/>
                </a:cxn>
                <a:cxn ang="0">
                  <a:pos x="T6" y="T7"/>
                </a:cxn>
                <a:cxn ang="0">
                  <a:pos x="T8" y="T9"/>
                </a:cxn>
                <a:cxn ang="0">
                  <a:pos x="T10" y="T11"/>
                </a:cxn>
              </a:cxnLst>
              <a:rect l="0" t="0" r="r" b="b"/>
              <a:pathLst>
                <a:path w="272" h="127">
                  <a:moveTo>
                    <a:pt x="0" y="44"/>
                  </a:moveTo>
                  <a:cubicBezTo>
                    <a:pt x="0" y="44"/>
                    <a:pt x="62" y="42"/>
                    <a:pt x="80" y="29"/>
                  </a:cubicBezTo>
                  <a:cubicBezTo>
                    <a:pt x="99" y="16"/>
                    <a:pt x="175" y="0"/>
                    <a:pt x="180" y="21"/>
                  </a:cubicBezTo>
                  <a:cubicBezTo>
                    <a:pt x="184" y="42"/>
                    <a:pt x="272" y="126"/>
                    <a:pt x="203" y="126"/>
                  </a:cubicBezTo>
                  <a:cubicBezTo>
                    <a:pt x="133" y="127"/>
                    <a:pt x="41" y="116"/>
                    <a:pt x="23" y="104"/>
                  </a:cubicBezTo>
                  <a:cubicBezTo>
                    <a:pt x="4" y="93"/>
                    <a:pt x="0" y="44"/>
                    <a:pt x="0" y="44"/>
                  </a:cubicBezTo>
                </a:path>
              </a:pathLst>
            </a:custGeom>
            <a:solidFill>
              <a:srgbClr val="A8A8A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7" name="işlíḑé"/>
            <p:cNvSpPr/>
            <p:nvPr/>
          </p:nvSpPr>
          <p:spPr bwMode="auto">
            <a:xfrm>
              <a:off x="3089275" y="5232400"/>
              <a:ext cx="322263" cy="119063"/>
            </a:xfrm>
            <a:custGeom>
              <a:avLst/>
              <a:gdLst>
                <a:gd name="T0" fmla="*/ 5 w 227"/>
                <a:gd name="T1" fmla="*/ 26 h 83"/>
                <a:gd name="T2" fmla="*/ 23 w 227"/>
                <a:gd name="T3" fmla="*/ 61 h 83"/>
                <a:gd name="T4" fmla="*/ 197 w 227"/>
                <a:gd name="T5" fmla="*/ 83 h 83"/>
                <a:gd name="T6" fmla="*/ 202 w 227"/>
                <a:gd name="T7" fmla="*/ 83 h 83"/>
                <a:gd name="T8" fmla="*/ 227 w 227"/>
                <a:gd name="T9" fmla="*/ 74 h 83"/>
                <a:gd name="T10" fmla="*/ 203 w 227"/>
                <a:gd name="T11" fmla="*/ 82 h 83"/>
                <a:gd name="T12" fmla="*/ 198 w 227"/>
                <a:gd name="T13" fmla="*/ 83 h 83"/>
                <a:gd name="T14" fmla="*/ 23 w 227"/>
                <a:gd name="T15" fmla="*/ 60 h 83"/>
                <a:gd name="T16" fmla="*/ 5 w 227"/>
                <a:gd name="T17" fmla="*/ 26 h 83"/>
                <a:gd name="T18" fmla="*/ 2 w 227"/>
                <a:gd name="T19" fmla="*/ 0 h 83"/>
                <a:gd name="T20" fmla="*/ 0 w 227"/>
                <a:gd name="T21" fmla="*/ 0 h 83"/>
                <a:gd name="T22" fmla="*/ 0 w 227"/>
                <a:gd name="T23" fmla="*/ 0 h 83"/>
                <a:gd name="T24" fmla="*/ 2 w 227"/>
                <a:gd name="T25" fmla="*/ 0 h 83"/>
                <a:gd name="T26" fmla="*/ 2 w 227"/>
                <a:gd name="T2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83">
                  <a:moveTo>
                    <a:pt x="5" y="26"/>
                  </a:moveTo>
                  <a:cubicBezTo>
                    <a:pt x="8" y="40"/>
                    <a:pt x="14" y="55"/>
                    <a:pt x="23" y="61"/>
                  </a:cubicBezTo>
                  <a:cubicBezTo>
                    <a:pt x="41" y="71"/>
                    <a:pt x="129" y="83"/>
                    <a:pt x="197" y="83"/>
                  </a:cubicBezTo>
                  <a:cubicBezTo>
                    <a:pt x="199" y="83"/>
                    <a:pt x="201" y="83"/>
                    <a:pt x="202" y="83"/>
                  </a:cubicBezTo>
                  <a:cubicBezTo>
                    <a:pt x="216" y="83"/>
                    <a:pt x="223" y="79"/>
                    <a:pt x="227" y="74"/>
                  </a:cubicBezTo>
                  <a:cubicBezTo>
                    <a:pt x="223" y="79"/>
                    <a:pt x="216" y="82"/>
                    <a:pt x="203" y="82"/>
                  </a:cubicBezTo>
                  <a:cubicBezTo>
                    <a:pt x="201" y="82"/>
                    <a:pt x="199" y="83"/>
                    <a:pt x="198" y="83"/>
                  </a:cubicBezTo>
                  <a:cubicBezTo>
                    <a:pt x="129" y="83"/>
                    <a:pt x="41" y="71"/>
                    <a:pt x="23" y="60"/>
                  </a:cubicBezTo>
                  <a:cubicBezTo>
                    <a:pt x="14" y="55"/>
                    <a:pt x="8" y="40"/>
                    <a:pt x="5" y="26"/>
                  </a:cubicBezTo>
                  <a:moveTo>
                    <a:pt x="2" y="0"/>
                  </a:moveTo>
                  <a:cubicBezTo>
                    <a:pt x="0" y="0"/>
                    <a:pt x="0" y="0"/>
                    <a:pt x="0" y="0"/>
                  </a:cubicBezTo>
                  <a:cubicBezTo>
                    <a:pt x="0" y="0"/>
                    <a:pt x="0" y="0"/>
                    <a:pt x="0" y="0"/>
                  </a:cubicBezTo>
                  <a:cubicBezTo>
                    <a:pt x="1" y="0"/>
                    <a:pt x="1" y="0"/>
                    <a:pt x="2" y="0"/>
                  </a:cubicBezTo>
                  <a:cubicBezTo>
                    <a:pt x="2" y="0"/>
                    <a:pt x="2" y="0"/>
                    <a:pt x="2"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8" name="ïşľíḑé"/>
            <p:cNvSpPr/>
            <p:nvPr/>
          </p:nvSpPr>
          <p:spPr bwMode="auto">
            <a:xfrm>
              <a:off x="3089275" y="5232400"/>
              <a:ext cx="325438" cy="119063"/>
            </a:xfrm>
            <a:custGeom>
              <a:avLst/>
              <a:gdLst>
                <a:gd name="T0" fmla="*/ 2 w 229"/>
                <a:gd name="T1" fmla="*/ 0 h 83"/>
                <a:gd name="T2" fmla="*/ 0 w 229"/>
                <a:gd name="T3" fmla="*/ 0 h 83"/>
                <a:gd name="T4" fmla="*/ 5 w 229"/>
                <a:gd name="T5" fmla="*/ 26 h 83"/>
                <a:gd name="T6" fmla="*/ 23 w 229"/>
                <a:gd name="T7" fmla="*/ 60 h 83"/>
                <a:gd name="T8" fmla="*/ 198 w 229"/>
                <a:gd name="T9" fmla="*/ 83 h 83"/>
                <a:gd name="T10" fmla="*/ 203 w 229"/>
                <a:gd name="T11" fmla="*/ 82 h 83"/>
                <a:gd name="T12" fmla="*/ 227 w 229"/>
                <a:gd name="T13" fmla="*/ 74 h 83"/>
                <a:gd name="T14" fmla="*/ 229 w 229"/>
                <a:gd name="T15" fmla="*/ 65 h 83"/>
                <a:gd name="T16" fmla="*/ 204 w 229"/>
                <a:gd name="T17" fmla="*/ 75 h 83"/>
                <a:gd name="T18" fmla="*/ 199 w 229"/>
                <a:gd name="T19" fmla="*/ 75 h 83"/>
                <a:gd name="T20" fmla="*/ 24 w 229"/>
                <a:gd name="T21" fmla="*/ 53 h 83"/>
                <a:gd name="T22" fmla="*/ 2 w 229"/>
                <a:gd name="T2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9" h="83">
                  <a:moveTo>
                    <a:pt x="2" y="0"/>
                  </a:moveTo>
                  <a:cubicBezTo>
                    <a:pt x="1" y="0"/>
                    <a:pt x="1" y="0"/>
                    <a:pt x="0" y="0"/>
                  </a:cubicBezTo>
                  <a:cubicBezTo>
                    <a:pt x="1" y="1"/>
                    <a:pt x="2" y="13"/>
                    <a:pt x="5" y="26"/>
                  </a:cubicBezTo>
                  <a:cubicBezTo>
                    <a:pt x="8" y="40"/>
                    <a:pt x="14" y="55"/>
                    <a:pt x="23" y="60"/>
                  </a:cubicBezTo>
                  <a:cubicBezTo>
                    <a:pt x="41" y="71"/>
                    <a:pt x="129" y="83"/>
                    <a:pt x="198" y="83"/>
                  </a:cubicBezTo>
                  <a:cubicBezTo>
                    <a:pt x="199" y="83"/>
                    <a:pt x="201" y="82"/>
                    <a:pt x="203" y="82"/>
                  </a:cubicBezTo>
                  <a:cubicBezTo>
                    <a:pt x="216" y="82"/>
                    <a:pt x="223" y="79"/>
                    <a:pt x="227" y="74"/>
                  </a:cubicBezTo>
                  <a:cubicBezTo>
                    <a:pt x="228" y="71"/>
                    <a:pt x="229" y="68"/>
                    <a:pt x="229" y="65"/>
                  </a:cubicBezTo>
                  <a:cubicBezTo>
                    <a:pt x="226" y="71"/>
                    <a:pt x="219" y="75"/>
                    <a:pt x="204" y="75"/>
                  </a:cubicBezTo>
                  <a:cubicBezTo>
                    <a:pt x="202" y="75"/>
                    <a:pt x="200" y="75"/>
                    <a:pt x="199" y="75"/>
                  </a:cubicBezTo>
                  <a:cubicBezTo>
                    <a:pt x="130" y="75"/>
                    <a:pt x="42" y="64"/>
                    <a:pt x="24" y="53"/>
                  </a:cubicBezTo>
                  <a:cubicBezTo>
                    <a:pt x="10" y="45"/>
                    <a:pt x="4" y="14"/>
                    <a:pt x="2" y="0"/>
                  </a:cubicBezTo>
                </a:path>
              </a:pathLst>
            </a:custGeom>
            <a:solidFill>
              <a:srgbClr val="8686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9" name="ïṩḷïḓê"/>
            <p:cNvSpPr/>
            <p:nvPr/>
          </p:nvSpPr>
          <p:spPr bwMode="auto">
            <a:xfrm>
              <a:off x="4883150" y="3340100"/>
              <a:ext cx="823913" cy="395288"/>
            </a:xfrm>
            <a:custGeom>
              <a:avLst/>
              <a:gdLst>
                <a:gd name="T0" fmla="*/ 289 w 579"/>
                <a:gd name="T1" fmla="*/ 98 h 279"/>
                <a:gd name="T2" fmla="*/ 493 w 579"/>
                <a:gd name="T3" fmla="*/ 48 h 279"/>
                <a:gd name="T4" fmla="*/ 531 w 579"/>
                <a:gd name="T5" fmla="*/ 37 h 279"/>
                <a:gd name="T6" fmla="*/ 562 w 579"/>
                <a:gd name="T7" fmla="*/ 98 h 279"/>
                <a:gd name="T8" fmla="*/ 285 w 579"/>
                <a:gd name="T9" fmla="*/ 274 h 279"/>
                <a:gd name="T10" fmla="*/ 11 w 579"/>
                <a:gd name="T11" fmla="*/ 101 h 279"/>
                <a:gd name="T12" fmla="*/ 1 w 579"/>
                <a:gd name="T13" fmla="*/ 60 h 279"/>
                <a:gd name="T14" fmla="*/ 61 w 579"/>
                <a:gd name="T15" fmla="*/ 37 h 279"/>
                <a:gd name="T16" fmla="*/ 280 w 579"/>
                <a:gd name="T17" fmla="*/ 98 h 279"/>
                <a:gd name="T18" fmla="*/ 289 w 579"/>
                <a:gd name="T19" fmla="*/ 9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279">
                  <a:moveTo>
                    <a:pt x="289" y="98"/>
                  </a:moveTo>
                  <a:cubicBezTo>
                    <a:pt x="313" y="96"/>
                    <a:pt x="423" y="88"/>
                    <a:pt x="493" y="48"/>
                  </a:cubicBezTo>
                  <a:cubicBezTo>
                    <a:pt x="505" y="41"/>
                    <a:pt x="517" y="38"/>
                    <a:pt x="531" y="37"/>
                  </a:cubicBezTo>
                  <a:cubicBezTo>
                    <a:pt x="553" y="36"/>
                    <a:pt x="579" y="46"/>
                    <a:pt x="562" y="98"/>
                  </a:cubicBezTo>
                  <a:cubicBezTo>
                    <a:pt x="535" y="183"/>
                    <a:pt x="381" y="279"/>
                    <a:pt x="285" y="274"/>
                  </a:cubicBezTo>
                  <a:cubicBezTo>
                    <a:pt x="192" y="269"/>
                    <a:pt x="83" y="232"/>
                    <a:pt x="11" y="101"/>
                  </a:cubicBezTo>
                  <a:cubicBezTo>
                    <a:pt x="4" y="88"/>
                    <a:pt x="0" y="74"/>
                    <a:pt x="1" y="60"/>
                  </a:cubicBezTo>
                  <a:cubicBezTo>
                    <a:pt x="2" y="33"/>
                    <a:pt x="11" y="0"/>
                    <a:pt x="61" y="37"/>
                  </a:cubicBezTo>
                  <a:cubicBezTo>
                    <a:pt x="128" y="87"/>
                    <a:pt x="255" y="96"/>
                    <a:pt x="280" y="98"/>
                  </a:cubicBezTo>
                  <a:cubicBezTo>
                    <a:pt x="283" y="98"/>
                    <a:pt x="286" y="98"/>
                    <a:pt x="289" y="98"/>
                  </a:cubicBezTo>
                  <a:close/>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0" name="ïSlíďè"/>
            <p:cNvSpPr/>
            <p:nvPr/>
          </p:nvSpPr>
          <p:spPr bwMode="auto">
            <a:xfrm>
              <a:off x="6146800" y="3340100"/>
              <a:ext cx="823913" cy="395288"/>
            </a:xfrm>
            <a:custGeom>
              <a:avLst/>
              <a:gdLst>
                <a:gd name="T0" fmla="*/ 289 w 579"/>
                <a:gd name="T1" fmla="*/ 98 h 279"/>
                <a:gd name="T2" fmla="*/ 493 w 579"/>
                <a:gd name="T3" fmla="*/ 48 h 279"/>
                <a:gd name="T4" fmla="*/ 531 w 579"/>
                <a:gd name="T5" fmla="*/ 37 h 279"/>
                <a:gd name="T6" fmla="*/ 562 w 579"/>
                <a:gd name="T7" fmla="*/ 98 h 279"/>
                <a:gd name="T8" fmla="*/ 285 w 579"/>
                <a:gd name="T9" fmla="*/ 274 h 279"/>
                <a:gd name="T10" fmla="*/ 11 w 579"/>
                <a:gd name="T11" fmla="*/ 101 h 279"/>
                <a:gd name="T12" fmla="*/ 1 w 579"/>
                <a:gd name="T13" fmla="*/ 60 h 279"/>
                <a:gd name="T14" fmla="*/ 61 w 579"/>
                <a:gd name="T15" fmla="*/ 37 h 279"/>
                <a:gd name="T16" fmla="*/ 280 w 579"/>
                <a:gd name="T17" fmla="*/ 98 h 279"/>
                <a:gd name="T18" fmla="*/ 289 w 579"/>
                <a:gd name="T19" fmla="*/ 9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279">
                  <a:moveTo>
                    <a:pt x="289" y="98"/>
                  </a:moveTo>
                  <a:cubicBezTo>
                    <a:pt x="313" y="96"/>
                    <a:pt x="423" y="88"/>
                    <a:pt x="493" y="48"/>
                  </a:cubicBezTo>
                  <a:cubicBezTo>
                    <a:pt x="505" y="41"/>
                    <a:pt x="517" y="38"/>
                    <a:pt x="531" y="37"/>
                  </a:cubicBezTo>
                  <a:cubicBezTo>
                    <a:pt x="553" y="36"/>
                    <a:pt x="579" y="46"/>
                    <a:pt x="562" y="98"/>
                  </a:cubicBezTo>
                  <a:cubicBezTo>
                    <a:pt x="535" y="183"/>
                    <a:pt x="381" y="279"/>
                    <a:pt x="285" y="274"/>
                  </a:cubicBezTo>
                  <a:cubicBezTo>
                    <a:pt x="192" y="269"/>
                    <a:pt x="83" y="232"/>
                    <a:pt x="11" y="101"/>
                  </a:cubicBezTo>
                  <a:cubicBezTo>
                    <a:pt x="4" y="88"/>
                    <a:pt x="0" y="74"/>
                    <a:pt x="1" y="60"/>
                  </a:cubicBezTo>
                  <a:cubicBezTo>
                    <a:pt x="2" y="33"/>
                    <a:pt x="11" y="0"/>
                    <a:pt x="61" y="37"/>
                  </a:cubicBezTo>
                  <a:cubicBezTo>
                    <a:pt x="128" y="87"/>
                    <a:pt x="255" y="96"/>
                    <a:pt x="280" y="98"/>
                  </a:cubicBezTo>
                  <a:cubicBezTo>
                    <a:pt x="283" y="98"/>
                    <a:pt x="286" y="98"/>
                    <a:pt x="289" y="98"/>
                  </a:cubicBezTo>
                  <a:close/>
                </a:path>
              </a:pathLst>
            </a:custGeom>
            <a:solidFill>
              <a:srgbClr val="44405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pic>
        <p:nvPicPr>
          <p:cNvPr id="5" name="图片 4"/>
          <p:cNvPicPr>
            <a:picLocks noChangeAspect="1"/>
          </p:cNvPicPr>
          <p:nvPr/>
        </p:nvPicPr>
        <p:blipFill>
          <a:blip r:embed="rId2"/>
          <a:stretch>
            <a:fillRect/>
          </a:stretch>
        </p:blipFill>
        <p:spPr>
          <a:xfrm>
            <a:off x="2550795" y="1308100"/>
            <a:ext cx="6807835" cy="5263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a:t>基于时间序列的异常检测画像</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文本框 3"/>
          <p:cNvSpPr txBox="1"/>
          <p:nvPr/>
        </p:nvSpPr>
        <p:spPr>
          <a:xfrm>
            <a:off x="10473158" y="5247366"/>
            <a:ext cx="1023516" cy="889909"/>
          </a:xfrm>
          <a:prstGeom prst="rect">
            <a:avLst/>
          </a:prstGeom>
          <a:noFill/>
          <a:ln w="117475">
            <a:noFill/>
          </a:ln>
        </p:spPr>
        <p:txBody>
          <a:bodyPr wrap="none" numCol="1" rtlCol="0">
            <a:prstTxWarp prst="textPlain">
              <a:avLst/>
            </a:prstTxWarp>
            <a:spAutoFit/>
          </a:bodyPr>
          <a:lstStyle>
            <a:defPPr>
              <a:defRPr lang="zh-CN"/>
            </a:defPPr>
            <a:lvl1pPr>
              <a:defRPr spc="100">
                <a:solidFill>
                  <a:schemeClr val="accent1"/>
                </a:solidFill>
                <a:latin typeface="Impact" panose="020B0806030902050204" pitchFamily="34" charset="0"/>
                <a:cs typeface="Arial" panose="020B0604020202090204" pitchFamily="34" charset="0"/>
              </a:defRPr>
            </a:lvl1pPr>
          </a:lstStyle>
          <a:p>
            <a:r>
              <a:rPr lang="en-US" altLang="zh-CN" dirty="0"/>
              <a:t>/03</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基于统计学的方法</a:t>
            </a:r>
            <a:endParaRPr lang="zh-CN" altLang="en-US" dirty="0"/>
          </a:p>
        </p:txBody>
      </p:sp>
      <p:grpSp>
        <p:nvGrpSpPr>
          <p:cNvPr id="20" name="2558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66165" y="1562898"/>
            <a:ext cx="11061700" cy="3183255"/>
            <a:chOff x="1130298" y="3101188"/>
            <a:chExt cx="11061700" cy="3183255"/>
          </a:xfrm>
        </p:grpSpPr>
        <p:grpSp>
          <p:nvGrpSpPr>
            <p:cNvPr id="21" name="ïṣľíďê"/>
            <p:cNvGrpSpPr/>
            <p:nvPr/>
          </p:nvGrpSpPr>
          <p:grpSpPr>
            <a:xfrm>
              <a:off x="8667257" y="3101188"/>
              <a:ext cx="3524741" cy="2486026"/>
              <a:chOff x="7978525" y="3171832"/>
              <a:chExt cx="4213474" cy="2971794"/>
            </a:xfrm>
          </p:grpSpPr>
          <p:grpSp>
            <p:nvGrpSpPr>
              <p:cNvPr id="52" name="íŝļídê"/>
              <p:cNvGrpSpPr/>
              <p:nvPr/>
            </p:nvGrpSpPr>
            <p:grpSpPr>
              <a:xfrm>
                <a:off x="8194150" y="4295347"/>
                <a:ext cx="3997849" cy="1848279"/>
                <a:chOff x="3014663" y="3071813"/>
                <a:chExt cx="882483" cy="407988"/>
              </a:xfrm>
            </p:grpSpPr>
            <p:sp>
              <p:nvSpPr>
                <p:cNvPr id="58" name="işľîḋê"/>
                <p:cNvSpPr/>
                <p:nvPr/>
              </p:nvSpPr>
              <p:spPr bwMode="auto">
                <a:xfrm>
                  <a:off x="3057526" y="3405188"/>
                  <a:ext cx="328613" cy="74613"/>
                </a:xfrm>
                <a:custGeom>
                  <a:avLst/>
                  <a:gdLst>
                    <a:gd name="T0" fmla="*/ 621 w 621"/>
                    <a:gd name="T1" fmla="*/ 26 h 139"/>
                    <a:gd name="T2" fmla="*/ 621 w 621"/>
                    <a:gd name="T3" fmla="*/ 26 h 139"/>
                    <a:gd name="T4" fmla="*/ 573 w 621"/>
                    <a:gd name="T5" fmla="*/ 30 h 139"/>
                    <a:gd name="T6" fmla="*/ 465 w 621"/>
                    <a:gd name="T7" fmla="*/ 42 h 139"/>
                    <a:gd name="T8" fmla="*/ 404 w 621"/>
                    <a:gd name="T9" fmla="*/ 51 h 139"/>
                    <a:gd name="T10" fmla="*/ 347 w 621"/>
                    <a:gd name="T11" fmla="*/ 59 h 139"/>
                    <a:gd name="T12" fmla="*/ 321 w 621"/>
                    <a:gd name="T13" fmla="*/ 65 h 139"/>
                    <a:gd name="T14" fmla="*/ 299 w 621"/>
                    <a:gd name="T15" fmla="*/ 70 h 139"/>
                    <a:gd name="T16" fmla="*/ 280 w 621"/>
                    <a:gd name="T17" fmla="*/ 75 h 139"/>
                    <a:gd name="T18" fmla="*/ 267 w 621"/>
                    <a:gd name="T19" fmla="*/ 81 h 139"/>
                    <a:gd name="T20" fmla="*/ 267 w 621"/>
                    <a:gd name="T21" fmla="*/ 81 h 139"/>
                    <a:gd name="T22" fmla="*/ 253 w 621"/>
                    <a:gd name="T23" fmla="*/ 87 h 139"/>
                    <a:gd name="T24" fmla="*/ 239 w 621"/>
                    <a:gd name="T25" fmla="*/ 94 h 139"/>
                    <a:gd name="T26" fmla="*/ 201 w 621"/>
                    <a:gd name="T27" fmla="*/ 106 h 139"/>
                    <a:gd name="T28" fmla="*/ 157 w 621"/>
                    <a:gd name="T29" fmla="*/ 118 h 139"/>
                    <a:gd name="T30" fmla="*/ 114 w 621"/>
                    <a:gd name="T31" fmla="*/ 128 h 139"/>
                    <a:gd name="T32" fmla="*/ 71 w 621"/>
                    <a:gd name="T33" fmla="*/ 135 h 139"/>
                    <a:gd name="T34" fmla="*/ 36 w 621"/>
                    <a:gd name="T35" fmla="*/ 139 h 139"/>
                    <a:gd name="T36" fmla="*/ 22 w 621"/>
                    <a:gd name="T37" fmla="*/ 139 h 139"/>
                    <a:gd name="T38" fmla="*/ 12 w 621"/>
                    <a:gd name="T39" fmla="*/ 139 h 139"/>
                    <a:gd name="T40" fmla="*/ 4 w 621"/>
                    <a:gd name="T41" fmla="*/ 137 h 139"/>
                    <a:gd name="T42" fmla="*/ 3 w 621"/>
                    <a:gd name="T43" fmla="*/ 135 h 139"/>
                    <a:gd name="T44" fmla="*/ 1 w 621"/>
                    <a:gd name="T45" fmla="*/ 134 h 139"/>
                    <a:gd name="T46" fmla="*/ 1 w 621"/>
                    <a:gd name="T47" fmla="*/ 134 h 139"/>
                    <a:gd name="T48" fmla="*/ 1 w 621"/>
                    <a:gd name="T49" fmla="*/ 123 h 139"/>
                    <a:gd name="T50" fmla="*/ 0 w 621"/>
                    <a:gd name="T51" fmla="*/ 109 h 139"/>
                    <a:gd name="T52" fmla="*/ 1 w 621"/>
                    <a:gd name="T53" fmla="*/ 90 h 139"/>
                    <a:gd name="T54" fmla="*/ 4 w 621"/>
                    <a:gd name="T55" fmla="*/ 81 h 139"/>
                    <a:gd name="T56" fmla="*/ 7 w 621"/>
                    <a:gd name="T57" fmla="*/ 71 h 139"/>
                    <a:gd name="T58" fmla="*/ 12 w 621"/>
                    <a:gd name="T59" fmla="*/ 62 h 139"/>
                    <a:gd name="T60" fmla="*/ 19 w 621"/>
                    <a:gd name="T61" fmla="*/ 52 h 139"/>
                    <a:gd name="T62" fmla="*/ 26 w 621"/>
                    <a:gd name="T63" fmla="*/ 43 h 139"/>
                    <a:gd name="T64" fmla="*/ 36 w 621"/>
                    <a:gd name="T65" fmla="*/ 35 h 139"/>
                    <a:gd name="T66" fmla="*/ 48 w 621"/>
                    <a:gd name="T67" fmla="*/ 26 h 139"/>
                    <a:gd name="T68" fmla="*/ 64 w 621"/>
                    <a:gd name="T69" fmla="*/ 18 h 139"/>
                    <a:gd name="T70" fmla="*/ 80 w 621"/>
                    <a:gd name="T71" fmla="*/ 13 h 139"/>
                    <a:gd name="T72" fmla="*/ 100 w 621"/>
                    <a:gd name="T73" fmla="*/ 7 h 139"/>
                    <a:gd name="T74" fmla="*/ 100 w 621"/>
                    <a:gd name="T75" fmla="*/ 7 h 139"/>
                    <a:gd name="T76" fmla="*/ 125 w 621"/>
                    <a:gd name="T77" fmla="*/ 2 h 139"/>
                    <a:gd name="T78" fmla="*/ 156 w 621"/>
                    <a:gd name="T79" fmla="*/ 1 h 139"/>
                    <a:gd name="T80" fmla="*/ 191 w 621"/>
                    <a:gd name="T81" fmla="*/ 0 h 139"/>
                    <a:gd name="T82" fmla="*/ 230 w 621"/>
                    <a:gd name="T83" fmla="*/ 0 h 139"/>
                    <a:gd name="T84" fmla="*/ 316 w 621"/>
                    <a:gd name="T85" fmla="*/ 2 h 139"/>
                    <a:gd name="T86" fmla="*/ 404 w 621"/>
                    <a:gd name="T87" fmla="*/ 7 h 139"/>
                    <a:gd name="T88" fmla="*/ 487 w 621"/>
                    <a:gd name="T89" fmla="*/ 13 h 139"/>
                    <a:gd name="T90" fmla="*/ 555 w 621"/>
                    <a:gd name="T91" fmla="*/ 18 h 139"/>
                    <a:gd name="T92" fmla="*/ 621 w 621"/>
                    <a:gd name="T93" fmla="*/ 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1" h="139">
                      <a:moveTo>
                        <a:pt x="621" y="26"/>
                      </a:moveTo>
                      <a:lnTo>
                        <a:pt x="621" y="26"/>
                      </a:lnTo>
                      <a:lnTo>
                        <a:pt x="573" y="30"/>
                      </a:lnTo>
                      <a:lnTo>
                        <a:pt x="465" y="42"/>
                      </a:lnTo>
                      <a:lnTo>
                        <a:pt x="404" y="51"/>
                      </a:lnTo>
                      <a:lnTo>
                        <a:pt x="347" y="59"/>
                      </a:lnTo>
                      <a:lnTo>
                        <a:pt x="321" y="65"/>
                      </a:lnTo>
                      <a:lnTo>
                        <a:pt x="299" y="70"/>
                      </a:lnTo>
                      <a:lnTo>
                        <a:pt x="280" y="75"/>
                      </a:lnTo>
                      <a:lnTo>
                        <a:pt x="267" y="81"/>
                      </a:lnTo>
                      <a:lnTo>
                        <a:pt x="267" y="81"/>
                      </a:lnTo>
                      <a:lnTo>
                        <a:pt x="253" y="87"/>
                      </a:lnTo>
                      <a:lnTo>
                        <a:pt x="239" y="94"/>
                      </a:lnTo>
                      <a:lnTo>
                        <a:pt x="201" y="106"/>
                      </a:lnTo>
                      <a:lnTo>
                        <a:pt x="157" y="118"/>
                      </a:lnTo>
                      <a:lnTo>
                        <a:pt x="114" y="128"/>
                      </a:lnTo>
                      <a:lnTo>
                        <a:pt x="71" y="135"/>
                      </a:lnTo>
                      <a:lnTo>
                        <a:pt x="36" y="139"/>
                      </a:lnTo>
                      <a:lnTo>
                        <a:pt x="22" y="139"/>
                      </a:lnTo>
                      <a:lnTo>
                        <a:pt x="12" y="139"/>
                      </a:lnTo>
                      <a:lnTo>
                        <a:pt x="4" y="137"/>
                      </a:lnTo>
                      <a:lnTo>
                        <a:pt x="3" y="135"/>
                      </a:lnTo>
                      <a:lnTo>
                        <a:pt x="1" y="134"/>
                      </a:lnTo>
                      <a:lnTo>
                        <a:pt x="1" y="134"/>
                      </a:lnTo>
                      <a:lnTo>
                        <a:pt x="1" y="123"/>
                      </a:lnTo>
                      <a:lnTo>
                        <a:pt x="0" y="109"/>
                      </a:lnTo>
                      <a:lnTo>
                        <a:pt x="1" y="90"/>
                      </a:lnTo>
                      <a:lnTo>
                        <a:pt x="4" y="81"/>
                      </a:lnTo>
                      <a:lnTo>
                        <a:pt x="7" y="71"/>
                      </a:lnTo>
                      <a:lnTo>
                        <a:pt x="12" y="62"/>
                      </a:lnTo>
                      <a:lnTo>
                        <a:pt x="19" y="52"/>
                      </a:lnTo>
                      <a:lnTo>
                        <a:pt x="26" y="43"/>
                      </a:lnTo>
                      <a:lnTo>
                        <a:pt x="36" y="35"/>
                      </a:lnTo>
                      <a:lnTo>
                        <a:pt x="48" y="26"/>
                      </a:lnTo>
                      <a:lnTo>
                        <a:pt x="64" y="18"/>
                      </a:lnTo>
                      <a:lnTo>
                        <a:pt x="80" y="13"/>
                      </a:lnTo>
                      <a:lnTo>
                        <a:pt x="100" y="7"/>
                      </a:lnTo>
                      <a:lnTo>
                        <a:pt x="100" y="7"/>
                      </a:lnTo>
                      <a:lnTo>
                        <a:pt x="125" y="2"/>
                      </a:lnTo>
                      <a:lnTo>
                        <a:pt x="156" y="1"/>
                      </a:lnTo>
                      <a:lnTo>
                        <a:pt x="191" y="0"/>
                      </a:lnTo>
                      <a:lnTo>
                        <a:pt x="230" y="0"/>
                      </a:lnTo>
                      <a:lnTo>
                        <a:pt x="316" y="2"/>
                      </a:lnTo>
                      <a:lnTo>
                        <a:pt x="404" y="7"/>
                      </a:lnTo>
                      <a:lnTo>
                        <a:pt x="487" y="13"/>
                      </a:lnTo>
                      <a:lnTo>
                        <a:pt x="555" y="18"/>
                      </a:lnTo>
                      <a:lnTo>
                        <a:pt x="621" y="26"/>
                      </a:lnTo>
                      <a:close/>
                    </a:path>
                  </a:pathLst>
                </a:custGeom>
                <a:solidFill>
                  <a:srgbClr val="ECBBA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59" name="îsliḍê"/>
                <p:cNvSpPr/>
                <p:nvPr/>
              </p:nvSpPr>
              <p:spPr bwMode="auto">
                <a:xfrm>
                  <a:off x="3014663" y="3100388"/>
                  <a:ext cx="804863" cy="338138"/>
                </a:xfrm>
                <a:custGeom>
                  <a:avLst/>
                  <a:gdLst>
                    <a:gd name="T0" fmla="*/ 1373 w 1522"/>
                    <a:gd name="T1" fmla="*/ 25 h 637"/>
                    <a:gd name="T2" fmla="*/ 1197 w 1522"/>
                    <a:gd name="T3" fmla="*/ 4 h 637"/>
                    <a:gd name="T4" fmla="*/ 1079 w 1522"/>
                    <a:gd name="T5" fmla="*/ 0 h 637"/>
                    <a:gd name="T6" fmla="*/ 980 w 1522"/>
                    <a:gd name="T7" fmla="*/ 13 h 637"/>
                    <a:gd name="T8" fmla="*/ 955 w 1522"/>
                    <a:gd name="T9" fmla="*/ 22 h 637"/>
                    <a:gd name="T10" fmla="*/ 873 w 1522"/>
                    <a:gd name="T11" fmla="*/ 67 h 637"/>
                    <a:gd name="T12" fmla="*/ 768 w 1522"/>
                    <a:gd name="T13" fmla="*/ 137 h 637"/>
                    <a:gd name="T14" fmla="*/ 698 w 1522"/>
                    <a:gd name="T15" fmla="*/ 175 h 637"/>
                    <a:gd name="T16" fmla="*/ 660 w 1522"/>
                    <a:gd name="T17" fmla="*/ 186 h 637"/>
                    <a:gd name="T18" fmla="*/ 521 w 1522"/>
                    <a:gd name="T19" fmla="*/ 234 h 637"/>
                    <a:gd name="T20" fmla="*/ 451 w 1522"/>
                    <a:gd name="T21" fmla="*/ 268 h 637"/>
                    <a:gd name="T22" fmla="*/ 400 w 1522"/>
                    <a:gd name="T23" fmla="*/ 303 h 637"/>
                    <a:gd name="T24" fmla="*/ 382 w 1522"/>
                    <a:gd name="T25" fmla="*/ 326 h 637"/>
                    <a:gd name="T26" fmla="*/ 381 w 1522"/>
                    <a:gd name="T27" fmla="*/ 344 h 637"/>
                    <a:gd name="T28" fmla="*/ 388 w 1522"/>
                    <a:gd name="T29" fmla="*/ 360 h 637"/>
                    <a:gd name="T30" fmla="*/ 411 w 1522"/>
                    <a:gd name="T31" fmla="*/ 377 h 637"/>
                    <a:gd name="T32" fmla="*/ 445 w 1522"/>
                    <a:gd name="T33" fmla="*/ 383 h 637"/>
                    <a:gd name="T34" fmla="*/ 491 w 1522"/>
                    <a:gd name="T35" fmla="*/ 376 h 637"/>
                    <a:gd name="T36" fmla="*/ 627 w 1522"/>
                    <a:gd name="T37" fmla="*/ 335 h 637"/>
                    <a:gd name="T38" fmla="*/ 671 w 1522"/>
                    <a:gd name="T39" fmla="*/ 323 h 637"/>
                    <a:gd name="T40" fmla="*/ 690 w 1522"/>
                    <a:gd name="T41" fmla="*/ 325 h 637"/>
                    <a:gd name="T42" fmla="*/ 692 w 1522"/>
                    <a:gd name="T43" fmla="*/ 337 h 637"/>
                    <a:gd name="T44" fmla="*/ 671 w 1522"/>
                    <a:gd name="T45" fmla="*/ 363 h 637"/>
                    <a:gd name="T46" fmla="*/ 608 w 1522"/>
                    <a:gd name="T47" fmla="*/ 412 h 637"/>
                    <a:gd name="T48" fmla="*/ 566 w 1522"/>
                    <a:gd name="T49" fmla="*/ 434 h 637"/>
                    <a:gd name="T50" fmla="*/ 461 w 1522"/>
                    <a:gd name="T51" fmla="*/ 465 h 637"/>
                    <a:gd name="T52" fmla="*/ 403 w 1522"/>
                    <a:gd name="T53" fmla="*/ 468 h 637"/>
                    <a:gd name="T54" fmla="*/ 235 w 1522"/>
                    <a:gd name="T55" fmla="*/ 478 h 637"/>
                    <a:gd name="T56" fmla="*/ 142 w 1522"/>
                    <a:gd name="T57" fmla="*/ 494 h 637"/>
                    <a:gd name="T58" fmla="*/ 63 w 1522"/>
                    <a:gd name="T59" fmla="*/ 520 h 637"/>
                    <a:gd name="T60" fmla="*/ 28 w 1522"/>
                    <a:gd name="T61" fmla="*/ 543 h 637"/>
                    <a:gd name="T62" fmla="*/ 2 w 1522"/>
                    <a:gd name="T63" fmla="*/ 576 h 637"/>
                    <a:gd name="T64" fmla="*/ 2 w 1522"/>
                    <a:gd name="T65" fmla="*/ 605 h 637"/>
                    <a:gd name="T66" fmla="*/ 19 w 1522"/>
                    <a:gd name="T67" fmla="*/ 625 h 637"/>
                    <a:gd name="T68" fmla="*/ 47 w 1522"/>
                    <a:gd name="T69" fmla="*/ 635 h 637"/>
                    <a:gd name="T70" fmla="*/ 66 w 1522"/>
                    <a:gd name="T71" fmla="*/ 635 h 637"/>
                    <a:gd name="T72" fmla="*/ 201 w 1522"/>
                    <a:gd name="T73" fmla="*/ 618 h 637"/>
                    <a:gd name="T74" fmla="*/ 420 w 1522"/>
                    <a:gd name="T75" fmla="*/ 603 h 637"/>
                    <a:gd name="T76" fmla="*/ 551 w 1522"/>
                    <a:gd name="T77" fmla="*/ 600 h 637"/>
                    <a:gd name="T78" fmla="*/ 761 w 1522"/>
                    <a:gd name="T79" fmla="*/ 600 h 637"/>
                    <a:gd name="T80" fmla="*/ 831 w 1522"/>
                    <a:gd name="T81" fmla="*/ 589 h 637"/>
                    <a:gd name="T82" fmla="*/ 862 w 1522"/>
                    <a:gd name="T83" fmla="*/ 571 h 637"/>
                    <a:gd name="T84" fmla="*/ 1017 w 1522"/>
                    <a:gd name="T85" fmla="*/ 469 h 637"/>
                    <a:gd name="T86" fmla="*/ 1146 w 1522"/>
                    <a:gd name="T87" fmla="*/ 398 h 637"/>
                    <a:gd name="T88" fmla="*/ 1261 w 1522"/>
                    <a:gd name="T89" fmla="*/ 350 h 637"/>
                    <a:gd name="T90" fmla="*/ 1329 w 1522"/>
                    <a:gd name="T91" fmla="*/ 334 h 637"/>
                    <a:gd name="T92" fmla="*/ 1396 w 1522"/>
                    <a:gd name="T93" fmla="*/ 328 h 637"/>
                    <a:gd name="T94" fmla="*/ 1437 w 1522"/>
                    <a:gd name="T95" fmla="*/ 329 h 637"/>
                    <a:gd name="T96" fmla="*/ 1484 w 1522"/>
                    <a:gd name="T97" fmla="*/ 320 h 637"/>
                    <a:gd name="T98" fmla="*/ 1510 w 1522"/>
                    <a:gd name="T99" fmla="*/ 300 h 637"/>
                    <a:gd name="T100" fmla="*/ 1522 w 1522"/>
                    <a:gd name="T101" fmla="*/ 268 h 637"/>
                    <a:gd name="T102" fmla="*/ 1520 w 1522"/>
                    <a:gd name="T103" fmla="*/ 230 h 637"/>
                    <a:gd name="T104" fmla="*/ 1500 w 1522"/>
                    <a:gd name="T105" fmla="*/ 160 h 637"/>
                    <a:gd name="T106" fmla="*/ 1462 w 1522"/>
                    <a:gd name="T107" fmla="*/ 83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2" h="637">
                      <a:moveTo>
                        <a:pt x="1431" y="33"/>
                      </a:moveTo>
                      <a:lnTo>
                        <a:pt x="1431" y="33"/>
                      </a:lnTo>
                      <a:lnTo>
                        <a:pt x="1373" y="25"/>
                      </a:lnTo>
                      <a:lnTo>
                        <a:pt x="1312" y="16"/>
                      </a:lnTo>
                      <a:lnTo>
                        <a:pt x="1237" y="7"/>
                      </a:lnTo>
                      <a:lnTo>
                        <a:pt x="1197" y="4"/>
                      </a:lnTo>
                      <a:lnTo>
                        <a:pt x="1157" y="1"/>
                      </a:lnTo>
                      <a:lnTo>
                        <a:pt x="1116" y="0"/>
                      </a:lnTo>
                      <a:lnTo>
                        <a:pt x="1079" y="0"/>
                      </a:lnTo>
                      <a:lnTo>
                        <a:pt x="1042" y="3"/>
                      </a:lnTo>
                      <a:lnTo>
                        <a:pt x="1009" y="7"/>
                      </a:lnTo>
                      <a:lnTo>
                        <a:pt x="980" y="13"/>
                      </a:lnTo>
                      <a:lnTo>
                        <a:pt x="966" y="17"/>
                      </a:lnTo>
                      <a:lnTo>
                        <a:pt x="955" y="22"/>
                      </a:lnTo>
                      <a:lnTo>
                        <a:pt x="955" y="22"/>
                      </a:lnTo>
                      <a:lnTo>
                        <a:pt x="933" y="32"/>
                      </a:lnTo>
                      <a:lnTo>
                        <a:pt x="913" y="44"/>
                      </a:lnTo>
                      <a:lnTo>
                        <a:pt x="873" y="67"/>
                      </a:lnTo>
                      <a:lnTo>
                        <a:pt x="837" y="90"/>
                      </a:lnTo>
                      <a:lnTo>
                        <a:pt x="802" y="115"/>
                      </a:lnTo>
                      <a:lnTo>
                        <a:pt x="768" y="137"/>
                      </a:lnTo>
                      <a:lnTo>
                        <a:pt x="735" y="157"/>
                      </a:lnTo>
                      <a:lnTo>
                        <a:pt x="717" y="166"/>
                      </a:lnTo>
                      <a:lnTo>
                        <a:pt x="698" y="175"/>
                      </a:lnTo>
                      <a:lnTo>
                        <a:pt x="679" y="182"/>
                      </a:lnTo>
                      <a:lnTo>
                        <a:pt x="660" y="186"/>
                      </a:lnTo>
                      <a:lnTo>
                        <a:pt x="660" y="186"/>
                      </a:lnTo>
                      <a:lnTo>
                        <a:pt x="618" y="200"/>
                      </a:lnTo>
                      <a:lnTo>
                        <a:pt x="570" y="216"/>
                      </a:lnTo>
                      <a:lnTo>
                        <a:pt x="521" y="234"/>
                      </a:lnTo>
                      <a:lnTo>
                        <a:pt x="496" y="245"/>
                      </a:lnTo>
                      <a:lnTo>
                        <a:pt x="472" y="256"/>
                      </a:lnTo>
                      <a:lnTo>
                        <a:pt x="451" y="268"/>
                      </a:lnTo>
                      <a:lnTo>
                        <a:pt x="432" y="280"/>
                      </a:lnTo>
                      <a:lnTo>
                        <a:pt x="414" y="291"/>
                      </a:lnTo>
                      <a:lnTo>
                        <a:pt x="400" y="303"/>
                      </a:lnTo>
                      <a:lnTo>
                        <a:pt x="389" y="315"/>
                      </a:lnTo>
                      <a:lnTo>
                        <a:pt x="385" y="320"/>
                      </a:lnTo>
                      <a:lnTo>
                        <a:pt x="382" y="326"/>
                      </a:lnTo>
                      <a:lnTo>
                        <a:pt x="381" y="332"/>
                      </a:lnTo>
                      <a:lnTo>
                        <a:pt x="381" y="338"/>
                      </a:lnTo>
                      <a:lnTo>
                        <a:pt x="381" y="344"/>
                      </a:lnTo>
                      <a:lnTo>
                        <a:pt x="382" y="350"/>
                      </a:lnTo>
                      <a:lnTo>
                        <a:pt x="382" y="350"/>
                      </a:lnTo>
                      <a:lnTo>
                        <a:pt x="388" y="360"/>
                      </a:lnTo>
                      <a:lnTo>
                        <a:pt x="394" y="367"/>
                      </a:lnTo>
                      <a:lnTo>
                        <a:pt x="403" y="373"/>
                      </a:lnTo>
                      <a:lnTo>
                        <a:pt x="411" y="377"/>
                      </a:lnTo>
                      <a:lnTo>
                        <a:pt x="421" y="382"/>
                      </a:lnTo>
                      <a:lnTo>
                        <a:pt x="433" y="383"/>
                      </a:lnTo>
                      <a:lnTo>
                        <a:pt x="445" y="383"/>
                      </a:lnTo>
                      <a:lnTo>
                        <a:pt x="459" y="382"/>
                      </a:lnTo>
                      <a:lnTo>
                        <a:pt x="475" y="379"/>
                      </a:lnTo>
                      <a:lnTo>
                        <a:pt x="491" y="376"/>
                      </a:lnTo>
                      <a:lnTo>
                        <a:pt x="531" y="366"/>
                      </a:lnTo>
                      <a:lnTo>
                        <a:pt x="576" y="351"/>
                      </a:lnTo>
                      <a:lnTo>
                        <a:pt x="627" y="335"/>
                      </a:lnTo>
                      <a:lnTo>
                        <a:pt x="627" y="335"/>
                      </a:lnTo>
                      <a:lnTo>
                        <a:pt x="652" y="328"/>
                      </a:lnTo>
                      <a:lnTo>
                        <a:pt x="671" y="323"/>
                      </a:lnTo>
                      <a:lnTo>
                        <a:pt x="682" y="323"/>
                      </a:lnTo>
                      <a:lnTo>
                        <a:pt x="687" y="325"/>
                      </a:lnTo>
                      <a:lnTo>
                        <a:pt x="690" y="325"/>
                      </a:lnTo>
                      <a:lnTo>
                        <a:pt x="692" y="328"/>
                      </a:lnTo>
                      <a:lnTo>
                        <a:pt x="692" y="329"/>
                      </a:lnTo>
                      <a:lnTo>
                        <a:pt x="692" y="337"/>
                      </a:lnTo>
                      <a:lnTo>
                        <a:pt x="688" y="344"/>
                      </a:lnTo>
                      <a:lnTo>
                        <a:pt x="681" y="353"/>
                      </a:lnTo>
                      <a:lnTo>
                        <a:pt x="671" y="363"/>
                      </a:lnTo>
                      <a:lnTo>
                        <a:pt x="659" y="373"/>
                      </a:lnTo>
                      <a:lnTo>
                        <a:pt x="634" y="395"/>
                      </a:lnTo>
                      <a:lnTo>
                        <a:pt x="608" y="412"/>
                      </a:lnTo>
                      <a:lnTo>
                        <a:pt x="586" y="425"/>
                      </a:lnTo>
                      <a:lnTo>
                        <a:pt x="586" y="425"/>
                      </a:lnTo>
                      <a:lnTo>
                        <a:pt x="566" y="434"/>
                      </a:lnTo>
                      <a:lnTo>
                        <a:pt x="544" y="441"/>
                      </a:lnTo>
                      <a:lnTo>
                        <a:pt x="497" y="456"/>
                      </a:lnTo>
                      <a:lnTo>
                        <a:pt x="461" y="465"/>
                      </a:lnTo>
                      <a:lnTo>
                        <a:pt x="446" y="468"/>
                      </a:lnTo>
                      <a:lnTo>
                        <a:pt x="446" y="468"/>
                      </a:lnTo>
                      <a:lnTo>
                        <a:pt x="403" y="468"/>
                      </a:lnTo>
                      <a:lnTo>
                        <a:pt x="356" y="468"/>
                      </a:lnTo>
                      <a:lnTo>
                        <a:pt x="298" y="472"/>
                      </a:lnTo>
                      <a:lnTo>
                        <a:pt x="235" y="478"/>
                      </a:lnTo>
                      <a:lnTo>
                        <a:pt x="203" y="482"/>
                      </a:lnTo>
                      <a:lnTo>
                        <a:pt x="172" y="487"/>
                      </a:lnTo>
                      <a:lnTo>
                        <a:pt x="142" y="494"/>
                      </a:lnTo>
                      <a:lnTo>
                        <a:pt x="113" y="501"/>
                      </a:lnTo>
                      <a:lnTo>
                        <a:pt x="86" y="510"/>
                      </a:lnTo>
                      <a:lnTo>
                        <a:pt x="63" y="520"/>
                      </a:lnTo>
                      <a:lnTo>
                        <a:pt x="63" y="520"/>
                      </a:lnTo>
                      <a:lnTo>
                        <a:pt x="43" y="532"/>
                      </a:lnTo>
                      <a:lnTo>
                        <a:pt x="28" y="543"/>
                      </a:lnTo>
                      <a:lnTo>
                        <a:pt x="16" y="554"/>
                      </a:lnTo>
                      <a:lnTo>
                        <a:pt x="8" y="565"/>
                      </a:lnTo>
                      <a:lnTo>
                        <a:pt x="2" y="576"/>
                      </a:lnTo>
                      <a:lnTo>
                        <a:pt x="0" y="586"/>
                      </a:lnTo>
                      <a:lnTo>
                        <a:pt x="0" y="596"/>
                      </a:lnTo>
                      <a:lnTo>
                        <a:pt x="2" y="605"/>
                      </a:lnTo>
                      <a:lnTo>
                        <a:pt x="6" y="612"/>
                      </a:lnTo>
                      <a:lnTo>
                        <a:pt x="12" y="619"/>
                      </a:lnTo>
                      <a:lnTo>
                        <a:pt x="19" y="625"/>
                      </a:lnTo>
                      <a:lnTo>
                        <a:pt x="28" y="631"/>
                      </a:lnTo>
                      <a:lnTo>
                        <a:pt x="37" y="634"/>
                      </a:lnTo>
                      <a:lnTo>
                        <a:pt x="47" y="635"/>
                      </a:lnTo>
                      <a:lnTo>
                        <a:pt x="57" y="637"/>
                      </a:lnTo>
                      <a:lnTo>
                        <a:pt x="66" y="635"/>
                      </a:lnTo>
                      <a:lnTo>
                        <a:pt x="66" y="635"/>
                      </a:lnTo>
                      <a:lnTo>
                        <a:pt x="95" y="629"/>
                      </a:lnTo>
                      <a:lnTo>
                        <a:pt x="142" y="624"/>
                      </a:lnTo>
                      <a:lnTo>
                        <a:pt x="201" y="618"/>
                      </a:lnTo>
                      <a:lnTo>
                        <a:pt x="271" y="613"/>
                      </a:lnTo>
                      <a:lnTo>
                        <a:pt x="346" y="608"/>
                      </a:lnTo>
                      <a:lnTo>
                        <a:pt x="420" y="603"/>
                      </a:lnTo>
                      <a:lnTo>
                        <a:pt x="490" y="602"/>
                      </a:lnTo>
                      <a:lnTo>
                        <a:pt x="551" y="600"/>
                      </a:lnTo>
                      <a:lnTo>
                        <a:pt x="551" y="600"/>
                      </a:lnTo>
                      <a:lnTo>
                        <a:pt x="652" y="602"/>
                      </a:lnTo>
                      <a:lnTo>
                        <a:pt x="729" y="602"/>
                      </a:lnTo>
                      <a:lnTo>
                        <a:pt x="761" y="600"/>
                      </a:lnTo>
                      <a:lnTo>
                        <a:pt x="787" y="599"/>
                      </a:lnTo>
                      <a:lnTo>
                        <a:pt x="811" y="594"/>
                      </a:lnTo>
                      <a:lnTo>
                        <a:pt x="831" y="589"/>
                      </a:lnTo>
                      <a:lnTo>
                        <a:pt x="831" y="589"/>
                      </a:lnTo>
                      <a:lnTo>
                        <a:pt x="844" y="583"/>
                      </a:lnTo>
                      <a:lnTo>
                        <a:pt x="862" y="571"/>
                      </a:lnTo>
                      <a:lnTo>
                        <a:pt x="913" y="538"/>
                      </a:lnTo>
                      <a:lnTo>
                        <a:pt x="980" y="492"/>
                      </a:lnTo>
                      <a:lnTo>
                        <a:pt x="1017" y="469"/>
                      </a:lnTo>
                      <a:lnTo>
                        <a:pt x="1058" y="444"/>
                      </a:lnTo>
                      <a:lnTo>
                        <a:pt x="1100" y="420"/>
                      </a:lnTo>
                      <a:lnTo>
                        <a:pt x="1146" y="398"/>
                      </a:lnTo>
                      <a:lnTo>
                        <a:pt x="1191" y="376"/>
                      </a:lnTo>
                      <a:lnTo>
                        <a:pt x="1237" y="358"/>
                      </a:lnTo>
                      <a:lnTo>
                        <a:pt x="1261" y="350"/>
                      </a:lnTo>
                      <a:lnTo>
                        <a:pt x="1283" y="344"/>
                      </a:lnTo>
                      <a:lnTo>
                        <a:pt x="1306" y="338"/>
                      </a:lnTo>
                      <a:lnTo>
                        <a:pt x="1329" y="334"/>
                      </a:lnTo>
                      <a:lnTo>
                        <a:pt x="1351" y="329"/>
                      </a:lnTo>
                      <a:lnTo>
                        <a:pt x="1374" y="328"/>
                      </a:lnTo>
                      <a:lnTo>
                        <a:pt x="1396" y="328"/>
                      </a:lnTo>
                      <a:lnTo>
                        <a:pt x="1417" y="328"/>
                      </a:lnTo>
                      <a:lnTo>
                        <a:pt x="1417" y="328"/>
                      </a:lnTo>
                      <a:lnTo>
                        <a:pt x="1437" y="329"/>
                      </a:lnTo>
                      <a:lnTo>
                        <a:pt x="1455" y="328"/>
                      </a:lnTo>
                      <a:lnTo>
                        <a:pt x="1471" y="325"/>
                      </a:lnTo>
                      <a:lnTo>
                        <a:pt x="1484" y="320"/>
                      </a:lnTo>
                      <a:lnTo>
                        <a:pt x="1494" y="315"/>
                      </a:lnTo>
                      <a:lnTo>
                        <a:pt x="1503" y="307"/>
                      </a:lnTo>
                      <a:lnTo>
                        <a:pt x="1510" y="300"/>
                      </a:lnTo>
                      <a:lnTo>
                        <a:pt x="1516" y="290"/>
                      </a:lnTo>
                      <a:lnTo>
                        <a:pt x="1519" y="280"/>
                      </a:lnTo>
                      <a:lnTo>
                        <a:pt x="1522" y="268"/>
                      </a:lnTo>
                      <a:lnTo>
                        <a:pt x="1522" y="256"/>
                      </a:lnTo>
                      <a:lnTo>
                        <a:pt x="1522" y="243"/>
                      </a:lnTo>
                      <a:lnTo>
                        <a:pt x="1520" y="230"/>
                      </a:lnTo>
                      <a:lnTo>
                        <a:pt x="1517" y="216"/>
                      </a:lnTo>
                      <a:lnTo>
                        <a:pt x="1510" y="188"/>
                      </a:lnTo>
                      <a:lnTo>
                        <a:pt x="1500" y="160"/>
                      </a:lnTo>
                      <a:lnTo>
                        <a:pt x="1487" y="132"/>
                      </a:lnTo>
                      <a:lnTo>
                        <a:pt x="1473" y="106"/>
                      </a:lnTo>
                      <a:lnTo>
                        <a:pt x="1462" y="83"/>
                      </a:lnTo>
                      <a:lnTo>
                        <a:pt x="1440" y="46"/>
                      </a:lnTo>
                      <a:lnTo>
                        <a:pt x="1431" y="33"/>
                      </a:lnTo>
                      <a:close/>
                    </a:path>
                  </a:pathLst>
                </a:custGeom>
                <a:solidFill>
                  <a:srgbClr val="ECBBA4"/>
                </a:solidFill>
                <a:ln w="9525">
                  <a:solidFill>
                    <a:schemeClr val="bg1"/>
                  </a:solidFill>
                  <a:round/>
                </a:ln>
              </p:spPr>
              <p:txBody>
                <a:bodyPr wrap="square" lIns="91440" tIns="45720" rIns="91440" bIns="45720" anchor="ctr">
                  <a:normAutofit/>
                </a:bodyPr>
                <a:lstStyle/>
                <a:p>
                  <a:pPr algn="ctr"/>
                </a:p>
              </p:txBody>
            </p:sp>
            <p:sp>
              <p:nvSpPr>
                <p:cNvPr id="60" name="ïšľidé"/>
                <p:cNvSpPr/>
                <p:nvPr/>
              </p:nvSpPr>
              <p:spPr bwMode="auto">
                <a:xfrm>
                  <a:off x="3667126" y="3086101"/>
                  <a:ext cx="69850" cy="236538"/>
                </a:xfrm>
                <a:prstGeom prst="rect">
                  <a:avLst/>
                </a:prstGeom>
                <a:solidFill>
                  <a:schemeClr val="bg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p>
              </p:txBody>
            </p:sp>
            <p:sp>
              <p:nvSpPr>
                <p:cNvPr id="61" name="iSḻíḓe"/>
                <p:cNvSpPr/>
                <p:nvPr/>
              </p:nvSpPr>
              <p:spPr bwMode="auto">
                <a:xfrm>
                  <a:off x="3714751" y="3071813"/>
                  <a:ext cx="182395" cy="263525"/>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p>
              </p:txBody>
            </p:sp>
          </p:grpSp>
          <p:grpSp>
            <p:nvGrpSpPr>
              <p:cNvPr id="53" name="i$ľîďê"/>
              <p:cNvGrpSpPr/>
              <p:nvPr/>
            </p:nvGrpSpPr>
            <p:grpSpPr>
              <a:xfrm>
                <a:off x="7978525" y="3171832"/>
                <a:ext cx="1480454" cy="1521336"/>
                <a:chOff x="0" y="2592388"/>
                <a:chExt cx="804863" cy="827088"/>
              </a:xfrm>
              <a:solidFill>
                <a:srgbClr val="92D050"/>
              </a:solidFill>
            </p:grpSpPr>
            <p:sp>
              <p:nvSpPr>
                <p:cNvPr id="54" name="iṧḻïḋê"/>
                <p:cNvSpPr/>
                <p:nvPr/>
              </p:nvSpPr>
              <p:spPr bwMode="auto">
                <a:xfrm>
                  <a:off x="552450" y="2670176"/>
                  <a:ext cx="119063" cy="220663"/>
                </a:xfrm>
                <a:custGeom>
                  <a:avLst/>
                  <a:gdLst>
                    <a:gd name="T0" fmla="*/ 20 w 75"/>
                    <a:gd name="T1" fmla="*/ 106 h 139"/>
                    <a:gd name="T2" fmla="*/ 16 w 75"/>
                    <a:gd name="T3" fmla="*/ 99 h 139"/>
                    <a:gd name="T4" fmla="*/ 0 w 75"/>
                    <a:gd name="T5" fmla="*/ 92 h 139"/>
                    <a:gd name="T6" fmla="*/ 2 w 75"/>
                    <a:gd name="T7" fmla="*/ 102 h 139"/>
                    <a:gd name="T8" fmla="*/ 6 w 75"/>
                    <a:gd name="T9" fmla="*/ 110 h 139"/>
                    <a:gd name="T10" fmla="*/ 11 w 75"/>
                    <a:gd name="T11" fmla="*/ 117 h 139"/>
                    <a:gd name="T12" fmla="*/ 17 w 75"/>
                    <a:gd name="T13" fmla="*/ 121 h 139"/>
                    <a:gd name="T14" fmla="*/ 34 w 75"/>
                    <a:gd name="T15" fmla="*/ 126 h 139"/>
                    <a:gd name="T16" fmla="*/ 42 w 75"/>
                    <a:gd name="T17" fmla="*/ 139 h 139"/>
                    <a:gd name="T18" fmla="*/ 42 w 75"/>
                    <a:gd name="T19" fmla="*/ 125 h 139"/>
                    <a:gd name="T20" fmla="*/ 55 w 75"/>
                    <a:gd name="T21" fmla="*/ 123 h 139"/>
                    <a:gd name="T22" fmla="*/ 65 w 75"/>
                    <a:gd name="T23" fmla="*/ 115 h 139"/>
                    <a:gd name="T24" fmla="*/ 69 w 75"/>
                    <a:gd name="T25" fmla="*/ 110 h 139"/>
                    <a:gd name="T26" fmla="*/ 75 w 75"/>
                    <a:gd name="T27" fmla="*/ 98 h 139"/>
                    <a:gd name="T28" fmla="*/ 75 w 75"/>
                    <a:gd name="T29" fmla="*/ 91 h 139"/>
                    <a:gd name="T30" fmla="*/ 73 w 75"/>
                    <a:gd name="T31" fmla="*/ 79 h 139"/>
                    <a:gd name="T32" fmla="*/ 70 w 75"/>
                    <a:gd name="T33" fmla="*/ 74 h 139"/>
                    <a:gd name="T34" fmla="*/ 66 w 75"/>
                    <a:gd name="T35" fmla="*/ 70 h 139"/>
                    <a:gd name="T36" fmla="*/ 56 w 75"/>
                    <a:gd name="T37" fmla="*/ 63 h 139"/>
                    <a:gd name="T38" fmla="*/ 42 w 75"/>
                    <a:gd name="T39" fmla="*/ 59 h 139"/>
                    <a:gd name="T40" fmla="*/ 42 w 75"/>
                    <a:gd name="T41" fmla="*/ 18 h 139"/>
                    <a:gd name="T42" fmla="*/ 52 w 75"/>
                    <a:gd name="T43" fmla="*/ 24 h 139"/>
                    <a:gd name="T44" fmla="*/ 56 w 75"/>
                    <a:gd name="T45" fmla="*/ 29 h 139"/>
                    <a:gd name="T46" fmla="*/ 73 w 75"/>
                    <a:gd name="T47" fmla="*/ 34 h 139"/>
                    <a:gd name="T48" fmla="*/ 70 w 75"/>
                    <a:gd name="T49" fmla="*/ 28 h 139"/>
                    <a:gd name="T50" fmla="*/ 65 w 75"/>
                    <a:gd name="T51" fmla="*/ 17 h 139"/>
                    <a:gd name="T52" fmla="*/ 61 w 75"/>
                    <a:gd name="T53" fmla="*/ 13 h 139"/>
                    <a:gd name="T54" fmla="*/ 53 w 75"/>
                    <a:gd name="T55" fmla="*/ 9 h 139"/>
                    <a:gd name="T56" fmla="*/ 42 w 75"/>
                    <a:gd name="T57" fmla="*/ 6 h 139"/>
                    <a:gd name="T58" fmla="*/ 34 w 75"/>
                    <a:gd name="T59" fmla="*/ 0 h 139"/>
                    <a:gd name="T60" fmla="*/ 34 w 75"/>
                    <a:gd name="T61" fmla="*/ 6 h 139"/>
                    <a:gd name="T62" fmla="*/ 22 w 75"/>
                    <a:gd name="T63" fmla="*/ 9 h 139"/>
                    <a:gd name="T64" fmla="*/ 13 w 75"/>
                    <a:gd name="T65" fmla="*/ 14 h 139"/>
                    <a:gd name="T66" fmla="*/ 9 w 75"/>
                    <a:gd name="T67" fmla="*/ 19 h 139"/>
                    <a:gd name="T68" fmla="*/ 3 w 75"/>
                    <a:gd name="T69" fmla="*/ 31 h 139"/>
                    <a:gd name="T70" fmla="*/ 3 w 75"/>
                    <a:gd name="T71" fmla="*/ 38 h 139"/>
                    <a:gd name="T72" fmla="*/ 6 w 75"/>
                    <a:gd name="T73" fmla="*/ 53 h 139"/>
                    <a:gd name="T74" fmla="*/ 11 w 75"/>
                    <a:gd name="T75" fmla="*/ 59 h 139"/>
                    <a:gd name="T76" fmla="*/ 16 w 75"/>
                    <a:gd name="T77" fmla="*/ 64 h 139"/>
                    <a:gd name="T78" fmla="*/ 34 w 75"/>
                    <a:gd name="T79" fmla="*/ 70 h 139"/>
                    <a:gd name="T80" fmla="*/ 34 w 75"/>
                    <a:gd name="T81" fmla="*/ 114 h 139"/>
                    <a:gd name="T82" fmla="*/ 26 w 75"/>
                    <a:gd name="T83" fmla="*/ 111 h 139"/>
                    <a:gd name="T84" fmla="*/ 20 w 75"/>
                    <a:gd name="T85" fmla="*/ 106 h 139"/>
                    <a:gd name="T86" fmla="*/ 42 w 75"/>
                    <a:gd name="T87" fmla="*/ 72 h 139"/>
                    <a:gd name="T88" fmla="*/ 51 w 75"/>
                    <a:gd name="T89" fmla="*/ 76 h 139"/>
                    <a:gd name="T90" fmla="*/ 57 w 75"/>
                    <a:gd name="T91" fmla="*/ 80 h 139"/>
                    <a:gd name="T92" fmla="*/ 59 w 75"/>
                    <a:gd name="T93" fmla="*/ 85 h 139"/>
                    <a:gd name="T94" fmla="*/ 60 w 75"/>
                    <a:gd name="T95" fmla="*/ 92 h 139"/>
                    <a:gd name="T96" fmla="*/ 59 w 75"/>
                    <a:gd name="T97" fmla="*/ 100 h 139"/>
                    <a:gd name="T98" fmla="*/ 55 w 75"/>
                    <a:gd name="T99" fmla="*/ 107 h 139"/>
                    <a:gd name="T100" fmla="*/ 52 w 75"/>
                    <a:gd name="T101" fmla="*/ 110 h 139"/>
                    <a:gd name="T102" fmla="*/ 46 w 75"/>
                    <a:gd name="T103" fmla="*/ 113 h 139"/>
                    <a:gd name="T104" fmla="*/ 42 w 75"/>
                    <a:gd name="T105" fmla="*/ 72 h 139"/>
                    <a:gd name="T106" fmla="*/ 20 w 75"/>
                    <a:gd name="T107" fmla="*/ 49 h 139"/>
                    <a:gd name="T108" fmla="*/ 16 w 75"/>
                    <a:gd name="T109" fmla="*/ 37 h 139"/>
                    <a:gd name="T110" fmla="*/ 17 w 75"/>
                    <a:gd name="T111" fmla="*/ 33 h 139"/>
                    <a:gd name="T112" fmla="*/ 19 w 75"/>
                    <a:gd name="T113" fmla="*/ 27 h 139"/>
                    <a:gd name="T114" fmla="*/ 21 w 75"/>
                    <a:gd name="T115" fmla="*/ 24 h 139"/>
                    <a:gd name="T116" fmla="*/ 27 w 75"/>
                    <a:gd name="T117" fmla="*/ 20 h 139"/>
                    <a:gd name="T118" fmla="*/ 34 w 75"/>
                    <a:gd name="T119" fmla="*/ 18 h 139"/>
                    <a:gd name="T120" fmla="*/ 34 w 75"/>
                    <a:gd name="T121" fmla="*/ 57 h 139"/>
                    <a:gd name="T122" fmla="*/ 23 w 75"/>
                    <a:gd name="T123" fmla="*/ 52 h 139"/>
                    <a:gd name="T124" fmla="*/ 20 w 75"/>
                    <a:gd name="T125" fmla="*/ 4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 h="139">
                      <a:moveTo>
                        <a:pt x="20" y="106"/>
                      </a:moveTo>
                      <a:lnTo>
                        <a:pt x="20" y="106"/>
                      </a:lnTo>
                      <a:lnTo>
                        <a:pt x="18" y="103"/>
                      </a:lnTo>
                      <a:lnTo>
                        <a:pt x="16" y="99"/>
                      </a:lnTo>
                      <a:lnTo>
                        <a:pt x="14" y="89"/>
                      </a:lnTo>
                      <a:lnTo>
                        <a:pt x="0" y="92"/>
                      </a:lnTo>
                      <a:lnTo>
                        <a:pt x="0" y="92"/>
                      </a:lnTo>
                      <a:lnTo>
                        <a:pt x="2" y="102"/>
                      </a:lnTo>
                      <a:lnTo>
                        <a:pt x="4" y="106"/>
                      </a:lnTo>
                      <a:lnTo>
                        <a:pt x="6" y="110"/>
                      </a:lnTo>
                      <a:lnTo>
                        <a:pt x="6" y="110"/>
                      </a:lnTo>
                      <a:lnTo>
                        <a:pt x="11" y="117"/>
                      </a:lnTo>
                      <a:lnTo>
                        <a:pt x="17" y="121"/>
                      </a:lnTo>
                      <a:lnTo>
                        <a:pt x="17" y="121"/>
                      </a:lnTo>
                      <a:lnTo>
                        <a:pt x="24" y="124"/>
                      </a:lnTo>
                      <a:lnTo>
                        <a:pt x="34" y="126"/>
                      </a:lnTo>
                      <a:lnTo>
                        <a:pt x="34" y="139"/>
                      </a:lnTo>
                      <a:lnTo>
                        <a:pt x="42" y="139"/>
                      </a:lnTo>
                      <a:lnTo>
                        <a:pt x="42" y="125"/>
                      </a:lnTo>
                      <a:lnTo>
                        <a:pt x="42" y="125"/>
                      </a:lnTo>
                      <a:lnTo>
                        <a:pt x="49" y="125"/>
                      </a:lnTo>
                      <a:lnTo>
                        <a:pt x="55" y="123"/>
                      </a:lnTo>
                      <a:lnTo>
                        <a:pt x="60" y="119"/>
                      </a:lnTo>
                      <a:lnTo>
                        <a:pt x="65" y="115"/>
                      </a:lnTo>
                      <a:lnTo>
                        <a:pt x="65" y="115"/>
                      </a:lnTo>
                      <a:lnTo>
                        <a:pt x="69" y="110"/>
                      </a:lnTo>
                      <a:lnTo>
                        <a:pt x="73" y="104"/>
                      </a:lnTo>
                      <a:lnTo>
                        <a:pt x="75" y="98"/>
                      </a:lnTo>
                      <a:lnTo>
                        <a:pt x="75" y="91"/>
                      </a:lnTo>
                      <a:lnTo>
                        <a:pt x="75" y="91"/>
                      </a:lnTo>
                      <a:lnTo>
                        <a:pt x="75" y="85"/>
                      </a:lnTo>
                      <a:lnTo>
                        <a:pt x="73" y="79"/>
                      </a:lnTo>
                      <a:lnTo>
                        <a:pt x="73" y="79"/>
                      </a:lnTo>
                      <a:lnTo>
                        <a:pt x="70" y="74"/>
                      </a:lnTo>
                      <a:lnTo>
                        <a:pt x="66" y="70"/>
                      </a:lnTo>
                      <a:lnTo>
                        <a:pt x="66" y="70"/>
                      </a:lnTo>
                      <a:lnTo>
                        <a:pt x="61" y="66"/>
                      </a:lnTo>
                      <a:lnTo>
                        <a:pt x="56" y="63"/>
                      </a:lnTo>
                      <a:lnTo>
                        <a:pt x="56" y="63"/>
                      </a:lnTo>
                      <a:lnTo>
                        <a:pt x="42" y="59"/>
                      </a:lnTo>
                      <a:lnTo>
                        <a:pt x="42" y="18"/>
                      </a:lnTo>
                      <a:lnTo>
                        <a:pt x="42" y="18"/>
                      </a:lnTo>
                      <a:lnTo>
                        <a:pt x="48" y="20"/>
                      </a:lnTo>
                      <a:lnTo>
                        <a:pt x="52" y="24"/>
                      </a:lnTo>
                      <a:lnTo>
                        <a:pt x="52" y="24"/>
                      </a:lnTo>
                      <a:lnTo>
                        <a:pt x="56" y="29"/>
                      </a:lnTo>
                      <a:lnTo>
                        <a:pt x="58" y="36"/>
                      </a:lnTo>
                      <a:lnTo>
                        <a:pt x="73" y="34"/>
                      </a:lnTo>
                      <a:lnTo>
                        <a:pt x="73" y="34"/>
                      </a:lnTo>
                      <a:lnTo>
                        <a:pt x="70" y="28"/>
                      </a:lnTo>
                      <a:lnTo>
                        <a:pt x="68" y="22"/>
                      </a:lnTo>
                      <a:lnTo>
                        <a:pt x="65" y="17"/>
                      </a:lnTo>
                      <a:lnTo>
                        <a:pt x="61" y="13"/>
                      </a:lnTo>
                      <a:lnTo>
                        <a:pt x="61" y="13"/>
                      </a:lnTo>
                      <a:lnTo>
                        <a:pt x="57" y="11"/>
                      </a:lnTo>
                      <a:lnTo>
                        <a:pt x="53" y="9"/>
                      </a:lnTo>
                      <a:lnTo>
                        <a:pt x="48" y="7"/>
                      </a:lnTo>
                      <a:lnTo>
                        <a:pt x="42" y="6"/>
                      </a:lnTo>
                      <a:lnTo>
                        <a:pt x="42" y="0"/>
                      </a:lnTo>
                      <a:lnTo>
                        <a:pt x="34" y="0"/>
                      </a:lnTo>
                      <a:lnTo>
                        <a:pt x="34" y="6"/>
                      </a:lnTo>
                      <a:lnTo>
                        <a:pt x="34" y="6"/>
                      </a:lnTo>
                      <a:lnTo>
                        <a:pt x="27" y="7"/>
                      </a:lnTo>
                      <a:lnTo>
                        <a:pt x="22" y="9"/>
                      </a:lnTo>
                      <a:lnTo>
                        <a:pt x="17" y="11"/>
                      </a:lnTo>
                      <a:lnTo>
                        <a:pt x="13" y="14"/>
                      </a:lnTo>
                      <a:lnTo>
                        <a:pt x="13" y="14"/>
                      </a:lnTo>
                      <a:lnTo>
                        <a:pt x="9" y="19"/>
                      </a:lnTo>
                      <a:lnTo>
                        <a:pt x="5" y="24"/>
                      </a:lnTo>
                      <a:lnTo>
                        <a:pt x="3" y="31"/>
                      </a:lnTo>
                      <a:lnTo>
                        <a:pt x="3" y="38"/>
                      </a:lnTo>
                      <a:lnTo>
                        <a:pt x="3" y="38"/>
                      </a:lnTo>
                      <a:lnTo>
                        <a:pt x="4" y="46"/>
                      </a:lnTo>
                      <a:lnTo>
                        <a:pt x="6" y="53"/>
                      </a:lnTo>
                      <a:lnTo>
                        <a:pt x="6" y="53"/>
                      </a:lnTo>
                      <a:lnTo>
                        <a:pt x="11" y="59"/>
                      </a:lnTo>
                      <a:lnTo>
                        <a:pt x="16" y="64"/>
                      </a:lnTo>
                      <a:lnTo>
                        <a:pt x="16" y="64"/>
                      </a:lnTo>
                      <a:lnTo>
                        <a:pt x="25" y="68"/>
                      </a:lnTo>
                      <a:lnTo>
                        <a:pt x="34" y="70"/>
                      </a:lnTo>
                      <a:lnTo>
                        <a:pt x="34" y="114"/>
                      </a:lnTo>
                      <a:lnTo>
                        <a:pt x="34" y="114"/>
                      </a:lnTo>
                      <a:lnTo>
                        <a:pt x="30" y="113"/>
                      </a:lnTo>
                      <a:lnTo>
                        <a:pt x="26" y="111"/>
                      </a:lnTo>
                      <a:lnTo>
                        <a:pt x="23" y="109"/>
                      </a:lnTo>
                      <a:lnTo>
                        <a:pt x="20" y="106"/>
                      </a:lnTo>
                      <a:lnTo>
                        <a:pt x="20" y="106"/>
                      </a:lnTo>
                      <a:close/>
                      <a:moveTo>
                        <a:pt x="42" y="72"/>
                      </a:moveTo>
                      <a:lnTo>
                        <a:pt x="42" y="72"/>
                      </a:lnTo>
                      <a:lnTo>
                        <a:pt x="51" y="76"/>
                      </a:lnTo>
                      <a:lnTo>
                        <a:pt x="54" y="78"/>
                      </a:lnTo>
                      <a:lnTo>
                        <a:pt x="57" y="80"/>
                      </a:lnTo>
                      <a:lnTo>
                        <a:pt x="57" y="80"/>
                      </a:lnTo>
                      <a:lnTo>
                        <a:pt x="59" y="85"/>
                      </a:lnTo>
                      <a:lnTo>
                        <a:pt x="60" y="92"/>
                      </a:lnTo>
                      <a:lnTo>
                        <a:pt x="60" y="92"/>
                      </a:lnTo>
                      <a:lnTo>
                        <a:pt x="60" y="96"/>
                      </a:lnTo>
                      <a:lnTo>
                        <a:pt x="59" y="100"/>
                      </a:lnTo>
                      <a:lnTo>
                        <a:pt x="57" y="104"/>
                      </a:lnTo>
                      <a:lnTo>
                        <a:pt x="55" y="107"/>
                      </a:lnTo>
                      <a:lnTo>
                        <a:pt x="55" y="107"/>
                      </a:lnTo>
                      <a:lnTo>
                        <a:pt x="52" y="110"/>
                      </a:lnTo>
                      <a:lnTo>
                        <a:pt x="49" y="112"/>
                      </a:lnTo>
                      <a:lnTo>
                        <a:pt x="46" y="113"/>
                      </a:lnTo>
                      <a:lnTo>
                        <a:pt x="42" y="114"/>
                      </a:lnTo>
                      <a:lnTo>
                        <a:pt x="42" y="72"/>
                      </a:lnTo>
                      <a:close/>
                      <a:moveTo>
                        <a:pt x="20" y="49"/>
                      </a:moveTo>
                      <a:lnTo>
                        <a:pt x="20" y="49"/>
                      </a:lnTo>
                      <a:lnTo>
                        <a:pt x="17" y="43"/>
                      </a:lnTo>
                      <a:lnTo>
                        <a:pt x="16" y="37"/>
                      </a:lnTo>
                      <a:lnTo>
                        <a:pt x="16" y="37"/>
                      </a:lnTo>
                      <a:lnTo>
                        <a:pt x="17" y="33"/>
                      </a:lnTo>
                      <a:lnTo>
                        <a:pt x="18" y="30"/>
                      </a:lnTo>
                      <a:lnTo>
                        <a:pt x="19" y="27"/>
                      </a:lnTo>
                      <a:lnTo>
                        <a:pt x="21" y="24"/>
                      </a:lnTo>
                      <a:lnTo>
                        <a:pt x="21" y="24"/>
                      </a:lnTo>
                      <a:lnTo>
                        <a:pt x="24" y="22"/>
                      </a:lnTo>
                      <a:lnTo>
                        <a:pt x="27" y="20"/>
                      </a:lnTo>
                      <a:lnTo>
                        <a:pt x="30" y="19"/>
                      </a:lnTo>
                      <a:lnTo>
                        <a:pt x="34" y="18"/>
                      </a:lnTo>
                      <a:lnTo>
                        <a:pt x="34" y="57"/>
                      </a:lnTo>
                      <a:lnTo>
                        <a:pt x="34" y="57"/>
                      </a:lnTo>
                      <a:lnTo>
                        <a:pt x="26" y="54"/>
                      </a:lnTo>
                      <a:lnTo>
                        <a:pt x="23" y="52"/>
                      </a:lnTo>
                      <a:lnTo>
                        <a:pt x="20" y="49"/>
                      </a:lnTo>
                      <a:lnTo>
                        <a:pt x="20" y="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lnSpcReduction="10000"/>
                </a:bodyPr>
                <a:lstStyle/>
                <a:p>
                  <a:pPr algn="ctr"/>
                </a:p>
              </p:txBody>
            </p:sp>
            <p:sp>
              <p:nvSpPr>
                <p:cNvPr id="55" name="íš1íḑê"/>
                <p:cNvSpPr/>
                <p:nvPr/>
              </p:nvSpPr>
              <p:spPr bwMode="auto">
                <a:xfrm>
                  <a:off x="127000" y="2898776"/>
                  <a:ext cx="117475" cy="222250"/>
                </a:xfrm>
                <a:custGeom>
                  <a:avLst/>
                  <a:gdLst>
                    <a:gd name="T0" fmla="*/ 66 w 74"/>
                    <a:gd name="T1" fmla="*/ 70 h 140"/>
                    <a:gd name="T2" fmla="*/ 55 w 74"/>
                    <a:gd name="T3" fmla="*/ 63 h 140"/>
                    <a:gd name="T4" fmla="*/ 41 w 74"/>
                    <a:gd name="T5" fmla="*/ 59 h 140"/>
                    <a:gd name="T6" fmla="*/ 41 w 74"/>
                    <a:gd name="T7" fmla="*/ 18 h 140"/>
                    <a:gd name="T8" fmla="*/ 52 w 74"/>
                    <a:gd name="T9" fmla="*/ 25 h 140"/>
                    <a:gd name="T10" fmla="*/ 55 w 74"/>
                    <a:gd name="T11" fmla="*/ 30 h 140"/>
                    <a:gd name="T12" fmla="*/ 71 w 74"/>
                    <a:gd name="T13" fmla="*/ 35 h 140"/>
                    <a:gd name="T14" fmla="*/ 70 w 74"/>
                    <a:gd name="T15" fmla="*/ 29 h 140"/>
                    <a:gd name="T16" fmla="*/ 65 w 74"/>
                    <a:gd name="T17" fmla="*/ 18 h 140"/>
                    <a:gd name="T18" fmla="*/ 61 w 74"/>
                    <a:gd name="T19" fmla="*/ 14 h 140"/>
                    <a:gd name="T20" fmla="*/ 52 w 74"/>
                    <a:gd name="T21" fmla="*/ 9 h 140"/>
                    <a:gd name="T22" fmla="*/ 41 w 74"/>
                    <a:gd name="T23" fmla="*/ 7 h 140"/>
                    <a:gd name="T24" fmla="*/ 33 w 74"/>
                    <a:gd name="T25" fmla="*/ 0 h 140"/>
                    <a:gd name="T26" fmla="*/ 33 w 74"/>
                    <a:gd name="T27" fmla="*/ 7 h 140"/>
                    <a:gd name="T28" fmla="*/ 21 w 74"/>
                    <a:gd name="T29" fmla="*/ 9 h 140"/>
                    <a:gd name="T30" fmla="*/ 13 w 74"/>
                    <a:gd name="T31" fmla="*/ 14 h 140"/>
                    <a:gd name="T32" fmla="*/ 8 w 74"/>
                    <a:gd name="T33" fmla="*/ 19 h 140"/>
                    <a:gd name="T34" fmla="*/ 3 w 74"/>
                    <a:gd name="T35" fmla="*/ 32 h 140"/>
                    <a:gd name="T36" fmla="*/ 2 w 74"/>
                    <a:gd name="T37" fmla="*/ 39 h 140"/>
                    <a:gd name="T38" fmla="*/ 6 w 74"/>
                    <a:gd name="T39" fmla="*/ 54 h 140"/>
                    <a:gd name="T40" fmla="*/ 10 w 74"/>
                    <a:gd name="T41" fmla="*/ 60 h 140"/>
                    <a:gd name="T42" fmla="*/ 16 w 74"/>
                    <a:gd name="T43" fmla="*/ 64 h 140"/>
                    <a:gd name="T44" fmla="*/ 33 w 74"/>
                    <a:gd name="T45" fmla="*/ 70 h 140"/>
                    <a:gd name="T46" fmla="*/ 33 w 74"/>
                    <a:gd name="T47" fmla="*/ 114 h 140"/>
                    <a:gd name="T48" fmla="*/ 26 w 74"/>
                    <a:gd name="T49" fmla="*/ 112 h 140"/>
                    <a:gd name="T50" fmla="*/ 19 w 74"/>
                    <a:gd name="T51" fmla="*/ 106 h 140"/>
                    <a:gd name="T52" fmla="*/ 18 w 74"/>
                    <a:gd name="T53" fmla="*/ 103 h 140"/>
                    <a:gd name="T54" fmla="*/ 14 w 74"/>
                    <a:gd name="T55" fmla="*/ 90 h 140"/>
                    <a:gd name="T56" fmla="*/ 0 w 74"/>
                    <a:gd name="T57" fmla="*/ 92 h 140"/>
                    <a:gd name="T58" fmla="*/ 3 w 74"/>
                    <a:gd name="T59" fmla="*/ 107 h 140"/>
                    <a:gd name="T60" fmla="*/ 5 w 74"/>
                    <a:gd name="T61" fmla="*/ 111 h 140"/>
                    <a:gd name="T62" fmla="*/ 17 w 74"/>
                    <a:gd name="T63" fmla="*/ 121 h 140"/>
                    <a:gd name="T64" fmla="*/ 24 w 74"/>
                    <a:gd name="T65" fmla="*/ 124 h 140"/>
                    <a:gd name="T66" fmla="*/ 33 w 74"/>
                    <a:gd name="T67" fmla="*/ 140 h 140"/>
                    <a:gd name="T68" fmla="*/ 41 w 74"/>
                    <a:gd name="T69" fmla="*/ 126 h 140"/>
                    <a:gd name="T70" fmla="*/ 48 w 74"/>
                    <a:gd name="T71" fmla="*/ 125 h 140"/>
                    <a:gd name="T72" fmla="*/ 60 w 74"/>
                    <a:gd name="T73" fmla="*/ 120 h 140"/>
                    <a:gd name="T74" fmla="*/ 65 w 74"/>
                    <a:gd name="T75" fmla="*/ 116 h 140"/>
                    <a:gd name="T76" fmla="*/ 72 w 74"/>
                    <a:gd name="T77" fmla="*/ 105 h 140"/>
                    <a:gd name="T78" fmla="*/ 74 w 74"/>
                    <a:gd name="T79" fmla="*/ 92 h 140"/>
                    <a:gd name="T80" fmla="*/ 74 w 74"/>
                    <a:gd name="T81" fmla="*/ 85 h 140"/>
                    <a:gd name="T82" fmla="*/ 72 w 74"/>
                    <a:gd name="T83" fmla="*/ 80 h 140"/>
                    <a:gd name="T84" fmla="*/ 66 w 74"/>
                    <a:gd name="T85" fmla="*/ 70 h 140"/>
                    <a:gd name="T86" fmla="*/ 33 w 74"/>
                    <a:gd name="T87" fmla="*/ 57 h 140"/>
                    <a:gd name="T88" fmla="*/ 25 w 74"/>
                    <a:gd name="T89" fmla="*/ 54 h 140"/>
                    <a:gd name="T90" fmla="*/ 20 w 74"/>
                    <a:gd name="T91" fmla="*/ 50 h 140"/>
                    <a:gd name="T92" fmla="*/ 17 w 74"/>
                    <a:gd name="T93" fmla="*/ 44 h 140"/>
                    <a:gd name="T94" fmla="*/ 16 w 74"/>
                    <a:gd name="T95" fmla="*/ 38 h 140"/>
                    <a:gd name="T96" fmla="*/ 17 w 74"/>
                    <a:gd name="T97" fmla="*/ 31 h 140"/>
                    <a:gd name="T98" fmla="*/ 21 w 74"/>
                    <a:gd name="T99" fmla="*/ 26 h 140"/>
                    <a:gd name="T100" fmla="*/ 23 w 74"/>
                    <a:gd name="T101" fmla="*/ 22 h 140"/>
                    <a:gd name="T102" fmla="*/ 30 w 74"/>
                    <a:gd name="T103" fmla="*/ 19 h 140"/>
                    <a:gd name="T104" fmla="*/ 33 w 74"/>
                    <a:gd name="T105" fmla="*/ 57 h 140"/>
                    <a:gd name="T106" fmla="*/ 55 w 74"/>
                    <a:gd name="T107" fmla="*/ 107 h 140"/>
                    <a:gd name="T108" fmla="*/ 49 w 74"/>
                    <a:gd name="T109" fmla="*/ 112 h 140"/>
                    <a:gd name="T110" fmla="*/ 41 w 74"/>
                    <a:gd name="T111" fmla="*/ 114 h 140"/>
                    <a:gd name="T112" fmla="*/ 41 w 74"/>
                    <a:gd name="T113" fmla="*/ 72 h 140"/>
                    <a:gd name="T114" fmla="*/ 54 w 74"/>
                    <a:gd name="T115" fmla="*/ 78 h 140"/>
                    <a:gd name="T116" fmla="*/ 56 w 74"/>
                    <a:gd name="T117" fmla="*/ 81 h 140"/>
                    <a:gd name="T118" fmla="*/ 60 w 74"/>
                    <a:gd name="T119" fmla="*/ 93 h 140"/>
                    <a:gd name="T120" fmla="*/ 60 w 74"/>
                    <a:gd name="T121" fmla="*/ 97 h 140"/>
                    <a:gd name="T122" fmla="*/ 57 w 74"/>
                    <a:gd name="T123" fmla="*/ 104 h 140"/>
                    <a:gd name="T124" fmla="*/ 55 w 74"/>
                    <a:gd name="T125" fmla="*/ 10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140">
                      <a:moveTo>
                        <a:pt x="66" y="70"/>
                      </a:moveTo>
                      <a:lnTo>
                        <a:pt x="66" y="70"/>
                      </a:lnTo>
                      <a:lnTo>
                        <a:pt x="61" y="66"/>
                      </a:lnTo>
                      <a:lnTo>
                        <a:pt x="55" y="63"/>
                      </a:lnTo>
                      <a:lnTo>
                        <a:pt x="55" y="63"/>
                      </a:lnTo>
                      <a:lnTo>
                        <a:pt x="41" y="59"/>
                      </a:lnTo>
                      <a:lnTo>
                        <a:pt x="41" y="18"/>
                      </a:lnTo>
                      <a:lnTo>
                        <a:pt x="41" y="18"/>
                      </a:lnTo>
                      <a:lnTo>
                        <a:pt x="48" y="20"/>
                      </a:lnTo>
                      <a:lnTo>
                        <a:pt x="52" y="25"/>
                      </a:lnTo>
                      <a:lnTo>
                        <a:pt x="52" y="25"/>
                      </a:lnTo>
                      <a:lnTo>
                        <a:pt x="55" y="30"/>
                      </a:lnTo>
                      <a:lnTo>
                        <a:pt x="57" y="37"/>
                      </a:lnTo>
                      <a:lnTo>
                        <a:pt x="71" y="35"/>
                      </a:lnTo>
                      <a:lnTo>
                        <a:pt x="71" y="35"/>
                      </a:lnTo>
                      <a:lnTo>
                        <a:pt x="70" y="29"/>
                      </a:lnTo>
                      <a:lnTo>
                        <a:pt x="68" y="23"/>
                      </a:lnTo>
                      <a:lnTo>
                        <a:pt x="65" y="18"/>
                      </a:lnTo>
                      <a:lnTo>
                        <a:pt x="61" y="14"/>
                      </a:lnTo>
                      <a:lnTo>
                        <a:pt x="61" y="14"/>
                      </a:lnTo>
                      <a:lnTo>
                        <a:pt x="57" y="11"/>
                      </a:lnTo>
                      <a:lnTo>
                        <a:pt x="52" y="9"/>
                      </a:lnTo>
                      <a:lnTo>
                        <a:pt x="47" y="8"/>
                      </a:lnTo>
                      <a:lnTo>
                        <a:pt x="41" y="7"/>
                      </a:lnTo>
                      <a:lnTo>
                        <a:pt x="41" y="0"/>
                      </a:lnTo>
                      <a:lnTo>
                        <a:pt x="33" y="0"/>
                      </a:lnTo>
                      <a:lnTo>
                        <a:pt x="33" y="7"/>
                      </a:lnTo>
                      <a:lnTo>
                        <a:pt x="33" y="7"/>
                      </a:lnTo>
                      <a:lnTo>
                        <a:pt x="27" y="8"/>
                      </a:lnTo>
                      <a:lnTo>
                        <a:pt x="21" y="9"/>
                      </a:lnTo>
                      <a:lnTo>
                        <a:pt x="17" y="11"/>
                      </a:lnTo>
                      <a:lnTo>
                        <a:pt x="13" y="14"/>
                      </a:lnTo>
                      <a:lnTo>
                        <a:pt x="13" y="14"/>
                      </a:lnTo>
                      <a:lnTo>
                        <a:pt x="8" y="19"/>
                      </a:lnTo>
                      <a:lnTo>
                        <a:pt x="5" y="26"/>
                      </a:lnTo>
                      <a:lnTo>
                        <a:pt x="3" y="32"/>
                      </a:lnTo>
                      <a:lnTo>
                        <a:pt x="2" y="39"/>
                      </a:lnTo>
                      <a:lnTo>
                        <a:pt x="2" y="39"/>
                      </a:lnTo>
                      <a:lnTo>
                        <a:pt x="3" y="47"/>
                      </a:lnTo>
                      <a:lnTo>
                        <a:pt x="6" y="54"/>
                      </a:lnTo>
                      <a:lnTo>
                        <a:pt x="6" y="54"/>
                      </a:lnTo>
                      <a:lnTo>
                        <a:pt x="10" y="60"/>
                      </a:lnTo>
                      <a:lnTo>
                        <a:pt x="16" y="64"/>
                      </a:lnTo>
                      <a:lnTo>
                        <a:pt x="16" y="64"/>
                      </a:lnTo>
                      <a:lnTo>
                        <a:pt x="25" y="68"/>
                      </a:lnTo>
                      <a:lnTo>
                        <a:pt x="33" y="70"/>
                      </a:lnTo>
                      <a:lnTo>
                        <a:pt x="33" y="114"/>
                      </a:lnTo>
                      <a:lnTo>
                        <a:pt x="33" y="114"/>
                      </a:lnTo>
                      <a:lnTo>
                        <a:pt x="29" y="113"/>
                      </a:lnTo>
                      <a:lnTo>
                        <a:pt x="26" y="112"/>
                      </a:lnTo>
                      <a:lnTo>
                        <a:pt x="23" y="109"/>
                      </a:lnTo>
                      <a:lnTo>
                        <a:pt x="19" y="106"/>
                      </a:lnTo>
                      <a:lnTo>
                        <a:pt x="19" y="106"/>
                      </a:lnTo>
                      <a:lnTo>
                        <a:pt x="18" y="103"/>
                      </a:lnTo>
                      <a:lnTo>
                        <a:pt x="16" y="99"/>
                      </a:lnTo>
                      <a:lnTo>
                        <a:pt x="14" y="90"/>
                      </a:lnTo>
                      <a:lnTo>
                        <a:pt x="0" y="92"/>
                      </a:lnTo>
                      <a:lnTo>
                        <a:pt x="0" y="92"/>
                      </a:lnTo>
                      <a:lnTo>
                        <a:pt x="2" y="102"/>
                      </a:lnTo>
                      <a:lnTo>
                        <a:pt x="3" y="107"/>
                      </a:lnTo>
                      <a:lnTo>
                        <a:pt x="5" y="111"/>
                      </a:lnTo>
                      <a:lnTo>
                        <a:pt x="5" y="111"/>
                      </a:lnTo>
                      <a:lnTo>
                        <a:pt x="11" y="117"/>
                      </a:lnTo>
                      <a:lnTo>
                        <a:pt x="17" y="121"/>
                      </a:lnTo>
                      <a:lnTo>
                        <a:pt x="17" y="121"/>
                      </a:lnTo>
                      <a:lnTo>
                        <a:pt x="24" y="124"/>
                      </a:lnTo>
                      <a:lnTo>
                        <a:pt x="33" y="126"/>
                      </a:lnTo>
                      <a:lnTo>
                        <a:pt x="33" y="140"/>
                      </a:lnTo>
                      <a:lnTo>
                        <a:pt x="41" y="140"/>
                      </a:lnTo>
                      <a:lnTo>
                        <a:pt x="41" y="126"/>
                      </a:lnTo>
                      <a:lnTo>
                        <a:pt x="41" y="126"/>
                      </a:lnTo>
                      <a:lnTo>
                        <a:pt x="48" y="125"/>
                      </a:lnTo>
                      <a:lnTo>
                        <a:pt x="55" y="123"/>
                      </a:lnTo>
                      <a:lnTo>
                        <a:pt x="60" y="120"/>
                      </a:lnTo>
                      <a:lnTo>
                        <a:pt x="65" y="116"/>
                      </a:lnTo>
                      <a:lnTo>
                        <a:pt x="65" y="116"/>
                      </a:lnTo>
                      <a:lnTo>
                        <a:pt x="69" y="110"/>
                      </a:lnTo>
                      <a:lnTo>
                        <a:pt x="72" y="105"/>
                      </a:lnTo>
                      <a:lnTo>
                        <a:pt x="74" y="99"/>
                      </a:lnTo>
                      <a:lnTo>
                        <a:pt x="74" y="92"/>
                      </a:lnTo>
                      <a:lnTo>
                        <a:pt x="74" y="92"/>
                      </a:lnTo>
                      <a:lnTo>
                        <a:pt x="74" y="85"/>
                      </a:lnTo>
                      <a:lnTo>
                        <a:pt x="72" y="80"/>
                      </a:lnTo>
                      <a:lnTo>
                        <a:pt x="72" y="80"/>
                      </a:lnTo>
                      <a:lnTo>
                        <a:pt x="69" y="74"/>
                      </a:lnTo>
                      <a:lnTo>
                        <a:pt x="66" y="70"/>
                      </a:lnTo>
                      <a:lnTo>
                        <a:pt x="66" y="70"/>
                      </a:lnTo>
                      <a:close/>
                      <a:moveTo>
                        <a:pt x="33" y="57"/>
                      </a:moveTo>
                      <a:lnTo>
                        <a:pt x="33" y="57"/>
                      </a:lnTo>
                      <a:lnTo>
                        <a:pt x="25" y="54"/>
                      </a:lnTo>
                      <a:lnTo>
                        <a:pt x="22" y="52"/>
                      </a:lnTo>
                      <a:lnTo>
                        <a:pt x="20" y="50"/>
                      </a:lnTo>
                      <a:lnTo>
                        <a:pt x="20" y="50"/>
                      </a:lnTo>
                      <a:lnTo>
                        <a:pt x="17" y="44"/>
                      </a:lnTo>
                      <a:lnTo>
                        <a:pt x="16" y="38"/>
                      </a:lnTo>
                      <a:lnTo>
                        <a:pt x="16" y="38"/>
                      </a:lnTo>
                      <a:lnTo>
                        <a:pt x="16" y="34"/>
                      </a:lnTo>
                      <a:lnTo>
                        <a:pt x="17" y="31"/>
                      </a:lnTo>
                      <a:lnTo>
                        <a:pt x="19" y="28"/>
                      </a:lnTo>
                      <a:lnTo>
                        <a:pt x="21" y="26"/>
                      </a:lnTo>
                      <a:lnTo>
                        <a:pt x="21" y="26"/>
                      </a:lnTo>
                      <a:lnTo>
                        <a:pt x="23" y="22"/>
                      </a:lnTo>
                      <a:lnTo>
                        <a:pt x="26" y="20"/>
                      </a:lnTo>
                      <a:lnTo>
                        <a:pt x="30" y="19"/>
                      </a:lnTo>
                      <a:lnTo>
                        <a:pt x="33" y="18"/>
                      </a:lnTo>
                      <a:lnTo>
                        <a:pt x="33" y="57"/>
                      </a:lnTo>
                      <a:close/>
                      <a:moveTo>
                        <a:pt x="55" y="107"/>
                      </a:moveTo>
                      <a:lnTo>
                        <a:pt x="55" y="107"/>
                      </a:lnTo>
                      <a:lnTo>
                        <a:pt x="52" y="110"/>
                      </a:lnTo>
                      <a:lnTo>
                        <a:pt x="49" y="112"/>
                      </a:lnTo>
                      <a:lnTo>
                        <a:pt x="45" y="113"/>
                      </a:lnTo>
                      <a:lnTo>
                        <a:pt x="41" y="114"/>
                      </a:lnTo>
                      <a:lnTo>
                        <a:pt x="41" y="72"/>
                      </a:lnTo>
                      <a:lnTo>
                        <a:pt x="41" y="72"/>
                      </a:lnTo>
                      <a:lnTo>
                        <a:pt x="51" y="76"/>
                      </a:lnTo>
                      <a:lnTo>
                        <a:pt x="54" y="78"/>
                      </a:lnTo>
                      <a:lnTo>
                        <a:pt x="56" y="81"/>
                      </a:lnTo>
                      <a:lnTo>
                        <a:pt x="56" y="81"/>
                      </a:lnTo>
                      <a:lnTo>
                        <a:pt x="59" y="86"/>
                      </a:lnTo>
                      <a:lnTo>
                        <a:pt x="60" y="93"/>
                      </a:lnTo>
                      <a:lnTo>
                        <a:pt x="60" y="93"/>
                      </a:lnTo>
                      <a:lnTo>
                        <a:pt x="60" y="97"/>
                      </a:lnTo>
                      <a:lnTo>
                        <a:pt x="59" y="101"/>
                      </a:lnTo>
                      <a:lnTo>
                        <a:pt x="57" y="104"/>
                      </a:lnTo>
                      <a:lnTo>
                        <a:pt x="55" y="107"/>
                      </a:lnTo>
                      <a:lnTo>
                        <a:pt x="55" y="10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lnSpcReduction="10000"/>
                </a:bodyPr>
                <a:lstStyle/>
                <a:p>
                  <a:pPr algn="ctr"/>
                </a:p>
              </p:txBody>
            </p:sp>
            <p:sp>
              <p:nvSpPr>
                <p:cNvPr id="56" name="íṥļíḓê"/>
                <p:cNvSpPr/>
                <p:nvPr/>
              </p:nvSpPr>
              <p:spPr bwMode="auto">
                <a:xfrm>
                  <a:off x="0" y="2592388"/>
                  <a:ext cx="804863" cy="827088"/>
                </a:xfrm>
                <a:custGeom>
                  <a:avLst/>
                  <a:gdLst>
                    <a:gd name="T0" fmla="*/ 316 w 507"/>
                    <a:gd name="T1" fmla="*/ 308 h 521"/>
                    <a:gd name="T2" fmla="*/ 233 w 507"/>
                    <a:gd name="T3" fmla="*/ 288 h 521"/>
                    <a:gd name="T4" fmla="*/ 230 w 507"/>
                    <a:gd name="T5" fmla="*/ 229 h 521"/>
                    <a:gd name="T6" fmla="*/ 348 w 507"/>
                    <a:gd name="T7" fmla="*/ 228 h 521"/>
                    <a:gd name="T8" fmla="*/ 425 w 507"/>
                    <a:gd name="T9" fmla="*/ 230 h 521"/>
                    <a:gd name="T10" fmla="*/ 487 w 507"/>
                    <a:gd name="T11" fmla="*/ 183 h 521"/>
                    <a:gd name="T12" fmla="*/ 507 w 507"/>
                    <a:gd name="T13" fmla="*/ 118 h 521"/>
                    <a:gd name="T14" fmla="*/ 480 w 507"/>
                    <a:gd name="T15" fmla="*/ 42 h 521"/>
                    <a:gd name="T16" fmla="*/ 413 w 507"/>
                    <a:gd name="T17" fmla="*/ 2 h 521"/>
                    <a:gd name="T18" fmla="*/ 344 w 507"/>
                    <a:gd name="T19" fmla="*/ 9 h 521"/>
                    <a:gd name="T20" fmla="*/ 285 w 507"/>
                    <a:gd name="T21" fmla="*/ 61 h 521"/>
                    <a:gd name="T22" fmla="*/ 272 w 507"/>
                    <a:gd name="T23" fmla="*/ 131 h 521"/>
                    <a:gd name="T24" fmla="*/ 201 w 507"/>
                    <a:gd name="T25" fmla="*/ 180 h 521"/>
                    <a:gd name="T26" fmla="*/ 117 w 507"/>
                    <a:gd name="T27" fmla="*/ 146 h 521"/>
                    <a:gd name="T28" fmla="*/ 42 w 507"/>
                    <a:gd name="T29" fmla="*/ 173 h 521"/>
                    <a:gd name="T30" fmla="*/ 2 w 507"/>
                    <a:gd name="T31" fmla="*/ 240 h 521"/>
                    <a:gd name="T32" fmla="*/ 9 w 507"/>
                    <a:gd name="T33" fmla="*/ 309 h 521"/>
                    <a:gd name="T34" fmla="*/ 62 w 507"/>
                    <a:gd name="T35" fmla="*/ 368 h 521"/>
                    <a:gd name="T36" fmla="*/ 132 w 507"/>
                    <a:gd name="T37" fmla="*/ 381 h 521"/>
                    <a:gd name="T38" fmla="*/ 214 w 507"/>
                    <a:gd name="T39" fmla="*/ 331 h 521"/>
                    <a:gd name="T40" fmla="*/ 268 w 507"/>
                    <a:gd name="T41" fmla="*/ 403 h 521"/>
                    <a:gd name="T42" fmla="*/ 294 w 507"/>
                    <a:gd name="T43" fmla="*/ 478 h 521"/>
                    <a:gd name="T44" fmla="*/ 362 w 507"/>
                    <a:gd name="T45" fmla="*/ 519 h 521"/>
                    <a:gd name="T46" fmla="*/ 432 w 507"/>
                    <a:gd name="T47" fmla="*/ 512 h 521"/>
                    <a:gd name="T48" fmla="*/ 489 w 507"/>
                    <a:gd name="T49" fmla="*/ 459 h 521"/>
                    <a:gd name="T50" fmla="*/ 503 w 507"/>
                    <a:gd name="T51" fmla="*/ 391 h 521"/>
                    <a:gd name="T52" fmla="*/ 469 w 507"/>
                    <a:gd name="T53" fmla="*/ 319 h 521"/>
                    <a:gd name="T54" fmla="*/ 398 w 507"/>
                    <a:gd name="T55" fmla="*/ 286 h 521"/>
                    <a:gd name="T56" fmla="*/ 416 w 507"/>
                    <a:gd name="T57" fmla="*/ 29 h 521"/>
                    <a:gd name="T58" fmla="*/ 466 w 507"/>
                    <a:gd name="T59" fmla="*/ 65 h 521"/>
                    <a:gd name="T60" fmla="*/ 482 w 507"/>
                    <a:gd name="T61" fmla="*/ 118 h 521"/>
                    <a:gd name="T62" fmla="*/ 461 w 507"/>
                    <a:gd name="T63" fmla="*/ 176 h 521"/>
                    <a:gd name="T64" fmla="*/ 408 w 507"/>
                    <a:gd name="T65" fmla="*/ 208 h 521"/>
                    <a:gd name="T66" fmla="*/ 353 w 507"/>
                    <a:gd name="T67" fmla="*/ 203 h 521"/>
                    <a:gd name="T68" fmla="*/ 308 w 507"/>
                    <a:gd name="T69" fmla="*/ 162 h 521"/>
                    <a:gd name="T70" fmla="*/ 297 w 507"/>
                    <a:gd name="T71" fmla="*/ 108 h 521"/>
                    <a:gd name="T72" fmla="*/ 324 w 507"/>
                    <a:gd name="T73" fmla="*/ 52 h 521"/>
                    <a:gd name="T74" fmla="*/ 380 w 507"/>
                    <a:gd name="T75" fmla="*/ 25 h 521"/>
                    <a:gd name="T76" fmla="*/ 90 w 507"/>
                    <a:gd name="T77" fmla="*/ 353 h 521"/>
                    <a:gd name="T78" fmla="*/ 40 w 507"/>
                    <a:gd name="T79" fmla="*/ 315 h 521"/>
                    <a:gd name="T80" fmla="*/ 24 w 507"/>
                    <a:gd name="T81" fmla="*/ 264 h 521"/>
                    <a:gd name="T82" fmla="*/ 45 w 507"/>
                    <a:gd name="T83" fmla="*/ 204 h 521"/>
                    <a:gd name="T84" fmla="*/ 99 w 507"/>
                    <a:gd name="T85" fmla="*/ 173 h 521"/>
                    <a:gd name="T86" fmla="*/ 153 w 507"/>
                    <a:gd name="T87" fmla="*/ 178 h 521"/>
                    <a:gd name="T88" fmla="*/ 199 w 507"/>
                    <a:gd name="T89" fmla="*/ 220 h 521"/>
                    <a:gd name="T90" fmla="*/ 210 w 507"/>
                    <a:gd name="T91" fmla="*/ 273 h 521"/>
                    <a:gd name="T92" fmla="*/ 184 w 507"/>
                    <a:gd name="T93" fmla="*/ 329 h 521"/>
                    <a:gd name="T94" fmla="*/ 127 w 507"/>
                    <a:gd name="T95" fmla="*/ 356 h 521"/>
                    <a:gd name="T96" fmla="*/ 358 w 507"/>
                    <a:gd name="T97" fmla="*/ 492 h 521"/>
                    <a:gd name="T98" fmla="*/ 309 w 507"/>
                    <a:gd name="T99" fmla="*/ 455 h 521"/>
                    <a:gd name="T100" fmla="*/ 293 w 507"/>
                    <a:gd name="T101" fmla="*/ 403 h 521"/>
                    <a:gd name="T102" fmla="*/ 309 w 507"/>
                    <a:gd name="T103" fmla="*/ 352 h 521"/>
                    <a:gd name="T104" fmla="*/ 374 w 507"/>
                    <a:gd name="T105" fmla="*/ 311 h 521"/>
                    <a:gd name="T106" fmla="*/ 431 w 507"/>
                    <a:gd name="T107" fmla="*/ 321 h 521"/>
                    <a:gd name="T108" fmla="*/ 471 w 507"/>
                    <a:gd name="T109" fmla="*/ 367 h 521"/>
                    <a:gd name="T110" fmla="*/ 477 w 507"/>
                    <a:gd name="T111" fmla="*/ 422 h 521"/>
                    <a:gd name="T112" fmla="*/ 445 w 507"/>
                    <a:gd name="T113" fmla="*/ 475 h 521"/>
                    <a:gd name="T114" fmla="*/ 386 w 507"/>
                    <a:gd name="T115" fmla="*/ 49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7" h="521">
                      <a:moveTo>
                        <a:pt x="386" y="285"/>
                      </a:moveTo>
                      <a:lnTo>
                        <a:pt x="386" y="285"/>
                      </a:lnTo>
                      <a:lnTo>
                        <a:pt x="370" y="286"/>
                      </a:lnTo>
                      <a:lnTo>
                        <a:pt x="356" y="289"/>
                      </a:lnTo>
                      <a:lnTo>
                        <a:pt x="342" y="294"/>
                      </a:lnTo>
                      <a:lnTo>
                        <a:pt x="329" y="300"/>
                      </a:lnTo>
                      <a:lnTo>
                        <a:pt x="316" y="308"/>
                      </a:lnTo>
                      <a:lnTo>
                        <a:pt x="305" y="317"/>
                      </a:lnTo>
                      <a:lnTo>
                        <a:pt x="294" y="328"/>
                      </a:lnTo>
                      <a:lnTo>
                        <a:pt x="286" y="340"/>
                      </a:lnTo>
                      <a:lnTo>
                        <a:pt x="226" y="310"/>
                      </a:lnTo>
                      <a:lnTo>
                        <a:pt x="226" y="310"/>
                      </a:lnTo>
                      <a:lnTo>
                        <a:pt x="230" y="299"/>
                      </a:lnTo>
                      <a:lnTo>
                        <a:pt x="233" y="288"/>
                      </a:lnTo>
                      <a:lnTo>
                        <a:pt x="235" y="276"/>
                      </a:lnTo>
                      <a:lnTo>
                        <a:pt x="235" y="264"/>
                      </a:lnTo>
                      <a:lnTo>
                        <a:pt x="235" y="264"/>
                      </a:lnTo>
                      <a:lnTo>
                        <a:pt x="235" y="255"/>
                      </a:lnTo>
                      <a:lnTo>
                        <a:pt x="234" y="246"/>
                      </a:lnTo>
                      <a:lnTo>
                        <a:pt x="232" y="237"/>
                      </a:lnTo>
                      <a:lnTo>
                        <a:pt x="230" y="229"/>
                      </a:lnTo>
                      <a:lnTo>
                        <a:pt x="295" y="188"/>
                      </a:lnTo>
                      <a:lnTo>
                        <a:pt x="295" y="188"/>
                      </a:lnTo>
                      <a:lnTo>
                        <a:pt x="304" y="198"/>
                      </a:lnTo>
                      <a:lnTo>
                        <a:pt x="314" y="207"/>
                      </a:lnTo>
                      <a:lnTo>
                        <a:pt x="325" y="215"/>
                      </a:lnTo>
                      <a:lnTo>
                        <a:pt x="336" y="223"/>
                      </a:lnTo>
                      <a:lnTo>
                        <a:pt x="348" y="228"/>
                      </a:lnTo>
                      <a:lnTo>
                        <a:pt x="361" y="232"/>
                      </a:lnTo>
                      <a:lnTo>
                        <a:pt x="375" y="235"/>
                      </a:lnTo>
                      <a:lnTo>
                        <a:pt x="389" y="236"/>
                      </a:lnTo>
                      <a:lnTo>
                        <a:pt x="389" y="236"/>
                      </a:lnTo>
                      <a:lnTo>
                        <a:pt x="401" y="235"/>
                      </a:lnTo>
                      <a:lnTo>
                        <a:pt x="413" y="233"/>
                      </a:lnTo>
                      <a:lnTo>
                        <a:pt x="425" y="230"/>
                      </a:lnTo>
                      <a:lnTo>
                        <a:pt x="436" y="227"/>
                      </a:lnTo>
                      <a:lnTo>
                        <a:pt x="446" y="222"/>
                      </a:lnTo>
                      <a:lnTo>
                        <a:pt x="455" y="215"/>
                      </a:lnTo>
                      <a:lnTo>
                        <a:pt x="464" y="208"/>
                      </a:lnTo>
                      <a:lnTo>
                        <a:pt x="473" y="200"/>
                      </a:lnTo>
                      <a:lnTo>
                        <a:pt x="480" y="192"/>
                      </a:lnTo>
                      <a:lnTo>
                        <a:pt x="487" y="183"/>
                      </a:lnTo>
                      <a:lnTo>
                        <a:pt x="493" y="174"/>
                      </a:lnTo>
                      <a:lnTo>
                        <a:pt x="498" y="163"/>
                      </a:lnTo>
                      <a:lnTo>
                        <a:pt x="502" y="153"/>
                      </a:lnTo>
                      <a:lnTo>
                        <a:pt x="505" y="141"/>
                      </a:lnTo>
                      <a:lnTo>
                        <a:pt x="506" y="130"/>
                      </a:lnTo>
                      <a:lnTo>
                        <a:pt x="507" y="118"/>
                      </a:lnTo>
                      <a:lnTo>
                        <a:pt x="507" y="118"/>
                      </a:lnTo>
                      <a:lnTo>
                        <a:pt x="506" y="106"/>
                      </a:lnTo>
                      <a:lnTo>
                        <a:pt x="505" y="94"/>
                      </a:lnTo>
                      <a:lnTo>
                        <a:pt x="502" y="82"/>
                      </a:lnTo>
                      <a:lnTo>
                        <a:pt x="498" y="71"/>
                      </a:lnTo>
                      <a:lnTo>
                        <a:pt x="493" y="61"/>
                      </a:lnTo>
                      <a:lnTo>
                        <a:pt x="487" y="51"/>
                      </a:lnTo>
                      <a:lnTo>
                        <a:pt x="480" y="42"/>
                      </a:lnTo>
                      <a:lnTo>
                        <a:pt x="473" y="34"/>
                      </a:lnTo>
                      <a:lnTo>
                        <a:pt x="464" y="27"/>
                      </a:lnTo>
                      <a:lnTo>
                        <a:pt x="455" y="20"/>
                      </a:lnTo>
                      <a:lnTo>
                        <a:pt x="446" y="14"/>
                      </a:lnTo>
                      <a:lnTo>
                        <a:pt x="436" y="9"/>
                      </a:lnTo>
                      <a:lnTo>
                        <a:pt x="425" y="5"/>
                      </a:lnTo>
                      <a:lnTo>
                        <a:pt x="413" y="2"/>
                      </a:lnTo>
                      <a:lnTo>
                        <a:pt x="401" y="1"/>
                      </a:lnTo>
                      <a:lnTo>
                        <a:pt x="389" y="0"/>
                      </a:lnTo>
                      <a:lnTo>
                        <a:pt x="389" y="0"/>
                      </a:lnTo>
                      <a:lnTo>
                        <a:pt x="377" y="1"/>
                      </a:lnTo>
                      <a:lnTo>
                        <a:pt x="366" y="2"/>
                      </a:lnTo>
                      <a:lnTo>
                        <a:pt x="354" y="5"/>
                      </a:lnTo>
                      <a:lnTo>
                        <a:pt x="344" y="9"/>
                      </a:lnTo>
                      <a:lnTo>
                        <a:pt x="333" y="14"/>
                      </a:lnTo>
                      <a:lnTo>
                        <a:pt x="324" y="20"/>
                      </a:lnTo>
                      <a:lnTo>
                        <a:pt x="315" y="27"/>
                      </a:lnTo>
                      <a:lnTo>
                        <a:pt x="306" y="34"/>
                      </a:lnTo>
                      <a:lnTo>
                        <a:pt x="298" y="42"/>
                      </a:lnTo>
                      <a:lnTo>
                        <a:pt x="291" y="51"/>
                      </a:lnTo>
                      <a:lnTo>
                        <a:pt x="285" y="61"/>
                      </a:lnTo>
                      <a:lnTo>
                        <a:pt x="280" y="71"/>
                      </a:lnTo>
                      <a:lnTo>
                        <a:pt x="276" y="82"/>
                      </a:lnTo>
                      <a:lnTo>
                        <a:pt x="274" y="94"/>
                      </a:lnTo>
                      <a:lnTo>
                        <a:pt x="272" y="106"/>
                      </a:lnTo>
                      <a:lnTo>
                        <a:pt x="271" y="118"/>
                      </a:lnTo>
                      <a:lnTo>
                        <a:pt x="271" y="118"/>
                      </a:lnTo>
                      <a:lnTo>
                        <a:pt x="272" y="131"/>
                      </a:lnTo>
                      <a:lnTo>
                        <a:pt x="274" y="143"/>
                      </a:lnTo>
                      <a:lnTo>
                        <a:pt x="277" y="155"/>
                      </a:lnTo>
                      <a:lnTo>
                        <a:pt x="282" y="167"/>
                      </a:lnTo>
                      <a:lnTo>
                        <a:pt x="220" y="204"/>
                      </a:lnTo>
                      <a:lnTo>
                        <a:pt x="220" y="204"/>
                      </a:lnTo>
                      <a:lnTo>
                        <a:pt x="211" y="192"/>
                      </a:lnTo>
                      <a:lnTo>
                        <a:pt x="201" y="180"/>
                      </a:lnTo>
                      <a:lnTo>
                        <a:pt x="190" y="171"/>
                      </a:lnTo>
                      <a:lnTo>
                        <a:pt x="177" y="162"/>
                      </a:lnTo>
                      <a:lnTo>
                        <a:pt x="163" y="155"/>
                      </a:lnTo>
                      <a:lnTo>
                        <a:pt x="149" y="150"/>
                      </a:lnTo>
                      <a:lnTo>
                        <a:pt x="133" y="147"/>
                      </a:lnTo>
                      <a:lnTo>
                        <a:pt x="117" y="146"/>
                      </a:lnTo>
                      <a:lnTo>
                        <a:pt x="117" y="146"/>
                      </a:lnTo>
                      <a:lnTo>
                        <a:pt x="106" y="147"/>
                      </a:lnTo>
                      <a:lnTo>
                        <a:pt x="94" y="148"/>
                      </a:lnTo>
                      <a:lnTo>
                        <a:pt x="83" y="151"/>
                      </a:lnTo>
                      <a:lnTo>
                        <a:pt x="72" y="155"/>
                      </a:lnTo>
                      <a:lnTo>
                        <a:pt x="62" y="160"/>
                      </a:lnTo>
                      <a:lnTo>
                        <a:pt x="51" y="166"/>
                      </a:lnTo>
                      <a:lnTo>
                        <a:pt x="42" y="173"/>
                      </a:lnTo>
                      <a:lnTo>
                        <a:pt x="34" y="180"/>
                      </a:lnTo>
                      <a:lnTo>
                        <a:pt x="26" y="189"/>
                      </a:lnTo>
                      <a:lnTo>
                        <a:pt x="20" y="198"/>
                      </a:lnTo>
                      <a:lnTo>
                        <a:pt x="14" y="207"/>
                      </a:lnTo>
                      <a:lnTo>
                        <a:pt x="9" y="218"/>
                      </a:lnTo>
                      <a:lnTo>
                        <a:pt x="5" y="229"/>
                      </a:lnTo>
                      <a:lnTo>
                        <a:pt x="2" y="240"/>
                      </a:lnTo>
                      <a:lnTo>
                        <a:pt x="0" y="252"/>
                      </a:lnTo>
                      <a:lnTo>
                        <a:pt x="0" y="264"/>
                      </a:lnTo>
                      <a:lnTo>
                        <a:pt x="0" y="264"/>
                      </a:lnTo>
                      <a:lnTo>
                        <a:pt x="0" y="276"/>
                      </a:lnTo>
                      <a:lnTo>
                        <a:pt x="2" y="287"/>
                      </a:lnTo>
                      <a:lnTo>
                        <a:pt x="5" y="299"/>
                      </a:lnTo>
                      <a:lnTo>
                        <a:pt x="9" y="309"/>
                      </a:lnTo>
                      <a:lnTo>
                        <a:pt x="14" y="320"/>
                      </a:lnTo>
                      <a:lnTo>
                        <a:pt x="20" y="329"/>
                      </a:lnTo>
                      <a:lnTo>
                        <a:pt x="26" y="338"/>
                      </a:lnTo>
                      <a:lnTo>
                        <a:pt x="34" y="348"/>
                      </a:lnTo>
                      <a:lnTo>
                        <a:pt x="42" y="355"/>
                      </a:lnTo>
                      <a:lnTo>
                        <a:pt x="51" y="362"/>
                      </a:lnTo>
                      <a:lnTo>
                        <a:pt x="62" y="368"/>
                      </a:lnTo>
                      <a:lnTo>
                        <a:pt x="72" y="373"/>
                      </a:lnTo>
                      <a:lnTo>
                        <a:pt x="83" y="377"/>
                      </a:lnTo>
                      <a:lnTo>
                        <a:pt x="94" y="379"/>
                      </a:lnTo>
                      <a:lnTo>
                        <a:pt x="106" y="381"/>
                      </a:lnTo>
                      <a:lnTo>
                        <a:pt x="117" y="382"/>
                      </a:lnTo>
                      <a:lnTo>
                        <a:pt x="117" y="382"/>
                      </a:lnTo>
                      <a:lnTo>
                        <a:pt x="132" y="381"/>
                      </a:lnTo>
                      <a:lnTo>
                        <a:pt x="146" y="378"/>
                      </a:lnTo>
                      <a:lnTo>
                        <a:pt x="160" y="374"/>
                      </a:lnTo>
                      <a:lnTo>
                        <a:pt x="172" y="368"/>
                      </a:lnTo>
                      <a:lnTo>
                        <a:pt x="185" y="361"/>
                      </a:lnTo>
                      <a:lnTo>
                        <a:pt x="196" y="352"/>
                      </a:lnTo>
                      <a:lnTo>
                        <a:pt x="206" y="343"/>
                      </a:lnTo>
                      <a:lnTo>
                        <a:pt x="214" y="331"/>
                      </a:lnTo>
                      <a:lnTo>
                        <a:pt x="275" y="362"/>
                      </a:lnTo>
                      <a:lnTo>
                        <a:pt x="275" y="362"/>
                      </a:lnTo>
                      <a:lnTo>
                        <a:pt x="272" y="372"/>
                      </a:lnTo>
                      <a:lnTo>
                        <a:pt x="270" y="382"/>
                      </a:lnTo>
                      <a:lnTo>
                        <a:pt x="268" y="392"/>
                      </a:lnTo>
                      <a:lnTo>
                        <a:pt x="268" y="403"/>
                      </a:lnTo>
                      <a:lnTo>
                        <a:pt x="268" y="403"/>
                      </a:lnTo>
                      <a:lnTo>
                        <a:pt x="268" y="415"/>
                      </a:lnTo>
                      <a:lnTo>
                        <a:pt x="270" y="427"/>
                      </a:lnTo>
                      <a:lnTo>
                        <a:pt x="273" y="438"/>
                      </a:lnTo>
                      <a:lnTo>
                        <a:pt x="277" y="449"/>
                      </a:lnTo>
                      <a:lnTo>
                        <a:pt x="282" y="459"/>
                      </a:lnTo>
                      <a:lnTo>
                        <a:pt x="288" y="469"/>
                      </a:lnTo>
                      <a:lnTo>
                        <a:pt x="294" y="478"/>
                      </a:lnTo>
                      <a:lnTo>
                        <a:pt x="303" y="487"/>
                      </a:lnTo>
                      <a:lnTo>
                        <a:pt x="311" y="494"/>
                      </a:lnTo>
                      <a:lnTo>
                        <a:pt x="320" y="501"/>
                      </a:lnTo>
                      <a:lnTo>
                        <a:pt x="330" y="507"/>
                      </a:lnTo>
                      <a:lnTo>
                        <a:pt x="340" y="512"/>
                      </a:lnTo>
                      <a:lnTo>
                        <a:pt x="351" y="516"/>
                      </a:lnTo>
                      <a:lnTo>
                        <a:pt x="362" y="519"/>
                      </a:lnTo>
                      <a:lnTo>
                        <a:pt x="374" y="520"/>
                      </a:lnTo>
                      <a:lnTo>
                        <a:pt x="386" y="521"/>
                      </a:lnTo>
                      <a:lnTo>
                        <a:pt x="386" y="521"/>
                      </a:lnTo>
                      <a:lnTo>
                        <a:pt x="398" y="520"/>
                      </a:lnTo>
                      <a:lnTo>
                        <a:pt x="409" y="519"/>
                      </a:lnTo>
                      <a:lnTo>
                        <a:pt x="421" y="516"/>
                      </a:lnTo>
                      <a:lnTo>
                        <a:pt x="432" y="512"/>
                      </a:lnTo>
                      <a:lnTo>
                        <a:pt x="442" y="507"/>
                      </a:lnTo>
                      <a:lnTo>
                        <a:pt x="452" y="501"/>
                      </a:lnTo>
                      <a:lnTo>
                        <a:pt x="461" y="494"/>
                      </a:lnTo>
                      <a:lnTo>
                        <a:pt x="469" y="487"/>
                      </a:lnTo>
                      <a:lnTo>
                        <a:pt x="477" y="478"/>
                      </a:lnTo>
                      <a:lnTo>
                        <a:pt x="484" y="469"/>
                      </a:lnTo>
                      <a:lnTo>
                        <a:pt x="489" y="459"/>
                      </a:lnTo>
                      <a:lnTo>
                        <a:pt x="494" y="449"/>
                      </a:lnTo>
                      <a:lnTo>
                        <a:pt x="498" y="438"/>
                      </a:lnTo>
                      <a:lnTo>
                        <a:pt x="501" y="427"/>
                      </a:lnTo>
                      <a:lnTo>
                        <a:pt x="503" y="415"/>
                      </a:lnTo>
                      <a:lnTo>
                        <a:pt x="504" y="403"/>
                      </a:lnTo>
                      <a:lnTo>
                        <a:pt x="504" y="403"/>
                      </a:lnTo>
                      <a:lnTo>
                        <a:pt x="503" y="391"/>
                      </a:lnTo>
                      <a:lnTo>
                        <a:pt x="501" y="380"/>
                      </a:lnTo>
                      <a:lnTo>
                        <a:pt x="498" y="368"/>
                      </a:lnTo>
                      <a:lnTo>
                        <a:pt x="494" y="358"/>
                      </a:lnTo>
                      <a:lnTo>
                        <a:pt x="489" y="347"/>
                      </a:lnTo>
                      <a:lnTo>
                        <a:pt x="484" y="337"/>
                      </a:lnTo>
                      <a:lnTo>
                        <a:pt x="477" y="328"/>
                      </a:lnTo>
                      <a:lnTo>
                        <a:pt x="469" y="319"/>
                      </a:lnTo>
                      <a:lnTo>
                        <a:pt x="461" y="312"/>
                      </a:lnTo>
                      <a:lnTo>
                        <a:pt x="452" y="305"/>
                      </a:lnTo>
                      <a:lnTo>
                        <a:pt x="442" y="299"/>
                      </a:lnTo>
                      <a:lnTo>
                        <a:pt x="432" y="294"/>
                      </a:lnTo>
                      <a:lnTo>
                        <a:pt x="421" y="290"/>
                      </a:lnTo>
                      <a:lnTo>
                        <a:pt x="409" y="288"/>
                      </a:lnTo>
                      <a:lnTo>
                        <a:pt x="398" y="286"/>
                      </a:lnTo>
                      <a:lnTo>
                        <a:pt x="386" y="285"/>
                      </a:lnTo>
                      <a:lnTo>
                        <a:pt x="386" y="285"/>
                      </a:lnTo>
                      <a:close/>
                      <a:moveTo>
                        <a:pt x="389" y="25"/>
                      </a:moveTo>
                      <a:lnTo>
                        <a:pt x="389" y="25"/>
                      </a:lnTo>
                      <a:lnTo>
                        <a:pt x="398" y="25"/>
                      </a:lnTo>
                      <a:lnTo>
                        <a:pt x="408" y="27"/>
                      </a:lnTo>
                      <a:lnTo>
                        <a:pt x="416" y="29"/>
                      </a:lnTo>
                      <a:lnTo>
                        <a:pt x="426" y="32"/>
                      </a:lnTo>
                      <a:lnTo>
                        <a:pt x="434" y="36"/>
                      </a:lnTo>
                      <a:lnTo>
                        <a:pt x="442" y="41"/>
                      </a:lnTo>
                      <a:lnTo>
                        <a:pt x="449" y="46"/>
                      </a:lnTo>
                      <a:lnTo>
                        <a:pt x="455" y="52"/>
                      </a:lnTo>
                      <a:lnTo>
                        <a:pt x="461" y="58"/>
                      </a:lnTo>
                      <a:lnTo>
                        <a:pt x="466" y="65"/>
                      </a:lnTo>
                      <a:lnTo>
                        <a:pt x="471" y="73"/>
                      </a:lnTo>
                      <a:lnTo>
                        <a:pt x="475" y="81"/>
                      </a:lnTo>
                      <a:lnTo>
                        <a:pt x="478" y="89"/>
                      </a:lnTo>
                      <a:lnTo>
                        <a:pt x="480" y="99"/>
                      </a:lnTo>
                      <a:lnTo>
                        <a:pt x="482" y="108"/>
                      </a:lnTo>
                      <a:lnTo>
                        <a:pt x="482" y="118"/>
                      </a:lnTo>
                      <a:lnTo>
                        <a:pt x="482" y="118"/>
                      </a:lnTo>
                      <a:lnTo>
                        <a:pt x="482" y="127"/>
                      </a:lnTo>
                      <a:lnTo>
                        <a:pt x="480" y="136"/>
                      </a:lnTo>
                      <a:lnTo>
                        <a:pt x="478" y="145"/>
                      </a:lnTo>
                      <a:lnTo>
                        <a:pt x="475" y="154"/>
                      </a:lnTo>
                      <a:lnTo>
                        <a:pt x="471" y="162"/>
                      </a:lnTo>
                      <a:lnTo>
                        <a:pt x="466" y="169"/>
                      </a:lnTo>
                      <a:lnTo>
                        <a:pt x="461" y="176"/>
                      </a:lnTo>
                      <a:lnTo>
                        <a:pt x="455" y="183"/>
                      </a:lnTo>
                      <a:lnTo>
                        <a:pt x="449" y="189"/>
                      </a:lnTo>
                      <a:lnTo>
                        <a:pt x="442" y="194"/>
                      </a:lnTo>
                      <a:lnTo>
                        <a:pt x="434" y="199"/>
                      </a:lnTo>
                      <a:lnTo>
                        <a:pt x="426" y="203"/>
                      </a:lnTo>
                      <a:lnTo>
                        <a:pt x="416" y="206"/>
                      </a:lnTo>
                      <a:lnTo>
                        <a:pt x="408" y="208"/>
                      </a:lnTo>
                      <a:lnTo>
                        <a:pt x="398" y="209"/>
                      </a:lnTo>
                      <a:lnTo>
                        <a:pt x="389" y="210"/>
                      </a:lnTo>
                      <a:lnTo>
                        <a:pt x="389" y="210"/>
                      </a:lnTo>
                      <a:lnTo>
                        <a:pt x="380" y="209"/>
                      </a:lnTo>
                      <a:lnTo>
                        <a:pt x="371" y="208"/>
                      </a:lnTo>
                      <a:lnTo>
                        <a:pt x="362" y="206"/>
                      </a:lnTo>
                      <a:lnTo>
                        <a:pt x="353" y="203"/>
                      </a:lnTo>
                      <a:lnTo>
                        <a:pt x="345" y="199"/>
                      </a:lnTo>
                      <a:lnTo>
                        <a:pt x="338" y="194"/>
                      </a:lnTo>
                      <a:lnTo>
                        <a:pt x="331" y="189"/>
                      </a:lnTo>
                      <a:lnTo>
                        <a:pt x="324" y="183"/>
                      </a:lnTo>
                      <a:lnTo>
                        <a:pt x="318" y="176"/>
                      </a:lnTo>
                      <a:lnTo>
                        <a:pt x="313" y="169"/>
                      </a:lnTo>
                      <a:lnTo>
                        <a:pt x="308" y="162"/>
                      </a:lnTo>
                      <a:lnTo>
                        <a:pt x="304" y="154"/>
                      </a:lnTo>
                      <a:lnTo>
                        <a:pt x="301" y="145"/>
                      </a:lnTo>
                      <a:lnTo>
                        <a:pt x="298" y="136"/>
                      </a:lnTo>
                      <a:lnTo>
                        <a:pt x="297" y="127"/>
                      </a:lnTo>
                      <a:lnTo>
                        <a:pt x="296" y="118"/>
                      </a:lnTo>
                      <a:lnTo>
                        <a:pt x="296" y="118"/>
                      </a:lnTo>
                      <a:lnTo>
                        <a:pt x="297" y="108"/>
                      </a:lnTo>
                      <a:lnTo>
                        <a:pt x="298" y="99"/>
                      </a:lnTo>
                      <a:lnTo>
                        <a:pt x="301" y="89"/>
                      </a:lnTo>
                      <a:lnTo>
                        <a:pt x="304" y="81"/>
                      </a:lnTo>
                      <a:lnTo>
                        <a:pt x="308" y="73"/>
                      </a:lnTo>
                      <a:lnTo>
                        <a:pt x="313" y="65"/>
                      </a:lnTo>
                      <a:lnTo>
                        <a:pt x="318" y="58"/>
                      </a:lnTo>
                      <a:lnTo>
                        <a:pt x="324" y="52"/>
                      </a:lnTo>
                      <a:lnTo>
                        <a:pt x="331" y="46"/>
                      </a:lnTo>
                      <a:lnTo>
                        <a:pt x="338" y="41"/>
                      </a:lnTo>
                      <a:lnTo>
                        <a:pt x="345" y="36"/>
                      </a:lnTo>
                      <a:lnTo>
                        <a:pt x="353" y="32"/>
                      </a:lnTo>
                      <a:lnTo>
                        <a:pt x="362" y="29"/>
                      </a:lnTo>
                      <a:lnTo>
                        <a:pt x="371" y="27"/>
                      </a:lnTo>
                      <a:lnTo>
                        <a:pt x="380" y="25"/>
                      </a:lnTo>
                      <a:lnTo>
                        <a:pt x="389" y="25"/>
                      </a:lnTo>
                      <a:lnTo>
                        <a:pt x="389" y="25"/>
                      </a:lnTo>
                      <a:close/>
                      <a:moveTo>
                        <a:pt x="117" y="357"/>
                      </a:moveTo>
                      <a:lnTo>
                        <a:pt x="117" y="357"/>
                      </a:lnTo>
                      <a:lnTo>
                        <a:pt x="108" y="356"/>
                      </a:lnTo>
                      <a:lnTo>
                        <a:pt x="99" y="355"/>
                      </a:lnTo>
                      <a:lnTo>
                        <a:pt x="90" y="353"/>
                      </a:lnTo>
                      <a:lnTo>
                        <a:pt x="82" y="350"/>
                      </a:lnTo>
                      <a:lnTo>
                        <a:pt x="74" y="346"/>
                      </a:lnTo>
                      <a:lnTo>
                        <a:pt x="66" y="340"/>
                      </a:lnTo>
                      <a:lnTo>
                        <a:pt x="58" y="335"/>
                      </a:lnTo>
                      <a:lnTo>
                        <a:pt x="51" y="329"/>
                      </a:lnTo>
                      <a:lnTo>
                        <a:pt x="45" y="322"/>
                      </a:lnTo>
                      <a:lnTo>
                        <a:pt x="40" y="315"/>
                      </a:lnTo>
                      <a:lnTo>
                        <a:pt x="36" y="308"/>
                      </a:lnTo>
                      <a:lnTo>
                        <a:pt x="32" y="300"/>
                      </a:lnTo>
                      <a:lnTo>
                        <a:pt x="29" y="291"/>
                      </a:lnTo>
                      <a:lnTo>
                        <a:pt x="26" y="282"/>
                      </a:lnTo>
                      <a:lnTo>
                        <a:pt x="25" y="273"/>
                      </a:lnTo>
                      <a:lnTo>
                        <a:pt x="24" y="264"/>
                      </a:lnTo>
                      <a:lnTo>
                        <a:pt x="24" y="264"/>
                      </a:lnTo>
                      <a:lnTo>
                        <a:pt x="25" y="254"/>
                      </a:lnTo>
                      <a:lnTo>
                        <a:pt x="26" y="245"/>
                      </a:lnTo>
                      <a:lnTo>
                        <a:pt x="29" y="237"/>
                      </a:lnTo>
                      <a:lnTo>
                        <a:pt x="32" y="228"/>
                      </a:lnTo>
                      <a:lnTo>
                        <a:pt x="36" y="220"/>
                      </a:lnTo>
                      <a:lnTo>
                        <a:pt x="40" y="211"/>
                      </a:lnTo>
                      <a:lnTo>
                        <a:pt x="45" y="204"/>
                      </a:lnTo>
                      <a:lnTo>
                        <a:pt x="51" y="198"/>
                      </a:lnTo>
                      <a:lnTo>
                        <a:pt x="58" y="192"/>
                      </a:lnTo>
                      <a:lnTo>
                        <a:pt x="66" y="187"/>
                      </a:lnTo>
                      <a:lnTo>
                        <a:pt x="74" y="182"/>
                      </a:lnTo>
                      <a:lnTo>
                        <a:pt x="82" y="178"/>
                      </a:lnTo>
                      <a:lnTo>
                        <a:pt x="90" y="175"/>
                      </a:lnTo>
                      <a:lnTo>
                        <a:pt x="99" y="173"/>
                      </a:lnTo>
                      <a:lnTo>
                        <a:pt x="108" y="171"/>
                      </a:lnTo>
                      <a:lnTo>
                        <a:pt x="117" y="171"/>
                      </a:lnTo>
                      <a:lnTo>
                        <a:pt x="117" y="171"/>
                      </a:lnTo>
                      <a:lnTo>
                        <a:pt x="127" y="171"/>
                      </a:lnTo>
                      <a:lnTo>
                        <a:pt x="136" y="173"/>
                      </a:lnTo>
                      <a:lnTo>
                        <a:pt x="145" y="175"/>
                      </a:lnTo>
                      <a:lnTo>
                        <a:pt x="153" y="178"/>
                      </a:lnTo>
                      <a:lnTo>
                        <a:pt x="161" y="182"/>
                      </a:lnTo>
                      <a:lnTo>
                        <a:pt x="169" y="187"/>
                      </a:lnTo>
                      <a:lnTo>
                        <a:pt x="176" y="192"/>
                      </a:lnTo>
                      <a:lnTo>
                        <a:pt x="184" y="198"/>
                      </a:lnTo>
                      <a:lnTo>
                        <a:pt x="189" y="204"/>
                      </a:lnTo>
                      <a:lnTo>
                        <a:pt x="195" y="211"/>
                      </a:lnTo>
                      <a:lnTo>
                        <a:pt x="199" y="220"/>
                      </a:lnTo>
                      <a:lnTo>
                        <a:pt x="203" y="228"/>
                      </a:lnTo>
                      <a:lnTo>
                        <a:pt x="206" y="237"/>
                      </a:lnTo>
                      <a:lnTo>
                        <a:pt x="209" y="245"/>
                      </a:lnTo>
                      <a:lnTo>
                        <a:pt x="210" y="254"/>
                      </a:lnTo>
                      <a:lnTo>
                        <a:pt x="211" y="264"/>
                      </a:lnTo>
                      <a:lnTo>
                        <a:pt x="211" y="264"/>
                      </a:lnTo>
                      <a:lnTo>
                        <a:pt x="210" y="273"/>
                      </a:lnTo>
                      <a:lnTo>
                        <a:pt x="209" y="282"/>
                      </a:lnTo>
                      <a:lnTo>
                        <a:pt x="206" y="291"/>
                      </a:lnTo>
                      <a:lnTo>
                        <a:pt x="203" y="300"/>
                      </a:lnTo>
                      <a:lnTo>
                        <a:pt x="199" y="308"/>
                      </a:lnTo>
                      <a:lnTo>
                        <a:pt x="195" y="315"/>
                      </a:lnTo>
                      <a:lnTo>
                        <a:pt x="189" y="322"/>
                      </a:lnTo>
                      <a:lnTo>
                        <a:pt x="184" y="329"/>
                      </a:lnTo>
                      <a:lnTo>
                        <a:pt x="176" y="335"/>
                      </a:lnTo>
                      <a:lnTo>
                        <a:pt x="169" y="340"/>
                      </a:lnTo>
                      <a:lnTo>
                        <a:pt x="161" y="346"/>
                      </a:lnTo>
                      <a:lnTo>
                        <a:pt x="153" y="350"/>
                      </a:lnTo>
                      <a:lnTo>
                        <a:pt x="145" y="353"/>
                      </a:lnTo>
                      <a:lnTo>
                        <a:pt x="136" y="355"/>
                      </a:lnTo>
                      <a:lnTo>
                        <a:pt x="127" y="356"/>
                      </a:lnTo>
                      <a:lnTo>
                        <a:pt x="117" y="357"/>
                      </a:lnTo>
                      <a:lnTo>
                        <a:pt x="117" y="357"/>
                      </a:lnTo>
                      <a:close/>
                      <a:moveTo>
                        <a:pt x="386" y="496"/>
                      </a:moveTo>
                      <a:lnTo>
                        <a:pt x="386" y="496"/>
                      </a:lnTo>
                      <a:lnTo>
                        <a:pt x="376" y="496"/>
                      </a:lnTo>
                      <a:lnTo>
                        <a:pt x="367" y="494"/>
                      </a:lnTo>
                      <a:lnTo>
                        <a:pt x="358" y="492"/>
                      </a:lnTo>
                      <a:lnTo>
                        <a:pt x="350" y="489"/>
                      </a:lnTo>
                      <a:lnTo>
                        <a:pt x="342" y="485"/>
                      </a:lnTo>
                      <a:lnTo>
                        <a:pt x="334" y="480"/>
                      </a:lnTo>
                      <a:lnTo>
                        <a:pt x="327" y="475"/>
                      </a:lnTo>
                      <a:lnTo>
                        <a:pt x="321" y="469"/>
                      </a:lnTo>
                      <a:lnTo>
                        <a:pt x="315" y="462"/>
                      </a:lnTo>
                      <a:lnTo>
                        <a:pt x="309" y="455"/>
                      </a:lnTo>
                      <a:lnTo>
                        <a:pt x="305" y="447"/>
                      </a:lnTo>
                      <a:lnTo>
                        <a:pt x="301" y="439"/>
                      </a:lnTo>
                      <a:lnTo>
                        <a:pt x="297" y="430"/>
                      </a:lnTo>
                      <a:lnTo>
                        <a:pt x="295" y="422"/>
                      </a:lnTo>
                      <a:lnTo>
                        <a:pt x="293" y="413"/>
                      </a:lnTo>
                      <a:lnTo>
                        <a:pt x="293" y="403"/>
                      </a:lnTo>
                      <a:lnTo>
                        <a:pt x="293" y="403"/>
                      </a:lnTo>
                      <a:lnTo>
                        <a:pt x="293" y="395"/>
                      </a:lnTo>
                      <a:lnTo>
                        <a:pt x="294" y="386"/>
                      </a:lnTo>
                      <a:lnTo>
                        <a:pt x="296" y="378"/>
                      </a:lnTo>
                      <a:lnTo>
                        <a:pt x="299" y="370"/>
                      </a:lnTo>
                      <a:lnTo>
                        <a:pt x="308" y="354"/>
                      </a:lnTo>
                      <a:lnTo>
                        <a:pt x="309" y="352"/>
                      </a:lnTo>
                      <a:lnTo>
                        <a:pt x="309" y="352"/>
                      </a:lnTo>
                      <a:lnTo>
                        <a:pt x="316" y="343"/>
                      </a:lnTo>
                      <a:lnTo>
                        <a:pt x="324" y="334"/>
                      </a:lnTo>
                      <a:lnTo>
                        <a:pt x="332" y="327"/>
                      </a:lnTo>
                      <a:lnTo>
                        <a:pt x="342" y="321"/>
                      </a:lnTo>
                      <a:lnTo>
                        <a:pt x="352" y="316"/>
                      </a:lnTo>
                      <a:lnTo>
                        <a:pt x="363" y="313"/>
                      </a:lnTo>
                      <a:lnTo>
                        <a:pt x="374" y="311"/>
                      </a:lnTo>
                      <a:lnTo>
                        <a:pt x="386" y="310"/>
                      </a:lnTo>
                      <a:lnTo>
                        <a:pt x="386" y="310"/>
                      </a:lnTo>
                      <a:lnTo>
                        <a:pt x="395" y="311"/>
                      </a:lnTo>
                      <a:lnTo>
                        <a:pt x="404" y="312"/>
                      </a:lnTo>
                      <a:lnTo>
                        <a:pt x="413" y="314"/>
                      </a:lnTo>
                      <a:lnTo>
                        <a:pt x="422" y="317"/>
                      </a:lnTo>
                      <a:lnTo>
                        <a:pt x="431" y="321"/>
                      </a:lnTo>
                      <a:lnTo>
                        <a:pt x="438" y="326"/>
                      </a:lnTo>
                      <a:lnTo>
                        <a:pt x="445" y="331"/>
                      </a:lnTo>
                      <a:lnTo>
                        <a:pt x="452" y="337"/>
                      </a:lnTo>
                      <a:lnTo>
                        <a:pt x="458" y="345"/>
                      </a:lnTo>
                      <a:lnTo>
                        <a:pt x="463" y="352"/>
                      </a:lnTo>
                      <a:lnTo>
                        <a:pt x="468" y="359"/>
                      </a:lnTo>
                      <a:lnTo>
                        <a:pt x="471" y="367"/>
                      </a:lnTo>
                      <a:lnTo>
                        <a:pt x="475" y="376"/>
                      </a:lnTo>
                      <a:lnTo>
                        <a:pt x="477" y="385"/>
                      </a:lnTo>
                      <a:lnTo>
                        <a:pt x="478" y="394"/>
                      </a:lnTo>
                      <a:lnTo>
                        <a:pt x="479" y="403"/>
                      </a:lnTo>
                      <a:lnTo>
                        <a:pt x="479" y="403"/>
                      </a:lnTo>
                      <a:lnTo>
                        <a:pt x="478" y="413"/>
                      </a:lnTo>
                      <a:lnTo>
                        <a:pt x="477" y="422"/>
                      </a:lnTo>
                      <a:lnTo>
                        <a:pt x="475" y="430"/>
                      </a:lnTo>
                      <a:lnTo>
                        <a:pt x="471" y="439"/>
                      </a:lnTo>
                      <a:lnTo>
                        <a:pt x="468" y="447"/>
                      </a:lnTo>
                      <a:lnTo>
                        <a:pt x="463" y="455"/>
                      </a:lnTo>
                      <a:lnTo>
                        <a:pt x="458" y="462"/>
                      </a:lnTo>
                      <a:lnTo>
                        <a:pt x="452" y="469"/>
                      </a:lnTo>
                      <a:lnTo>
                        <a:pt x="445" y="475"/>
                      </a:lnTo>
                      <a:lnTo>
                        <a:pt x="438" y="480"/>
                      </a:lnTo>
                      <a:lnTo>
                        <a:pt x="431" y="485"/>
                      </a:lnTo>
                      <a:lnTo>
                        <a:pt x="422" y="489"/>
                      </a:lnTo>
                      <a:lnTo>
                        <a:pt x="413" y="492"/>
                      </a:lnTo>
                      <a:lnTo>
                        <a:pt x="404" y="494"/>
                      </a:lnTo>
                      <a:lnTo>
                        <a:pt x="395" y="496"/>
                      </a:lnTo>
                      <a:lnTo>
                        <a:pt x="386" y="496"/>
                      </a:lnTo>
                      <a:lnTo>
                        <a:pt x="386" y="49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57" name="îsḷíḍe"/>
                <p:cNvSpPr/>
                <p:nvPr/>
              </p:nvSpPr>
              <p:spPr bwMode="auto">
                <a:xfrm>
                  <a:off x="554038" y="3122613"/>
                  <a:ext cx="120650" cy="223838"/>
                </a:xfrm>
                <a:custGeom>
                  <a:avLst/>
                  <a:gdLst>
                    <a:gd name="T0" fmla="*/ 66 w 76"/>
                    <a:gd name="T1" fmla="*/ 70 h 141"/>
                    <a:gd name="T2" fmla="*/ 56 w 76"/>
                    <a:gd name="T3" fmla="*/ 63 h 141"/>
                    <a:gd name="T4" fmla="*/ 42 w 76"/>
                    <a:gd name="T5" fmla="*/ 59 h 141"/>
                    <a:gd name="T6" fmla="*/ 42 w 76"/>
                    <a:gd name="T7" fmla="*/ 19 h 141"/>
                    <a:gd name="T8" fmla="*/ 53 w 76"/>
                    <a:gd name="T9" fmla="*/ 25 h 141"/>
                    <a:gd name="T10" fmla="*/ 56 w 76"/>
                    <a:gd name="T11" fmla="*/ 30 h 141"/>
                    <a:gd name="T12" fmla="*/ 73 w 76"/>
                    <a:gd name="T13" fmla="*/ 35 h 141"/>
                    <a:gd name="T14" fmla="*/ 72 w 76"/>
                    <a:gd name="T15" fmla="*/ 29 h 141"/>
                    <a:gd name="T16" fmla="*/ 65 w 76"/>
                    <a:gd name="T17" fmla="*/ 19 h 141"/>
                    <a:gd name="T18" fmla="*/ 61 w 76"/>
                    <a:gd name="T19" fmla="*/ 15 h 141"/>
                    <a:gd name="T20" fmla="*/ 53 w 76"/>
                    <a:gd name="T21" fmla="*/ 10 h 141"/>
                    <a:gd name="T22" fmla="*/ 42 w 76"/>
                    <a:gd name="T23" fmla="*/ 8 h 141"/>
                    <a:gd name="T24" fmla="*/ 34 w 76"/>
                    <a:gd name="T25" fmla="*/ 0 h 141"/>
                    <a:gd name="T26" fmla="*/ 34 w 76"/>
                    <a:gd name="T27" fmla="*/ 8 h 141"/>
                    <a:gd name="T28" fmla="*/ 22 w 76"/>
                    <a:gd name="T29" fmla="*/ 10 h 141"/>
                    <a:gd name="T30" fmla="*/ 13 w 76"/>
                    <a:gd name="T31" fmla="*/ 15 h 141"/>
                    <a:gd name="T32" fmla="*/ 9 w 76"/>
                    <a:gd name="T33" fmla="*/ 20 h 141"/>
                    <a:gd name="T34" fmla="*/ 3 w 76"/>
                    <a:gd name="T35" fmla="*/ 32 h 141"/>
                    <a:gd name="T36" fmla="*/ 3 w 76"/>
                    <a:gd name="T37" fmla="*/ 39 h 141"/>
                    <a:gd name="T38" fmla="*/ 6 w 76"/>
                    <a:gd name="T39" fmla="*/ 54 h 141"/>
                    <a:gd name="T40" fmla="*/ 11 w 76"/>
                    <a:gd name="T41" fmla="*/ 59 h 141"/>
                    <a:gd name="T42" fmla="*/ 17 w 76"/>
                    <a:gd name="T43" fmla="*/ 64 h 141"/>
                    <a:gd name="T44" fmla="*/ 34 w 76"/>
                    <a:gd name="T45" fmla="*/ 70 h 141"/>
                    <a:gd name="T46" fmla="*/ 34 w 76"/>
                    <a:gd name="T47" fmla="*/ 114 h 141"/>
                    <a:gd name="T48" fmla="*/ 26 w 76"/>
                    <a:gd name="T49" fmla="*/ 112 h 141"/>
                    <a:gd name="T50" fmla="*/ 20 w 76"/>
                    <a:gd name="T51" fmla="*/ 106 h 141"/>
                    <a:gd name="T52" fmla="*/ 18 w 76"/>
                    <a:gd name="T53" fmla="*/ 103 h 141"/>
                    <a:gd name="T54" fmla="*/ 14 w 76"/>
                    <a:gd name="T55" fmla="*/ 90 h 141"/>
                    <a:gd name="T56" fmla="*/ 0 w 76"/>
                    <a:gd name="T57" fmla="*/ 92 h 141"/>
                    <a:gd name="T58" fmla="*/ 4 w 76"/>
                    <a:gd name="T59" fmla="*/ 107 h 141"/>
                    <a:gd name="T60" fmla="*/ 6 w 76"/>
                    <a:gd name="T61" fmla="*/ 111 h 141"/>
                    <a:gd name="T62" fmla="*/ 17 w 76"/>
                    <a:gd name="T63" fmla="*/ 121 h 141"/>
                    <a:gd name="T64" fmla="*/ 25 w 76"/>
                    <a:gd name="T65" fmla="*/ 124 h 141"/>
                    <a:gd name="T66" fmla="*/ 34 w 76"/>
                    <a:gd name="T67" fmla="*/ 141 h 141"/>
                    <a:gd name="T68" fmla="*/ 42 w 76"/>
                    <a:gd name="T69" fmla="*/ 126 h 141"/>
                    <a:gd name="T70" fmla="*/ 49 w 76"/>
                    <a:gd name="T71" fmla="*/ 125 h 141"/>
                    <a:gd name="T72" fmla="*/ 61 w 76"/>
                    <a:gd name="T73" fmla="*/ 120 h 141"/>
                    <a:gd name="T74" fmla="*/ 66 w 76"/>
                    <a:gd name="T75" fmla="*/ 115 h 141"/>
                    <a:gd name="T76" fmla="*/ 73 w 76"/>
                    <a:gd name="T77" fmla="*/ 105 h 141"/>
                    <a:gd name="T78" fmla="*/ 76 w 76"/>
                    <a:gd name="T79" fmla="*/ 92 h 141"/>
                    <a:gd name="T80" fmla="*/ 75 w 76"/>
                    <a:gd name="T81" fmla="*/ 85 h 141"/>
                    <a:gd name="T82" fmla="*/ 73 w 76"/>
                    <a:gd name="T83" fmla="*/ 80 h 141"/>
                    <a:gd name="T84" fmla="*/ 66 w 76"/>
                    <a:gd name="T85" fmla="*/ 70 h 141"/>
                    <a:gd name="T86" fmla="*/ 34 w 76"/>
                    <a:gd name="T87" fmla="*/ 57 h 141"/>
                    <a:gd name="T88" fmla="*/ 26 w 76"/>
                    <a:gd name="T89" fmla="*/ 54 h 141"/>
                    <a:gd name="T90" fmla="*/ 21 w 76"/>
                    <a:gd name="T91" fmla="*/ 50 h 141"/>
                    <a:gd name="T92" fmla="*/ 18 w 76"/>
                    <a:gd name="T93" fmla="*/ 44 h 141"/>
                    <a:gd name="T94" fmla="*/ 17 w 76"/>
                    <a:gd name="T95" fmla="*/ 38 h 141"/>
                    <a:gd name="T96" fmla="*/ 18 w 76"/>
                    <a:gd name="T97" fmla="*/ 31 h 141"/>
                    <a:gd name="T98" fmla="*/ 21 w 76"/>
                    <a:gd name="T99" fmla="*/ 26 h 141"/>
                    <a:gd name="T100" fmla="*/ 24 w 76"/>
                    <a:gd name="T101" fmla="*/ 23 h 141"/>
                    <a:gd name="T102" fmla="*/ 30 w 76"/>
                    <a:gd name="T103" fmla="*/ 20 h 141"/>
                    <a:gd name="T104" fmla="*/ 34 w 76"/>
                    <a:gd name="T105" fmla="*/ 57 h 141"/>
                    <a:gd name="T106" fmla="*/ 55 w 76"/>
                    <a:gd name="T107" fmla="*/ 107 h 141"/>
                    <a:gd name="T108" fmla="*/ 49 w 76"/>
                    <a:gd name="T109" fmla="*/ 112 h 141"/>
                    <a:gd name="T110" fmla="*/ 42 w 76"/>
                    <a:gd name="T111" fmla="*/ 114 h 141"/>
                    <a:gd name="T112" fmla="*/ 42 w 76"/>
                    <a:gd name="T113" fmla="*/ 72 h 141"/>
                    <a:gd name="T114" fmla="*/ 54 w 76"/>
                    <a:gd name="T115" fmla="*/ 78 h 141"/>
                    <a:gd name="T116" fmla="*/ 57 w 76"/>
                    <a:gd name="T117" fmla="*/ 81 h 141"/>
                    <a:gd name="T118" fmla="*/ 60 w 76"/>
                    <a:gd name="T119" fmla="*/ 93 h 141"/>
                    <a:gd name="T120" fmla="*/ 60 w 76"/>
                    <a:gd name="T121" fmla="*/ 97 h 141"/>
                    <a:gd name="T122" fmla="*/ 58 w 76"/>
                    <a:gd name="T123" fmla="*/ 104 h 141"/>
                    <a:gd name="T124" fmla="*/ 55 w 76"/>
                    <a:gd name="T125" fmla="*/ 10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141">
                      <a:moveTo>
                        <a:pt x="66" y="70"/>
                      </a:moveTo>
                      <a:lnTo>
                        <a:pt x="66" y="70"/>
                      </a:lnTo>
                      <a:lnTo>
                        <a:pt x="62" y="66"/>
                      </a:lnTo>
                      <a:lnTo>
                        <a:pt x="56" y="63"/>
                      </a:lnTo>
                      <a:lnTo>
                        <a:pt x="56" y="63"/>
                      </a:lnTo>
                      <a:lnTo>
                        <a:pt x="42" y="59"/>
                      </a:lnTo>
                      <a:lnTo>
                        <a:pt x="42" y="19"/>
                      </a:lnTo>
                      <a:lnTo>
                        <a:pt x="42" y="19"/>
                      </a:lnTo>
                      <a:lnTo>
                        <a:pt x="48" y="21"/>
                      </a:lnTo>
                      <a:lnTo>
                        <a:pt x="53" y="25"/>
                      </a:lnTo>
                      <a:lnTo>
                        <a:pt x="53" y="25"/>
                      </a:lnTo>
                      <a:lnTo>
                        <a:pt x="56" y="30"/>
                      </a:lnTo>
                      <a:lnTo>
                        <a:pt x="58" y="37"/>
                      </a:lnTo>
                      <a:lnTo>
                        <a:pt x="73" y="35"/>
                      </a:lnTo>
                      <a:lnTo>
                        <a:pt x="73" y="35"/>
                      </a:lnTo>
                      <a:lnTo>
                        <a:pt x="72" y="29"/>
                      </a:lnTo>
                      <a:lnTo>
                        <a:pt x="68" y="24"/>
                      </a:lnTo>
                      <a:lnTo>
                        <a:pt x="65" y="19"/>
                      </a:lnTo>
                      <a:lnTo>
                        <a:pt x="61" y="15"/>
                      </a:lnTo>
                      <a:lnTo>
                        <a:pt x="61" y="15"/>
                      </a:lnTo>
                      <a:lnTo>
                        <a:pt x="57" y="12"/>
                      </a:lnTo>
                      <a:lnTo>
                        <a:pt x="53" y="10"/>
                      </a:lnTo>
                      <a:lnTo>
                        <a:pt x="48" y="9"/>
                      </a:lnTo>
                      <a:lnTo>
                        <a:pt x="42" y="8"/>
                      </a:lnTo>
                      <a:lnTo>
                        <a:pt x="42" y="0"/>
                      </a:lnTo>
                      <a:lnTo>
                        <a:pt x="34" y="0"/>
                      </a:lnTo>
                      <a:lnTo>
                        <a:pt x="34" y="8"/>
                      </a:lnTo>
                      <a:lnTo>
                        <a:pt x="34" y="8"/>
                      </a:lnTo>
                      <a:lnTo>
                        <a:pt x="27" y="9"/>
                      </a:lnTo>
                      <a:lnTo>
                        <a:pt x="22" y="10"/>
                      </a:lnTo>
                      <a:lnTo>
                        <a:pt x="17" y="12"/>
                      </a:lnTo>
                      <a:lnTo>
                        <a:pt x="13" y="15"/>
                      </a:lnTo>
                      <a:lnTo>
                        <a:pt x="13" y="15"/>
                      </a:lnTo>
                      <a:lnTo>
                        <a:pt x="9" y="20"/>
                      </a:lnTo>
                      <a:lnTo>
                        <a:pt x="5" y="26"/>
                      </a:lnTo>
                      <a:lnTo>
                        <a:pt x="3" y="32"/>
                      </a:lnTo>
                      <a:lnTo>
                        <a:pt x="3" y="39"/>
                      </a:lnTo>
                      <a:lnTo>
                        <a:pt x="3" y="39"/>
                      </a:lnTo>
                      <a:lnTo>
                        <a:pt x="4" y="47"/>
                      </a:lnTo>
                      <a:lnTo>
                        <a:pt x="6" y="54"/>
                      </a:lnTo>
                      <a:lnTo>
                        <a:pt x="6" y="54"/>
                      </a:lnTo>
                      <a:lnTo>
                        <a:pt x="11" y="59"/>
                      </a:lnTo>
                      <a:lnTo>
                        <a:pt x="17" y="64"/>
                      </a:lnTo>
                      <a:lnTo>
                        <a:pt x="17" y="64"/>
                      </a:lnTo>
                      <a:lnTo>
                        <a:pt x="25" y="68"/>
                      </a:lnTo>
                      <a:lnTo>
                        <a:pt x="34" y="70"/>
                      </a:lnTo>
                      <a:lnTo>
                        <a:pt x="34" y="114"/>
                      </a:lnTo>
                      <a:lnTo>
                        <a:pt x="34" y="114"/>
                      </a:lnTo>
                      <a:lnTo>
                        <a:pt x="30" y="113"/>
                      </a:lnTo>
                      <a:lnTo>
                        <a:pt x="26" y="112"/>
                      </a:lnTo>
                      <a:lnTo>
                        <a:pt x="23" y="109"/>
                      </a:lnTo>
                      <a:lnTo>
                        <a:pt x="20" y="106"/>
                      </a:lnTo>
                      <a:lnTo>
                        <a:pt x="20" y="106"/>
                      </a:lnTo>
                      <a:lnTo>
                        <a:pt x="18" y="103"/>
                      </a:lnTo>
                      <a:lnTo>
                        <a:pt x="17" y="99"/>
                      </a:lnTo>
                      <a:lnTo>
                        <a:pt x="14" y="90"/>
                      </a:lnTo>
                      <a:lnTo>
                        <a:pt x="0" y="92"/>
                      </a:lnTo>
                      <a:lnTo>
                        <a:pt x="0" y="92"/>
                      </a:lnTo>
                      <a:lnTo>
                        <a:pt x="2" y="102"/>
                      </a:lnTo>
                      <a:lnTo>
                        <a:pt x="4" y="107"/>
                      </a:lnTo>
                      <a:lnTo>
                        <a:pt x="6" y="111"/>
                      </a:lnTo>
                      <a:lnTo>
                        <a:pt x="6" y="111"/>
                      </a:lnTo>
                      <a:lnTo>
                        <a:pt x="11" y="117"/>
                      </a:lnTo>
                      <a:lnTo>
                        <a:pt x="17" y="121"/>
                      </a:lnTo>
                      <a:lnTo>
                        <a:pt x="17" y="121"/>
                      </a:lnTo>
                      <a:lnTo>
                        <a:pt x="25" y="124"/>
                      </a:lnTo>
                      <a:lnTo>
                        <a:pt x="34" y="126"/>
                      </a:lnTo>
                      <a:lnTo>
                        <a:pt x="34" y="141"/>
                      </a:lnTo>
                      <a:lnTo>
                        <a:pt x="42" y="141"/>
                      </a:lnTo>
                      <a:lnTo>
                        <a:pt x="42" y="126"/>
                      </a:lnTo>
                      <a:lnTo>
                        <a:pt x="42" y="126"/>
                      </a:lnTo>
                      <a:lnTo>
                        <a:pt x="49" y="125"/>
                      </a:lnTo>
                      <a:lnTo>
                        <a:pt x="55" y="123"/>
                      </a:lnTo>
                      <a:lnTo>
                        <a:pt x="61" y="120"/>
                      </a:lnTo>
                      <a:lnTo>
                        <a:pt x="66" y="115"/>
                      </a:lnTo>
                      <a:lnTo>
                        <a:pt x="66" y="115"/>
                      </a:lnTo>
                      <a:lnTo>
                        <a:pt x="70" y="110"/>
                      </a:lnTo>
                      <a:lnTo>
                        <a:pt x="73" y="105"/>
                      </a:lnTo>
                      <a:lnTo>
                        <a:pt x="75" y="98"/>
                      </a:lnTo>
                      <a:lnTo>
                        <a:pt x="76" y="92"/>
                      </a:lnTo>
                      <a:lnTo>
                        <a:pt x="76" y="92"/>
                      </a:lnTo>
                      <a:lnTo>
                        <a:pt x="75" y="85"/>
                      </a:lnTo>
                      <a:lnTo>
                        <a:pt x="73" y="80"/>
                      </a:lnTo>
                      <a:lnTo>
                        <a:pt x="73" y="80"/>
                      </a:lnTo>
                      <a:lnTo>
                        <a:pt x="70" y="74"/>
                      </a:lnTo>
                      <a:lnTo>
                        <a:pt x="66" y="70"/>
                      </a:lnTo>
                      <a:lnTo>
                        <a:pt x="66" y="70"/>
                      </a:lnTo>
                      <a:close/>
                      <a:moveTo>
                        <a:pt x="34" y="57"/>
                      </a:moveTo>
                      <a:lnTo>
                        <a:pt x="34" y="57"/>
                      </a:lnTo>
                      <a:lnTo>
                        <a:pt x="26" y="54"/>
                      </a:lnTo>
                      <a:lnTo>
                        <a:pt x="23" y="52"/>
                      </a:lnTo>
                      <a:lnTo>
                        <a:pt x="21" y="50"/>
                      </a:lnTo>
                      <a:lnTo>
                        <a:pt x="21" y="50"/>
                      </a:lnTo>
                      <a:lnTo>
                        <a:pt x="18" y="44"/>
                      </a:lnTo>
                      <a:lnTo>
                        <a:pt x="17" y="38"/>
                      </a:lnTo>
                      <a:lnTo>
                        <a:pt x="17" y="38"/>
                      </a:lnTo>
                      <a:lnTo>
                        <a:pt x="17" y="34"/>
                      </a:lnTo>
                      <a:lnTo>
                        <a:pt x="18" y="31"/>
                      </a:lnTo>
                      <a:lnTo>
                        <a:pt x="19" y="28"/>
                      </a:lnTo>
                      <a:lnTo>
                        <a:pt x="21" y="26"/>
                      </a:lnTo>
                      <a:lnTo>
                        <a:pt x="21" y="26"/>
                      </a:lnTo>
                      <a:lnTo>
                        <a:pt x="24" y="23"/>
                      </a:lnTo>
                      <a:lnTo>
                        <a:pt x="27" y="21"/>
                      </a:lnTo>
                      <a:lnTo>
                        <a:pt x="30" y="20"/>
                      </a:lnTo>
                      <a:lnTo>
                        <a:pt x="34" y="19"/>
                      </a:lnTo>
                      <a:lnTo>
                        <a:pt x="34" y="57"/>
                      </a:lnTo>
                      <a:close/>
                      <a:moveTo>
                        <a:pt x="55" y="107"/>
                      </a:moveTo>
                      <a:lnTo>
                        <a:pt x="55" y="107"/>
                      </a:lnTo>
                      <a:lnTo>
                        <a:pt x="52" y="110"/>
                      </a:lnTo>
                      <a:lnTo>
                        <a:pt x="49" y="112"/>
                      </a:lnTo>
                      <a:lnTo>
                        <a:pt x="46" y="113"/>
                      </a:lnTo>
                      <a:lnTo>
                        <a:pt x="42" y="114"/>
                      </a:lnTo>
                      <a:lnTo>
                        <a:pt x="42" y="72"/>
                      </a:lnTo>
                      <a:lnTo>
                        <a:pt x="42" y="72"/>
                      </a:lnTo>
                      <a:lnTo>
                        <a:pt x="51" y="76"/>
                      </a:lnTo>
                      <a:lnTo>
                        <a:pt x="54" y="78"/>
                      </a:lnTo>
                      <a:lnTo>
                        <a:pt x="57" y="81"/>
                      </a:lnTo>
                      <a:lnTo>
                        <a:pt x="57" y="81"/>
                      </a:lnTo>
                      <a:lnTo>
                        <a:pt x="60" y="86"/>
                      </a:lnTo>
                      <a:lnTo>
                        <a:pt x="60" y="93"/>
                      </a:lnTo>
                      <a:lnTo>
                        <a:pt x="60" y="93"/>
                      </a:lnTo>
                      <a:lnTo>
                        <a:pt x="60" y="97"/>
                      </a:lnTo>
                      <a:lnTo>
                        <a:pt x="59" y="101"/>
                      </a:lnTo>
                      <a:lnTo>
                        <a:pt x="58" y="104"/>
                      </a:lnTo>
                      <a:lnTo>
                        <a:pt x="55" y="107"/>
                      </a:lnTo>
                      <a:lnTo>
                        <a:pt x="55" y="10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lnSpcReduction="10000"/>
                </a:bodyPr>
                <a:lstStyle/>
                <a:p>
                  <a:pPr algn="ctr"/>
                </a:p>
              </p:txBody>
            </p:sp>
          </p:grpSp>
        </p:grpSp>
        <p:cxnSp>
          <p:nvCxnSpPr>
            <p:cNvPr id="25" name="直接连接符 24"/>
            <p:cNvCxnSpPr/>
            <p:nvPr/>
          </p:nvCxnSpPr>
          <p:spPr>
            <a:xfrm>
              <a:off x="1130320" y="3220882"/>
              <a:ext cx="791311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7" name="ïṧliďé"/>
            <p:cNvSpPr/>
            <p:nvPr/>
          </p:nvSpPr>
          <p:spPr bwMode="auto">
            <a:xfrm>
              <a:off x="1130298" y="4095598"/>
              <a:ext cx="3956685" cy="218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lnSpc>
                  <a:spcPct val="120000"/>
                </a:lnSpc>
                <a:spcBef>
                  <a:spcPct val="0"/>
                </a:spcBef>
              </a:pPr>
              <a:r>
                <a:rPr lang="en-US" sz="1600" dirty="0">
                  <a:cs typeface="+mn-ea"/>
                  <a:sym typeface="+mn-lt"/>
                </a:rPr>
                <a:t>1</a:t>
              </a:r>
              <a:r>
                <a:rPr lang="zh-CN" altLang="en-US" sz="1600" dirty="0">
                  <a:cs typeface="+mn-ea"/>
                  <a:sym typeface="+mn-lt"/>
                </a:rPr>
                <a:t>、集中不等式：集中不等式是中的一类不等式，描述了一个随机变量是否集中在某个取值附近。如马尔可夫不等式、切比雪夫不等式等。</a:t>
              </a:r>
              <a:endParaRPr lang="zh-CN" altLang="en-US" sz="1600" dirty="0">
                <a:cs typeface="+mn-ea"/>
                <a:sym typeface="+mn-lt"/>
              </a:endParaRPr>
            </a:p>
            <a:p>
              <a:pPr algn="l">
                <a:lnSpc>
                  <a:spcPct val="120000"/>
                </a:lnSpc>
                <a:spcBef>
                  <a:spcPct val="0"/>
                </a:spcBef>
              </a:pPr>
              <a:r>
                <a:rPr lang="en-US" altLang="zh-CN" sz="1600" dirty="0">
                  <a:cs typeface="+mn-ea"/>
                  <a:sym typeface="+mn-lt"/>
                </a:rPr>
                <a:t>2</a:t>
              </a:r>
              <a:r>
                <a:rPr lang="zh-CN" altLang="en-US" sz="1600" dirty="0">
                  <a:cs typeface="+mn-ea"/>
                  <a:sym typeface="+mn-lt"/>
                </a:rPr>
                <a:t>、统计置信度检验：3σ-法则。</a:t>
              </a:r>
              <a:endParaRPr lang="zh-CN" altLang="en-US" sz="1600" dirty="0">
                <a:cs typeface="+mn-ea"/>
                <a:sym typeface="+mn-lt"/>
              </a:endParaRPr>
            </a:p>
          </p:txBody>
        </p:sp>
        <p:sp>
          <p:nvSpPr>
            <p:cNvPr id="28" name="íšlïḋe"/>
            <p:cNvSpPr txBox="1"/>
            <p:nvPr/>
          </p:nvSpPr>
          <p:spPr bwMode="auto">
            <a:xfrm>
              <a:off x="1378583" y="3380770"/>
              <a:ext cx="2486557" cy="76846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zh-CN" altLang="en-US" sz="2000" b="1" dirty="0">
                  <a:cs typeface="+mn-ea"/>
                  <a:sym typeface="+mn-lt"/>
                </a:rPr>
                <a:t>单维数据</a:t>
              </a:r>
              <a:endParaRPr lang="en-US" altLang="zh-CN" sz="2000" b="1" dirty="0"/>
            </a:p>
          </p:txBody>
        </p:sp>
        <p:sp>
          <p:nvSpPr>
            <p:cNvPr id="48" name="îšḷîḓè"/>
            <p:cNvSpPr/>
            <p:nvPr/>
          </p:nvSpPr>
          <p:spPr bwMode="auto">
            <a:xfrm>
              <a:off x="5649593" y="4148938"/>
              <a:ext cx="3360420" cy="213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lnSpc>
                  <a:spcPct val="120000"/>
                </a:lnSpc>
                <a:spcBef>
                  <a:spcPct val="0"/>
                </a:spcBef>
              </a:pPr>
              <a:r>
                <a:rPr lang="en-US" sz="1400" dirty="0">
                  <a:cs typeface="+mn-ea"/>
                  <a:sym typeface="+mn-lt"/>
                </a:rPr>
                <a:t>1</a:t>
              </a:r>
              <a:r>
                <a:rPr lang="zh-CN" altLang="en-US" sz="1400" dirty="0">
                  <a:cs typeface="+mn-ea"/>
                  <a:sym typeface="+mn-lt"/>
                </a:rPr>
                <a:t>、Mahalanobis距离（马氏距离）：用来计算样本X与中心点μ的距离，可以用来做异常分值。马氏距离最强大的地方是引入了数据之间的相关性（协方差矩阵）。 而且马氏距离不需要任何参数，这对无监督学习来说是一件很好的方法。</a:t>
              </a:r>
              <a:endParaRPr lang="zh-CN" altLang="en-US" sz="1400" dirty="0">
                <a:cs typeface="+mn-ea"/>
                <a:sym typeface="+mn-lt"/>
              </a:endParaRPr>
            </a:p>
            <a:p>
              <a:pPr algn="l">
                <a:lnSpc>
                  <a:spcPct val="120000"/>
                </a:lnSpc>
                <a:spcBef>
                  <a:spcPct val="0"/>
                </a:spcBef>
              </a:pPr>
              <a:r>
                <a:rPr lang="en-US" altLang="zh-CN" sz="1400" dirty="0">
                  <a:cs typeface="+mn-ea"/>
                  <a:sym typeface="+mn-lt"/>
                </a:rPr>
                <a:t>2</a:t>
              </a:r>
              <a:r>
                <a:rPr lang="zh-CN" altLang="en-US" sz="1400" dirty="0">
                  <a:cs typeface="+mn-ea"/>
                  <a:sym typeface="+mn-lt"/>
                </a:rPr>
                <a:t>、单个或者混合高斯分布</a:t>
              </a:r>
              <a:endParaRPr lang="zh-CN" altLang="en-US" sz="1400" dirty="0">
                <a:cs typeface="+mn-ea"/>
                <a:sym typeface="+mn-lt"/>
              </a:endParaRPr>
            </a:p>
            <a:p>
              <a:pPr algn="l">
                <a:lnSpc>
                  <a:spcPct val="120000"/>
                </a:lnSpc>
                <a:spcBef>
                  <a:spcPct val="0"/>
                </a:spcBef>
              </a:pPr>
              <a:r>
                <a:rPr lang="en-US" altLang="zh-CN" sz="1400" dirty="0">
                  <a:cs typeface="+mn-ea"/>
                  <a:sym typeface="+mn-lt"/>
                </a:rPr>
                <a:t>3</a:t>
              </a:r>
              <a:r>
                <a:rPr lang="zh-CN" altLang="en-US" sz="1400" dirty="0">
                  <a:cs typeface="+mn-ea"/>
                  <a:sym typeface="+mn-lt"/>
                </a:rPr>
                <a:t>、</a:t>
              </a:r>
              <a:r>
                <a:rPr lang="en-US" altLang="zh-CN" sz="1400" dirty="0">
                  <a:cs typeface="+mn-ea"/>
                  <a:sym typeface="+mn-lt"/>
                </a:rPr>
                <a:t>PCA</a:t>
              </a:r>
              <a:r>
                <a:rPr lang="zh-CN" altLang="en-US" sz="1400" dirty="0">
                  <a:cs typeface="+mn-ea"/>
                  <a:sym typeface="+mn-lt"/>
                </a:rPr>
                <a:t>主成分分析法</a:t>
              </a:r>
              <a:endParaRPr lang="zh-CN" altLang="en-US" sz="1400" dirty="0">
                <a:cs typeface="+mn-ea"/>
                <a:sym typeface="+mn-lt"/>
              </a:endParaRPr>
            </a:p>
            <a:p>
              <a:pPr algn="l">
                <a:lnSpc>
                  <a:spcPct val="120000"/>
                </a:lnSpc>
                <a:spcBef>
                  <a:spcPct val="0"/>
                </a:spcBef>
              </a:pPr>
              <a:r>
                <a:rPr lang="en-US" altLang="zh-CN" sz="1400" dirty="0">
                  <a:cs typeface="+mn-ea"/>
                  <a:sym typeface="+mn-lt"/>
                </a:rPr>
                <a:t>4</a:t>
              </a:r>
              <a:r>
                <a:rPr lang="zh-CN" altLang="en-US" sz="1400" dirty="0">
                  <a:cs typeface="+mn-ea"/>
                  <a:sym typeface="+mn-lt"/>
                </a:rPr>
                <a:t>、可达性分析</a:t>
              </a:r>
              <a:endParaRPr lang="zh-CN" altLang="en-US" sz="1400" dirty="0">
                <a:cs typeface="+mn-ea"/>
                <a:sym typeface="+mn-lt"/>
              </a:endParaRPr>
            </a:p>
          </p:txBody>
        </p:sp>
        <p:cxnSp>
          <p:nvCxnSpPr>
            <p:cNvPr id="51" name="直接连接符 50"/>
            <p:cNvCxnSpPr/>
            <p:nvPr/>
          </p:nvCxnSpPr>
          <p:spPr>
            <a:xfrm>
              <a:off x="5364744" y="4123023"/>
              <a:ext cx="0" cy="1688624"/>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3" name="íšlïḋe"/>
            <p:cNvSpPr txBox="1"/>
            <p:nvPr/>
          </p:nvSpPr>
          <p:spPr bwMode="auto">
            <a:xfrm>
              <a:off x="1378583" y="3380135"/>
              <a:ext cx="2486557" cy="76846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zh-CN" altLang="en-US" sz="2000" b="1" dirty="0">
                  <a:cs typeface="+mn-ea"/>
                  <a:sym typeface="+mn-lt"/>
                </a:rPr>
                <a:t>单维数据</a:t>
              </a:r>
              <a:endParaRPr lang="en-US" altLang="zh-CN" sz="2000" b="1" dirty="0"/>
            </a:p>
          </p:txBody>
        </p:sp>
      </p:grpSp>
      <p:sp>
        <p:nvSpPr>
          <p:cNvPr id="5" name="íšlïḋe"/>
          <p:cNvSpPr txBox="1"/>
          <p:nvPr/>
        </p:nvSpPr>
        <p:spPr bwMode="auto">
          <a:xfrm>
            <a:off x="5868670" y="1793585"/>
            <a:ext cx="2486557" cy="76846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zh-CN" altLang="en-US" sz="2000" b="1" dirty="0">
                <a:cs typeface="+mn-ea"/>
                <a:sym typeface="+mn-lt"/>
              </a:rPr>
              <a:t>高维数据</a:t>
            </a:r>
            <a:endParaRPr lang="en-US" altLang="zh-CN"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normAutofit/>
          </a:bodyPr>
          <a:lstStyle/>
          <a:p>
            <a:r>
              <a:rPr lang="zh-CN" altLang="en-US" dirty="0">
                <a:sym typeface="+mn-ea"/>
              </a:rPr>
              <a:t>基于统计学的方法：</a:t>
            </a:r>
            <a:r>
              <a:rPr lang="en-US" altLang="zh-CN" dirty="0"/>
              <a:t>PCA</a:t>
            </a:r>
            <a:r>
              <a:rPr lang="zh-CN" altLang="en-US" dirty="0"/>
              <a:t>主成分分析法</a:t>
            </a:r>
            <a:endParaRPr lang="zh-CN" altLang="en-US" dirty="0"/>
          </a:p>
        </p:txBody>
      </p:sp>
      <p:sp>
        <p:nvSpPr>
          <p:cNvPr id="3" name="文本框 2"/>
          <p:cNvSpPr txBox="1"/>
          <p:nvPr/>
        </p:nvSpPr>
        <p:spPr>
          <a:xfrm>
            <a:off x="453390" y="1075055"/>
            <a:ext cx="11071860" cy="4092575"/>
          </a:xfrm>
          <a:prstGeom prst="rect">
            <a:avLst/>
          </a:prstGeom>
          <a:noFill/>
        </p:spPr>
        <p:txBody>
          <a:bodyPr wrap="square" rtlCol="0">
            <a:spAutoFit/>
          </a:bodyPr>
          <a:p>
            <a:r>
              <a:rPr lang="en-US" altLang="zh-CN" sz="2000"/>
              <a:t>      </a:t>
            </a:r>
            <a:r>
              <a:rPr lang="zh-CN" altLang="en-US" sz="2000"/>
              <a:t>PCA是一种降维方法，它原理是通过构造一个新的特征空间，把原高维</a:t>
            </a:r>
            <a:r>
              <a:rPr lang="zh-CN" altLang="en-US" sz="2000"/>
              <a:t>数据映射到这个新的低维空间里。</a:t>
            </a:r>
            <a:endParaRPr lang="zh-CN" altLang="en-US" sz="2000"/>
          </a:p>
          <a:p>
            <a:r>
              <a:rPr lang="zh-CN" altLang="en-US" sz="2000"/>
              <a:t>      用PCA进行异常检测的原理是：PCA在做特征值分解之后得到的特征向量反应了原始数据方差变化程度的不同方向，特征值为数据在对应方向上的方差大小。所以，最大特征值对应的特征向量为数据方差最大的方向，最小特征值对应的特征向量为数据方差最小的方向。原始数据在不同方向上的方差变化反应了其内在特点。如果单个数据样本跟整体数据样本表现出的特点不太一致，比如在某些方向上跟其它数据样本偏离较大，可能就表示该数据样本是一个异常点。</a:t>
            </a:r>
            <a:endParaRPr lang="zh-CN" altLang="en-US" sz="2000"/>
          </a:p>
          <a:p>
            <a:r>
              <a:rPr lang="zh-CN" altLang="en-US" sz="2000"/>
              <a:t>       在</a:t>
            </a:r>
            <a:r>
              <a:rPr lang="en-US" altLang="zh-CN" sz="2000"/>
              <a:t>2017</a:t>
            </a:r>
            <a:r>
              <a:rPr lang="zh-CN" altLang="en-US" sz="2000"/>
              <a:t>年发表的一篇名为</a:t>
            </a:r>
            <a:r>
              <a:rPr lang="zh-CN" altLang="en-US" sz="2000" i="1"/>
              <a:t>《融合 PCA 和 PSO-SVM 方法在工控入侵检测中的应用》</a:t>
            </a:r>
            <a:r>
              <a:rPr lang="zh-CN" altLang="en-US" sz="2000"/>
              <a:t>论文中，作者</a:t>
            </a:r>
            <a:r>
              <a:rPr lang="zh-CN" altLang="en-US" sz="2000"/>
              <a:t>提出了一种主成分分析(PCA)与 PSO-SVM 相结合的工控异常检测方法。  </a:t>
            </a:r>
            <a:endParaRPr lang="zh-CN" altLang="en-US" sz="2000"/>
          </a:p>
          <a:p>
            <a:r>
              <a:rPr lang="zh-CN" altLang="en-US" sz="2000"/>
              <a:t>       由于工业控制系统网络数据往往具有高数据量、高维数的特点，论文提出的工控系统中</a:t>
            </a:r>
            <a:r>
              <a:rPr lang="zh-CN" altLang="en-US" sz="2000"/>
              <a:t>每条网络数据包括了</a:t>
            </a:r>
            <a:r>
              <a:rPr lang="zh-CN" altLang="en-US" sz="2000"/>
              <a:t> 27 个标记特征，“维数灾难”引起的冗余信息不仅会带来高的时间复杂度，还影响算法分类的正确性，因此论文</a:t>
            </a:r>
            <a:r>
              <a:rPr sz="2000"/>
              <a:t>使用经 PCA 数据降维的主成分作为输入</a:t>
            </a:r>
            <a:r>
              <a:rPr lang="zh-CN" sz="2000"/>
              <a:t>，通过 PSO 优化的 SVM 分类技术检测出异常行为。</a:t>
            </a:r>
            <a:endParaRPr lang="zh-CN" sz="2000"/>
          </a:p>
        </p:txBody>
      </p:sp>
    </p:spTree>
  </p:cSld>
  <p:clrMapOvr>
    <a:masterClrMapping/>
  </p:clrMapOvr>
</p:sld>
</file>

<file path=ppt/tags/tag1.xml><?xml version="1.0" encoding="utf-8"?>
<p:tagLst xmlns:p="http://schemas.openxmlformats.org/presentationml/2006/main">
  <p:tag name="ISLIDE.VECTOR" val="2711acf6-68da-4aa8-b989-85d1623f8e9f"/>
</p:tagLst>
</file>

<file path=ppt/tags/tag2.xml><?xml version="1.0" encoding="utf-8"?>
<p:tagLst xmlns:p="http://schemas.openxmlformats.org/presentationml/2006/main">
  <p:tag name="ISLIDE.DIAGRAM" val="255868"/>
</p:tagLst>
</file>

<file path=ppt/tags/tag3.xml><?xml version="1.0" encoding="utf-8"?>
<p:tagLst xmlns:p="http://schemas.openxmlformats.org/presentationml/2006/main">
  <p:tag name="ISLIDE.DIAGRAM" val="255868"/>
</p:tagLst>
</file>

<file path=ppt/theme/theme1.xml><?xml version="1.0" encoding="utf-8"?>
<a:theme xmlns:a="http://schemas.openxmlformats.org/drawingml/2006/main" name="毕业主题1">
  <a:themeElements>
    <a:clrScheme name="自定义 5">
      <a:dk1>
        <a:srgbClr val="000000"/>
      </a:dk1>
      <a:lt1>
        <a:srgbClr val="FFFFFF"/>
      </a:lt1>
      <a:dk2>
        <a:srgbClr val="44546A"/>
      </a:dk2>
      <a:lt2>
        <a:srgbClr val="E7E6E6"/>
      </a:lt2>
      <a:accent1>
        <a:srgbClr val="06A1C6"/>
      </a:accent1>
      <a:accent2>
        <a:srgbClr val="EE3C30"/>
      </a:accent2>
      <a:accent3>
        <a:srgbClr val="9BBB59"/>
      </a:accent3>
      <a:accent4>
        <a:srgbClr val="F39C12"/>
      </a:accent4>
      <a:accent5>
        <a:srgbClr val="C0392B"/>
      </a:accent5>
      <a:accent6>
        <a:srgbClr val="2C3F50"/>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3904</Words>
  <Application>WPS 演示</Application>
  <PresentationFormat>宽屏</PresentationFormat>
  <Paragraphs>188</Paragraphs>
  <Slides>21</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方正书宋_GBK</vt:lpstr>
      <vt:lpstr>Wingdings</vt:lpstr>
      <vt:lpstr>Impact</vt:lpstr>
      <vt:lpstr>Times New Roman</vt:lpstr>
      <vt:lpstr>微软雅黑</vt:lpstr>
      <vt:lpstr>汉仪旗黑KW</vt:lpstr>
      <vt:lpstr>微软雅黑</vt:lpstr>
      <vt:lpstr>宋体</vt:lpstr>
      <vt:lpstr>Arial Unicode MS</vt:lpstr>
      <vt:lpstr>Calibri</vt:lpstr>
      <vt:lpstr>Helvetica Neue</vt:lpstr>
      <vt:lpstr>汉仪书宋二KW</vt:lpstr>
      <vt:lpstr>毕业主题1</vt:lpstr>
      <vt:lpstr>基于时间序列的异常检测画像</vt:lpstr>
      <vt:lpstr>PowerPoint 演示文稿</vt:lpstr>
      <vt:lpstr>简介</vt:lpstr>
      <vt:lpstr>简介</vt:lpstr>
      <vt:lpstr>时序序列特征提取</vt:lpstr>
      <vt:lpstr>时间序列特征提取</vt:lpstr>
      <vt:lpstr>基于时间序列的异常检测画像</vt:lpstr>
      <vt:lpstr>基于统计学的方法</vt:lpstr>
      <vt:lpstr>PCA主成分分析法</vt:lpstr>
      <vt:lpstr>基于统计学的方法</vt:lpstr>
      <vt:lpstr>基于深度学习的方法</vt:lpstr>
      <vt:lpstr>基于相似度量算法</vt:lpstr>
      <vt:lpstr>基于相似度量算法</vt:lpstr>
      <vt:lpstr>基于统计学的方法：多个高斯分布</vt:lpstr>
      <vt:lpstr>基于相似度量算法：</vt:lpstr>
      <vt:lpstr>基于相似度量算法：</vt:lpstr>
      <vt:lpstr>基于相似度量算法：</vt:lpstr>
      <vt:lpstr>基于相似度量算法：</vt:lpstr>
      <vt:lpstr>基于相似度量算法：</vt:lpstr>
      <vt:lpstr>基于深度学习的方法</vt:lpstr>
      <vt:lpstr>Thanks. </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oral defense</cp:category>
  <cp:lastModifiedBy>sienna99</cp:lastModifiedBy>
  <cp:revision>18</cp:revision>
  <cp:lastPrinted>2020-10-19T07:37:54Z</cp:lastPrinted>
  <dcterms:created xsi:type="dcterms:W3CDTF">2020-10-19T07:37:54Z</dcterms:created>
  <dcterms:modified xsi:type="dcterms:W3CDTF">2020-10-19T07:37:54Z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717a22b7-3976-409a-a111-595a184d472a</vt:lpwstr>
  </property>
  <property fmtid="{D5CDD505-2E9C-101B-9397-08002B2CF9AE}" pid="3" name="KSOProductBuildVer">
    <vt:lpwstr>2052-1.4.0.1935</vt:lpwstr>
  </property>
</Properties>
</file>