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11"/>
  </p:notesMasterIdLst>
  <p:sldIdLst>
    <p:sldId id="256" r:id="rId2"/>
    <p:sldId id="273" r:id="rId3"/>
    <p:sldId id="259" r:id="rId4"/>
    <p:sldId id="269" r:id="rId5"/>
    <p:sldId id="268" r:id="rId6"/>
    <p:sldId id="262" r:id="rId7"/>
    <p:sldId id="270" r:id="rId8"/>
    <p:sldId id="274" r:id="rId9"/>
    <p:sldId id="275" r:id="rId10"/>
  </p:sldIdLst>
  <p:sldSz cx="9144000" cy="5143500" type="screen16x9"/>
  <p:notesSz cx="6858000" cy="9144000"/>
  <p:embeddedFontLst>
    <p:embeddedFont>
      <p:font typeface="Calibri" panose="020F0502020204030204" pitchFamily="34" charset="0"/>
      <p:regular r:id="rId12"/>
      <p:bold r:id="rId13"/>
      <p:italic r:id="rId14"/>
      <p:boldItalic r:id="rId15"/>
    </p:embeddedFont>
    <p:embeddedFont>
      <p:font typeface="Gantari" panose="020B0604020202020204" charset="0"/>
      <p:regular r:id="rId16"/>
      <p:bold r:id="rId17"/>
      <p:italic r:id="rId18"/>
      <p:boldItalic r:id="rId19"/>
    </p:embeddedFont>
    <p:embeddedFont>
      <p:font typeface="Gantari ExtraBold" panose="020B0604020202020204" charset="0"/>
      <p:bold r:id="rId20"/>
      <p:boldItalic r:id="rId21"/>
    </p:embeddedFont>
    <p:embeddedFont>
      <p:font typeface="Goudy Stout" panose="0202090407030B020401" pitchFamily="18" charset="0"/>
      <p:regular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95E3C3E-3AF0-4CA0-BC9F-A6BA5BF5C2EF}">
  <a:tblStyle styleId="{495E3C3E-3AF0-4CA0-BC9F-A6BA5BF5C2E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87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11"/>
        <p:cNvGrpSpPr/>
        <p:nvPr/>
      </p:nvGrpSpPr>
      <p:grpSpPr>
        <a:xfrm>
          <a:off x="0" y="0"/>
          <a:ext cx="0" cy="0"/>
          <a:chOff x="0" y="0"/>
          <a:chExt cx="0" cy="0"/>
        </a:xfrm>
      </p:grpSpPr>
      <p:sp>
        <p:nvSpPr>
          <p:cNvPr id="9812" name="Google Shape;9812;g1450b2fcb6e_0_19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13" name="Google Shape;9813;g1450b2fcb6e_0_19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MX" dirty="0"/>
          </a:p>
        </p:txBody>
      </p:sp>
    </p:spTree>
    <p:extLst>
      <p:ext uri="{BB962C8B-B14F-4D97-AF65-F5344CB8AC3E}">
        <p14:creationId xmlns:p14="http://schemas.microsoft.com/office/powerpoint/2010/main" val="33485905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68"/>
        <p:cNvGrpSpPr/>
        <p:nvPr/>
      </p:nvGrpSpPr>
      <p:grpSpPr>
        <a:xfrm>
          <a:off x="0" y="0"/>
          <a:ext cx="0" cy="0"/>
          <a:chOff x="0" y="0"/>
          <a:chExt cx="0" cy="0"/>
        </a:xfrm>
      </p:grpSpPr>
      <p:sp>
        <p:nvSpPr>
          <p:cNvPr id="9869" name="Google Shape;9869;g1450b2fcb6e_0_4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70" name="Google Shape;9870;g1450b2fcb6e_0_4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68"/>
        <p:cNvGrpSpPr/>
        <p:nvPr/>
      </p:nvGrpSpPr>
      <p:grpSpPr>
        <a:xfrm>
          <a:off x="0" y="0"/>
          <a:ext cx="0" cy="0"/>
          <a:chOff x="0" y="0"/>
          <a:chExt cx="0" cy="0"/>
        </a:xfrm>
      </p:grpSpPr>
      <p:sp>
        <p:nvSpPr>
          <p:cNvPr id="9869" name="Google Shape;9869;g1450b2fcb6e_0_4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70" name="Google Shape;9870;g1450b2fcb6e_0_4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86326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68"/>
        <p:cNvGrpSpPr/>
        <p:nvPr/>
      </p:nvGrpSpPr>
      <p:grpSpPr>
        <a:xfrm>
          <a:off x="0" y="0"/>
          <a:ext cx="0" cy="0"/>
          <a:chOff x="0" y="0"/>
          <a:chExt cx="0" cy="0"/>
        </a:xfrm>
      </p:grpSpPr>
      <p:sp>
        <p:nvSpPr>
          <p:cNvPr id="9869" name="Google Shape;9869;g1450b2fcb6e_0_4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70" name="Google Shape;9870;g1450b2fcb6e_0_4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60226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68"/>
        <p:cNvGrpSpPr/>
        <p:nvPr/>
      </p:nvGrpSpPr>
      <p:grpSpPr>
        <a:xfrm>
          <a:off x="0" y="0"/>
          <a:ext cx="0" cy="0"/>
          <a:chOff x="0" y="0"/>
          <a:chExt cx="0" cy="0"/>
        </a:xfrm>
      </p:grpSpPr>
      <p:sp>
        <p:nvSpPr>
          <p:cNvPr id="9869" name="Google Shape;9869;g1450b2fcb6e_0_4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70" name="Google Shape;9870;g1450b2fcb6e_0_4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25451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68"/>
        <p:cNvGrpSpPr/>
        <p:nvPr/>
      </p:nvGrpSpPr>
      <p:grpSpPr>
        <a:xfrm>
          <a:off x="0" y="0"/>
          <a:ext cx="0" cy="0"/>
          <a:chOff x="0" y="0"/>
          <a:chExt cx="0" cy="0"/>
        </a:xfrm>
      </p:grpSpPr>
      <p:sp>
        <p:nvSpPr>
          <p:cNvPr id="9869" name="Google Shape;9869;g1450b2fcb6e_0_4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70" name="Google Shape;9870;g1450b2fcb6e_0_4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4830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68"/>
        <p:cNvGrpSpPr/>
        <p:nvPr/>
      </p:nvGrpSpPr>
      <p:grpSpPr>
        <a:xfrm>
          <a:off x="0" y="0"/>
          <a:ext cx="0" cy="0"/>
          <a:chOff x="0" y="0"/>
          <a:chExt cx="0" cy="0"/>
        </a:xfrm>
      </p:grpSpPr>
      <p:sp>
        <p:nvSpPr>
          <p:cNvPr id="9869" name="Google Shape;9869;g1450b2fcb6e_0_4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70" name="Google Shape;9870;g1450b2fcb6e_0_4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54688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68"/>
        <p:cNvGrpSpPr/>
        <p:nvPr/>
      </p:nvGrpSpPr>
      <p:grpSpPr>
        <a:xfrm>
          <a:off x="0" y="0"/>
          <a:ext cx="0" cy="0"/>
          <a:chOff x="0" y="0"/>
          <a:chExt cx="0" cy="0"/>
        </a:xfrm>
      </p:grpSpPr>
      <p:sp>
        <p:nvSpPr>
          <p:cNvPr id="9869" name="Google Shape;9869;g1450b2fcb6e_0_4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70" name="Google Shape;9870;g1450b2fcb6e_0_4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87336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grpSp>
        <p:nvGrpSpPr>
          <p:cNvPr id="9" name="Google Shape;9;p2"/>
          <p:cNvGrpSpPr/>
          <p:nvPr/>
        </p:nvGrpSpPr>
        <p:grpSpPr>
          <a:xfrm>
            <a:off x="0" y="0"/>
            <a:ext cx="9144125" cy="5143391"/>
            <a:chOff x="0" y="0"/>
            <a:chExt cx="9144125" cy="5143391"/>
          </a:xfrm>
        </p:grpSpPr>
        <p:sp>
          <p:nvSpPr>
            <p:cNvPr id="10" name="Google Shape;10;p2"/>
            <p:cNvSpPr/>
            <p:nvPr/>
          </p:nvSpPr>
          <p:spPr>
            <a:xfrm>
              <a:off x="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38100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6201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14301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52402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90502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28603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6703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04804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42904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81005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19105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457206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95306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33407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571507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09608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47708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85809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723909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8100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6201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114301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52402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190502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228603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66703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304804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342904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81005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419105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457206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495306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3407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71507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609608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647708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685809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723909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38100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76201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114301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152402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190502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228603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266703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304804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342904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381005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419105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457206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495306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533407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571507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609608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647708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685809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723909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38100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76201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14301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52402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190502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228603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266703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304804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342904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381005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419105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457206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495306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533407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571507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609608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647708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685809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723909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38100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76201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114301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152402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190502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228603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266703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304804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342904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381005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419105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457206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495306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533407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571507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609608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647708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685809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723909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38100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76201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14301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52402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90502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228603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266703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304804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342904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381005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419105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457206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495306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533407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571507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609608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647708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685809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723909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38100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76201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114301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152402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190502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228603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266703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304804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342904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381005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419105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457206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495306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533407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571507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609608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647708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685809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723909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38100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76201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114301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152402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190502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228603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266703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304804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342904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381005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419105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457206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495306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533407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571507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609608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647708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685809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723909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38100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76201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114301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152402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190502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228603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266703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304804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342904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381005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419105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457206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495306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533407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571507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609608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647708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685809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723909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38100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76201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114301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152402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190502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228603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266703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304804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342904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381005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419105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457206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495306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533407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571507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609608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p:nvPr/>
          </p:nvSpPr>
          <p:spPr>
            <a:xfrm>
              <a:off x="647708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a:off x="685809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723909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a:off x="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a:off x="38100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
            <p:cNvSpPr/>
            <p:nvPr/>
          </p:nvSpPr>
          <p:spPr>
            <a:xfrm>
              <a:off x="76201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
            <p:cNvSpPr/>
            <p:nvPr/>
          </p:nvSpPr>
          <p:spPr>
            <a:xfrm>
              <a:off x="114301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a:off x="152402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a:off x="190502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p:nvPr/>
          </p:nvSpPr>
          <p:spPr>
            <a:xfrm>
              <a:off x="228603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a:off x="266703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a:off x="304804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
            <p:cNvSpPr/>
            <p:nvPr/>
          </p:nvSpPr>
          <p:spPr>
            <a:xfrm>
              <a:off x="342904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
            <p:cNvSpPr/>
            <p:nvPr/>
          </p:nvSpPr>
          <p:spPr>
            <a:xfrm>
              <a:off x="381005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a:off x="419105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
            <p:cNvSpPr/>
            <p:nvPr/>
          </p:nvSpPr>
          <p:spPr>
            <a:xfrm>
              <a:off x="457206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
            <p:cNvSpPr/>
            <p:nvPr/>
          </p:nvSpPr>
          <p:spPr>
            <a:xfrm>
              <a:off x="495306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
            <p:cNvSpPr/>
            <p:nvPr/>
          </p:nvSpPr>
          <p:spPr>
            <a:xfrm>
              <a:off x="533407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
            <p:cNvSpPr/>
            <p:nvPr/>
          </p:nvSpPr>
          <p:spPr>
            <a:xfrm>
              <a:off x="571507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
            <p:cNvSpPr/>
            <p:nvPr/>
          </p:nvSpPr>
          <p:spPr>
            <a:xfrm>
              <a:off x="609608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
            <p:cNvSpPr/>
            <p:nvPr/>
          </p:nvSpPr>
          <p:spPr>
            <a:xfrm>
              <a:off x="647708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
            <p:cNvSpPr/>
            <p:nvPr/>
          </p:nvSpPr>
          <p:spPr>
            <a:xfrm>
              <a:off x="685809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
            <p:cNvSpPr/>
            <p:nvPr/>
          </p:nvSpPr>
          <p:spPr>
            <a:xfrm>
              <a:off x="723909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
            <p:cNvSpPr/>
            <p:nvPr/>
          </p:nvSpPr>
          <p:spPr>
            <a:xfrm>
              <a:off x="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
            <p:cNvSpPr/>
            <p:nvPr/>
          </p:nvSpPr>
          <p:spPr>
            <a:xfrm>
              <a:off x="38100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
            <p:cNvSpPr/>
            <p:nvPr/>
          </p:nvSpPr>
          <p:spPr>
            <a:xfrm>
              <a:off x="76201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
            <p:cNvSpPr/>
            <p:nvPr/>
          </p:nvSpPr>
          <p:spPr>
            <a:xfrm>
              <a:off x="114301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
            <p:cNvSpPr/>
            <p:nvPr/>
          </p:nvSpPr>
          <p:spPr>
            <a:xfrm>
              <a:off x="152402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
            <p:cNvSpPr/>
            <p:nvPr/>
          </p:nvSpPr>
          <p:spPr>
            <a:xfrm>
              <a:off x="190502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
            <p:cNvSpPr/>
            <p:nvPr/>
          </p:nvSpPr>
          <p:spPr>
            <a:xfrm>
              <a:off x="228603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
            <p:cNvSpPr/>
            <p:nvPr/>
          </p:nvSpPr>
          <p:spPr>
            <a:xfrm>
              <a:off x="266703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
            <p:cNvSpPr/>
            <p:nvPr/>
          </p:nvSpPr>
          <p:spPr>
            <a:xfrm>
              <a:off x="304804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
            <p:cNvSpPr/>
            <p:nvPr/>
          </p:nvSpPr>
          <p:spPr>
            <a:xfrm>
              <a:off x="342904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
            <p:cNvSpPr/>
            <p:nvPr/>
          </p:nvSpPr>
          <p:spPr>
            <a:xfrm>
              <a:off x="381005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
            <p:cNvSpPr/>
            <p:nvPr/>
          </p:nvSpPr>
          <p:spPr>
            <a:xfrm>
              <a:off x="419105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
            <p:cNvSpPr/>
            <p:nvPr/>
          </p:nvSpPr>
          <p:spPr>
            <a:xfrm>
              <a:off x="457206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
            <p:cNvSpPr/>
            <p:nvPr/>
          </p:nvSpPr>
          <p:spPr>
            <a:xfrm>
              <a:off x="495306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
            <p:cNvSpPr/>
            <p:nvPr/>
          </p:nvSpPr>
          <p:spPr>
            <a:xfrm>
              <a:off x="533407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
            <p:cNvSpPr/>
            <p:nvPr/>
          </p:nvSpPr>
          <p:spPr>
            <a:xfrm>
              <a:off x="571507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
            <p:cNvSpPr/>
            <p:nvPr/>
          </p:nvSpPr>
          <p:spPr>
            <a:xfrm>
              <a:off x="609608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
            <p:cNvSpPr/>
            <p:nvPr/>
          </p:nvSpPr>
          <p:spPr>
            <a:xfrm>
              <a:off x="647708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
            <p:cNvSpPr/>
            <p:nvPr/>
          </p:nvSpPr>
          <p:spPr>
            <a:xfrm>
              <a:off x="685809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
            <p:cNvSpPr/>
            <p:nvPr/>
          </p:nvSpPr>
          <p:spPr>
            <a:xfrm>
              <a:off x="723909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
            <p:cNvSpPr/>
            <p:nvPr/>
          </p:nvSpPr>
          <p:spPr>
            <a:xfrm>
              <a:off x="7620110"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
            <p:cNvSpPr/>
            <p:nvPr/>
          </p:nvSpPr>
          <p:spPr>
            <a:xfrm>
              <a:off x="8001115"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
            <p:cNvSpPr/>
            <p:nvPr/>
          </p:nvSpPr>
          <p:spPr>
            <a:xfrm>
              <a:off x="8382120"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
            <p:cNvSpPr/>
            <p:nvPr/>
          </p:nvSpPr>
          <p:spPr>
            <a:xfrm>
              <a:off x="8763125"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
            <p:cNvSpPr/>
            <p:nvPr/>
          </p:nvSpPr>
          <p:spPr>
            <a:xfrm>
              <a:off x="7620110"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
            <p:cNvSpPr/>
            <p:nvPr/>
          </p:nvSpPr>
          <p:spPr>
            <a:xfrm>
              <a:off x="8001115"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
            <p:cNvSpPr/>
            <p:nvPr/>
          </p:nvSpPr>
          <p:spPr>
            <a:xfrm>
              <a:off x="8382120"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
            <p:cNvSpPr/>
            <p:nvPr/>
          </p:nvSpPr>
          <p:spPr>
            <a:xfrm>
              <a:off x="8763125"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
            <p:cNvSpPr/>
            <p:nvPr/>
          </p:nvSpPr>
          <p:spPr>
            <a:xfrm>
              <a:off x="7620110"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
            <p:cNvSpPr/>
            <p:nvPr/>
          </p:nvSpPr>
          <p:spPr>
            <a:xfrm>
              <a:off x="8001115"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
            <p:cNvSpPr/>
            <p:nvPr/>
          </p:nvSpPr>
          <p:spPr>
            <a:xfrm>
              <a:off x="8382120"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
            <p:cNvSpPr/>
            <p:nvPr/>
          </p:nvSpPr>
          <p:spPr>
            <a:xfrm>
              <a:off x="8763125"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
            <p:cNvSpPr/>
            <p:nvPr/>
          </p:nvSpPr>
          <p:spPr>
            <a:xfrm>
              <a:off x="7620110"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
            <p:cNvSpPr/>
            <p:nvPr/>
          </p:nvSpPr>
          <p:spPr>
            <a:xfrm>
              <a:off x="8001115"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
            <p:cNvSpPr/>
            <p:nvPr/>
          </p:nvSpPr>
          <p:spPr>
            <a:xfrm>
              <a:off x="8382120"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
            <p:cNvSpPr/>
            <p:nvPr/>
          </p:nvSpPr>
          <p:spPr>
            <a:xfrm>
              <a:off x="8763125"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
            <p:cNvSpPr/>
            <p:nvPr/>
          </p:nvSpPr>
          <p:spPr>
            <a:xfrm>
              <a:off x="7620110"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
            <p:cNvSpPr/>
            <p:nvPr/>
          </p:nvSpPr>
          <p:spPr>
            <a:xfrm>
              <a:off x="8001115"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
            <p:cNvSpPr/>
            <p:nvPr/>
          </p:nvSpPr>
          <p:spPr>
            <a:xfrm>
              <a:off x="8382120"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
            <p:cNvSpPr/>
            <p:nvPr/>
          </p:nvSpPr>
          <p:spPr>
            <a:xfrm>
              <a:off x="8763125"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
            <p:cNvSpPr/>
            <p:nvPr/>
          </p:nvSpPr>
          <p:spPr>
            <a:xfrm>
              <a:off x="7620110"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
            <p:cNvSpPr/>
            <p:nvPr/>
          </p:nvSpPr>
          <p:spPr>
            <a:xfrm>
              <a:off x="8001115"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
            <p:cNvSpPr/>
            <p:nvPr/>
          </p:nvSpPr>
          <p:spPr>
            <a:xfrm>
              <a:off x="8382120"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
            <p:cNvSpPr/>
            <p:nvPr/>
          </p:nvSpPr>
          <p:spPr>
            <a:xfrm>
              <a:off x="8763125"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
            <p:cNvSpPr/>
            <p:nvPr/>
          </p:nvSpPr>
          <p:spPr>
            <a:xfrm>
              <a:off x="7620110"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
            <p:cNvSpPr/>
            <p:nvPr/>
          </p:nvSpPr>
          <p:spPr>
            <a:xfrm>
              <a:off x="8001115"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
            <p:cNvSpPr/>
            <p:nvPr/>
          </p:nvSpPr>
          <p:spPr>
            <a:xfrm>
              <a:off x="8382120"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
            <p:cNvSpPr/>
            <p:nvPr/>
          </p:nvSpPr>
          <p:spPr>
            <a:xfrm>
              <a:off x="8763125"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
            <p:cNvSpPr/>
            <p:nvPr/>
          </p:nvSpPr>
          <p:spPr>
            <a:xfrm>
              <a:off x="7620110"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
            <p:cNvSpPr/>
            <p:nvPr/>
          </p:nvSpPr>
          <p:spPr>
            <a:xfrm>
              <a:off x="8001115"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
            <p:cNvSpPr/>
            <p:nvPr/>
          </p:nvSpPr>
          <p:spPr>
            <a:xfrm>
              <a:off x="8382120"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
            <p:cNvSpPr/>
            <p:nvPr/>
          </p:nvSpPr>
          <p:spPr>
            <a:xfrm>
              <a:off x="8763125"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
            <p:cNvSpPr/>
            <p:nvPr/>
          </p:nvSpPr>
          <p:spPr>
            <a:xfrm>
              <a:off x="7620110"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
            <p:cNvSpPr/>
            <p:nvPr/>
          </p:nvSpPr>
          <p:spPr>
            <a:xfrm>
              <a:off x="8001115"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
            <p:cNvSpPr/>
            <p:nvPr/>
          </p:nvSpPr>
          <p:spPr>
            <a:xfrm>
              <a:off x="8382120"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
            <p:cNvSpPr/>
            <p:nvPr/>
          </p:nvSpPr>
          <p:spPr>
            <a:xfrm>
              <a:off x="8763125"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
            <p:cNvSpPr/>
            <p:nvPr/>
          </p:nvSpPr>
          <p:spPr>
            <a:xfrm>
              <a:off x="7620110"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
            <p:cNvSpPr/>
            <p:nvPr/>
          </p:nvSpPr>
          <p:spPr>
            <a:xfrm>
              <a:off x="8001115"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
            <p:cNvSpPr/>
            <p:nvPr/>
          </p:nvSpPr>
          <p:spPr>
            <a:xfrm>
              <a:off x="8382120"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
            <p:cNvSpPr/>
            <p:nvPr/>
          </p:nvSpPr>
          <p:spPr>
            <a:xfrm>
              <a:off x="8763125"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
            <p:cNvSpPr/>
            <p:nvPr/>
          </p:nvSpPr>
          <p:spPr>
            <a:xfrm>
              <a:off x="7620110"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
            <p:cNvSpPr/>
            <p:nvPr/>
          </p:nvSpPr>
          <p:spPr>
            <a:xfrm>
              <a:off x="8001115"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
            <p:cNvSpPr/>
            <p:nvPr/>
          </p:nvSpPr>
          <p:spPr>
            <a:xfrm>
              <a:off x="8382120"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
            <p:cNvSpPr/>
            <p:nvPr/>
          </p:nvSpPr>
          <p:spPr>
            <a:xfrm>
              <a:off x="8763125"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
            <p:cNvSpPr/>
            <p:nvPr/>
          </p:nvSpPr>
          <p:spPr>
            <a:xfrm>
              <a:off x="7620110"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
            <p:cNvSpPr/>
            <p:nvPr/>
          </p:nvSpPr>
          <p:spPr>
            <a:xfrm>
              <a:off x="8001115"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
            <p:cNvSpPr/>
            <p:nvPr/>
          </p:nvSpPr>
          <p:spPr>
            <a:xfrm>
              <a:off x="8382120"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
            <p:cNvSpPr/>
            <p:nvPr/>
          </p:nvSpPr>
          <p:spPr>
            <a:xfrm>
              <a:off x="8763125"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
            <p:cNvSpPr/>
            <p:nvPr/>
          </p:nvSpPr>
          <p:spPr>
            <a:xfrm>
              <a:off x="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
            <p:cNvSpPr/>
            <p:nvPr/>
          </p:nvSpPr>
          <p:spPr>
            <a:xfrm>
              <a:off x="38100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
            <p:cNvSpPr/>
            <p:nvPr/>
          </p:nvSpPr>
          <p:spPr>
            <a:xfrm>
              <a:off x="76201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
            <p:cNvSpPr/>
            <p:nvPr/>
          </p:nvSpPr>
          <p:spPr>
            <a:xfrm>
              <a:off x="114301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
            <p:cNvSpPr/>
            <p:nvPr/>
          </p:nvSpPr>
          <p:spPr>
            <a:xfrm>
              <a:off x="152402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
            <p:cNvSpPr/>
            <p:nvPr/>
          </p:nvSpPr>
          <p:spPr>
            <a:xfrm>
              <a:off x="190502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
            <p:cNvSpPr/>
            <p:nvPr/>
          </p:nvSpPr>
          <p:spPr>
            <a:xfrm>
              <a:off x="228603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
            <p:cNvSpPr/>
            <p:nvPr/>
          </p:nvSpPr>
          <p:spPr>
            <a:xfrm>
              <a:off x="266703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
            <p:cNvSpPr/>
            <p:nvPr/>
          </p:nvSpPr>
          <p:spPr>
            <a:xfrm>
              <a:off x="304804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
            <p:cNvSpPr/>
            <p:nvPr/>
          </p:nvSpPr>
          <p:spPr>
            <a:xfrm>
              <a:off x="342904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
            <p:cNvSpPr/>
            <p:nvPr/>
          </p:nvSpPr>
          <p:spPr>
            <a:xfrm>
              <a:off x="381005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
            <p:cNvSpPr/>
            <p:nvPr/>
          </p:nvSpPr>
          <p:spPr>
            <a:xfrm>
              <a:off x="419105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
            <p:cNvSpPr/>
            <p:nvPr/>
          </p:nvSpPr>
          <p:spPr>
            <a:xfrm>
              <a:off x="457206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
            <p:cNvSpPr/>
            <p:nvPr/>
          </p:nvSpPr>
          <p:spPr>
            <a:xfrm>
              <a:off x="495306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
            <p:cNvSpPr/>
            <p:nvPr/>
          </p:nvSpPr>
          <p:spPr>
            <a:xfrm>
              <a:off x="533407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
            <p:cNvSpPr/>
            <p:nvPr/>
          </p:nvSpPr>
          <p:spPr>
            <a:xfrm>
              <a:off x="571507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
            <p:cNvSpPr/>
            <p:nvPr/>
          </p:nvSpPr>
          <p:spPr>
            <a:xfrm>
              <a:off x="609608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
            <p:cNvSpPr/>
            <p:nvPr/>
          </p:nvSpPr>
          <p:spPr>
            <a:xfrm>
              <a:off x="647708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
            <p:cNvSpPr/>
            <p:nvPr/>
          </p:nvSpPr>
          <p:spPr>
            <a:xfrm>
              <a:off x="685809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
            <p:cNvSpPr/>
            <p:nvPr/>
          </p:nvSpPr>
          <p:spPr>
            <a:xfrm>
              <a:off x="723909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
            <p:cNvSpPr/>
            <p:nvPr/>
          </p:nvSpPr>
          <p:spPr>
            <a:xfrm>
              <a:off x="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
            <p:cNvSpPr/>
            <p:nvPr/>
          </p:nvSpPr>
          <p:spPr>
            <a:xfrm>
              <a:off x="38100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
            <p:cNvSpPr/>
            <p:nvPr/>
          </p:nvSpPr>
          <p:spPr>
            <a:xfrm>
              <a:off x="76201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
            <p:cNvSpPr/>
            <p:nvPr/>
          </p:nvSpPr>
          <p:spPr>
            <a:xfrm>
              <a:off x="114301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
            <p:cNvSpPr/>
            <p:nvPr/>
          </p:nvSpPr>
          <p:spPr>
            <a:xfrm>
              <a:off x="152402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
            <p:cNvSpPr/>
            <p:nvPr/>
          </p:nvSpPr>
          <p:spPr>
            <a:xfrm>
              <a:off x="190502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
            <p:cNvSpPr/>
            <p:nvPr/>
          </p:nvSpPr>
          <p:spPr>
            <a:xfrm>
              <a:off x="228603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
            <p:cNvSpPr/>
            <p:nvPr/>
          </p:nvSpPr>
          <p:spPr>
            <a:xfrm>
              <a:off x="266703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
            <p:cNvSpPr/>
            <p:nvPr/>
          </p:nvSpPr>
          <p:spPr>
            <a:xfrm>
              <a:off x="304804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
            <p:cNvSpPr/>
            <p:nvPr/>
          </p:nvSpPr>
          <p:spPr>
            <a:xfrm>
              <a:off x="342904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
            <p:cNvSpPr/>
            <p:nvPr/>
          </p:nvSpPr>
          <p:spPr>
            <a:xfrm>
              <a:off x="381005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
            <p:cNvSpPr/>
            <p:nvPr/>
          </p:nvSpPr>
          <p:spPr>
            <a:xfrm>
              <a:off x="419105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
            <p:cNvSpPr/>
            <p:nvPr/>
          </p:nvSpPr>
          <p:spPr>
            <a:xfrm>
              <a:off x="457206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
            <p:cNvSpPr/>
            <p:nvPr/>
          </p:nvSpPr>
          <p:spPr>
            <a:xfrm>
              <a:off x="495306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
            <p:cNvSpPr/>
            <p:nvPr/>
          </p:nvSpPr>
          <p:spPr>
            <a:xfrm>
              <a:off x="533407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
            <p:cNvSpPr/>
            <p:nvPr/>
          </p:nvSpPr>
          <p:spPr>
            <a:xfrm>
              <a:off x="571507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
            <p:cNvSpPr/>
            <p:nvPr/>
          </p:nvSpPr>
          <p:spPr>
            <a:xfrm>
              <a:off x="609608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
            <p:cNvSpPr/>
            <p:nvPr/>
          </p:nvSpPr>
          <p:spPr>
            <a:xfrm>
              <a:off x="647708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
            <p:cNvSpPr/>
            <p:nvPr/>
          </p:nvSpPr>
          <p:spPr>
            <a:xfrm>
              <a:off x="685809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
            <p:cNvSpPr/>
            <p:nvPr/>
          </p:nvSpPr>
          <p:spPr>
            <a:xfrm>
              <a:off x="723909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
            <p:cNvSpPr/>
            <p:nvPr/>
          </p:nvSpPr>
          <p:spPr>
            <a:xfrm>
              <a:off x="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
            <p:cNvSpPr/>
            <p:nvPr/>
          </p:nvSpPr>
          <p:spPr>
            <a:xfrm>
              <a:off x="38100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
            <p:cNvSpPr/>
            <p:nvPr/>
          </p:nvSpPr>
          <p:spPr>
            <a:xfrm>
              <a:off x="76201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
            <p:cNvSpPr/>
            <p:nvPr/>
          </p:nvSpPr>
          <p:spPr>
            <a:xfrm>
              <a:off x="114301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
            <p:cNvSpPr/>
            <p:nvPr/>
          </p:nvSpPr>
          <p:spPr>
            <a:xfrm>
              <a:off x="152402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
            <p:cNvSpPr/>
            <p:nvPr/>
          </p:nvSpPr>
          <p:spPr>
            <a:xfrm>
              <a:off x="190502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
            <p:cNvSpPr/>
            <p:nvPr/>
          </p:nvSpPr>
          <p:spPr>
            <a:xfrm>
              <a:off x="228603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
            <p:cNvSpPr/>
            <p:nvPr/>
          </p:nvSpPr>
          <p:spPr>
            <a:xfrm>
              <a:off x="266703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
            <p:cNvSpPr/>
            <p:nvPr/>
          </p:nvSpPr>
          <p:spPr>
            <a:xfrm>
              <a:off x="304804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
            <p:cNvSpPr/>
            <p:nvPr/>
          </p:nvSpPr>
          <p:spPr>
            <a:xfrm>
              <a:off x="342904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
            <p:cNvSpPr/>
            <p:nvPr/>
          </p:nvSpPr>
          <p:spPr>
            <a:xfrm>
              <a:off x="381005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
            <p:cNvSpPr/>
            <p:nvPr/>
          </p:nvSpPr>
          <p:spPr>
            <a:xfrm>
              <a:off x="419105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
            <p:cNvSpPr/>
            <p:nvPr/>
          </p:nvSpPr>
          <p:spPr>
            <a:xfrm>
              <a:off x="457206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
            <p:cNvSpPr/>
            <p:nvPr/>
          </p:nvSpPr>
          <p:spPr>
            <a:xfrm>
              <a:off x="495306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
            <p:cNvSpPr/>
            <p:nvPr/>
          </p:nvSpPr>
          <p:spPr>
            <a:xfrm>
              <a:off x="533407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
            <p:cNvSpPr/>
            <p:nvPr/>
          </p:nvSpPr>
          <p:spPr>
            <a:xfrm>
              <a:off x="571507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
            <p:cNvSpPr/>
            <p:nvPr/>
          </p:nvSpPr>
          <p:spPr>
            <a:xfrm>
              <a:off x="609608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
            <p:cNvSpPr/>
            <p:nvPr/>
          </p:nvSpPr>
          <p:spPr>
            <a:xfrm>
              <a:off x="647708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
            <p:cNvSpPr/>
            <p:nvPr/>
          </p:nvSpPr>
          <p:spPr>
            <a:xfrm>
              <a:off x="685809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
            <p:cNvSpPr/>
            <p:nvPr/>
          </p:nvSpPr>
          <p:spPr>
            <a:xfrm>
              <a:off x="723909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
            <p:cNvSpPr/>
            <p:nvPr/>
          </p:nvSpPr>
          <p:spPr>
            <a:xfrm>
              <a:off x="7620110"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
            <p:cNvSpPr/>
            <p:nvPr/>
          </p:nvSpPr>
          <p:spPr>
            <a:xfrm>
              <a:off x="8001115"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
            <p:cNvSpPr/>
            <p:nvPr/>
          </p:nvSpPr>
          <p:spPr>
            <a:xfrm>
              <a:off x="8382120"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
            <p:cNvSpPr/>
            <p:nvPr/>
          </p:nvSpPr>
          <p:spPr>
            <a:xfrm>
              <a:off x="8763125"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
            <p:cNvSpPr/>
            <p:nvPr/>
          </p:nvSpPr>
          <p:spPr>
            <a:xfrm>
              <a:off x="7620110"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
            <p:cNvSpPr/>
            <p:nvPr/>
          </p:nvSpPr>
          <p:spPr>
            <a:xfrm>
              <a:off x="8001115"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
            <p:cNvSpPr/>
            <p:nvPr/>
          </p:nvSpPr>
          <p:spPr>
            <a:xfrm>
              <a:off x="8382120"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
            <p:cNvSpPr/>
            <p:nvPr/>
          </p:nvSpPr>
          <p:spPr>
            <a:xfrm>
              <a:off x="8763125"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
            <p:cNvSpPr/>
            <p:nvPr/>
          </p:nvSpPr>
          <p:spPr>
            <a:xfrm>
              <a:off x="7620110"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
            <p:cNvSpPr/>
            <p:nvPr/>
          </p:nvSpPr>
          <p:spPr>
            <a:xfrm>
              <a:off x="8001115"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
            <p:cNvSpPr/>
            <p:nvPr/>
          </p:nvSpPr>
          <p:spPr>
            <a:xfrm>
              <a:off x="8382120"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
            <p:cNvSpPr/>
            <p:nvPr/>
          </p:nvSpPr>
          <p:spPr>
            <a:xfrm>
              <a:off x="8763125"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0" name="Google Shape;370;p2"/>
          <p:cNvSpPr/>
          <p:nvPr/>
        </p:nvSpPr>
        <p:spPr>
          <a:xfrm flipH="1">
            <a:off x="0" y="0"/>
            <a:ext cx="9144000" cy="5143500"/>
          </a:xfrm>
          <a:prstGeom prst="rtTriangle">
            <a:avLst/>
          </a:prstGeom>
          <a:solidFill>
            <a:srgbClr val="005051">
              <a:alpha val="1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1" name="Google Shape;371;p2"/>
          <p:cNvGrpSpPr/>
          <p:nvPr/>
        </p:nvGrpSpPr>
        <p:grpSpPr>
          <a:xfrm>
            <a:off x="553048" y="535000"/>
            <a:ext cx="8105852" cy="4302000"/>
            <a:chOff x="553048" y="535000"/>
            <a:chExt cx="8105852" cy="4302000"/>
          </a:xfrm>
        </p:grpSpPr>
        <p:sp>
          <p:nvSpPr>
            <p:cNvPr id="372" name="Google Shape;372;p2"/>
            <p:cNvSpPr/>
            <p:nvPr/>
          </p:nvSpPr>
          <p:spPr>
            <a:xfrm>
              <a:off x="942300" y="763600"/>
              <a:ext cx="7716600" cy="4073400"/>
            </a:xfrm>
            <a:prstGeom prst="roundRect">
              <a:avLst>
                <a:gd name="adj" fmla="val 2480"/>
              </a:avLst>
            </a:prstGeom>
            <a:solidFill>
              <a:srgbClr val="222828">
                <a:alpha val="20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
            <p:cNvSpPr/>
            <p:nvPr/>
          </p:nvSpPr>
          <p:spPr>
            <a:xfrm>
              <a:off x="712275" y="535000"/>
              <a:ext cx="7716600" cy="4073400"/>
            </a:xfrm>
            <a:prstGeom prst="roundRect">
              <a:avLst>
                <a:gd name="adj" fmla="val 248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
            <p:cNvSpPr/>
            <p:nvPr/>
          </p:nvSpPr>
          <p:spPr>
            <a:xfrm>
              <a:off x="848698" y="898261"/>
              <a:ext cx="317374" cy="317436"/>
            </a:xfrm>
            <a:custGeom>
              <a:avLst/>
              <a:gdLst/>
              <a:ahLst/>
              <a:cxnLst/>
              <a:rect l="l" t="t" r="r" b="b"/>
              <a:pathLst>
                <a:path w="15209" h="15212" extrusionOk="0">
                  <a:moveTo>
                    <a:pt x="7604" y="0"/>
                  </a:moveTo>
                  <a:cubicBezTo>
                    <a:pt x="3404" y="0"/>
                    <a:pt x="0" y="3405"/>
                    <a:pt x="0" y="7605"/>
                  </a:cubicBezTo>
                  <a:cubicBezTo>
                    <a:pt x="0" y="11805"/>
                    <a:pt x="3404" y="15212"/>
                    <a:pt x="7604" y="15212"/>
                  </a:cubicBezTo>
                  <a:cubicBezTo>
                    <a:pt x="11804" y="15212"/>
                    <a:pt x="15209" y="11805"/>
                    <a:pt x="15209" y="7605"/>
                  </a:cubicBezTo>
                  <a:cubicBezTo>
                    <a:pt x="15209" y="3405"/>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
            <p:cNvSpPr/>
            <p:nvPr/>
          </p:nvSpPr>
          <p:spPr>
            <a:xfrm>
              <a:off x="553048" y="931482"/>
              <a:ext cx="549400" cy="250994"/>
            </a:xfrm>
            <a:custGeom>
              <a:avLst/>
              <a:gdLst/>
              <a:ahLst/>
              <a:cxnLst/>
              <a:rect l="l" t="t" r="r" b="b"/>
              <a:pathLst>
                <a:path w="26328" h="12028" extrusionOk="0">
                  <a:moveTo>
                    <a:pt x="1493" y="0"/>
                  </a:moveTo>
                  <a:cubicBezTo>
                    <a:pt x="671" y="0"/>
                    <a:pt x="0" y="668"/>
                    <a:pt x="0" y="1494"/>
                  </a:cubicBezTo>
                  <a:cubicBezTo>
                    <a:pt x="0" y="2319"/>
                    <a:pt x="671" y="2990"/>
                    <a:pt x="1493" y="2990"/>
                  </a:cubicBezTo>
                  <a:lnTo>
                    <a:pt x="19596" y="2990"/>
                  </a:lnTo>
                  <a:cubicBezTo>
                    <a:pt x="21591" y="2990"/>
                    <a:pt x="23340" y="4081"/>
                    <a:pt x="23340" y="5330"/>
                  </a:cubicBezTo>
                  <a:lnTo>
                    <a:pt x="23340" y="6698"/>
                  </a:lnTo>
                  <a:cubicBezTo>
                    <a:pt x="23340" y="7944"/>
                    <a:pt x="21591" y="9038"/>
                    <a:pt x="19596" y="9038"/>
                  </a:cubicBezTo>
                  <a:lnTo>
                    <a:pt x="1493" y="9038"/>
                  </a:lnTo>
                  <a:cubicBezTo>
                    <a:pt x="671" y="9038"/>
                    <a:pt x="0" y="9706"/>
                    <a:pt x="0" y="10532"/>
                  </a:cubicBezTo>
                  <a:cubicBezTo>
                    <a:pt x="0" y="11357"/>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
            <p:cNvSpPr/>
            <p:nvPr/>
          </p:nvSpPr>
          <p:spPr>
            <a:xfrm>
              <a:off x="848698" y="1332681"/>
              <a:ext cx="317374" cy="317457"/>
            </a:xfrm>
            <a:custGeom>
              <a:avLst/>
              <a:gdLst/>
              <a:ahLst/>
              <a:cxnLst/>
              <a:rect l="l" t="t" r="r" b="b"/>
              <a:pathLst>
                <a:path w="15209" h="15213" extrusionOk="0">
                  <a:moveTo>
                    <a:pt x="7604" y="1"/>
                  </a:moveTo>
                  <a:cubicBezTo>
                    <a:pt x="3404" y="1"/>
                    <a:pt x="0" y="3408"/>
                    <a:pt x="0" y="7608"/>
                  </a:cubicBezTo>
                  <a:cubicBezTo>
                    <a:pt x="0" y="11808"/>
                    <a:pt x="3404" y="15212"/>
                    <a:pt x="7604" y="15212"/>
                  </a:cubicBezTo>
                  <a:cubicBezTo>
                    <a:pt x="11804" y="15212"/>
                    <a:pt x="15209" y="11808"/>
                    <a:pt x="15209" y="7608"/>
                  </a:cubicBezTo>
                  <a:cubicBezTo>
                    <a:pt x="15209" y="3408"/>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
            <p:cNvSpPr/>
            <p:nvPr/>
          </p:nvSpPr>
          <p:spPr>
            <a:xfrm>
              <a:off x="553048" y="1365902"/>
              <a:ext cx="549400" cy="251015"/>
            </a:xfrm>
            <a:custGeom>
              <a:avLst/>
              <a:gdLst/>
              <a:ahLst/>
              <a:cxnLst/>
              <a:rect l="l" t="t" r="r" b="b"/>
              <a:pathLst>
                <a:path w="26328" h="12029" extrusionOk="0">
                  <a:moveTo>
                    <a:pt x="1493" y="1"/>
                  </a:moveTo>
                  <a:cubicBezTo>
                    <a:pt x="671" y="1"/>
                    <a:pt x="0" y="671"/>
                    <a:pt x="0" y="1497"/>
                  </a:cubicBezTo>
                  <a:cubicBezTo>
                    <a:pt x="0" y="2320"/>
                    <a:pt x="671" y="2990"/>
                    <a:pt x="1493" y="2990"/>
                  </a:cubicBezTo>
                  <a:lnTo>
                    <a:pt x="19596" y="2990"/>
                  </a:lnTo>
                  <a:cubicBezTo>
                    <a:pt x="21591" y="2990"/>
                    <a:pt x="23340" y="4084"/>
                    <a:pt x="23340" y="5330"/>
                  </a:cubicBezTo>
                  <a:lnTo>
                    <a:pt x="23340" y="6699"/>
                  </a:lnTo>
                  <a:cubicBezTo>
                    <a:pt x="23340" y="7948"/>
                    <a:pt x="21591" y="9042"/>
                    <a:pt x="19596" y="9042"/>
                  </a:cubicBezTo>
                  <a:lnTo>
                    <a:pt x="1493" y="9042"/>
                  </a:lnTo>
                  <a:cubicBezTo>
                    <a:pt x="671" y="9042"/>
                    <a:pt x="0" y="9709"/>
                    <a:pt x="0" y="10535"/>
                  </a:cubicBezTo>
                  <a:cubicBezTo>
                    <a:pt x="0" y="11361"/>
                    <a:pt x="671" y="12028"/>
                    <a:pt x="1493" y="12028"/>
                  </a:cubicBezTo>
                  <a:lnTo>
                    <a:pt x="19596" y="12028"/>
                  </a:lnTo>
                  <a:cubicBezTo>
                    <a:pt x="23370" y="12028"/>
                    <a:pt x="26327" y="9688"/>
                    <a:pt x="26327" y="6699"/>
                  </a:cubicBezTo>
                  <a:lnTo>
                    <a:pt x="26327" y="5330"/>
                  </a:lnTo>
                  <a:cubicBezTo>
                    <a:pt x="26327" y="2344"/>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
            <p:cNvSpPr/>
            <p:nvPr/>
          </p:nvSpPr>
          <p:spPr>
            <a:xfrm>
              <a:off x="848698" y="1767184"/>
              <a:ext cx="317374" cy="317436"/>
            </a:xfrm>
            <a:custGeom>
              <a:avLst/>
              <a:gdLst/>
              <a:ahLst/>
              <a:cxnLst/>
              <a:rect l="l" t="t" r="r" b="b"/>
              <a:pathLst>
                <a:path w="15209" h="15212" extrusionOk="0">
                  <a:moveTo>
                    <a:pt x="7604" y="0"/>
                  </a:moveTo>
                  <a:cubicBezTo>
                    <a:pt x="3404" y="0"/>
                    <a:pt x="0" y="3404"/>
                    <a:pt x="0" y="7605"/>
                  </a:cubicBezTo>
                  <a:cubicBezTo>
                    <a:pt x="0" y="11805"/>
                    <a:pt x="3404" y="15212"/>
                    <a:pt x="7604" y="15212"/>
                  </a:cubicBezTo>
                  <a:cubicBezTo>
                    <a:pt x="11804" y="15212"/>
                    <a:pt x="15209" y="11805"/>
                    <a:pt x="15209" y="7605"/>
                  </a:cubicBezTo>
                  <a:cubicBezTo>
                    <a:pt x="15209" y="3404"/>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
            <p:cNvSpPr/>
            <p:nvPr/>
          </p:nvSpPr>
          <p:spPr>
            <a:xfrm>
              <a:off x="553048" y="1800405"/>
              <a:ext cx="549400" cy="250994"/>
            </a:xfrm>
            <a:custGeom>
              <a:avLst/>
              <a:gdLst/>
              <a:ahLst/>
              <a:cxnLst/>
              <a:rect l="l" t="t" r="r" b="b"/>
              <a:pathLst>
                <a:path w="26328" h="12028" extrusionOk="0">
                  <a:moveTo>
                    <a:pt x="1493" y="0"/>
                  </a:moveTo>
                  <a:cubicBezTo>
                    <a:pt x="671" y="0"/>
                    <a:pt x="0" y="668"/>
                    <a:pt x="0" y="1493"/>
                  </a:cubicBezTo>
                  <a:cubicBezTo>
                    <a:pt x="0" y="2319"/>
                    <a:pt x="671" y="2990"/>
                    <a:pt x="1493" y="2990"/>
                  </a:cubicBezTo>
                  <a:lnTo>
                    <a:pt x="19596" y="2990"/>
                  </a:lnTo>
                  <a:cubicBezTo>
                    <a:pt x="21591" y="2990"/>
                    <a:pt x="23340" y="4081"/>
                    <a:pt x="23340" y="5330"/>
                  </a:cubicBezTo>
                  <a:lnTo>
                    <a:pt x="23340" y="6695"/>
                  </a:lnTo>
                  <a:cubicBezTo>
                    <a:pt x="23340" y="7944"/>
                    <a:pt x="21591" y="9038"/>
                    <a:pt x="19596" y="9038"/>
                  </a:cubicBezTo>
                  <a:lnTo>
                    <a:pt x="1493" y="9038"/>
                  </a:lnTo>
                  <a:cubicBezTo>
                    <a:pt x="671" y="9038"/>
                    <a:pt x="0" y="9706"/>
                    <a:pt x="0" y="10532"/>
                  </a:cubicBezTo>
                  <a:cubicBezTo>
                    <a:pt x="0" y="11357"/>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
            <p:cNvSpPr/>
            <p:nvPr/>
          </p:nvSpPr>
          <p:spPr>
            <a:xfrm>
              <a:off x="848698" y="2201603"/>
              <a:ext cx="317374" cy="317457"/>
            </a:xfrm>
            <a:custGeom>
              <a:avLst/>
              <a:gdLst/>
              <a:ahLst/>
              <a:cxnLst/>
              <a:rect l="l" t="t" r="r" b="b"/>
              <a:pathLst>
                <a:path w="15209" h="15213" extrusionOk="0">
                  <a:moveTo>
                    <a:pt x="7604" y="1"/>
                  </a:moveTo>
                  <a:cubicBezTo>
                    <a:pt x="3404" y="1"/>
                    <a:pt x="0" y="3405"/>
                    <a:pt x="0" y="7608"/>
                  </a:cubicBezTo>
                  <a:cubicBezTo>
                    <a:pt x="0" y="11808"/>
                    <a:pt x="3404" y="15212"/>
                    <a:pt x="7604" y="15212"/>
                  </a:cubicBezTo>
                  <a:cubicBezTo>
                    <a:pt x="11804" y="15212"/>
                    <a:pt x="15209" y="11808"/>
                    <a:pt x="15209" y="7608"/>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
            <p:cNvSpPr/>
            <p:nvPr/>
          </p:nvSpPr>
          <p:spPr>
            <a:xfrm>
              <a:off x="553048" y="2234824"/>
              <a:ext cx="549400" cy="251015"/>
            </a:xfrm>
            <a:custGeom>
              <a:avLst/>
              <a:gdLst/>
              <a:ahLst/>
              <a:cxnLst/>
              <a:rect l="l" t="t" r="r" b="b"/>
              <a:pathLst>
                <a:path w="26328" h="12029" extrusionOk="0">
                  <a:moveTo>
                    <a:pt x="1493" y="1"/>
                  </a:moveTo>
                  <a:cubicBezTo>
                    <a:pt x="671" y="1"/>
                    <a:pt x="0" y="668"/>
                    <a:pt x="0" y="1494"/>
                  </a:cubicBezTo>
                  <a:cubicBezTo>
                    <a:pt x="0" y="2320"/>
                    <a:pt x="671" y="2990"/>
                    <a:pt x="1493" y="2990"/>
                  </a:cubicBezTo>
                  <a:lnTo>
                    <a:pt x="19596" y="2990"/>
                  </a:lnTo>
                  <a:cubicBezTo>
                    <a:pt x="21591" y="2990"/>
                    <a:pt x="23340" y="4084"/>
                    <a:pt x="23340" y="5330"/>
                  </a:cubicBezTo>
                  <a:lnTo>
                    <a:pt x="23340" y="6699"/>
                  </a:lnTo>
                  <a:cubicBezTo>
                    <a:pt x="23340" y="7945"/>
                    <a:pt x="21591" y="9039"/>
                    <a:pt x="19596" y="9039"/>
                  </a:cubicBezTo>
                  <a:lnTo>
                    <a:pt x="1493" y="9039"/>
                  </a:lnTo>
                  <a:cubicBezTo>
                    <a:pt x="671" y="9039"/>
                    <a:pt x="0" y="9706"/>
                    <a:pt x="0" y="10532"/>
                  </a:cubicBezTo>
                  <a:cubicBezTo>
                    <a:pt x="0" y="11358"/>
                    <a:pt x="671" y="12028"/>
                    <a:pt x="1493" y="12028"/>
                  </a:cubicBezTo>
                  <a:lnTo>
                    <a:pt x="19596" y="12028"/>
                  </a:lnTo>
                  <a:lnTo>
                    <a:pt x="19596" y="12025"/>
                  </a:lnTo>
                  <a:cubicBezTo>
                    <a:pt x="23370" y="12025"/>
                    <a:pt x="26327" y="9685"/>
                    <a:pt x="26327" y="6699"/>
                  </a:cubicBezTo>
                  <a:lnTo>
                    <a:pt x="26327" y="5330"/>
                  </a:lnTo>
                  <a:cubicBezTo>
                    <a:pt x="26327" y="2341"/>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
            <p:cNvSpPr/>
            <p:nvPr/>
          </p:nvSpPr>
          <p:spPr>
            <a:xfrm>
              <a:off x="848698" y="2636106"/>
              <a:ext cx="317374" cy="317374"/>
            </a:xfrm>
            <a:custGeom>
              <a:avLst/>
              <a:gdLst/>
              <a:ahLst/>
              <a:cxnLst/>
              <a:rect l="l" t="t" r="r" b="b"/>
              <a:pathLst>
                <a:path w="15209" h="15209" extrusionOk="0">
                  <a:moveTo>
                    <a:pt x="7604" y="0"/>
                  </a:moveTo>
                  <a:cubicBezTo>
                    <a:pt x="3404" y="0"/>
                    <a:pt x="0" y="3404"/>
                    <a:pt x="0" y="7604"/>
                  </a:cubicBezTo>
                  <a:cubicBezTo>
                    <a:pt x="0" y="11805"/>
                    <a:pt x="3404" y="15209"/>
                    <a:pt x="7604" y="15209"/>
                  </a:cubicBezTo>
                  <a:cubicBezTo>
                    <a:pt x="11804" y="15209"/>
                    <a:pt x="15209" y="11805"/>
                    <a:pt x="15209" y="7604"/>
                  </a:cubicBezTo>
                  <a:cubicBezTo>
                    <a:pt x="15209" y="3404"/>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
            <p:cNvSpPr/>
            <p:nvPr/>
          </p:nvSpPr>
          <p:spPr>
            <a:xfrm>
              <a:off x="553048" y="2669265"/>
              <a:ext cx="549400" cy="250994"/>
            </a:xfrm>
            <a:custGeom>
              <a:avLst/>
              <a:gdLst/>
              <a:ahLst/>
              <a:cxnLst/>
              <a:rect l="l" t="t" r="r" b="b"/>
              <a:pathLst>
                <a:path w="26328" h="12028" extrusionOk="0">
                  <a:moveTo>
                    <a:pt x="1493" y="0"/>
                  </a:moveTo>
                  <a:cubicBezTo>
                    <a:pt x="671" y="0"/>
                    <a:pt x="0" y="671"/>
                    <a:pt x="0" y="1496"/>
                  </a:cubicBezTo>
                  <a:cubicBezTo>
                    <a:pt x="0" y="2322"/>
                    <a:pt x="671" y="2990"/>
                    <a:pt x="1493" y="2990"/>
                  </a:cubicBezTo>
                  <a:lnTo>
                    <a:pt x="19596" y="2990"/>
                  </a:lnTo>
                  <a:cubicBezTo>
                    <a:pt x="21591" y="2990"/>
                    <a:pt x="23340" y="4084"/>
                    <a:pt x="23340" y="5330"/>
                  </a:cubicBezTo>
                  <a:lnTo>
                    <a:pt x="23340" y="6698"/>
                  </a:lnTo>
                  <a:cubicBezTo>
                    <a:pt x="23340" y="7947"/>
                    <a:pt x="21591" y="9041"/>
                    <a:pt x="19596" y="9041"/>
                  </a:cubicBezTo>
                  <a:lnTo>
                    <a:pt x="1493" y="9041"/>
                  </a:lnTo>
                  <a:cubicBezTo>
                    <a:pt x="671" y="9041"/>
                    <a:pt x="0" y="9709"/>
                    <a:pt x="0" y="10534"/>
                  </a:cubicBezTo>
                  <a:cubicBezTo>
                    <a:pt x="0" y="11360"/>
                    <a:pt x="671" y="12028"/>
                    <a:pt x="1493" y="12028"/>
                  </a:cubicBezTo>
                  <a:lnTo>
                    <a:pt x="19596" y="12028"/>
                  </a:lnTo>
                  <a:cubicBezTo>
                    <a:pt x="23370" y="12028"/>
                    <a:pt x="26327" y="9688"/>
                    <a:pt x="26327" y="6698"/>
                  </a:cubicBezTo>
                  <a:lnTo>
                    <a:pt x="26327" y="5330"/>
                  </a:lnTo>
                  <a:cubicBezTo>
                    <a:pt x="26327" y="2343"/>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
            <p:cNvSpPr/>
            <p:nvPr/>
          </p:nvSpPr>
          <p:spPr>
            <a:xfrm>
              <a:off x="848698" y="3070526"/>
              <a:ext cx="317374" cy="317457"/>
            </a:xfrm>
            <a:custGeom>
              <a:avLst/>
              <a:gdLst/>
              <a:ahLst/>
              <a:cxnLst/>
              <a:rect l="l" t="t" r="r" b="b"/>
              <a:pathLst>
                <a:path w="15209" h="15213" extrusionOk="0">
                  <a:moveTo>
                    <a:pt x="7604" y="1"/>
                  </a:moveTo>
                  <a:cubicBezTo>
                    <a:pt x="3404" y="1"/>
                    <a:pt x="0" y="3405"/>
                    <a:pt x="0" y="7605"/>
                  </a:cubicBezTo>
                  <a:cubicBezTo>
                    <a:pt x="0" y="11805"/>
                    <a:pt x="3404" y="15212"/>
                    <a:pt x="7604" y="15212"/>
                  </a:cubicBezTo>
                  <a:cubicBezTo>
                    <a:pt x="11804" y="15212"/>
                    <a:pt x="15209" y="11805"/>
                    <a:pt x="15209" y="7605"/>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
            <p:cNvSpPr/>
            <p:nvPr/>
          </p:nvSpPr>
          <p:spPr>
            <a:xfrm>
              <a:off x="553048" y="3103747"/>
              <a:ext cx="549400" cy="251015"/>
            </a:xfrm>
            <a:custGeom>
              <a:avLst/>
              <a:gdLst/>
              <a:ahLst/>
              <a:cxnLst/>
              <a:rect l="l" t="t" r="r" b="b"/>
              <a:pathLst>
                <a:path w="26328" h="12029" extrusionOk="0">
                  <a:moveTo>
                    <a:pt x="1493" y="0"/>
                  </a:moveTo>
                  <a:cubicBezTo>
                    <a:pt x="671" y="0"/>
                    <a:pt x="0" y="668"/>
                    <a:pt x="0" y="1494"/>
                  </a:cubicBezTo>
                  <a:cubicBezTo>
                    <a:pt x="0" y="2320"/>
                    <a:pt x="671" y="2987"/>
                    <a:pt x="1493" y="2987"/>
                  </a:cubicBezTo>
                  <a:lnTo>
                    <a:pt x="19596" y="2987"/>
                  </a:lnTo>
                  <a:cubicBezTo>
                    <a:pt x="21591" y="2987"/>
                    <a:pt x="23340" y="4081"/>
                    <a:pt x="23340" y="5330"/>
                  </a:cubicBezTo>
                  <a:lnTo>
                    <a:pt x="23340" y="6696"/>
                  </a:lnTo>
                  <a:cubicBezTo>
                    <a:pt x="23340" y="7945"/>
                    <a:pt x="21591" y="9039"/>
                    <a:pt x="19596" y="9039"/>
                  </a:cubicBezTo>
                  <a:lnTo>
                    <a:pt x="1493" y="9039"/>
                  </a:lnTo>
                  <a:cubicBezTo>
                    <a:pt x="671" y="9039"/>
                    <a:pt x="0" y="9706"/>
                    <a:pt x="0" y="10532"/>
                  </a:cubicBezTo>
                  <a:cubicBezTo>
                    <a:pt x="0" y="11358"/>
                    <a:pt x="671" y="12028"/>
                    <a:pt x="1493" y="12028"/>
                  </a:cubicBezTo>
                  <a:lnTo>
                    <a:pt x="19596" y="12028"/>
                  </a:lnTo>
                  <a:lnTo>
                    <a:pt x="19596" y="12025"/>
                  </a:lnTo>
                  <a:cubicBezTo>
                    <a:pt x="23370" y="12025"/>
                    <a:pt x="26327" y="9685"/>
                    <a:pt x="26327" y="6696"/>
                  </a:cubicBezTo>
                  <a:lnTo>
                    <a:pt x="26327" y="5330"/>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
            <p:cNvSpPr/>
            <p:nvPr/>
          </p:nvSpPr>
          <p:spPr>
            <a:xfrm>
              <a:off x="848698" y="3504966"/>
              <a:ext cx="317374" cy="317436"/>
            </a:xfrm>
            <a:custGeom>
              <a:avLst/>
              <a:gdLst/>
              <a:ahLst/>
              <a:cxnLst/>
              <a:rect l="l" t="t" r="r" b="b"/>
              <a:pathLst>
                <a:path w="15209" h="15212" extrusionOk="0">
                  <a:moveTo>
                    <a:pt x="7604" y="0"/>
                  </a:moveTo>
                  <a:cubicBezTo>
                    <a:pt x="3404" y="0"/>
                    <a:pt x="0" y="3407"/>
                    <a:pt x="0" y="7607"/>
                  </a:cubicBezTo>
                  <a:cubicBezTo>
                    <a:pt x="0" y="11807"/>
                    <a:pt x="3404" y="15212"/>
                    <a:pt x="7604" y="15212"/>
                  </a:cubicBezTo>
                  <a:cubicBezTo>
                    <a:pt x="11804" y="15212"/>
                    <a:pt x="15209" y="11807"/>
                    <a:pt x="15209" y="7607"/>
                  </a:cubicBezTo>
                  <a:cubicBezTo>
                    <a:pt x="15209" y="3407"/>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
            <p:cNvSpPr/>
            <p:nvPr/>
          </p:nvSpPr>
          <p:spPr>
            <a:xfrm>
              <a:off x="553048" y="3538167"/>
              <a:ext cx="549400" cy="251015"/>
            </a:xfrm>
            <a:custGeom>
              <a:avLst/>
              <a:gdLst/>
              <a:ahLst/>
              <a:cxnLst/>
              <a:rect l="l" t="t" r="r" b="b"/>
              <a:pathLst>
                <a:path w="26328" h="12029" extrusionOk="0">
                  <a:moveTo>
                    <a:pt x="1493" y="1"/>
                  </a:moveTo>
                  <a:cubicBezTo>
                    <a:pt x="671" y="1"/>
                    <a:pt x="0" y="672"/>
                    <a:pt x="0" y="1497"/>
                  </a:cubicBezTo>
                  <a:cubicBezTo>
                    <a:pt x="0" y="2320"/>
                    <a:pt x="671" y="2991"/>
                    <a:pt x="1493" y="2991"/>
                  </a:cubicBezTo>
                  <a:lnTo>
                    <a:pt x="19596" y="2991"/>
                  </a:lnTo>
                  <a:cubicBezTo>
                    <a:pt x="21591" y="2991"/>
                    <a:pt x="23340" y="4085"/>
                    <a:pt x="23340" y="5331"/>
                  </a:cubicBezTo>
                  <a:lnTo>
                    <a:pt x="23340" y="6699"/>
                  </a:lnTo>
                  <a:cubicBezTo>
                    <a:pt x="23340" y="7948"/>
                    <a:pt x="21591" y="9042"/>
                    <a:pt x="19596" y="9042"/>
                  </a:cubicBezTo>
                  <a:lnTo>
                    <a:pt x="1493" y="9042"/>
                  </a:lnTo>
                  <a:cubicBezTo>
                    <a:pt x="671" y="9042"/>
                    <a:pt x="0" y="9710"/>
                    <a:pt x="0" y="10535"/>
                  </a:cubicBezTo>
                  <a:cubicBezTo>
                    <a:pt x="0" y="11361"/>
                    <a:pt x="671" y="12029"/>
                    <a:pt x="1493" y="12029"/>
                  </a:cubicBezTo>
                  <a:lnTo>
                    <a:pt x="19596" y="12029"/>
                  </a:lnTo>
                  <a:cubicBezTo>
                    <a:pt x="23370" y="12029"/>
                    <a:pt x="26327" y="9689"/>
                    <a:pt x="26327" y="6699"/>
                  </a:cubicBezTo>
                  <a:lnTo>
                    <a:pt x="26327" y="5331"/>
                  </a:lnTo>
                  <a:cubicBezTo>
                    <a:pt x="26327" y="2344"/>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
            <p:cNvSpPr/>
            <p:nvPr/>
          </p:nvSpPr>
          <p:spPr>
            <a:xfrm>
              <a:off x="848698" y="3939449"/>
              <a:ext cx="317374" cy="317395"/>
            </a:xfrm>
            <a:custGeom>
              <a:avLst/>
              <a:gdLst/>
              <a:ahLst/>
              <a:cxnLst/>
              <a:rect l="l" t="t" r="r" b="b"/>
              <a:pathLst>
                <a:path w="15209" h="15210" extrusionOk="0">
                  <a:moveTo>
                    <a:pt x="7604" y="1"/>
                  </a:moveTo>
                  <a:cubicBezTo>
                    <a:pt x="3404" y="1"/>
                    <a:pt x="0" y="3405"/>
                    <a:pt x="0" y="7605"/>
                  </a:cubicBezTo>
                  <a:cubicBezTo>
                    <a:pt x="0" y="11805"/>
                    <a:pt x="3404" y="15209"/>
                    <a:pt x="7604" y="15209"/>
                  </a:cubicBezTo>
                  <a:cubicBezTo>
                    <a:pt x="11804" y="15209"/>
                    <a:pt x="15209" y="11805"/>
                    <a:pt x="15209" y="7605"/>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
            <p:cNvSpPr/>
            <p:nvPr/>
          </p:nvSpPr>
          <p:spPr>
            <a:xfrm>
              <a:off x="553048" y="3972670"/>
              <a:ext cx="549400" cy="251015"/>
            </a:xfrm>
            <a:custGeom>
              <a:avLst/>
              <a:gdLst/>
              <a:ahLst/>
              <a:cxnLst/>
              <a:rect l="l" t="t" r="r" b="b"/>
              <a:pathLst>
                <a:path w="26328" h="12029" extrusionOk="0">
                  <a:moveTo>
                    <a:pt x="1493" y="0"/>
                  </a:moveTo>
                  <a:cubicBezTo>
                    <a:pt x="671" y="0"/>
                    <a:pt x="0" y="668"/>
                    <a:pt x="0" y="1494"/>
                  </a:cubicBezTo>
                  <a:cubicBezTo>
                    <a:pt x="0" y="2320"/>
                    <a:pt x="671" y="2990"/>
                    <a:pt x="1493" y="2990"/>
                  </a:cubicBezTo>
                  <a:lnTo>
                    <a:pt x="19596" y="2990"/>
                  </a:lnTo>
                  <a:cubicBezTo>
                    <a:pt x="21591" y="2990"/>
                    <a:pt x="23340" y="4081"/>
                    <a:pt x="23340" y="5330"/>
                  </a:cubicBezTo>
                  <a:lnTo>
                    <a:pt x="23340" y="6695"/>
                  </a:lnTo>
                  <a:cubicBezTo>
                    <a:pt x="23340" y="7944"/>
                    <a:pt x="21591" y="9038"/>
                    <a:pt x="19596" y="9038"/>
                  </a:cubicBezTo>
                  <a:lnTo>
                    <a:pt x="1493" y="9038"/>
                  </a:lnTo>
                  <a:cubicBezTo>
                    <a:pt x="671" y="9038"/>
                    <a:pt x="0" y="9706"/>
                    <a:pt x="0" y="10532"/>
                  </a:cubicBezTo>
                  <a:cubicBezTo>
                    <a:pt x="0" y="11358"/>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0" name="Google Shape;390;p2"/>
          <p:cNvSpPr txBox="1">
            <a:spLocks noGrp="1"/>
          </p:cNvSpPr>
          <p:nvPr>
            <p:ph type="ctrTitle"/>
          </p:nvPr>
        </p:nvSpPr>
        <p:spPr>
          <a:xfrm>
            <a:off x="1562700" y="1526150"/>
            <a:ext cx="6018600" cy="1416000"/>
          </a:xfrm>
          <a:prstGeom prst="rect">
            <a:avLst/>
          </a:prstGeom>
        </p:spPr>
        <p:txBody>
          <a:bodyPr spcFirstLastPara="1" wrap="square" lIns="91425" tIns="91425" rIns="91425" bIns="91425" anchor="t" anchorCtr="0">
            <a:noAutofit/>
          </a:bodyPr>
          <a:lstStyle>
            <a:lvl1pPr lvl="0" algn="ctr">
              <a:lnSpc>
                <a:spcPct val="90000"/>
              </a:lnSpc>
              <a:spcBef>
                <a:spcPts val="0"/>
              </a:spcBef>
              <a:spcAft>
                <a:spcPts val="0"/>
              </a:spcAft>
              <a:buSzPts val="5200"/>
              <a:buNone/>
              <a:defRPr sz="4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391" name="Google Shape;391;p2"/>
          <p:cNvSpPr/>
          <p:nvPr/>
        </p:nvSpPr>
        <p:spPr>
          <a:xfrm>
            <a:off x="8428900" y="1041975"/>
            <a:ext cx="143750" cy="647425"/>
          </a:xfrm>
          <a:custGeom>
            <a:avLst/>
            <a:gdLst/>
            <a:ahLst/>
            <a:cxnLst/>
            <a:rect l="l" t="t" r="r" b="b"/>
            <a:pathLst>
              <a:path w="5750" h="25897" extrusionOk="0">
                <a:moveTo>
                  <a:pt x="0" y="0"/>
                </a:moveTo>
                <a:lnTo>
                  <a:pt x="0" y="25897"/>
                </a:lnTo>
                <a:cubicBezTo>
                  <a:pt x="3176" y="25897"/>
                  <a:pt x="5749" y="23323"/>
                  <a:pt x="5749" y="20147"/>
                </a:cubicBezTo>
                <a:lnTo>
                  <a:pt x="5749" y="5752"/>
                </a:lnTo>
                <a:cubicBezTo>
                  <a:pt x="5749" y="2576"/>
                  <a:pt x="3176"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
          <p:cNvSpPr/>
          <p:nvPr/>
        </p:nvSpPr>
        <p:spPr>
          <a:xfrm>
            <a:off x="8428900" y="2620900"/>
            <a:ext cx="143750" cy="647425"/>
          </a:xfrm>
          <a:custGeom>
            <a:avLst/>
            <a:gdLst/>
            <a:ahLst/>
            <a:cxnLst/>
            <a:rect l="l" t="t" r="r" b="b"/>
            <a:pathLst>
              <a:path w="5750" h="25897" extrusionOk="0">
                <a:moveTo>
                  <a:pt x="0" y="0"/>
                </a:moveTo>
                <a:lnTo>
                  <a:pt x="0" y="25897"/>
                </a:lnTo>
                <a:cubicBezTo>
                  <a:pt x="3176" y="25897"/>
                  <a:pt x="5749" y="23323"/>
                  <a:pt x="5749" y="20148"/>
                </a:cubicBezTo>
                <a:lnTo>
                  <a:pt x="5749" y="5752"/>
                </a:lnTo>
                <a:cubicBezTo>
                  <a:pt x="5749" y="2577"/>
                  <a:pt x="3176"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
          <p:cNvSpPr/>
          <p:nvPr/>
        </p:nvSpPr>
        <p:spPr>
          <a:xfrm>
            <a:off x="8428900" y="1811900"/>
            <a:ext cx="143750" cy="647425"/>
          </a:xfrm>
          <a:custGeom>
            <a:avLst/>
            <a:gdLst/>
            <a:ahLst/>
            <a:cxnLst/>
            <a:rect l="l" t="t" r="r" b="b"/>
            <a:pathLst>
              <a:path w="5750" h="25897" extrusionOk="0">
                <a:moveTo>
                  <a:pt x="0" y="0"/>
                </a:moveTo>
                <a:lnTo>
                  <a:pt x="0" y="25897"/>
                </a:lnTo>
                <a:cubicBezTo>
                  <a:pt x="3176" y="25897"/>
                  <a:pt x="5749" y="23320"/>
                  <a:pt x="5749" y="20147"/>
                </a:cubicBezTo>
                <a:lnTo>
                  <a:pt x="5749" y="5749"/>
                </a:lnTo>
                <a:cubicBezTo>
                  <a:pt x="5749" y="2574"/>
                  <a:pt x="3176"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
          <p:cNvSpPr/>
          <p:nvPr/>
        </p:nvSpPr>
        <p:spPr>
          <a:xfrm>
            <a:off x="8428900" y="3454000"/>
            <a:ext cx="143750" cy="647425"/>
          </a:xfrm>
          <a:custGeom>
            <a:avLst/>
            <a:gdLst/>
            <a:ahLst/>
            <a:cxnLst/>
            <a:rect l="l" t="t" r="r" b="b"/>
            <a:pathLst>
              <a:path w="5750" h="25897" extrusionOk="0">
                <a:moveTo>
                  <a:pt x="0" y="1"/>
                </a:moveTo>
                <a:lnTo>
                  <a:pt x="0" y="25897"/>
                </a:lnTo>
                <a:cubicBezTo>
                  <a:pt x="3176" y="25897"/>
                  <a:pt x="5749" y="23323"/>
                  <a:pt x="5749" y="20148"/>
                </a:cubicBezTo>
                <a:lnTo>
                  <a:pt x="5749" y="5752"/>
                </a:lnTo>
                <a:cubicBezTo>
                  <a:pt x="5749" y="2577"/>
                  <a:pt x="3176"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
          <p:cNvSpPr/>
          <p:nvPr/>
        </p:nvSpPr>
        <p:spPr>
          <a:xfrm rot="-3990277">
            <a:off x="1794368" y="4095249"/>
            <a:ext cx="585838" cy="623458"/>
          </a:xfrm>
          <a:custGeom>
            <a:avLst/>
            <a:gdLst/>
            <a:ahLst/>
            <a:cxnLst/>
            <a:rect l="l" t="t" r="r" b="b"/>
            <a:pathLst>
              <a:path w="27269" h="29017" extrusionOk="0">
                <a:moveTo>
                  <a:pt x="22507" y="0"/>
                </a:moveTo>
                <a:cubicBezTo>
                  <a:pt x="21719" y="0"/>
                  <a:pt x="20932" y="201"/>
                  <a:pt x="20248" y="603"/>
                </a:cubicBezTo>
                <a:cubicBezTo>
                  <a:pt x="20101" y="684"/>
                  <a:pt x="19960" y="774"/>
                  <a:pt x="19827" y="877"/>
                </a:cubicBezTo>
                <a:cubicBezTo>
                  <a:pt x="19689" y="973"/>
                  <a:pt x="19562" y="1080"/>
                  <a:pt x="19439" y="1195"/>
                </a:cubicBezTo>
                <a:cubicBezTo>
                  <a:pt x="19306" y="1313"/>
                  <a:pt x="19214" y="1408"/>
                  <a:pt x="19117" y="1505"/>
                </a:cubicBezTo>
                <a:lnTo>
                  <a:pt x="18821" y="1800"/>
                </a:lnTo>
                <a:lnTo>
                  <a:pt x="17642" y="2975"/>
                </a:lnTo>
                <a:lnTo>
                  <a:pt x="8210" y="12373"/>
                </a:lnTo>
                <a:lnTo>
                  <a:pt x="3494" y="17071"/>
                </a:lnTo>
                <a:lnTo>
                  <a:pt x="2315" y="18246"/>
                </a:lnTo>
                <a:lnTo>
                  <a:pt x="1721" y="18842"/>
                </a:lnTo>
                <a:cubicBezTo>
                  <a:pt x="1504" y="19073"/>
                  <a:pt x="1291" y="19311"/>
                  <a:pt x="1110" y="19576"/>
                </a:cubicBezTo>
                <a:cubicBezTo>
                  <a:pt x="744" y="20099"/>
                  <a:pt x="454" y="20675"/>
                  <a:pt x="267" y="21287"/>
                </a:cubicBezTo>
                <a:cubicBezTo>
                  <a:pt x="86" y="21900"/>
                  <a:pt x="1" y="22538"/>
                  <a:pt x="13" y="23174"/>
                </a:cubicBezTo>
                <a:cubicBezTo>
                  <a:pt x="35" y="24451"/>
                  <a:pt x="496" y="25713"/>
                  <a:pt x="1281" y="26719"/>
                </a:cubicBezTo>
                <a:cubicBezTo>
                  <a:pt x="1679" y="27216"/>
                  <a:pt x="2146" y="27657"/>
                  <a:pt x="2675" y="28015"/>
                </a:cubicBezTo>
                <a:cubicBezTo>
                  <a:pt x="3210" y="28365"/>
                  <a:pt x="3798" y="28634"/>
                  <a:pt x="4413" y="28805"/>
                </a:cubicBezTo>
                <a:cubicBezTo>
                  <a:pt x="4924" y="28947"/>
                  <a:pt x="5453" y="29016"/>
                  <a:pt x="5983" y="29016"/>
                </a:cubicBezTo>
                <a:cubicBezTo>
                  <a:pt x="6728" y="29016"/>
                  <a:pt x="7474" y="28878"/>
                  <a:pt x="8170" y="28610"/>
                </a:cubicBezTo>
                <a:cubicBezTo>
                  <a:pt x="8765" y="28375"/>
                  <a:pt x="9319" y="28045"/>
                  <a:pt x="9814" y="27642"/>
                </a:cubicBezTo>
                <a:lnTo>
                  <a:pt x="10170" y="27323"/>
                </a:lnTo>
                <a:cubicBezTo>
                  <a:pt x="10285" y="27216"/>
                  <a:pt x="10371" y="27125"/>
                  <a:pt x="10472" y="27025"/>
                </a:cubicBezTo>
                <a:lnTo>
                  <a:pt x="11063" y="26437"/>
                </a:lnTo>
                <a:lnTo>
                  <a:pt x="20495" y="17039"/>
                </a:lnTo>
                <a:cubicBezTo>
                  <a:pt x="21385" y="16152"/>
                  <a:pt x="21860" y="15184"/>
                  <a:pt x="21554" y="14878"/>
                </a:cubicBezTo>
                <a:cubicBezTo>
                  <a:pt x="21491" y="14814"/>
                  <a:pt x="21400" y="14784"/>
                  <a:pt x="21287" y="14784"/>
                </a:cubicBezTo>
                <a:cubicBezTo>
                  <a:pt x="20852" y="14784"/>
                  <a:pt x="20096" y="15227"/>
                  <a:pt x="19389" y="15931"/>
                </a:cubicBezTo>
                <a:lnTo>
                  <a:pt x="9957" y="25329"/>
                </a:lnTo>
                <a:lnTo>
                  <a:pt x="9369" y="25916"/>
                </a:lnTo>
                <a:cubicBezTo>
                  <a:pt x="9272" y="26009"/>
                  <a:pt x="9166" y="26121"/>
                  <a:pt x="9079" y="26200"/>
                </a:cubicBezTo>
                <a:lnTo>
                  <a:pt x="8814" y="26439"/>
                </a:lnTo>
                <a:cubicBezTo>
                  <a:pt x="8448" y="26735"/>
                  <a:pt x="8041" y="26978"/>
                  <a:pt x="7603" y="27152"/>
                </a:cubicBezTo>
                <a:cubicBezTo>
                  <a:pt x="7090" y="27349"/>
                  <a:pt x="6538" y="27451"/>
                  <a:pt x="5987" y="27451"/>
                </a:cubicBezTo>
                <a:cubicBezTo>
                  <a:pt x="5595" y="27451"/>
                  <a:pt x="5204" y="27399"/>
                  <a:pt x="4826" y="27294"/>
                </a:cubicBezTo>
                <a:cubicBezTo>
                  <a:pt x="4373" y="27166"/>
                  <a:pt x="3939" y="26970"/>
                  <a:pt x="3544" y="26715"/>
                </a:cubicBezTo>
                <a:cubicBezTo>
                  <a:pt x="3154" y="26449"/>
                  <a:pt x="2808" y="26121"/>
                  <a:pt x="2512" y="25753"/>
                </a:cubicBezTo>
                <a:cubicBezTo>
                  <a:pt x="1935" y="25011"/>
                  <a:pt x="1591" y="24083"/>
                  <a:pt x="1577" y="23138"/>
                </a:cubicBezTo>
                <a:cubicBezTo>
                  <a:pt x="1570" y="22667"/>
                  <a:pt x="1633" y="22194"/>
                  <a:pt x="1764" y="21743"/>
                </a:cubicBezTo>
                <a:cubicBezTo>
                  <a:pt x="1902" y="21291"/>
                  <a:pt x="2118" y="20866"/>
                  <a:pt x="2387" y="20480"/>
                </a:cubicBezTo>
                <a:cubicBezTo>
                  <a:pt x="2520" y="20285"/>
                  <a:pt x="2677" y="20110"/>
                  <a:pt x="2838" y="19937"/>
                </a:cubicBezTo>
                <a:lnTo>
                  <a:pt x="3418" y="19355"/>
                </a:lnTo>
                <a:lnTo>
                  <a:pt x="4597" y="18180"/>
                </a:lnTo>
                <a:lnTo>
                  <a:pt x="9313" y="13480"/>
                </a:lnTo>
                <a:lnTo>
                  <a:pt x="18747" y="4082"/>
                </a:lnTo>
                <a:lnTo>
                  <a:pt x="19926" y="2907"/>
                </a:lnTo>
                <a:lnTo>
                  <a:pt x="20220" y="2615"/>
                </a:lnTo>
                <a:cubicBezTo>
                  <a:pt x="20318" y="2515"/>
                  <a:pt x="20421" y="2412"/>
                  <a:pt x="20497" y="2348"/>
                </a:cubicBezTo>
                <a:cubicBezTo>
                  <a:pt x="20576" y="2273"/>
                  <a:pt x="20660" y="2201"/>
                  <a:pt x="20751" y="2140"/>
                </a:cubicBezTo>
                <a:cubicBezTo>
                  <a:pt x="20836" y="2070"/>
                  <a:pt x="20930" y="2014"/>
                  <a:pt x="21027" y="1961"/>
                </a:cubicBezTo>
                <a:cubicBezTo>
                  <a:pt x="21473" y="1696"/>
                  <a:pt x="21990" y="1565"/>
                  <a:pt x="22507" y="1565"/>
                </a:cubicBezTo>
                <a:cubicBezTo>
                  <a:pt x="22870" y="1565"/>
                  <a:pt x="23232" y="1629"/>
                  <a:pt x="23570" y="1758"/>
                </a:cubicBezTo>
                <a:cubicBezTo>
                  <a:pt x="24397" y="2056"/>
                  <a:pt x="25065" y="2764"/>
                  <a:pt x="25342" y="3593"/>
                </a:cubicBezTo>
                <a:cubicBezTo>
                  <a:pt x="25634" y="4424"/>
                  <a:pt x="25517" y="5384"/>
                  <a:pt x="25051" y="6128"/>
                </a:cubicBezTo>
                <a:cubicBezTo>
                  <a:pt x="24938" y="6315"/>
                  <a:pt x="24797" y="6486"/>
                  <a:pt x="24646" y="6647"/>
                </a:cubicBezTo>
                <a:lnTo>
                  <a:pt x="24063" y="7229"/>
                </a:lnTo>
                <a:lnTo>
                  <a:pt x="22884" y="8404"/>
                </a:lnTo>
                <a:lnTo>
                  <a:pt x="20526" y="10752"/>
                </a:lnTo>
                <a:lnTo>
                  <a:pt x="15811" y="15452"/>
                </a:lnTo>
                <a:lnTo>
                  <a:pt x="11095" y="20150"/>
                </a:lnTo>
                <a:lnTo>
                  <a:pt x="10506" y="20739"/>
                </a:lnTo>
                <a:cubicBezTo>
                  <a:pt x="10283" y="20961"/>
                  <a:pt x="10170" y="21073"/>
                  <a:pt x="10011" y="21174"/>
                </a:cubicBezTo>
                <a:cubicBezTo>
                  <a:pt x="9754" y="21340"/>
                  <a:pt x="9447" y="21423"/>
                  <a:pt x="9141" y="21423"/>
                </a:cubicBezTo>
                <a:cubicBezTo>
                  <a:pt x="9072" y="21423"/>
                  <a:pt x="9004" y="21419"/>
                  <a:pt x="8936" y="21411"/>
                </a:cubicBezTo>
                <a:cubicBezTo>
                  <a:pt x="8184" y="21331"/>
                  <a:pt x="7552" y="20653"/>
                  <a:pt x="7524" y="19898"/>
                </a:cubicBezTo>
                <a:cubicBezTo>
                  <a:pt x="7500" y="19524"/>
                  <a:pt x="7607" y="19142"/>
                  <a:pt x="7834" y="18846"/>
                </a:cubicBezTo>
                <a:cubicBezTo>
                  <a:pt x="7858" y="18806"/>
                  <a:pt x="7890" y="18770"/>
                  <a:pt x="7922" y="18737"/>
                </a:cubicBezTo>
                <a:cubicBezTo>
                  <a:pt x="7951" y="18701"/>
                  <a:pt x="7979" y="18667"/>
                  <a:pt x="8035" y="18611"/>
                </a:cubicBezTo>
                <a:lnTo>
                  <a:pt x="8325" y="18313"/>
                </a:lnTo>
                <a:lnTo>
                  <a:pt x="8906" y="17717"/>
                </a:lnTo>
                <a:lnTo>
                  <a:pt x="11224" y="15333"/>
                </a:lnTo>
                <a:lnTo>
                  <a:pt x="15864" y="10561"/>
                </a:lnTo>
                <a:cubicBezTo>
                  <a:pt x="16739" y="9661"/>
                  <a:pt x="17200" y="8685"/>
                  <a:pt x="16894" y="8380"/>
                </a:cubicBezTo>
                <a:cubicBezTo>
                  <a:pt x="16832" y="8319"/>
                  <a:pt x="16743" y="8290"/>
                  <a:pt x="16633" y="8290"/>
                </a:cubicBezTo>
                <a:cubicBezTo>
                  <a:pt x="16201" y="8290"/>
                  <a:pt x="15448" y="8744"/>
                  <a:pt x="14749" y="9464"/>
                </a:cubicBezTo>
                <a:lnTo>
                  <a:pt x="10105" y="14239"/>
                </a:lnTo>
                <a:lnTo>
                  <a:pt x="7784" y="16627"/>
                </a:lnTo>
                <a:lnTo>
                  <a:pt x="7204" y="17224"/>
                </a:lnTo>
                <a:lnTo>
                  <a:pt x="6914" y="17522"/>
                </a:lnTo>
                <a:cubicBezTo>
                  <a:pt x="6870" y="17566"/>
                  <a:pt x="6806" y="17635"/>
                  <a:pt x="6745" y="17705"/>
                </a:cubicBezTo>
                <a:cubicBezTo>
                  <a:pt x="6685" y="17774"/>
                  <a:pt x="6625" y="17844"/>
                  <a:pt x="6574" y="17920"/>
                </a:cubicBezTo>
                <a:cubicBezTo>
                  <a:pt x="6130" y="18510"/>
                  <a:pt x="5916" y="19262"/>
                  <a:pt x="5963" y="19993"/>
                </a:cubicBezTo>
                <a:cubicBezTo>
                  <a:pt x="6005" y="20725"/>
                  <a:pt x="6307" y="21448"/>
                  <a:pt x="6816" y="21979"/>
                </a:cubicBezTo>
                <a:cubicBezTo>
                  <a:pt x="7313" y="22514"/>
                  <a:pt x="8009" y="22878"/>
                  <a:pt x="8739" y="22963"/>
                </a:cubicBezTo>
                <a:cubicBezTo>
                  <a:pt x="8873" y="22981"/>
                  <a:pt x="9009" y="22989"/>
                  <a:pt x="9144" y="22989"/>
                </a:cubicBezTo>
                <a:cubicBezTo>
                  <a:pt x="9743" y="22989"/>
                  <a:pt x="10342" y="22822"/>
                  <a:pt x="10848" y="22496"/>
                </a:cubicBezTo>
                <a:cubicBezTo>
                  <a:pt x="11003" y="22395"/>
                  <a:pt x="11152" y="22287"/>
                  <a:pt x="11286" y="22162"/>
                </a:cubicBezTo>
                <a:cubicBezTo>
                  <a:pt x="11439" y="22025"/>
                  <a:pt x="11502" y="21951"/>
                  <a:pt x="11612" y="21848"/>
                </a:cubicBezTo>
                <a:lnTo>
                  <a:pt x="12200" y="21260"/>
                </a:lnTo>
                <a:lnTo>
                  <a:pt x="16916" y="16562"/>
                </a:lnTo>
                <a:lnTo>
                  <a:pt x="21632" y="11862"/>
                </a:lnTo>
                <a:lnTo>
                  <a:pt x="23990" y="9514"/>
                </a:lnTo>
                <a:lnTo>
                  <a:pt x="25169" y="8339"/>
                </a:lnTo>
                <a:lnTo>
                  <a:pt x="25763" y="7742"/>
                </a:lnTo>
                <a:cubicBezTo>
                  <a:pt x="25994" y="7502"/>
                  <a:pt x="26206" y="7241"/>
                  <a:pt x="26381" y="6955"/>
                </a:cubicBezTo>
                <a:cubicBezTo>
                  <a:pt x="27093" y="5816"/>
                  <a:pt x="27268" y="4360"/>
                  <a:pt x="26825" y="3092"/>
                </a:cubicBezTo>
                <a:cubicBezTo>
                  <a:pt x="26397" y="1820"/>
                  <a:pt x="25389" y="758"/>
                  <a:pt x="24125" y="295"/>
                </a:cubicBezTo>
                <a:cubicBezTo>
                  <a:pt x="23609" y="98"/>
                  <a:pt x="23058" y="0"/>
                  <a:pt x="225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
          <p:cNvSpPr/>
          <p:nvPr/>
        </p:nvSpPr>
        <p:spPr>
          <a:xfrm>
            <a:off x="6258538" y="1165838"/>
            <a:ext cx="117525" cy="110100"/>
          </a:xfrm>
          <a:custGeom>
            <a:avLst/>
            <a:gdLst/>
            <a:ahLst/>
            <a:cxnLst/>
            <a:rect l="l" t="t" r="r" b="b"/>
            <a:pathLst>
              <a:path w="4701" h="4404" extrusionOk="0">
                <a:moveTo>
                  <a:pt x="1951" y="1032"/>
                </a:moveTo>
                <a:cubicBezTo>
                  <a:pt x="1950" y="1033"/>
                  <a:pt x="1949" y="1033"/>
                  <a:pt x="1947" y="1033"/>
                </a:cubicBezTo>
                <a:cubicBezTo>
                  <a:pt x="1948" y="1033"/>
                  <a:pt x="1950" y="1033"/>
                  <a:pt x="1951" y="1032"/>
                </a:cubicBezTo>
                <a:close/>
                <a:moveTo>
                  <a:pt x="2857" y="1059"/>
                </a:moveTo>
                <a:cubicBezTo>
                  <a:pt x="2871" y="1059"/>
                  <a:pt x="2889" y="1066"/>
                  <a:pt x="2907" y="1075"/>
                </a:cubicBezTo>
                <a:lnTo>
                  <a:pt x="2907" y="1075"/>
                </a:lnTo>
                <a:cubicBezTo>
                  <a:pt x="2887" y="1068"/>
                  <a:pt x="2858" y="1059"/>
                  <a:pt x="2857" y="1059"/>
                </a:cubicBezTo>
                <a:close/>
                <a:moveTo>
                  <a:pt x="3091" y="1185"/>
                </a:moveTo>
                <a:cubicBezTo>
                  <a:pt x="3091" y="1185"/>
                  <a:pt x="3091" y="1185"/>
                  <a:pt x="3091" y="1185"/>
                </a:cubicBezTo>
                <a:lnTo>
                  <a:pt x="3091" y="1185"/>
                </a:lnTo>
                <a:cubicBezTo>
                  <a:pt x="3091" y="1185"/>
                  <a:pt x="3091" y="1185"/>
                  <a:pt x="3091" y="1185"/>
                </a:cubicBezTo>
                <a:close/>
                <a:moveTo>
                  <a:pt x="3104" y="1198"/>
                </a:moveTo>
                <a:cubicBezTo>
                  <a:pt x="3111" y="1203"/>
                  <a:pt x="3118" y="1208"/>
                  <a:pt x="3125" y="1213"/>
                </a:cubicBezTo>
                <a:cubicBezTo>
                  <a:pt x="3142" y="1224"/>
                  <a:pt x="3149" y="1229"/>
                  <a:pt x="3148" y="1229"/>
                </a:cubicBezTo>
                <a:cubicBezTo>
                  <a:pt x="3148" y="1229"/>
                  <a:pt x="3121" y="1211"/>
                  <a:pt x="3104" y="1198"/>
                </a:cubicBezTo>
                <a:close/>
                <a:moveTo>
                  <a:pt x="1747" y="3319"/>
                </a:moveTo>
                <a:cubicBezTo>
                  <a:pt x="1767" y="3326"/>
                  <a:pt x="1803" y="3338"/>
                  <a:pt x="1802" y="3338"/>
                </a:cubicBezTo>
                <a:cubicBezTo>
                  <a:pt x="1800" y="3339"/>
                  <a:pt x="1799" y="3339"/>
                  <a:pt x="1797" y="3339"/>
                </a:cubicBezTo>
                <a:cubicBezTo>
                  <a:pt x="1785" y="3339"/>
                  <a:pt x="1766" y="3330"/>
                  <a:pt x="1747" y="3319"/>
                </a:cubicBezTo>
                <a:close/>
                <a:moveTo>
                  <a:pt x="2463" y="3393"/>
                </a:moveTo>
                <a:cubicBezTo>
                  <a:pt x="2461" y="3393"/>
                  <a:pt x="2459" y="3393"/>
                  <a:pt x="2456" y="3393"/>
                </a:cubicBezTo>
                <a:lnTo>
                  <a:pt x="2456" y="3393"/>
                </a:lnTo>
                <a:cubicBezTo>
                  <a:pt x="2459" y="3393"/>
                  <a:pt x="2462" y="3393"/>
                  <a:pt x="2463" y="3393"/>
                </a:cubicBezTo>
                <a:close/>
                <a:moveTo>
                  <a:pt x="2387" y="989"/>
                </a:moveTo>
                <a:cubicBezTo>
                  <a:pt x="2440" y="989"/>
                  <a:pt x="2491" y="989"/>
                  <a:pt x="2541" y="993"/>
                </a:cubicBezTo>
                <a:cubicBezTo>
                  <a:pt x="2560" y="993"/>
                  <a:pt x="2582" y="997"/>
                  <a:pt x="2601" y="998"/>
                </a:cubicBezTo>
                <a:lnTo>
                  <a:pt x="2601" y="998"/>
                </a:lnTo>
                <a:cubicBezTo>
                  <a:pt x="2682" y="1018"/>
                  <a:pt x="2761" y="1029"/>
                  <a:pt x="2840" y="1057"/>
                </a:cubicBezTo>
                <a:cubicBezTo>
                  <a:pt x="2857" y="1061"/>
                  <a:pt x="2876" y="1069"/>
                  <a:pt x="2895" y="1076"/>
                </a:cubicBezTo>
                <a:cubicBezTo>
                  <a:pt x="2906" y="1079"/>
                  <a:pt x="2914" y="1081"/>
                  <a:pt x="2919" y="1082"/>
                </a:cubicBezTo>
                <a:lnTo>
                  <a:pt x="2919" y="1082"/>
                </a:lnTo>
                <a:cubicBezTo>
                  <a:pt x="2944" y="1096"/>
                  <a:pt x="2968" y="1113"/>
                  <a:pt x="2984" y="1122"/>
                </a:cubicBezTo>
                <a:cubicBezTo>
                  <a:pt x="3015" y="1139"/>
                  <a:pt x="3049" y="1160"/>
                  <a:pt x="3080" y="1181"/>
                </a:cubicBezTo>
                <a:cubicBezTo>
                  <a:pt x="3084" y="1184"/>
                  <a:pt x="3088" y="1186"/>
                  <a:pt x="3092" y="1189"/>
                </a:cubicBezTo>
                <a:lnTo>
                  <a:pt x="3092" y="1189"/>
                </a:lnTo>
                <a:cubicBezTo>
                  <a:pt x="3107" y="1217"/>
                  <a:pt x="3258" y="1347"/>
                  <a:pt x="3274" y="1366"/>
                </a:cubicBezTo>
                <a:cubicBezTo>
                  <a:pt x="3278" y="1370"/>
                  <a:pt x="3281" y="1374"/>
                  <a:pt x="3284" y="1378"/>
                </a:cubicBezTo>
                <a:lnTo>
                  <a:pt x="3284" y="1378"/>
                </a:lnTo>
                <a:cubicBezTo>
                  <a:pt x="3304" y="1410"/>
                  <a:pt x="3328" y="1440"/>
                  <a:pt x="3348" y="1474"/>
                </a:cubicBezTo>
                <a:cubicBezTo>
                  <a:pt x="3367" y="1503"/>
                  <a:pt x="3386" y="1535"/>
                  <a:pt x="3403" y="1569"/>
                </a:cubicBezTo>
                <a:cubicBezTo>
                  <a:pt x="3409" y="1579"/>
                  <a:pt x="3414" y="1591"/>
                  <a:pt x="3420" y="1604"/>
                </a:cubicBezTo>
                <a:lnTo>
                  <a:pt x="3420" y="1604"/>
                </a:lnTo>
                <a:cubicBezTo>
                  <a:pt x="3420" y="1602"/>
                  <a:pt x="3420" y="1600"/>
                  <a:pt x="3420" y="1598"/>
                </a:cubicBezTo>
                <a:lnTo>
                  <a:pt x="3420" y="1598"/>
                </a:lnTo>
                <a:cubicBezTo>
                  <a:pt x="3420" y="1600"/>
                  <a:pt x="3420" y="1602"/>
                  <a:pt x="3420" y="1604"/>
                </a:cubicBezTo>
                <a:lnTo>
                  <a:pt x="3420" y="1604"/>
                </a:lnTo>
                <a:cubicBezTo>
                  <a:pt x="3420" y="1604"/>
                  <a:pt x="3420" y="1604"/>
                  <a:pt x="3420" y="1604"/>
                </a:cubicBezTo>
                <a:lnTo>
                  <a:pt x="3420" y="1604"/>
                </a:lnTo>
                <a:cubicBezTo>
                  <a:pt x="3420" y="1621"/>
                  <a:pt x="3423" y="1634"/>
                  <a:pt x="3427" y="1644"/>
                </a:cubicBezTo>
                <a:lnTo>
                  <a:pt x="3427" y="1644"/>
                </a:lnTo>
                <a:cubicBezTo>
                  <a:pt x="3423" y="1630"/>
                  <a:pt x="3420" y="1616"/>
                  <a:pt x="3420" y="1604"/>
                </a:cubicBezTo>
                <a:lnTo>
                  <a:pt x="3420" y="1604"/>
                </a:lnTo>
                <a:cubicBezTo>
                  <a:pt x="3422" y="1608"/>
                  <a:pt x="3424" y="1613"/>
                  <a:pt x="3426" y="1617"/>
                </a:cubicBezTo>
                <a:cubicBezTo>
                  <a:pt x="3442" y="1646"/>
                  <a:pt x="3443" y="1659"/>
                  <a:pt x="3439" y="1659"/>
                </a:cubicBezTo>
                <a:cubicBezTo>
                  <a:pt x="3436" y="1659"/>
                  <a:pt x="3432" y="1654"/>
                  <a:pt x="3427" y="1644"/>
                </a:cubicBezTo>
                <a:lnTo>
                  <a:pt x="3427" y="1644"/>
                </a:lnTo>
                <a:cubicBezTo>
                  <a:pt x="3443" y="1697"/>
                  <a:pt x="3479" y="1760"/>
                  <a:pt x="3491" y="1802"/>
                </a:cubicBezTo>
                <a:cubicBezTo>
                  <a:pt x="3500" y="1838"/>
                  <a:pt x="3508" y="1874"/>
                  <a:pt x="3517" y="1910"/>
                </a:cubicBezTo>
                <a:cubicBezTo>
                  <a:pt x="3521" y="1933"/>
                  <a:pt x="3525" y="1954"/>
                  <a:pt x="3529" y="1977"/>
                </a:cubicBezTo>
                <a:cubicBezTo>
                  <a:pt x="3534" y="2005"/>
                  <a:pt x="3537" y="2015"/>
                  <a:pt x="3538" y="2015"/>
                </a:cubicBezTo>
                <a:cubicBezTo>
                  <a:pt x="3540" y="2015"/>
                  <a:pt x="3530" y="1942"/>
                  <a:pt x="3525" y="1939"/>
                </a:cubicBezTo>
                <a:lnTo>
                  <a:pt x="3525" y="1939"/>
                </a:lnTo>
                <a:cubicBezTo>
                  <a:pt x="3550" y="1954"/>
                  <a:pt x="3538" y="2142"/>
                  <a:pt x="3538" y="2173"/>
                </a:cubicBezTo>
                <a:cubicBezTo>
                  <a:pt x="3538" y="2215"/>
                  <a:pt x="3535" y="2257"/>
                  <a:pt x="3533" y="2297"/>
                </a:cubicBezTo>
                <a:cubicBezTo>
                  <a:pt x="3532" y="2312"/>
                  <a:pt x="3530" y="2326"/>
                  <a:pt x="3529" y="2339"/>
                </a:cubicBezTo>
                <a:lnTo>
                  <a:pt x="3529" y="2339"/>
                </a:lnTo>
                <a:cubicBezTo>
                  <a:pt x="3514" y="2409"/>
                  <a:pt x="3504" y="2477"/>
                  <a:pt x="3483" y="2546"/>
                </a:cubicBezTo>
                <a:cubicBezTo>
                  <a:pt x="3472" y="2582"/>
                  <a:pt x="3462" y="2618"/>
                  <a:pt x="3449" y="2651"/>
                </a:cubicBezTo>
                <a:cubicBezTo>
                  <a:pt x="3445" y="2663"/>
                  <a:pt x="3440" y="2676"/>
                  <a:pt x="3436" y="2688"/>
                </a:cubicBezTo>
                <a:lnTo>
                  <a:pt x="3436" y="2688"/>
                </a:lnTo>
                <a:cubicBezTo>
                  <a:pt x="3398" y="2751"/>
                  <a:pt x="3369" y="2818"/>
                  <a:pt x="3329" y="2881"/>
                </a:cubicBezTo>
                <a:cubicBezTo>
                  <a:pt x="3324" y="2889"/>
                  <a:pt x="3300" y="2922"/>
                  <a:pt x="3284" y="2945"/>
                </a:cubicBezTo>
                <a:lnTo>
                  <a:pt x="3284" y="2945"/>
                </a:lnTo>
                <a:cubicBezTo>
                  <a:pt x="3263" y="2968"/>
                  <a:pt x="3232" y="3005"/>
                  <a:pt x="3224" y="3014"/>
                </a:cubicBezTo>
                <a:cubicBezTo>
                  <a:pt x="3198" y="3041"/>
                  <a:pt x="3171" y="3069"/>
                  <a:pt x="3142" y="3094"/>
                </a:cubicBezTo>
                <a:cubicBezTo>
                  <a:pt x="3127" y="3106"/>
                  <a:pt x="3112" y="3119"/>
                  <a:pt x="3099" y="3132"/>
                </a:cubicBezTo>
                <a:cubicBezTo>
                  <a:pt x="3075" y="3154"/>
                  <a:pt x="3071" y="3163"/>
                  <a:pt x="3076" y="3163"/>
                </a:cubicBezTo>
                <a:cubicBezTo>
                  <a:pt x="3076" y="3163"/>
                  <a:pt x="3077" y="3163"/>
                  <a:pt x="3078" y="3162"/>
                </a:cubicBezTo>
                <a:lnTo>
                  <a:pt x="3078" y="3162"/>
                </a:lnTo>
                <a:cubicBezTo>
                  <a:pt x="3021" y="3203"/>
                  <a:pt x="2923" y="3245"/>
                  <a:pt x="2889" y="3262"/>
                </a:cubicBezTo>
                <a:cubicBezTo>
                  <a:pt x="2863" y="3275"/>
                  <a:pt x="2803" y="3296"/>
                  <a:pt x="2805" y="3296"/>
                </a:cubicBezTo>
                <a:cubicBezTo>
                  <a:pt x="2806" y="3296"/>
                  <a:pt x="2822" y="3291"/>
                  <a:pt x="2866" y="3277"/>
                </a:cubicBezTo>
                <a:lnTo>
                  <a:pt x="2866" y="3277"/>
                </a:lnTo>
                <a:cubicBezTo>
                  <a:pt x="2823" y="3292"/>
                  <a:pt x="2783" y="3309"/>
                  <a:pt x="2741" y="3323"/>
                </a:cubicBezTo>
                <a:cubicBezTo>
                  <a:pt x="2642" y="3355"/>
                  <a:pt x="2541" y="3376"/>
                  <a:pt x="2438" y="3395"/>
                </a:cubicBezTo>
                <a:cubicBezTo>
                  <a:pt x="2437" y="3395"/>
                  <a:pt x="2437" y="3395"/>
                  <a:pt x="2437" y="3395"/>
                </a:cubicBezTo>
                <a:lnTo>
                  <a:pt x="2437" y="3395"/>
                </a:lnTo>
                <a:cubicBezTo>
                  <a:pt x="2416" y="3397"/>
                  <a:pt x="2395" y="3400"/>
                  <a:pt x="2375" y="3401"/>
                </a:cubicBezTo>
                <a:cubicBezTo>
                  <a:pt x="2330" y="3403"/>
                  <a:pt x="2284" y="3406"/>
                  <a:pt x="2240" y="3406"/>
                </a:cubicBezTo>
                <a:cubicBezTo>
                  <a:pt x="2226" y="3406"/>
                  <a:pt x="2211" y="3406"/>
                  <a:pt x="2197" y="3406"/>
                </a:cubicBezTo>
                <a:cubicBezTo>
                  <a:pt x="2163" y="3406"/>
                  <a:pt x="2129" y="3405"/>
                  <a:pt x="2094" y="3403"/>
                </a:cubicBezTo>
                <a:cubicBezTo>
                  <a:pt x="2081" y="3402"/>
                  <a:pt x="2067" y="3400"/>
                  <a:pt x="2054" y="3398"/>
                </a:cubicBezTo>
                <a:lnTo>
                  <a:pt x="2054" y="3398"/>
                </a:lnTo>
                <a:cubicBezTo>
                  <a:pt x="1975" y="3376"/>
                  <a:pt x="1893" y="3365"/>
                  <a:pt x="1814" y="3340"/>
                </a:cubicBezTo>
                <a:cubicBezTo>
                  <a:pt x="1797" y="3334"/>
                  <a:pt x="1778" y="3326"/>
                  <a:pt x="1762" y="3321"/>
                </a:cubicBezTo>
                <a:cubicBezTo>
                  <a:pt x="1752" y="3318"/>
                  <a:pt x="1745" y="3316"/>
                  <a:pt x="1740" y="3315"/>
                </a:cubicBezTo>
                <a:lnTo>
                  <a:pt x="1740" y="3315"/>
                </a:lnTo>
                <a:cubicBezTo>
                  <a:pt x="1716" y="3301"/>
                  <a:pt x="1691" y="3283"/>
                  <a:pt x="1679" y="3277"/>
                </a:cubicBezTo>
                <a:cubicBezTo>
                  <a:pt x="1648" y="3258"/>
                  <a:pt x="1616" y="3241"/>
                  <a:pt x="1587" y="3220"/>
                </a:cubicBezTo>
                <a:cubicBezTo>
                  <a:pt x="1572" y="3210"/>
                  <a:pt x="1557" y="3199"/>
                  <a:pt x="1543" y="3191"/>
                </a:cubicBezTo>
                <a:cubicBezTo>
                  <a:pt x="1525" y="3180"/>
                  <a:pt x="1519" y="3175"/>
                  <a:pt x="1519" y="3175"/>
                </a:cubicBezTo>
                <a:lnTo>
                  <a:pt x="1519" y="3175"/>
                </a:lnTo>
                <a:cubicBezTo>
                  <a:pt x="1518" y="3175"/>
                  <a:pt x="1582" y="3218"/>
                  <a:pt x="1580" y="3218"/>
                </a:cubicBezTo>
                <a:cubicBezTo>
                  <a:pt x="1580" y="3218"/>
                  <a:pt x="1579" y="3218"/>
                  <a:pt x="1578" y="3218"/>
                </a:cubicBezTo>
                <a:cubicBezTo>
                  <a:pt x="1542" y="3218"/>
                  <a:pt x="1420" y="3070"/>
                  <a:pt x="1399" y="3045"/>
                </a:cubicBezTo>
                <a:cubicBezTo>
                  <a:pt x="1384" y="3030"/>
                  <a:pt x="1353" y="2977"/>
                  <a:pt x="1351" y="2977"/>
                </a:cubicBezTo>
                <a:lnTo>
                  <a:pt x="1351" y="2977"/>
                </a:lnTo>
                <a:cubicBezTo>
                  <a:pt x="1350" y="2977"/>
                  <a:pt x="1354" y="2985"/>
                  <a:pt x="1363" y="3005"/>
                </a:cubicBezTo>
                <a:cubicBezTo>
                  <a:pt x="1372" y="3025"/>
                  <a:pt x="1375" y="3032"/>
                  <a:pt x="1374" y="3032"/>
                </a:cubicBezTo>
                <a:cubicBezTo>
                  <a:pt x="1372" y="3032"/>
                  <a:pt x="1335" y="2962"/>
                  <a:pt x="1326" y="2946"/>
                </a:cubicBezTo>
                <a:cubicBezTo>
                  <a:pt x="1285" y="2881"/>
                  <a:pt x="1252" y="2814"/>
                  <a:pt x="1215" y="2746"/>
                </a:cubicBezTo>
                <a:lnTo>
                  <a:pt x="1215" y="2746"/>
                </a:lnTo>
                <a:cubicBezTo>
                  <a:pt x="1214" y="2743"/>
                  <a:pt x="1213" y="2740"/>
                  <a:pt x="1212" y="2736"/>
                </a:cubicBezTo>
                <a:cubicBezTo>
                  <a:pt x="1199" y="2702"/>
                  <a:pt x="1187" y="2668"/>
                  <a:pt x="1176" y="2635"/>
                </a:cubicBezTo>
                <a:cubicBezTo>
                  <a:pt x="1153" y="2559"/>
                  <a:pt x="1132" y="2481"/>
                  <a:pt x="1119" y="2403"/>
                </a:cubicBezTo>
                <a:cubicBezTo>
                  <a:pt x="1119" y="2401"/>
                  <a:pt x="1118" y="2399"/>
                  <a:pt x="1118" y="2397"/>
                </a:cubicBezTo>
                <a:lnTo>
                  <a:pt x="1118" y="2397"/>
                </a:lnTo>
                <a:cubicBezTo>
                  <a:pt x="1122" y="2365"/>
                  <a:pt x="1108" y="2315"/>
                  <a:pt x="1106" y="2283"/>
                </a:cubicBezTo>
                <a:cubicBezTo>
                  <a:pt x="1102" y="2203"/>
                  <a:pt x="1102" y="2123"/>
                  <a:pt x="1106" y="2043"/>
                </a:cubicBezTo>
                <a:cubicBezTo>
                  <a:pt x="1107" y="2033"/>
                  <a:pt x="1110" y="2004"/>
                  <a:pt x="1113" y="1978"/>
                </a:cubicBezTo>
                <a:lnTo>
                  <a:pt x="1113" y="1978"/>
                </a:lnTo>
                <a:cubicBezTo>
                  <a:pt x="1117" y="1953"/>
                  <a:pt x="1123" y="1911"/>
                  <a:pt x="1125" y="1899"/>
                </a:cubicBezTo>
                <a:cubicBezTo>
                  <a:pt x="1144" y="1813"/>
                  <a:pt x="1170" y="1731"/>
                  <a:pt x="1197" y="1647"/>
                </a:cubicBezTo>
                <a:cubicBezTo>
                  <a:pt x="1199" y="1642"/>
                  <a:pt x="1200" y="1637"/>
                  <a:pt x="1201" y="1634"/>
                </a:cubicBezTo>
                <a:lnTo>
                  <a:pt x="1201" y="1634"/>
                </a:lnTo>
                <a:cubicBezTo>
                  <a:pt x="1203" y="1630"/>
                  <a:pt x="1205" y="1626"/>
                  <a:pt x="1208" y="1621"/>
                </a:cubicBezTo>
                <a:cubicBezTo>
                  <a:pt x="1227" y="1583"/>
                  <a:pt x="1246" y="1543"/>
                  <a:pt x="1269" y="1507"/>
                </a:cubicBezTo>
                <a:cubicBezTo>
                  <a:pt x="1290" y="1470"/>
                  <a:pt x="1313" y="1434"/>
                  <a:pt x="1338" y="1398"/>
                </a:cubicBezTo>
                <a:cubicBezTo>
                  <a:pt x="1341" y="1394"/>
                  <a:pt x="1344" y="1390"/>
                  <a:pt x="1346" y="1386"/>
                </a:cubicBezTo>
                <a:lnTo>
                  <a:pt x="1346" y="1386"/>
                </a:lnTo>
                <a:cubicBezTo>
                  <a:pt x="1346" y="1386"/>
                  <a:pt x="1346" y="1386"/>
                  <a:pt x="1347" y="1385"/>
                </a:cubicBezTo>
                <a:cubicBezTo>
                  <a:pt x="1399" y="1329"/>
                  <a:pt x="1454" y="1275"/>
                  <a:pt x="1511" y="1223"/>
                </a:cubicBezTo>
                <a:lnTo>
                  <a:pt x="1511" y="1223"/>
                </a:lnTo>
                <a:cubicBezTo>
                  <a:pt x="1524" y="1213"/>
                  <a:pt x="1537" y="1203"/>
                  <a:pt x="1551" y="1194"/>
                </a:cubicBezTo>
                <a:cubicBezTo>
                  <a:pt x="1589" y="1170"/>
                  <a:pt x="1627" y="1147"/>
                  <a:pt x="1667" y="1126"/>
                </a:cubicBezTo>
                <a:cubicBezTo>
                  <a:pt x="1682" y="1119"/>
                  <a:pt x="1697" y="1111"/>
                  <a:pt x="1712" y="1103"/>
                </a:cubicBezTo>
                <a:lnTo>
                  <a:pt x="1712" y="1103"/>
                </a:lnTo>
                <a:cubicBezTo>
                  <a:pt x="1755" y="1090"/>
                  <a:pt x="1797" y="1075"/>
                  <a:pt x="1840" y="1063"/>
                </a:cubicBezTo>
                <a:cubicBezTo>
                  <a:pt x="1884" y="1050"/>
                  <a:pt x="1928" y="1042"/>
                  <a:pt x="1970" y="1031"/>
                </a:cubicBezTo>
                <a:cubicBezTo>
                  <a:pt x="1976" y="1030"/>
                  <a:pt x="1983" y="1028"/>
                  <a:pt x="1990" y="1026"/>
                </a:cubicBezTo>
                <a:lnTo>
                  <a:pt x="1990" y="1026"/>
                </a:lnTo>
                <a:cubicBezTo>
                  <a:pt x="2008" y="1025"/>
                  <a:pt x="2026" y="1024"/>
                  <a:pt x="2042" y="1023"/>
                </a:cubicBezTo>
                <a:cubicBezTo>
                  <a:pt x="2063" y="1021"/>
                  <a:pt x="2083" y="1018"/>
                  <a:pt x="2104" y="1015"/>
                </a:cubicBezTo>
                <a:lnTo>
                  <a:pt x="2104" y="1015"/>
                </a:lnTo>
                <a:cubicBezTo>
                  <a:pt x="2127" y="1013"/>
                  <a:pt x="2151" y="1010"/>
                  <a:pt x="2175" y="1006"/>
                </a:cubicBezTo>
                <a:cubicBezTo>
                  <a:pt x="2200" y="1002"/>
                  <a:pt x="2223" y="998"/>
                  <a:pt x="2248" y="996"/>
                </a:cubicBezTo>
                <a:lnTo>
                  <a:pt x="2248" y="996"/>
                </a:lnTo>
                <a:cubicBezTo>
                  <a:pt x="2202" y="1002"/>
                  <a:pt x="2186" y="1004"/>
                  <a:pt x="2186" y="1004"/>
                </a:cubicBezTo>
                <a:cubicBezTo>
                  <a:pt x="2187" y="1004"/>
                  <a:pt x="2227" y="999"/>
                  <a:pt x="2246" y="998"/>
                </a:cubicBezTo>
                <a:cubicBezTo>
                  <a:pt x="2293" y="996"/>
                  <a:pt x="2341" y="991"/>
                  <a:pt x="2387" y="989"/>
                </a:cubicBezTo>
                <a:close/>
                <a:moveTo>
                  <a:pt x="2431" y="0"/>
                </a:moveTo>
                <a:cubicBezTo>
                  <a:pt x="2283" y="0"/>
                  <a:pt x="2134" y="12"/>
                  <a:pt x="1987" y="33"/>
                </a:cubicBezTo>
                <a:lnTo>
                  <a:pt x="1987" y="33"/>
                </a:lnTo>
                <a:cubicBezTo>
                  <a:pt x="1519" y="79"/>
                  <a:pt x="1082" y="246"/>
                  <a:pt x="738" y="578"/>
                </a:cubicBezTo>
                <a:cubicBezTo>
                  <a:pt x="443" y="863"/>
                  <a:pt x="236" y="1259"/>
                  <a:pt x="158" y="1661"/>
                </a:cubicBezTo>
                <a:cubicBezTo>
                  <a:pt x="0" y="2477"/>
                  <a:pt x="228" y="3403"/>
                  <a:pt x="896" y="3941"/>
                </a:cubicBezTo>
                <a:cubicBezTo>
                  <a:pt x="1283" y="4251"/>
                  <a:pt x="1777" y="4404"/>
                  <a:pt x="2272" y="4404"/>
                </a:cubicBezTo>
                <a:cubicBezTo>
                  <a:pt x="2762" y="4404"/>
                  <a:pt x="3253" y="4255"/>
                  <a:pt x="3645" y="3962"/>
                </a:cubicBezTo>
                <a:cubicBezTo>
                  <a:pt x="4395" y="3401"/>
                  <a:pt x="4700" y="2409"/>
                  <a:pt x="4443" y="1512"/>
                </a:cubicBezTo>
                <a:cubicBezTo>
                  <a:pt x="4302" y="1025"/>
                  <a:pt x="4003" y="604"/>
                  <a:pt x="3582" y="321"/>
                </a:cubicBezTo>
                <a:cubicBezTo>
                  <a:pt x="3236" y="89"/>
                  <a:pt x="2836" y="0"/>
                  <a:pt x="2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
          <p:cNvSpPr/>
          <p:nvPr/>
        </p:nvSpPr>
        <p:spPr>
          <a:xfrm>
            <a:off x="7779875" y="814163"/>
            <a:ext cx="176025" cy="165050"/>
          </a:xfrm>
          <a:custGeom>
            <a:avLst/>
            <a:gdLst/>
            <a:ahLst/>
            <a:cxnLst/>
            <a:rect l="l" t="t" r="r" b="b"/>
            <a:pathLst>
              <a:path w="7041" h="6602" extrusionOk="0">
                <a:moveTo>
                  <a:pt x="4935" y="1378"/>
                </a:moveTo>
                <a:cubicBezTo>
                  <a:pt x="4939" y="1380"/>
                  <a:pt x="4948" y="1387"/>
                  <a:pt x="4965" y="1400"/>
                </a:cubicBezTo>
                <a:cubicBezTo>
                  <a:pt x="4955" y="1392"/>
                  <a:pt x="4945" y="1385"/>
                  <a:pt x="4935" y="1378"/>
                </a:cubicBezTo>
                <a:close/>
                <a:moveTo>
                  <a:pt x="1630" y="1762"/>
                </a:moveTo>
                <a:lnTo>
                  <a:pt x="1630" y="1762"/>
                </a:lnTo>
                <a:cubicBezTo>
                  <a:pt x="1621" y="1773"/>
                  <a:pt x="1618" y="1778"/>
                  <a:pt x="1618" y="1778"/>
                </a:cubicBezTo>
                <a:cubicBezTo>
                  <a:pt x="1618" y="1778"/>
                  <a:pt x="1623" y="1771"/>
                  <a:pt x="1630" y="1762"/>
                </a:cubicBezTo>
                <a:close/>
                <a:moveTo>
                  <a:pt x="3639" y="986"/>
                </a:moveTo>
                <a:cubicBezTo>
                  <a:pt x="4036" y="986"/>
                  <a:pt x="4418" y="1072"/>
                  <a:pt x="4734" y="1250"/>
                </a:cubicBezTo>
                <a:cubicBezTo>
                  <a:pt x="4786" y="1280"/>
                  <a:pt x="4839" y="1313"/>
                  <a:pt x="4890" y="1347"/>
                </a:cubicBezTo>
                <a:cubicBezTo>
                  <a:pt x="4906" y="1357"/>
                  <a:pt x="4921" y="1367"/>
                  <a:pt x="4935" y="1378"/>
                </a:cubicBezTo>
                <a:lnTo>
                  <a:pt x="4935" y="1378"/>
                </a:lnTo>
                <a:cubicBezTo>
                  <a:pt x="4934" y="1377"/>
                  <a:pt x="4933" y="1376"/>
                  <a:pt x="4933" y="1376"/>
                </a:cubicBezTo>
                <a:lnTo>
                  <a:pt x="4933" y="1376"/>
                </a:lnTo>
                <a:cubicBezTo>
                  <a:pt x="4934" y="1376"/>
                  <a:pt x="4964" y="1397"/>
                  <a:pt x="4972" y="1404"/>
                </a:cubicBezTo>
                <a:cubicBezTo>
                  <a:pt x="5081" y="1495"/>
                  <a:pt x="5182" y="1594"/>
                  <a:pt x="5275" y="1701"/>
                </a:cubicBezTo>
                <a:cubicBezTo>
                  <a:pt x="5296" y="1724"/>
                  <a:pt x="5315" y="1747"/>
                  <a:pt x="5332" y="1771"/>
                </a:cubicBezTo>
                <a:cubicBezTo>
                  <a:pt x="5336" y="1776"/>
                  <a:pt x="5339" y="1780"/>
                  <a:pt x="5342" y="1782"/>
                </a:cubicBezTo>
                <a:lnTo>
                  <a:pt x="5342" y="1782"/>
                </a:lnTo>
                <a:cubicBezTo>
                  <a:pt x="5378" y="1835"/>
                  <a:pt x="5414" y="1889"/>
                  <a:pt x="5446" y="1943"/>
                </a:cubicBezTo>
                <a:cubicBezTo>
                  <a:pt x="5477" y="1994"/>
                  <a:pt x="5507" y="2045"/>
                  <a:pt x="5534" y="2097"/>
                </a:cubicBezTo>
                <a:cubicBezTo>
                  <a:pt x="5548" y="2126"/>
                  <a:pt x="5603" y="2244"/>
                  <a:pt x="5604" y="2244"/>
                </a:cubicBezTo>
                <a:cubicBezTo>
                  <a:pt x="5605" y="2244"/>
                  <a:pt x="5604" y="2244"/>
                  <a:pt x="5604" y="2242"/>
                </a:cubicBezTo>
                <a:lnTo>
                  <a:pt x="5604" y="2242"/>
                </a:lnTo>
                <a:cubicBezTo>
                  <a:pt x="5646" y="2347"/>
                  <a:pt x="5682" y="2454"/>
                  <a:pt x="5711" y="2561"/>
                </a:cubicBezTo>
                <a:cubicBezTo>
                  <a:pt x="5726" y="2620"/>
                  <a:pt x="5741" y="2679"/>
                  <a:pt x="5751" y="2738"/>
                </a:cubicBezTo>
                <a:cubicBezTo>
                  <a:pt x="5756" y="2758"/>
                  <a:pt x="5778" y="2901"/>
                  <a:pt x="5781" y="2901"/>
                </a:cubicBezTo>
                <a:cubicBezTo>
                  <a:pt x="5781" y="2901"/>
                  <a:pt x="5781" y="2892"/>
                  <a:pt x="5779" y="2872"/>
                </a:cubicBezTo>
                <a:lnTo>
                  <a:pt x="5779" y="2872"/>
                </a:lnTo>
                <a:cubicBezTo>
                  <a:pt x="5793" y="2999"/>
                  <a:pt x="5800" y="3127"/>
                  <a:pt x="5800" y="3256"/>
                </a:cubicBezTo>
                <a:cubicBezTo>
                  <a:pt x="5798" y="3323"/>
                  <a:pt x="5796" y="3393"/>
                  <a:pt x="5791" y="3460"/>
                </a:cubicBezTo>
                <a:cubicBezTo>
                  <a:pt x="5787" y="3518"/>
                  <a:pt x="5781" y="3572"/>
                  <a:pt x="5780" y="3582"/>
                </a:cubicBezTo>
                <a:lnTo>
                  <a:pt x="5780" y="3582"/>
                </a:lnTo>
                <a:cubicBezTo>
                  <a:pt x="5759" y="3706"/>
                  <a:pt x="5734" y="3831"/>
                  <a:pt x="5699" y="3953"/>
                </a:cubicBezTo>
                <a:cubicBezTo>
                  <a:pt x="5682" y="4012"/>
                  <a:pt x="5663" y="4069"/>
                  <a:pt x="5642" y="4126"/>
                </a:cubicBezTo>
                <a:cubicBezTo>
                  <a:pt x="5631" y="4155"/>
                  <a:pt x="5621" y="4183"/>
                  <a:pt x="5610" y="4212"/>
                </a:cubicBezTo>
                <a:cubicBezTo>
                  <a:pt x="5606" y="4223"/>
                  <a:pt x="5602" y="4232"/>
                  <a:pt x="5600" y="4238"/>
                </a:cubicBezTo>
                <a:lnTo>
                  <a:pt x="5600" y="4238"/>
                </a:lnTo>
                <a:cubicBezTo>
                  <a:pt x="5597" y="4244"/>
                  <a:pt x="5593" y="4252"/>
                  <a:pt x="5589" y="4261"/>
                </a:cubicBezTo>
                <a:cubicBezTo>
                  <a:pt x="5534" y="4370"/>
                  <a:pt x="5477" y="4478"/>
                  <a:pt x="5412" y="4581"/>
                </a:cubicBezTo>
                <a:cubicBezTo>
                  <a:pt x="5311" y="4737"/>
                  <a:pt x="5324" y="4720"/>
                  <a:pt x="5189" y="4863"/>
                </a:cubicBezTo>
                <a:cubicBezTo>
                  <a:pt x="4814" y="5261"/>
                  <a:pt x="4355" y="5476"/>
                  <a:pt x="3756" y="5573"/>
                </a:cubicBezTo>
                <a:cubicBezTo>
                  <a:pt x="3620" y="5595"/>
                  <a:pt x="3482" y="5605"/>
                  <a:pt x="3344" y="5605"/>
                </a:cubicBezTo>
                <a:cubicBezTo>
                  <a:pt x="2954" y="5605"/>
                  <a:pt x="2572" y="5519"/>
                  <a:pt x="2265" y="5346"/>
                </a:cubicBezTo>
                <a:cubicBezTo>
                  <a:pt x="2214" y="5316"/>
                  <a:pt x="2164" y="5285"/>
                  <a:pt x="2113" y="5253"/>
                </a:cubicBezTo>
                <a:cubicBezTo>
                  <a:pt x="2098" y="5243"/>
                  <a:pt x="2015" y="5180"/>
                  <a:pt x="2013" y="5180"/>
                </a:cubicBezTo>
                <a:lnTo>
                  <a:pt x="2013" y="5180"/>
                </a:lnTo>
                <a:cubicBezTo>
                  <a:pt x="2013" y="5180"/>
                  <a:pt x="2019" y="5186"/>
                  <a:pt x="2037" y="5200"/>
                </a:cubicBezTo>
                <a:cubicBezTo>
                  <a:pt x="1930" y="5114"/>
                  <a:pt x="1831" y="5019"/>
                  <a:pt x="1740" y="4916"/>
                </a:cubicBezTo>
                <a:cubicBezTo>
                  <a:pt x="1728" y="4902"/>
                  <a:pt x="1675" y="4837"/>
                  <a:pt x="1657" y="4816"/>
                </a:cubicBezTo>
                <a:lnTo>
                  <a:pt x="1657" y="4816"/>
                </a:lnTo>
                <a:cubicBezTo>
                  <a:pt x="1647" y="4801"/>
                  <a:pt x="1584" y="4711"/>
                  <a:pt x="1570" y="4688"/>
                </a:cubicBezTo>
                <a:cubicBezTo>
                  <a:pt x="1500" y="4579"/>
                  <a:pt x="1439" y="4465"/>
                  <a:pt x="1382" y="4347"/>
                </a:cubicBezTo>
                <a:cubicBezTo>
                  <a:pt x="1372" y="4327"/>
                  <a:pt x="1369" y="4322"/>
                  <a:pt x="1368" y="4322"/>
                </a:cubicBezTo>
                <a:lnTo>
                  <a:pt x="1368" y="4322"/>
                </a:lnTo>
                <a:cubicBezTo>
                  <a:pt x="1368" y="4322"/>
                  <a:pt x="1368" y="4322"/>
                  <a:pt x="1368" y="4322"/>
                </a:cubicBezTo>
                <a:lnTo>
                  <a:pt x="1368" y="4322"/>
                </a:lnTo>
                <a:cubicBezTo>
                  <a:pt x="1366" y="4315"/>
                  <a:pt x="1360" y="4299"/>
                  <a:pt x="1348" y="4265"/>
                </a:cubicBezTo>
                <a:cubicBezTo>
                  <a:pt x="1329" y="4210"/>
                  <a:pt x="1308" y="4155"/>
                  <a:pt x="1291" y="4101"/>
                </a:cubicBezTo>
                <a:cubicBezTo>
                  <a:pt x="1251" y="3974"/>
                  <a:pt x="1220" y="3848"/>
                  <a:pt x="1197" y="3717"/>
                </a:cubicBezTo>
                <a:cubicBezTo>
                  <a:pt x="1192" y="3696"/>
                  <a:pt x="1179" y="3596"/>
                  <a:pt x="1178" y="3596"/>
                </a:cubicBezTo>
                <a:lnTo>
                  <a:pt x="1178" y="3596"/>
                </a:lnTo>
                <a:cubicBezTo>
                  <a:pt x="1178" y="3596"/>
                  <a:pt x="1179" y="3606"/>
                  <a:pt x="1182" y="3633"/>
                </a:cubicBezTo>
                <a:cubicBezTo>
                  <a:pt x="1173" y="3568"/>
                  <a:pt x="1167" y="3502"/>
                  <a:pt x="1165" y="3437"/>
                </a:cubicBezTo>
                <a:cubicBezTo>
                  <a:pt x="1157" y="3304"/>
                  <a:pt x="1157" y="3174"/>
                  <a:pt x="1165" y="3041"/>
                </a:cubicBezTo>
                <a:cubicBezTo>
                  <a:pt x="1167" y="3011"/>
                  <a:pt x="1179" y="2898"/>
                  <a:pt x="1181" y="2870"/>
                </a:cubicBezTo>
                <a:lnTo>
                  <a:pt x="1181" y="2870"/>
                </a:lnTo>
                <a:cubicBezTo>
                  <a:pt x="1186" y="2847"/>
                  <a:pt x="1203" y="2750"/>
                  <a:pt x="1209" y="2721"/>
                </a:cubicBezTo>
                <a:cubicBezTo>
                  <a:pt x="1239" y="2580"/>
                  <a:pt x="1281" y="2443"/>
                  <a:pt x="1327" y="2306"/>
                </a:cubicBezTo>
                <a:cubicBezTo>
                  <a:pt x="1342" y="2262"/>
                  <a:pt x="1345" y="2248"/>
                  <a:pt x="1346" y="2244"/>
                </a:cubicBezTo>
                <a:lnTo>
                  <a:pt x="1346" y="2244"/>
                </a:lnTo>
                <a:cubicBezTo>
                  <a:pt x="1348" y="2241"/>
                  <a:pt x="1355" y="2229"/>
                  <a:pt x="1376" y="2188"/>
                </a:cubicBezTo>
                <a:cubicBezTo>
                  <a:pt x="1407" y="2125"/>
                  <a:pt x="1439" y="2059"/>
                  <a:pt x="1475" y="1998"/>
                </a:cubicBezTo>
                <a:cubicBezTo>
                  <a:pt x="1511" y="1937"/>
                  <a:pt x="1551" y="1878"/>
                  <a:pt x="1588" y="1819"/>
                </a:cubicBezTo>
                <a:cubicBezTo>
                  <a:pt x="1603" y="1799"/>
                  <a:pt x="1618" y="1779"/>
                  <a:pt x="1632" y="1759"/>
                </a:cubicBezTo>
                <a:lnTo>
                  <a:pt x="1632" y="1759"/>
                </a:lnTo>
                <a:cubicBezTo>
                  <a:pt x="1639" y="1751"/>
                  <a:pt x="1646" y="1741"/>
                  <a:pt x="1654" y="1733"/>
                </a:cubicBezTo>
                <a:cubicBezTo>
                  <a:pt x="1744" y="1632"/>
                  <a:pt x="1839" y="1535"/>
                  <a:pt x="1945" y="1446"/>
                </a:cubicBezTo>
                <a:cubicBezTo>
                  <a:pt x="1949" y="1443"/>
                  <a:pt x="1952" y="1440"/>
                  <a:pt x="1955" y="1437"/>
                </a:cubicBezTo>
                <a:lnTo>
                  <a:pt x="1955" y="1437"/>
                </a:lnTo>
                <a:cubicBezTo>
                  <a:pt x="1958" y="1435"/>
                  <a:pt x="1960" y="1434"/>
                  <a:pt x="1963" y="1431"/>
                </a:cubicBezTo>
                <a:cubicBezTo>
                  <a:pt x="1993" y="1410"/>
                  <a:pt x="2022" y="1389"/>
                  <a:pt x="2054" y="1370"/>
                </a:cubicBezTo>
                <a:cubicBezTo>
                  <a:pt x="2115" y="1328"/>
                  <a:pt x="2180" y="1292"/>
                  <a:pt x="2246" y="1257"/>
                </a:cubicBezTo>
                <a:cubicBezTo>
                  <a:pt x="2372" y="1191"/>
                  <a:pt x="2412" y="1174"/>
                  <a:pt x="2604" y="1120"/>
                </a:cubicBezTo>
                <a:cubicBezTo>
                  <a:pt x="2802" y="1065"/>
                  <a:pt x="2859" y="1059"/>
                  <a:pt x="3023" y="1044"/>
                </a:cubicBezTo>
                <a:cubicBezTo>
                  <a:pt x="3046" y="1042"/>
                  <a:pt x="3069" y="1039"/>
                  <a:pt x="3092" y="1035"/>
                </a:cubicBezTo>
                <a:lnTo>
                  <a:pt x="3092" y="1035"/>
                </a:lnTo>
                <a:cubicBezTo>
                  <a:pt x="3113" y="1033"/>
                  <a:pt x="3134" y="1031"/>
                  <a:pt x="3156" y="1027"/>
                </a:cubicBezTo>
                <a:cubicBezTo>
                  <a:pt x="3317" y="1000"/>
                  <a:pt x="3479" y="986"/>
                  <a:pt x="3639" y="986"/>
                </a:cubicBezTo>
                <a:close/>
                <a:moveTo>
                  <a:pt x="3656" y="0"/>
                </a:moveTo>
                <a:cubicBezTo>
                  <a:pt x="3424" y="0"/>
                  <a:pt x="3191" y="20"/>
                  <a:pt x="2962" y="55"/>
                </a:cubicBezTo>
                <a:lnTo>
                  <a:pt x="2962" y="55"/>
                </a:lnTo>
                <a:cubicBezTo>
                  <a:pt x="1592" y="189"/>
                  <a:pt x="506" y="1128"/>
                  <a:pt x="238" y="2500"/>
                </a:cubicBezTo>
                <a:cubicBezTo>
                  <a:pt x="0" y="3730"/>
                  <a:pt x="360" y="5131"/>
                  <a:pt x="1367" y="5933"/>
                </a:cubicBezTo>
                <a:cubicBezTo>
                  <a:pt x="1934" y="6385"/>
                  <a:pt x="2656" y="6602"/>
                  <a:pt x="3382" y="6602"/>
                </a:cubicBezTo>
                <a:cubicBezTo>
                  <a:pt x="4138" y="6602"/>
                  <a:pt x="4898" y="6367"/>
                  <a:pt x="5494" y="5917"/>
                </a:cubicBezTo>
                <a:cubicBezTo>
                  <a:pt x="6607" y="5078"/>
                  <a:pt x="7041" y="3580"/>
                  <a:pt x="6659" y="2253"/>
                </a:cubicBezTo>
                <a:cubicBezTo>
                  <a:pt x="6453" y="1537"/>
                  <a:pt x="6015" y="905"/>
                  <a:pt x="5393" y="488"/>
                </a:cubicBezTo>
                <a:cubicBezTo>
                  <a:pt x="4872" y="137"/>
                  <a:pt x="4267" y="0"/>
                  <a:pt x="36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
          <p:cNvSpPr/>
          <p:nvPr/>
        </p:nvSpPr>
        <p:spPr>
          <a:xfrm>
            <a:off x="5766725" y="3739000"/>
            <a:ext cx="388400" cy="411925"/>
          </a:xfrm>
          <a:custGeom>
            <a:avLst/>
            <a:gdLst/>
            <a:ahLst/>
            <a:cxnLst/>
            <a:rect l="l" t="t" r="r" b="b"/>
            <a:pathLst>
              <a:path w="15536" h="16477" extrusionOk="0">
                <a:moveTo>
                  <a:pt x="6847" y="1663"/>
                </a:moveTo>
                <a:cubicBezTo>
                  <a:pt x="7694" y="2699"/>
                  <a:pt x="8474" y="3796"/>
                  <a:pt x="9217" y="4915"/>
                </a:cubicBezTo>
                <a:lnTo>
                  <a:pt x="9217" y="4915"/>
                </a:lnTo>
                <a:cubicBezTo>
                  <a:pt x="8312" y="5132"/>
                  <a:pt x="7406" y="5345"/>
                  <a:pt x="6499" y="5555"/>
                </a:cubicBezTo>
                <a:lnTo>
                  <a:pt x="6499" y="5555"/>
                </a:lnTo>
                <a:cubicBezTo>
                  <a:pt x="6577" y="4254"/>
                  <a:pt x="6686" y="2956"/>
                  <a:pt x="6847" y="1663"/>
                </a:cubicBezTo>
                <a:close/>
                <a:moveTo>
                  <a:pt x="13631" y="4832"/>
                </a:moveTo>
                <a:cubicBezTo>
                  <a:pt x="13054" y="5635"/>
                  <a:pt x="12464" y="6428"/>
                  <a:pt x="11865" y="7213"/>
                </a:cubicBezTo>
                <a:lnTo>
                  <a:pt x="11865" y="7213"/>
                </a:lnTo>
                <a:cubicBezTo>
                  <a:pt x="11783" y="7081"/>
                  <a:pt x="11700" y="6949"/>
                  <a:pt x="11617" y="6817"/>
                </a:cubicBezTo>
                <a:cubicBezTo>
                  <a:pt x="11353" y="6396"/>
                  <a:pt x="11086" y="5973"/>
                  <a:pt x="10816" y="5552"/>
                </a:cubicBezTo>
                <a:lnTo>
                  <a:pt x="10816" y="5552"/>
                </a:lnTo>
                <a:cubicBezTo>
                  <a:pt x="11756" y="5320"/>
                  <a:pt x="12695" y="5082"/>
                  <a:pt x="13631" y="4832"/>
                </a:cubicBezTo>
                <a:close/>
                <a:moveTo>
                  <a:pt x="5447" y="6821"/>
                </a:moveTo>
                <a:lnTo>
                  <a:pt x="5447" y="6821"/>
                </a:lnTo>
                <a:cubicBezTo>
                  <a:pt x="5412" y="7578"/>
                  <a:pt x="5383" y="8337"/>
                  <a:pt x="5358" y="9095"/>
                </a:cubicBezTo>
                <a:lnTo>
                  <a:pt x="5358" y="9095"/>
                </a:lnTo>
                <a:cubicBezTo>
                  <a:pt x="4278" y="8603"/>
                  <a:pt x="3200" y="8103"/>
                  <a:pt x="2127" y="7595"/>
                </a:cubicBezTo>
                <a:lnTo>
                  <a:pt x="2127" y="7595"/>
                </a:lnTo>
                <a:cubicBezTo>
                  <a:pt x="3233" y="7333"/>
                  <a:pt x="4340" y="7077"/>
                  <a:pt x="5447" y="6821"/>
                </a:cubicBezTo>
                <a:close/>
                <a:moveTo>
                  <a:pt x="9795" y="5801"/>
                </a:moveTo>
                <a:cubicBezTo>
                  <a:pt x="10147" y="6347"/>
                  <a:pt x="10492" y="6896"/>
                  <a:pt x="10833" y="7443"/>
                </a:cubicBezTo>
                <a:cubicBezTo>
                  <a:pt x="10961" y="7647"/>
                  <a:pt x="11089" y="7852"/>
                  <a:pt x="11216" y="8057"/>
                </a:cubicBezTo>
                <a:lnTo>
                  <a:pt x="11216" y="8057"/>
                </a:lnTo>
                <a:cubicBezTo>
                  <a:pt x="10515" y="8963"/>
                  <a:pt x="9804" y="9861"/>
                  <a:pt x="9090" y="10757"/>
                </a:cubicBezTo>
                <a:lnTo>
                  <a:pt x="9090" y="10757"/>
                </a:lnTo>
                <a:cubicBezTo>
                  <a:pt x="8168" y="10356"/>
                  <a:pt x="7249" y="9949"/>
                  <a:pt x="6332" y="9536"/>
                </a:cubicBezTo>
                <a:lnTo>
                  <a:pt x="6332" y="9536"/>
                </a:lnTo>
                <a:cubicBezTo>
                  <a:pt x="6362" y="8553"/>
                  <a:pt x="6396" y="7571"/>
                  <a:pt x="6443" y="6590"/>
                </a:cubicBezTo>
                <a:lnTo>
                  <a:pt x="6443" y="6590"/>
                </a:lnTo>
                <a:cubicBezTo>
                  <a:pt x="7562" y="6331"/>
                  <a:pt x="8679" y="6070"/>
                  <a:pt x="9795" y="5801"/>
                </a:cubicBezTo>
                <a:close/>
                <a:moveTo>
                  <a:pt x="11771" y="8958"/>
                </a:moveTo>
                <a:cubicBezTo>
                  <a:pt x="12536" y="10214"/>
                  <a:pt x="13278" y="11491"/>
                  <a:pt x="13947" y="12799"/>
                </a:cubicBezTo>
                <a:lnTo>
                  <a:pt x="13947" y="12799"/>
                </a:lnTo>
                <a:cubicBezTo>
                  <a:pt x="12637" y="12267"/>
                  <a:pt x="11332" y="11721"/>
                  <a:pt x="10032" y="11163"/>
                </a:cubicBezTo>
                <a:lnTo>
                  <a:pt x="10032" y="11163"/>
                </a:lnTo>
                <a:cubicBezTo>
                  <a:pt x="10616" y="10431"/>
                  <a:pt x="11196" y="9697"/>
                  <a:pt x="11771" y="8958"/>
                </a:cubicBezTo>
                <a:close/>
                <a:moveTo>
                  <a:pt x="6300" y="10607"/>
                </a:moveTo>
                <a:cubicBezTo>
                  <a:pt x="7016" y="10927"/>
                  <a:pt x="7732" y="11244"/>
                  <a:pt x="8451" y="11557"/>
                </a:cubicBezTo>
                <a:lnTo>
                  <a:pt x="8451" y="11557"/>
                </a:lnTo>
                <a:cubicBezTo>
                  <a:pt x="7691" y="12508"/>
                  <a:pt x="6929" y="13457"/>
                  <a:pt x="6174" y="14413"/>
                </a:cubicBezTo>
                <a:lnTo>
                  <a:pt x="6174" y="14413"/>
                </a:lnTo>
                <a:cubicBezTo>
                  <a:pt x="6229" y="13146"/>
                  <a:pt x="6264" y="11877"/>
                  <a:pt x="6300" y="10607"/>
                </a:cubicBezTo>
                <a:close/>
                <a:moveTo>
                  <a:pt x="6513" y="1"/>
                </a:moveTo>
                <a:cubicBezTo>
                  <a:pt x="6290" y="1"/>
                  <a:pt x="6060" y="131"/>
                  <a:pt x="6026" y="362"/>
                </a:cubicBezTo>
                <a:cubicBezTo>
                  <a:pt x="5760" y="2163"/>
                  <a:pt x="5604" y="3972"/>
                  <a:pt x="5501" y="5786"/>
                </a:cubicBezTo>
                <a:lnTo>
                  <a:pt x="5501" y="5786"/>
                </a:lnTo>
                <a:cubicBezTo>
                  <a:pt x="3837" y="6171"/>
                  <a:pt x="2172" y="6555"/>
                  <a:pt x="511" y="6958"/>
                </a:cubicBezTo>
                <a:cubicBezTo>
                  <a:pt x="115" y="7055"/>
                  <a:pt x="1" y="7681"/>
                  <a:pt x="393" y="7868"/>
                </a:cubicBezTo>
                <a:cubicBezTo>
                  <a:pt x="2028" y="8652"/>
                  <a:pt x="3672" y="9419"/>
                  <a:pt x="5324" y="10167"/>
                </a:cubicBezTo>
                <a:lnTo>
                  <a:pt x="5324" y="10167"/>
                </a:lnTo>
                <a:cubicBezTo>
                  <a:pt x="5265" y="12097"/>
                  <a:pt x="5213" y="14027"/>
                  <a:pt x="5099" y="15951"/>
                </a:cubicBezTo>
                <a:cubicBezTo>
                  <a:pt x="5085" y="16196"/>
                  <a:pt x="5221" y="16347"/>
                  <a:pt x="5397" y="16404"/>
                </a:cubicBezTo>
                <a:lnTo>
                  <a:pt x="5397" y="16404"/>
                </a:lnTo>
                <a:cubicBezTo>
                  <a:pt x="5468" y="16450"/>
                  <a:pt x="5548" y="16477"/>
                  <a:pt x="5628" y="16477"/>
                </a:cubicBezTo>
                <a:cubicBezTo>
                  <a:pt x="5740" y="16477"/>
                  <a:pt x="5853" y="16426"/>
                  <a:pt x="5948" y="16303"/>
                </a:cubicBezTo>
                <a:cubicBezTo>
                  <a:pt x="7084" y="14845"/>
                  <a:pt x="8241" y="13406"/>
                  <a:pt x="9393" y="11965"/>
                </a:cubicBezTo>
                <a:lnTo>
                  <a:pt x="9393" y="11965"/>
                </a:lnTo>
                <a:cubicBezTo>
                  <a:pt x="11196" y="12741"/>
                  <a:pt x="13009" y="13494"/>
                  <a:pt x="14832" y="14222"/>
                </a:cubicBezTo>
                <a:cubicBezTo>
                  <a:pt x="14891" y="14245"/>
                  <a:pt x="14947" y="14256"/>
                  <a:pt x="14999" y="14256"/>
                </a:cubicBezTo>
                <a:cubicBezTo>
                  <a:pt x="15344" y="14256"/>
                  <a:pt x="15535" y="13791"/>
                  <a:pt x="15394" y="13491"/>
                </a:cubicBezTo>
                <a:cubicBezTo>
                  <a:pt x="14529" y="11640"/>
                  <a:pt x="13496" y="9859"/>
                  <a:pt x="12424" y="8114"/>
                </a:cubicBezTo>
                <a:lnTo>
                  <a:pt x="12424" y="8114"/>
                </a:lnTo>
                <a:cubicBezTo>
                  <a:pt x="13397" y="6844"/>
                  <a:pt x="14350" y="5557"/>
                  <a:pt x="15264" y="4238"/>
                </a:cubicBezTo>
                <a:cubicBezTo>
                  <a:pt x="15493" y="3909"/>
                  <a:pt x="15177" y="3491"/>
                  <a:pt x="14822" y="3491"/>
                </a:cubicBezTo>
                <a:cubicBezTo>
                  <a:pt x="14782" y="3491"/>
                  <a:pt x="14741" y="3496"/>
                  <a:pt x="14701" y="3507"/>
                </a:cubicBezTo>
                <a:cubicBezTo>
                  <a:pt x="13221" y="3921"/>
                  <a:pt x="11733" y="4302"/>
                  <a:pt x="10242" y="4667"/>
                </a:cubicBezTo>
                <a:lnTo>
                  <a:pt x="10242" y="4667"/>
                </a:lnTo>
                <a:cubicBezTo>
                  <a:pt x="9206" y="3091"/>
                  <a:pt x="8105" y="1549"/>
                  <a:pt x="6860" y="143"/>
                </a:cubicBezTo>
                <a:cubicBezTo>
                  <a:pt x="6774" y="46"/>
                  <a:pt x="6645" y="1"/>
                  <a:pt x="65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
          <p:cNvSpPr/>
          <p:nvPr/>
        </p:nvSpPr>
        <p:spPr>
          <a:xfrm>
            <a:off x="1494125" y="941313"/>
            <a:ext cx="146125" cy="136975"/>
          </a:xfrm>
          <a:custGeom>
            <a:avLst/>
            <a:gdLst/>
            <a:ahLst/>
            <a:cxnLst/>
            <a:rect l="l" t="t" r="r" b="b"/>
            <a:pathLst>
              <a:path w="5845" h="5479" extrusionOk="0">
                <a:moveTo>
                  <a:pt x="3075" y="4462"/>
                </a:moveTo>
                <a:cubicBezTo>
                  <a:pt x="3073" y="4462"/>
                  <a:pt x="3072" y="4463"/>
                  <a:pt x="3071" y="4463"/>
                </a:cubicBezTo>
                <a:lnTo>
                  <a:pt x="3071" y="4463"/>
                </a:lnTo>
                <a:cubicBezTo>
                  <a:pt x="3072" y="4463"/>
                  <a:pt x="3073" y="4462"/>
                  <a:pt x="3075" y="4462"/>
                </a:cubicBezTo>
                <a:close/>
                <a:moveTo>
                  <a:pt x="3051" y="4466"/>
                </a:moveTo>
                <a:cubicBezTo>
                  <a:pt x="3036" y="4468"/>
                  <a:pt x="3030" y="4469"/>
                  <a:pt x="3030" y="4469"/>
                </a:cubicBezTo>
                <a:cubicBezTo>
                  <a:pt x="3030" y="4469"/>
                  <a:pt x="3040" y="4467"/>
                  <a:pt x="3051" y="4466"/>
                </a:cubicBezTo>
                <a:close/>
                <a:moveTo>
                  <a:pt x="3032" y="988"/>
                </a:moveTo>
                <a:cubicBezTo>
                  <a:pt x="3081" y="988"/>
                  <a:pt x="3130" y="990"/>
                  <a:pt x="3180" y="993"/>
                </a:cubicBezTo>
                <a:cubicBezTo>
                  <a:pt x="3209" y="995"/>
                  <a:pt x="3237" y="997"/>
                  <a:pt x="3266" y="999"/>
                </a:cubicBezTo>
                <a:cubicBezTo>
                  <a:pt x="3274" y="999"/>
                  <a:pt x="3280" y="999"/>
                  <a:pt x="3284" y="1000"/>
                </a:cubicBezTo>
                <a:lnTo>
                  <a:pt x="3284" y="1000"/>
                </a:lnTo>
                <a:cubicBezTo>
                  <a:pt x="3395" y="1021"/>
                  <a:pt x="3505" y="1046"/>
                  <a:pt x="3612" y="1081"/>
                </a:cubicBezTo>
                <a:cubicBezTo>
                  <a:pt x="3641" y="1090"/>
                  <a:pt x="3709" y="1119"/>
                  <a:pt x="3711" y="1119"/>
                </a:cubicBezTo>
                <a:cubicBezTo>
                  <a:pt x="3712" y="1119"/>
                  <a:pt x="3702" y="1114"/>
                  <a:pt x="3673" y="1100"/>
                </a:cubicBezTo>
                <a:lnTo>
                  <a:pt x="3673" y="1100"/>
                </a:lnTo>
                <a:cubicBezTo>
                  <a:pt x="3730" y="1125"/>
                  <a:pt x="3787" y="1153"/>
                  <a:pt x="3841" y="1184"/>
                </a:cubicBezTo>
                <a:cubicBezTo>
                  <a:pt x="3883" y="1208"/>
                  <a:pt x="3923" y="1235"/>
                  <a:pt x="3966" y="1262"/>
                </a:cubicBezTo>
                <a:cubicBezTo>
                  <a:pt x="3985" y="1274"/>
                  <a:pt x="3997" y="1281"/>
                  <a:pt x="4005" y="1285"/>
                </a:cubicBezTo>
                <a:lnTo>
                  <a:pt x="4005" y="1285"/>
                </a:lnTo>
                <a:cubicBezTo>
                  <a:pt x="4007" y="1287"/>
                  <a:pt x="4009" y="1289"/>
                  <a:pt x="4012" y="1292"/>
                </a:cubicBezTo>
                <a:cubicBezTo>
                  <a:pt x="4096" y="1368"/>
                  <a:pt x="4181" y="1443"/>
                  <a:pt x="4254" y="1530"/>
                </a:cubicBezTo>
                <a:cubicBezTo>
                  <a:pt x="4264" y="1542"/>
                  <a:pt x="4273" y="1553"/>
                  <a:pt x="4283" y="1565"/>
                </a:cubicBezTo>
                <a:lnTo>
                  <a:pt x="4283" y="1565"/>
                </a:lnTo>
                <a:cubicBezTo>
                  <a:pt x="4284" y="1566"/>
                  <a:pt x="4285" y="1568"/>
                  <a:pt x="4286" y="1570"/>
                </a:cubicBezTo>
                <a:cubicBezTo>
                  <a:pt x="4315" y="1614"/>
                  <a:pt x="4347" y="1656"/>
                  <a:pt x="4374" y="1703"/>
                </a:cubicBezTo>
                <a:cubicBezTo>
                  <a:pt x="4400" y="1743"/>
                  <a:pt x="4423" y="1785"/>
                  <a:pt x="4444" y="1827"/>
                </a:cubicBezTo>
                <a:cubicBezTo>
                  <a:pt x="4458" y="1852"/>
                  <a:pt x="4499" y="1948"/>
                  <a:pt x="4501" y="1948"/>
                </a:cubicBezTo>
                <a:cubicBezTo>
                  <a:pt x="4501" y="1948"/>
                  <a:pt x="4497" y="1936"/>
                  <a:pt x="4484" y="1903"/>
                </a:cubicBezTo>
                <a:lnTo>
                  <a:pt x="4484" y="1903"/>
                </a:lnTo>
                <a:cubicBezTo>
                  <a:pt x="4520" y="1991"/>
                  <a:pt x="4551" y="2082"/>
                  <a:pt x="4577" y="2174"/>
                </a:cubicBezTo>
                <a:cubicBezTo>
                  <a:pt x="4589" y="2221"/>
                  <a:pt x="4600" y="2267"/>
                  <a:pt x="4610" y="2314"/>
                </a:cubicBezTo>
                <a:cubicBezTo>
                  <a:pt x="4616" y="2344"/>
                  <a:pt x="4628" y="2444"/>
                  <a:pt x="4630" y="2444"/>
                </a:cubicBezTo>
                <a:cubicBezTo>
                  <a:pt x="4631" y="2444"/>
                  <a:pt x="4630" y="2431"/>
                  <a:pt x="4627" y="2396"/>
                </a:cubicBezTo>
                <a:lnTo>
                  <a:pt x="4627" y="2396"/>
                </a:lnTo>
                <a:cubicBezTo>
                  <a:pt x="4636" y="2497"/>
                  <a:pt x="4644" y="2600"/>
                  <a:pt x="4644" y="2703"/>
                </a:cubicBezTo>
                <a:cubicBezTo>
                  <a:pt x="4642" y="2756"/>
                  <a:pt x="4642" y="2811"/>
                  <a:pt x="4638" y="2865"/>
                </a:cubicBezTo>
                <a:cubicBezTo>
                  <a:pt x="4636" y="2887"/>
                  <a:pt x="4632" y="2911"/>
                  <a:pt x="4631" y="2933"/>
                </a:cubicBezTo>
                <a:lnTo>
                  <a:pt x="4631" y="2933"/>
                </a:lnTo>
                <a:cubicBezTo>
                  <a:pt x="4631" y="2933"/>
                  <a:pt x="4631" y="2933"/>
                  <a:pt x="4631" y="2933"/>
                </a:cubicBezTo>
                <a:cubicBezTo>
                  <a:pt x="4614" y="3034"/>
                  <a:pt x="4596" y="3135"/>
                  <a:pt x="4566" y="3234"/>
                </a:cubicBezTo>
                <a:cubicBezTo>
                  <a:pt x="4553" y="3280"/>
                  <a:pt x="4537" y="3327"/>
                  <a:pt x="4522" y="3373"/>
                </a:cubicBezTo>
                <a:cubicBezTo>
                  <a:pt x="4513" y="3396"/>
                  <a:pt x="4503" y="3417"/>
                  <a:pt x="4497" y="3441"/>
                </a:cubicBezTo>
                <a:cubicBezTo>
                  <a:pt x="4496" y="3441"/>
                  <a:pt x="4496" y="3441"/>
                  <a:pt x="4496" y="3441"/>
                </a:cubicBezTo>
                <a:lnTo>
                  <a:pt x="4496" y="3441"/>
                </a:lnTo>
                <a:cubicBezTo>
                  <a:pt x="4494" y="3445"/>
                  <a:pt x="4491" y="3450"/>
                  <a:pt x="4488" y="3455"/>
                </a:cubicBezTo>
                <a:cubicBezTo>
                  <a:pt x="4440" y="3542"/>
                  <a:pt x="4400" y="3630"/>
                  <a:pt x="4347" y="3712"/>
                </a:cubicBezTo>
                <a:cubicBezTo>
                  <a:pt x="4337" y="3727"/>
                  <a:pt x="4283" y="3802"/>
                  <a:pt x="4272" y="3820"/>
                </a:cubicBezTo>
                <a:lnTo>
                  <a:pt x="4272" y="3820"/>
                </a:lnTo>
                <a:cubicBezTo>
                  <a:pt x="4267" y="3826"/>
                  <a:pt x="4263" y="3832"/>
                  <a:pt x="4261" y="3835"/>
                </a:cubicBezTo>
                <a:cubicBezTo>
                  <a:pt x="4235" y="3862"/>
                  <a:pt x="4210" y="3891"/>
                  <a:pt x="4185" y="3919"/>
                </a:cubicBezTo>
                <a:cubicBezTo>
                  <a:pt x="4151" y="3955"/>
                  <a:pt x="4115" y="3990"/>
                  <a:pt x="4077" y="4024"/>
                </a:cubicBezTo>
                <a:cubicBezTo>
                  <a:pt x="4063" y="4037"/>
                  <a:pt x="3977" y="4106"/>
                  <a:pt x="3981" y="4106"/>
                </a:cubicBezTo>
                <a:cubicBezTo>
                  <a:pt x="3982" y="4106"/>
                  <a:pt x="3992" y="4099"/>
                  <a:pt x="4016" y="4081"/>
                </a:cubicBezTo>
                <a:lnTo>
                  <a:pt x="4016" y="4081"/>
                </a:lnTo>
                <a:cubicBezTo>
                  <a:pt x="3919" y="4153"/>
                  <a:pt x="3818" y="4216"/>
                  <a:pt x="3713" y="4271"/>
                </a:cubicBezTo>
                <a:cubicBezTo>
                  <a:pt x="3692" y="4282"/>
                  <a:pt x="3605" y="4320"/>
                  <a:pt x="3609" y="4320"/>
                </a:cubicBezTo>
                <a:cubicBezTo>
                  <a:pt x="3609" y="4320"/>
                  <a:pt x="3609" y="4320"/>
                  <a:pt x="3611" y="4319"/>
                </a:cubicBezTo>
                <a:lnTo>
                  <a:pt x="3611" y="4319"/>
                </a:lnTo>
                <a:cubicBezTo>
                  <a:pt x="3569" y="4335"/>
                  <a:pt x="3527" y="4350"/>
                  <a:pt x="3483" y="4365"/>
                </a:cubicBezTo>
                <a:cubicBezTo>
                  <a:pt x="3353" y="4408"/>
                  <a:pt x="3218" y="4437"/>
                  <a:pt x="3083" y="4460"/>
                </a:cubicBezTo>
                <a:cubicBezTo>
                  <a:pt x="3075" y="4462"/>
                  <a:pt x="3068" y="4463"/>
                  <a:pt x="3062" y="4464"/>
                </a:cubicBezTo>
                <a:lnTo>
                  <a:pt x="3062" y="4464"/>
                </a:lnTo>
                <a:cubicBezTo>
                  <a:pt x="3028" y="4467"/>
                  <a:pt x="2994" y="4471"/>
                  <a:pt x="2959" y="4473"/>
                </a:cubicBezTo>
                <a:cubicBezTo>
                  <a:pt x="2900" y="4477"/>
                  <a:pt x="2841" y="4481"/>
                  <a:pt x="2782" y="4481"/>
                </a:cubicBezTo>
                <a:cubicBezTo>
                  <a:pt x="2718" y="4481"/>
                  <a:pt x="2653" y="4479"/>
                  <a:pt x="2590" y="4475"/>
                </a:cubicBezTo>
                <a:cubicBezTo>
                  <a:pt x="2563" y="4473"/>
                  <a:pt x="2536" y="4471"/>
                  <a:pt x="2509" y="4469"/>
                </a:cubicBezTo>
                <a:lnTo>
                  <a:pt x="2509" y="4469"/>
                </a:lnTo>
                <a:cubicBezTo>
                  <a:pt x="2506" y="4468"/>
                  <a:pt x="2503" y="4467"/>
                  <a:pt x="2499" y="4467"/>
                </a:cubicBezTo>
                <a:cubicBezTo>
                  <a:pt x="2392" y="4445"/>
                  <a:pt x="2287" y="4422"/>
                  <a:pt x="2181" y="4389"/>
                </a:cubicBezTo>
                <a:cubicBezTo>
                  <a:pt x="2154" y="4379"/>
                  <a:pt x="2102" y="4357"/>
                  <a:pt x="2090" y="4352"/>
                </a:cubicBezTo>
                <a:lnTo>
                  <a:pt x="2090" y="4352"/>
                </a:lnTo>
                <a:cubicBezTo>
                  <a:pt x="2048" y="4332"/>
                  <a:pt x="2007" y="4312"/>
                  <a:pt x="1966" y="4290"/>
                </a:cubicBezTo>
                <a:cubicBezTo>
                  <a:pt x="1924" y="4266"/>
                  <a:pt x="1884" y="4241"/>
                  <a:pt x="1844" y="4214"/>
                </a:cubicBezTo>
                <a:cubicBezTo>
                  <a:pt x="1820" y="4198"/>
                  <a:pt x="1770" y="4158"/>
                  <a:pt x="1769" y="4158"/>
                </a:cubicBezTo>
                <a:lnTo>
                  <a:pt x="1769" y="4158"/>
                </a:lnTo>
                <a:cubicBezTo>
                  <a:pt x="1769" y="4158"/>
                  <a:pt x="1769" y="4158"/>
                  <a:pt x="1770" y="4159"/>
                </a:cubicBezTo>
                <a:lnTo>
                  <a:pt x="1770" y="4159"/>
                </a:lnTo>
                <a:cubicBezTo>
                  <a:pt x="1698" y="4097"/>
                  <a:pt x="1630" y="4032"/>
                  <a:pt x="1566" y="3961"/>
                </a:cubicBezTo>
                <a:cubicBezTo>
                  <a:pt x="1559" y="3952"/>
                  <a:pt x="1523" y="3908"/>
                  <a:pt x="1505" y="3886"/>
                </a:cubicBezTo>
                <a:lnTo>
                  <a:pt x="1505" y="3886"/>
                </a:lnTo>
                <a:cubicBezTo>
                  <a:pt x="1487" y="3859"/>
                  <a:pt x="1452" y="3809"/>
                  <a:pt x="1446" y="3799"/>
                </a:cubicBezTo>
                <a:cubicBezTo>
                  <a:pt x="1389" y="3710"/>
                  <a:pt x="1347" y="3618"/>
                  <a:pt x="1296" y="3525"/>
                </a:cubicBezTo>
                <a:cubicBezTo>
                  <a:pt x="1293" y="3520"/>
                  <a:pt x="1291" y="3516"/>
                  <a:pt x="1289" y="3513"/>
                </a:cubicBezTo>
                <a:lnTo>
                  <a:pt x="1289" y="3513"/>
                </a:lnTo>
                <a:cubicBezTo>
                  <a:pt x="1287" y="3505"/>
                  <a:pt x="1284" y="3496"/>
                  <a:pt x="1280" y="3485"/>
                </a:cubicBezTo>
                <a:cubicBezTo>
                  <a:pt x="1263" y="3441"/>
                  <a:pt x="1248" y="3396"/>
                  <a:pt x="1233" y="3352"/>
                </a:cubicBezTo>
                <a:cubicBezTo>
                  <a:pt x="1202" y="3251"/>
                  <a:pt x="1176" y="3150"/>
                  <a:pt x="1157" y="3047"/>
                </a:cubicBezTo>
                <a:cubicBezTo>
                  <a:pt x="1153" y="3023"/>
                  <a:pt x="1148" y="2988"/>
                  <a:pt x="1146" y="2969"/>
                </a:cubicBezTo>
                <a:lnTo>
                  <a:pt x="1146" y="2969"/>
                </a:lnTo>
                <a:cubicBezTo>
                  <a:pt x="1142" y="2928"/>
                  <a:pt x="1138" y="2887"/>
                  <a:pt x="1134" y="2847"/>
                </a:cubicBezTo>
                <a:cubicBezTo>
                  <a:pt x="1128" y="2743"/>
                  <a:pt x="1130" y="2638"/>
                  <a:pt x="1136" y="2533"/>
                </a:cubicBezTo>
                <a:cubicBezTo>
                  <a:pt x="1138" y="2513"/>
                  <a:pt x="1146" y="2433"/>
                  <a:pt x="1149" y="2401"/>
                </a:cubicBezTo>
                <a:lnTo>
                  <a:pt x="1149" y="2401"/>
                </a:lnTo>
                <a:cubicBezTo>
                  <a:pt x="1155" y="2369"/>
                  <a:pt x="1164" y="2316"/>
                  <a:pt x="1166" y="2301"/>
                </a:cubicBezTo>
                <a:cubicBezTo>
                  <a:pt x="1191" y="2189"/>
                  <a:pt x="1225" y="2080"/>
                  <a:pt x="1261" y="1970"/>
                </a:cubicBezTo>
                <a:cubicBezTo>
                  <a:pt x="1267" y="1952"/>
                  <a:pt x="1270" y="1940"/>
                  <a:pt x="1272" y="1933"/>
                </a:cubicBezTo>
                <a:lnTo>
                  <a:pt x="1272" y="1933"/>
                </a:lnTo>
                <a:cubicBezTo>
                  <a:pt x="1276" y="1925"/>
                  <a:pt x="1282" y="1914"/>
                  <a:pt x="1290" y="1898"/>
                </a:cubicBezTo>
                <a:cubicBezTo>
                  <a:pt x="1315" y="1848"/>
                  <a:pt x="1341" y="1797"/>
                  <a:pt x="1370" y="1747"/>
                </a:cubicBezTo>
                <a:cubicBezTo>
                  <a:pt x="1398" y="1698"/>
                  <a:pt x="1429" y="1652"/>
                  <a:pt x="1461" y="1604"/>
                </a:cubicBezTo>
                <a:cubicBezTo>
                  <a:pt x="1470" y="1590"/>
                  <a:pt x="1476" y="1580"/>
                  <a:pt x="1480" y="1574"/>
                </a:cubicBezTo>
                <a:lnTo>
                  <a:pt x="1480" y="1574"/>
                </a:lnTo>
                <a:cubicBezTo>
                  <a:pt x="1484" y="1570"/>
                  <a:pt x="1489" y="1565"/>
                  <a:pt x="1497" y="1557"/>
                </a:cubicBezTo>
                <a:cubicBezTo>
                  <a:pt x="1572" y="1477"/>
                  <a:pt x="1648" y="1401"/>
                  <a:pt x="1728" y="1328"/>
                </a:cubicBezTo>
                <a:cubicBezTo>
                  <a:pt x="1729" y="1327"/>
                  <a:pt x="1729" y="1327"/>
                  <a:pt x="1730" y="1326"/>
                </a:cubicBezTo>
                <a:lnTo>
                  <a:pt x="1730" y="1326"/>
                </a:lnTo>
                <a:cubicBezTo>
                  <a:pt x="1753" y="1312"/>
                  <a:pt x="1774" y="1295"/>
                  <a:pt x="1796" y="1281"/>
                </a:cubicBezTo>
                <a:cubicBezTo>
                  <a:pt x="1846" y="1248"/>
                  <a:pt x="1899" y="1218"/>
                  <a:pt x="1952" y="1191"/>
                </a:cubicBezTo>
                <a:cubicBezTo>
                  <a:pt x="1973" y="1180"/>
                  <a:pt x="1996" y="1170"/>
                  <a:pt x="2015" y="1159"/>
                </a:cubicBezTo>
                <a:cubicBezTo>
                  <a:pt x="2019" y="1157"/>
                  <a:pt x="2023" y="1154"/>
                  <a:pt x="2026" y="1152"/>
                </a:cubicBezTo>
                <a:lnTo>
                  <a:pt x="2026" y="1152"/>
                </a:lnTo>
                <a:cubicBezTo>
                  <a:pt x="2028" y="1152"/>
                  <a:pt x="2030" y="1151"/>
                  <a:pt x="2032" y="1151"/>
                </a:cubicBezTo>
                <a:cubicBezTo>
                  <a:pt x="2093" y="1132"/>
                  <a:pt x="2152" y="1108"/>
                  <a:pt x="2213" y="1092"/>
                </a:cubicBezTo>
                <a:cubicBezTo>
                  <a:pt x="2272" y="1075"/>
                  <a:pt x="2329" y="1064"/>
                  <a:pt x="2388" y="1052"/>
                </a:cubicBezTo>
                <a:cubicBezTo>
                  <a:pt x="2406" y="1047"/>
                  <a:pt x="2452" y="1041"/>
                  <a:pt x="2450" y="1041"/>
                </a:cubicBezTo>
                <a:lnTo>
                  <a:pt x="2450" y="1041"/>
                </a:lnTo>
                <a:cubicBezTo>
                  <a:pt x="2449" y="1041"/>
                  <a:pt x="2434" y="1042"/>
                  <a:pt x="2396" y="1047"/>
                </a:cubicBezTo>
                <a:cubicBezTo>
                  <a:pt x="2438" y="1041"/>
                  <a:pt x="2480" y="1037"/>
                  <a:pt x="2523" y="1035"/>
                </a:cubicBezTo>
                <a:cubicBezTo>
                  <a:pt x="2551" y="1033"/>
                  <a:pt x="2579" y="1028"/>
                  <a:pt x="2607" y="1022"/>
                </a:cubicBezTo>
                <a:lnTo>
                  <a:pt x="2607" y="1022"/>
                </a:lnTo>
                <a:cubicBezTo>
                  <a:pt x="2623" y="1021"/>
                  <a:pt x="2639" y="1018"/>
                  <a:pt x="2655" y="1016"/>
                </a:cubicBezTo>
                <a:cubicBezTo>
                  <a:pt x="2677" y="1012"/>
                  <a:pt x="2699" y="1009"/>
                  <a:pt x="2720" y="1006"/>
                </a:cubicBezTo>
                <a:lnTo>
                  <a:pt x="2720" y="1006"/>
                </a:lnTo>
                <a:cubicBezTo>
                  <a:pt x="2727" y="1005"/>
                  <a:pt x="2777" y="1000"/>
                  <a:pt x="2792" y="999"/>
                </a:cubicBezTo>
                <a:cubicBezTo>
                  <a:pt x="2853" y="995"/>
                  <a:pt x="2917" y="991"/>
                  <a:pt x="2978" y="988"/>
                </a:cubicBezTo>
                <a:cubicBezTo>
                  <a:pt x="2996" y="988"/>
                  <a:pt x="3014" y="988"/>
                  <a:pt x="3032" y="988"/>
                </a:cubicBezTo>
                <a:close/>
                <a:moveTo>
                  <a:pt x="3031" y="0"/>
                </a:moveTo>
                <a:cubicBezTo>
                  <a:pt x="2841" y="0"/>
                  <a:pt x="2651" y="16"/>
                  <a:pt x="2463" y="44"/>
                </a:cubicBezTo>
                <a:lnTo>
                  <a:pt x="2463" y="44"/>
                </a:lnTo>
                <a:cubicBezTo>
                  <a:pt x="1887" y="101"/>
                  <a:pt x="1345" y="305"/>
                  <a:pt x="921" y="715"/>
                </a:cubicBezTo>
                <a:cubicBezTo>
                  <a:pt x="551" y="1073"/>
                  <a:pt x="298" y="1566"/>
                  <a:pt x="199" y="2071"/>
                </a:cubicBezTo>
                <a:cubicBezTo>
                  <a:pt x="1" y="3089"/>
                  <a:pt x="296" y="4250"/>
                  <a:pt x="1128" y="4915"/>
                </a:cubicBezTo>
                <a:cubicBezTo>
                  <a:pt x="1602" y="5295"/>
                  <a:pt x="2207" y="5479"/>
                  <a:pt x="2815" y="5479"/>
                </a:cubicBezTo>
                <a:cubicBezTo>
                  <a:pt x="3435" y="5479"/>
                  <a:pt x="4059" y="5288"/>
                  <a:pt x="4551" y="4917"/>
                </a:cubicBezTo>
                <a:cubicBezTo>
                  <a:pt x="5478" y="4222"/>
                  <a:pt x="5845" y="2981"/>
                  <a:pt x="5529" y="1873"/>
                </a:cubicBezTo>
                <a:cubicBezTo>
                  <a:pt x="5356" y="1275"/>
                  <a:pt x="4989" y="750"/>
                  <a:pt x="4469" y="401"/>
                </a:cubicBezTo>
                <a:cubicBezTo>
                  <a:pt x="4037" y="112"/>
                  <a:pt x="3537" y="0"/>
                  <a:pt x="30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
          <p:cNvSpPr/>
          <p:nvPr/>
        </p:nvSpPr>
        <p:spPr>
          <a:xfrm>
            <a:off x="7906938" y="4150913"/>
            <a:ext cx="117525" cy="110100"/>
          </a:xfrm>
          <a:custGeom>
            <a:avLst/>
            <a:gdLst/>
            <a:ahLst/>
            <a:cxnLst/>
            <a:rect l="l" t="t" r="r" b="b"/>
            <a:pathLst>
              <a:path w="4701" h="4404" extrusionOk="0">
                <a:moveTo>
                  <a:pt x="1951" y="1032"/>
                </a:moveTo>
                <a:cubicBezTo>
                  <a:pt x="1950" y="1033"/>
                  <a:pt x="1949" y="1033"/>
                  <a:pt x="1947" y="1033"/>
                </a:cubicBezTo>
                <a:cubicBezTo>
                  <a:pt x="1948" y="1033"/>
                  <a:pt x="1950" y="1033"/>
                  <a:pt x="1951" y="1032"/>
                </a:cubicBezTo>
                <a:close/>
                <a:moveTo>
                  <a:pt x="2857" y="1059"/>
                </a:moveTo>
                <a:cubicBezTo>
                  <a:pt x="2871" y="1059"/>
                  <a:pt x="2889" y="1066"/>
                  <a:pt x="2907" y="1075"/>
                </a:cubicBezTo>
                <a:lnTo>
                  <a:pt x="2907" y="1075"/>
                </a:lnTo>
                <a:cubicBezTo>
                  <a:pt x="2887" y="1068"/>
                  <a:pt x="2858" y="1059"/>
                  <a:pt x="2857" y="1059"/>
                </a:cubicBezTo>
                <a:close/>
                <a:moveTo>
                  <a:pt x="3091" y="1185"/>
                </a:moveTo>
                <a:cubicBezTo>
                  <a:pt x="3091" y="1185"/>
                  <a:pt x="3091" y="1185"/>
                  <a:pt x="3091" y="1185"/>
                </a:cubicBezTo>
                <a:lnTo>
                  <a:pt x="3091" y="1185"/>
                </a:lnTo>
                <a:cubicBezTo>
                  <a:pt x="3091" y="1185"/>
                  <a:pt x="3091" y="1185"/>
                  <a:pt x="3091" y="1185"/>
                </a:cubicBezTo>
                <a:close/>
                <a:moveTo>
                  <a:pt x="3104" y="1198"/>
                </a:moveTo>
                <a:cubicBezTo>
                  <a:pt x="3111" y="1203"/>
                  <a:pt x="3118" y="1208"/>
                  <a:pt x="3125" y="1213"/>
                </a:cubicBezTo>
                <a:cubicBezTo>
                  <a:pt x="3142" y="1224"/>
                  <a:pt x="3149" y="1229"/>
                  <a:pt x="3148" y="1229"/>
                </a:cubicBezTo>
                <a:cubicBezTo>
                  <a:pt x="3148" y="1229"/>
                  <a:pt x="3121" y="1211"/>
                  <a:pt x="3104" y="1198"/>
                </a:cubicBezTo>
                <a:close/>
                <a:moveTo>
                  <a:pt x="1747" y="3319"/>
                </a:moveTo>
                <a:cubicBezTo>
                  <a:pt x="1767" y="3326"/>
                  <a:pt x="1803" y="3338"/>
                  <a:pt x="1802" y="3338"/>
                </a:cubicBezTo>
                <a:cubicBezTo>
                  <a:pt x="1800" y="3339"/>
                  <a:pt x="1799" y="3339"/>
                  <a:pt x="1797" y="3339"/>
                </a:cubicBezTo>
                <a:cubicBezTo>
                  <a:pt x="1785" y="3339"/>
                  <a:pt x="1766" y="3330"/>
                  <a:pt x="1747" y="3319"/>
                </a:cubicBezTo>
                <a:close/>
                <a:moveTo>
                  <a:pt x="2463" y="3393"/>
                </a:moveTo>
                <a:cubicBezTo>
                  <a:pt x="2461" y="3393"/>
                  <a:pt x="2459" y="3393"/>
                  <a:pt x="2456" y="3393"/>
                </a:cubicBezTo>
                <a:lnTo>
                  <a:pt x="2456" y="3393"/>
                </a:lnTo>
                <a:cubicBezTo>
                  <a:pt x="2459" y="3393"/>
                  <a:pt x="2462" y="3393"/>
                  <a:pt x="2463" y="3393"/>
                </a:cubicBezTo>
                <a:close/>
                <a:moveTo>
                  <a:pt x="2387" y="989"/>
                </a:moveTo>
                <a:cubicBezTo>
                  <a:pt x="2440" y="989"/>
                  <a:pt x="2491" y="989"/>
                  <a:pt x="2541" y="993"/>
                </a:cubicBezTo>
                <a:cubicBezTo>
                  <a:pt x="2560" y="993"/>
                  <a:pt x="2582" y="997"/>
                  <a:pt x="2601" y="998"/>
                </a:cubicBezTo>
                <a:lnTo>
                  <a:pt x="2601" y="998"/>
                </a:lnTo>
                <a:cubicBezTo>
                  <a:pt x="2682" y="1018"/>
                  <a:pt x="2761" y="1029"/>
                  <a:pt x="2840" y="1057"/>
                </a:cubicBezTo>
                <a:cubicBezTo>
                  <a:pt x="2857" y="1061"/>
                  <a:pt x="2876" y="1069"/>
                  <a:pt x="2895" y="1076"/>
                </a:cubicBezTo>
                <a:cubicBezTo>
                  <a:pt x="2906" y="1079"/>
                  <a:pt x="2914" y="1081"/>
                  <a:pt x="2919" y="1082"/>
                </a:cubicBezTo>
                <a:lnTo>
                  <a:pt x="2919" y="1082"/>
                </a:lnTo>
                <a:cubicBezTo>
                  <a:pt x="2944" y="1096"/>
                  <a:pt x="2968" y="1113"/>
                  <a:pt x="2984" y="1122"/>
                </a:cubicBezTo>
                <a:cubicBezTo>
                  <a:pt x="3015" y="1139"/>
                  <a:pt x="3049" y="1160"/>
                  <a:pt x="3080" y="1181"/>
                </a:cubicBezTo>
                <a:cubicBezTo>
                  <a:pt x="3084" y="1184"/>
                  <a:pt x="3088" y="1186"/>
                  <a:pt x="3092" y="1189"/>
                </a:cubicBezTo>
                <a:lnTo>
                  <a:pt x="3092" y="1189"/>
                </a:lnTo>
                <a:cubicBezTo>
                  <a:pt x="3107" y="1217"/>
                  <a:pt x="3258" y="1347"/>
                  <a:pt x="3274" y="1366"/>
                </a:cubicBezTo>
                <a:cubicBezTo>
                  <a:pt x="3278" y="1370"/>
                  <a:pt x="3281" y="1374"/>
                  <a:pt x="3284" y="1378"/>
                </a:cubicBezTo>
                <a:lnTo>
                  <a:pt x="3284" y="1378"/>
                </a:lnTo>
                <a:cubicBezTo>
                  <a:pt x="3304" y="1410"/>
                  <a:pt x="3328" y="1440"/>
                  <a:pt x="3348" y="1474"/>
                </a:cubicBezTo>
                <a:cubicBezTo>
                  <a:pt x="3367" y="1503"/>
                  <a:pt x="3386" y="1535"/>
                  <a:pt x="3403" y="1569"/>
                </a:cubicBezTo>
                <a:cubicBezTo>
                  <a:pt x="3409" y="1579"/>
                  <a:pt x="3414" y="1591"/>
                  <a:pt x="3420" y="1604"/>
                </a:cubicBezTo>
                <a:lnTo>
                  <a:pt x="3420" y="1604"/>
                </a:lnTo>
                <a:cubicBezTo>
                  <a:pt x="3420" y="1602"/>
                  <a:pt x="3420" y="1600"/>
                  <a:pt x="3420" y="1598"/>
                </a:cubicBezTo>
                <a:lnTo>
                  <a:pt x="3420" y="1598"/>
                </a:lnTo>
                <a:cubicBezTo>
                  <a:pt x="3420" y="1600"/>
                  <a:pt x="3420" y="1602"/>
                  <a:pt x="3420" y="1604"/>
                </a:cubicBezTo>
                <a:lnTo>
                  <a:pt x="3420" y="1604"/>
                </a:lnTo>
                <a:cubicBezTo>
                  <a:pt x="3420" y="1604"/>
                  <a:pt x="3420" y="1604"/>
                  <a:pt x="3420" y="1604"/>
                </a:cubicBezTo>
                <a:lnTo>
                  <a:pt x="3420" y="1604"/>
                </a:lnTo>
                <a:cubicBezTo>
                  <a:pt x="3420" y="1621"/>
                  <a:pt x="3423" y="1634"/>
                  <a:pt x="3427" y="1644"/>
                </a:cubicBezTo>
                <a:lnTo>
                  <a:pt x="3427" y="1644"/>
                </a:lnTo>
                <a:cubicBezTo>
                  <a:pt x="3423" y="1630"/>
                  <a:pt x="3420" y="1616"/>
                  <a:pt x="3420" y="1604"/>
                </a:cubicBezTo>
                <a:lnTo>
                  <a:pt x="3420" y="1604"/>
                </a:lnTo>
                <a:cubicBezTo>
                  <a:pt x="3422" y="1608"/>
                  <a:pt x="3424" y="1613"/>
                  <a:pt x="3426" y="1617"/>
                </a:cubicBezTo>
                <a:cubicBezTo>
                  <a:pt x="3442" y="1646"/>
                  <a:pt x="3443" y="1659"/>
                  <a:pt x="3439" y="1659"/>
                </a:cubicBezTo>
                <a:cubicBezTo>
                  <a:pt x="3436" y="1659"/>
                  <a:pt x="3432" y="1654"/>
                  <a:pt x="3427" y="1644"/>
                </a:cubicBezTo>
                <a:lnTo>
                  <a:pt x="3427" y="1644"/>
                </a:lnTo>
                <a:cubicBezTo>
                  <a:pt x="3443" y="1697"/>
                  <a:pt x="3479" y="1760"/>
                  <a:pt x="3491" y="1802"/>
                </a:cubicBezTo>
                <a:cubicBezTo>
                  <a:pt x="3500" y="1838"/>
                  <a:pt x="3508" y="1874"/>
                  <a:pt x="3517" y="1910"/>
                </a:cubicBezTo>
                <a:cubicBezTo>
                  <a:pt x="3521" y="1933"/>
                  <a:pt x="3525" y="1954"/>
                  <a:pt x="3529" y="1977"/>
                </a:cubicBezTo>
                <a:cubicBezTo>
                  <a:pt x="3534" y="2005"/>
                  <a:pt x="3537" y="2015"/>
                  <a:pt x="3538" y="2015"/>
                </a:cubicBezTo>
                <a:cubicBezTo>
                  <a:pt x="3540" y="2015"/>
                  <a:pt x="3530" y="1942"/>
                  <a:pt x="3525" y="1939"/>
                </a:cubicBezTo>
                <a:lnTo>
                  <a:pt x="3525" y="1939"/>
                </a:lnTo>
                <a:cubicBezTo>
                  <a:pt x="3550" y="1954"/>
                  <a:pt x="3538" y="2142"/>
                  <a:pt x="3538" y="2173"/>
                </a:cubicBezTo>
                <a:cubicBezTo>
                  <a:pt x="3538" y="2215"/>
                  <a:pt x="3535" y="2257"/>
                  <a:pt x="3533" y="2297"/>
                </a:cubicBezTo>
                <a:cubicBezTo>
                  <a:pt x="3532" y="2312"/>
                  <a:pt x="3530" y="2326"/>
                  <a:pt x="3529" y="2339"/>
                </a:cubicBezTo>
                <a:lnTo>
                  <a:pt x="3529" y="2339"/>
                </a:lnTo>
                <a:cubicBezTo>
                  <a:pt x="3514" y="2409"/>
                  <a:pt x="3504" y="2477"/>
                  <a:pt x="3483" y="2546"/>
                </a:cubicBezTo>
                <a:cubicBezTo>
                  <a:pt x="3472" y="2582"/>
                  <a:pt x="3462" y="2618"/>
                  <a:pt x="3449" y="2651"/>
                </a:cubicBezTo>
                <a:cubicBezTo>
                  <a:pt x="3445" y="2663"/>
                  <a:pt x="3440" y="2676"/>
                  <a:pt x="3436" y="2688"/>
                </a:cubicBezTo>
                <a:lnTo>
                  <a:pt x="3436" y="2688"/>
                </a:lnTo>
                <a:cubicBezTo>
                  <a:pt x="3398" y="2751"/>
                  <a:pt x="3369" y="2818"/>
                  <a:pt x="3329" y="2881"/>
                </a:cubicBezTo>
                <a:cubicBezTo>
                  <a:pt x="3324" y="2889"/>
                  <a:pt x="3300" y="2922"/>
                  <a:pt x="3284" y="2945"/>
                </a:cubicBezTo>
                <a:lnTo>
                  <a:pt x="3284" y="2945"/>
                </a:lnTo>
                <a:cubicBezTo>
                  <a:pt x="3263" y="2968"/>
                  <a:pt x="3232" y="3005"/>
                  <a:pt x="3224" y="3014"/>
                </a:cubicBezTo>
                <a:cubicBezTo>
                  <a:pt x="3198" y="3041"/>
                  <a:pt x="3171" y="3069"/>
                  <a:pt x="3142" y="3094"/>
                </a:cubicBezTo>
                <a:cubicBezTo>
                  <a:pt x="3127" y="3106"/>
                  <a:pt x="3112" y="3119"/>
                  <a:pt x="3099" y="3132"/>
                </a:cubicBezTo>
                <a:cubicBezTo>
                  <a:pt x="3075" y="3154"/>
                  <a:pt x="3071" y="3163"/>
                  <a:pt x="3076" y="3163"/>
                </a:cubicBezTo>
                <a:cubicBezTo>
                  <a:pt x="3076" y="3163"/>
                  <a:pt x="3077" y="3163"/>
                  <a:pt x="3078" y="3162"/>
                </a:cubicBezTo>
                <a:lnTo>
                  <a:pt x="3078" y="3162"/>
                </a:lnTo>
                <a:cubicBezTo>
                  <a:pt x="3021" y="3203"/>
                  <a:pt x="2923" y="3245"/>
                  <a:pt x="2889" y="3262"/>
                </a:cubicBezTo>
                <a:cubicBezTo>
                  <a:pt x="2863" y="3275"/>
                  <a:pt x="2803" y="3296"/>
                  <a:pt x="2805" y="3296"/>
                </a:cubicBezTo>
                <a:cubicBezTo>
                  <a:pt x="2806" y="3296"/>
                  <a:pt x="2822" y="3291"/>
                  <a:pt x="2866" y="3277"/>
                </a:cubicBezTo>
                <a:lnTo>
                  <a:pt x="2866" y="3277"/>
                </a:lnTo>
                <a:cubicBezTo>
                  <a:pt x="2823" y="3292"/>
                  <a:pt x="2783" y="3309"/>
                  <a:pt x="2741" y="3323"/>
                </a:cubicBezTo>
                <a:cubicBezTo>
                  <a:pt x="2642" y="3355"/>
                  <a:pt x="2541" y="3376"/>
                  <a:pt x="2438" y="3395"/>
                </a:cubicBezTo>
                <a:cubicBezTo>
                  <a:pt x="2437" y="3395"/>
                  <a:pt x="2437" y="3395"/>
                  <a:pt x="2437" y="3395"/>
                </a:cubicBezTo>
                <a:lnTo>
                  <a:pt x="2437" y="3395"/>
                </a:lnTo>
                <a:cubicBezTo>
                  <a:pt x="2416" y="3397"/>
                  <a:pt x="2395" y="3400"/>
                  <a:pt x="2375" y="3401"/>
                </a:cubicBezTo>
                <a:cubicBezTo>
                  <a:pt x="2330" y="3403"/>
                  <a:pt x="2284" y="3406"/>
                  <a:pt x="2240" y="3406"/>
                </a:cubicBezTo>
                <a:cubicBezTo>
                  <a:pt x="2226" y="3406"/>
                  <a:pt x="2211" y="3406"/>
                  <a:pt x="2197" y="3406"/>
                </a:cubicBezTo>
                <a:cubicBezTo>
                  <a:pt x="2163" y="3406"/>
                  <a:pt x="2129" y="3405"/>
                  <a:pt x="2094" y="3403"/>
                </a:cubicBezTo>
                <a:cubicBezTo>
                  <a:pt x="2081" y="3402"/>
                  <a:pt x="2067" y="3400"/>
                  <a:pt x="2054" y="3398"/>
                </a:cubicBezTo>
                <a:lnTo>
                  <a:pt x="2054" y="3398"/>
                </a:lnTo>
                <a:cubicBezTo>
                  <a:pt x="1975" y="3376"/>
                  <a:pt x="1893" y="3365"/>
                  <a:pt x="1814" y="3340"/>
                </a:cubicBezTo>
                <a:cubicBezTo>
                  <a:pt x="1797" y="3334"/>
                  <a:pt x="1778" y="3326"/>
                  <a:pt x="1762" y="3321"/>
                </a:cubicBezTo>
                <a:cubicBezTo>
                  <a:pt x="1752" y="3318"/>
                  <a:pt x="1745" y="3316"/>
                  <a:pt x="1740" y="3315"/>
                </a:cubicBezTo>
                <a:lnTo>
                  <a:pt x="1740" y="3315"/>
                </a:lnTo>
                <a:cubicBezTo>
                  <a:pt x="1716" y="3301"/>
                  <a:pt x="1691" y="3283"/>
                  <a:pt x="1679" y="3277"/>
                </a:cubicBezTo>
                <a:cubicBezTo>
                  <a:pt x="1648" y="3258"/>
                  <a:pt x="1616" y="3241"/>
                  <a:pt x="1587" y="3220"/>
                </a:cubicBezTo>
                <a:cubicBezTo>
                  <a:pt x="1572" y="3210"/>
                  <a:pt x="1557" y="3199"/>
                  <a:pt x="1543" y="3191"/>
                </a:cubicBezTo>
                <a:cubicBezTo>
                  <a:pt x="1525" y="3180"/>
                  <a:pt x="1519" y="3175"/>
                  <a:pt x="1519" y="3175"/>
                </a:cubicBezTo>
                <a:lnTo>
                  <a:pt x="1519" y="3175"/>
                </a:lnTo>
                <a:cubicBezTo>
                  <a:pt x="1518" y="3175"/>
                  <a:pt x="1582" y="3218"/>
                  <a:pt x="1580" y="3218"/>
                </a:cubicBezTo>
                <a:cubicBezTo>
                  <a:pt x="1580" y="3218"/>
                  <a:pt x="1579" y="3218"/>
                  <a:pt x="1578" y="3218"/>
                </a:cubicBezTo>
                <a:cubicBezTo>
                  <a:pt x="1542" y="3218"/>
                  <a:pt x="1420" y="3070"/>
                  <a:pt x="1399" y="3045"/>
                </a:cubicBezTo>
                <a:cubicBezTo>
                  <a:pt x="1384" y="3030"/>
                  <a:pt x="1353" y="2977"/>
                  <a:pt x="1351" y="2977"/>
                </a:cubicBezTo>
                <a:lnTo>
                  <a:pt x="1351" y="2977"/>
                </a:lnTo>
                <a:cubicBezTo>
                  <a:pt x="1350" y="2977"/>
                  <a:pt x="1354" y="2985"/>
                  <a:pt x="1363" y="3005"/>
                </a:cubicBezTo>
                <a:cubicBezTo>
                  <a:pt x="1372" y="3025"/>
                  <a:pt x="1375" y="3032"/>
                  <a:pt x="1374" y="3032"/>
                </a:cubicBezTo>
                <a:cubicBezTo>
                  <a:pt x="1372" y="3032"/>
                  <a:pt x="1335" y="2962"/>
                  <a:pt x="1326" y="2946"/>
                </a:cubicBezTo>
                <a:cubicBezTo>
                  <a:pt x="1285" y="2881"/>
                  <a:pt x="1252" y="2814"/>
                  <a:pt x="1215" y="2746"/>
                </a:cubicBezTo>
                <a:lnTo>
                  <a:pt x="1215" y="2746"/>
                </a:lnTo>
                <a:cubicBezTo>
                  <a:pt x="1214" y="2743"/>
                  <a:pt x="1213" y="2740"/>
                  <a:pt x="1212" y="2736"/>
                </a:cubicBezTo>
                <a:cubicBezTo>
                  <a:pt x="1199" y="2702"/>
                  <a:pt x="1187" y="2668"/>
                  <a:pt x="1176" y="2635"/>
                </a:cubicBezTo>
                <a:cubicBezTo>
                  <a:pt x="1153" y="2559"/>
                  <a:pt x="1132" y="2481"/>
                  <a:pt x="1119" y="2403"/>
                </a:cubicBezTo>
                <a:cubicBezTo>
                  <a:pt x="1119" y="2401"/>
                  <a:pt x="1118" y="2399"/>
                  <a:pt x="1118" y="2397"/>
                </a:cubicBezTo>
                <a:lnTo>
                  <a:pt x="1118" y="2397"/>
                </a:lnTo>
                <a:cubicBezTo>
                  <a:pt x="1122" y="2365"/>
                  <a:pt x="1108" y="2315"/>
                  <a:pt x="1106" y="2283"/>
                </a:cubicBezTo>
                <a:cubicBezTo>
                  <a:pt x="1102" y="2203"/>
                  <a:pt x="1102" y="2123"/>
                  <a:pt x="1106" y="2043"/>
                </a:cubicBezTo>
                <a:cubicBezTo>
                  <a:pt x="1107" y="2033"/>
                  <a:pt x="1110" y="2004"/>
                  <a:pt x="1113" y="1978"/>
                </a:cubicBezTo>
                <a:lnTo>
                  <a:pt x="1113" y="1978"/>
                </a:lnTo>
                <a:cubicBezTo>
                  <a:pt x="1117" y="1953"/>
                  <a:pt x="1123" y="1911"/>
                  <a:pt x="1125" y="1899"/>
                </a:cubicBezTo>
                <a:cubicBezTo>
                  <a:pt x="1144" y="1813"/>
                  <a:pt x="1170" y="1731"/>
                  <a:pt x="1197" y="1647"/>
                </a:cubicBezTo>
                <a:cubicBezTo>
                  <a:pt x="1199" y="1642"/>
                  <a:pt x="1200" y="1637"/>
                  <a:pt x="1201" y="1634"/>
                </a:cubicBezTo>
                <a:lnTo>
                  <a:pt x="1201" y="1634"/>
                </a:lnTo>
                <a:cubicBezTo>
                  <a:pt x="1203" y="1630"/>
                  <a:pt x="1205" y="1626"/>
                  <a:pt x="1208" y="1621"/>
                </a:cubicBezTo>
                <a:cubicBezTo>
                  <a:pt x="1227" y="1583"/>
                  <a:pt x="1246" y="1543"/>
                  <a:pt x="1269" y="1507"/>
                </a:cubicBezTo>
                <a:cubicBezTo>
                  <a:pt x="1290" y="1470"/>
                  <a:pt x="1313" y="1434"/>
                  <a:pt x="1338" y="1398"/>
                </a:cubicBezTo>
                <a:cubicBezTo>
                  <a:pt x="1341" y="1394"/>
                  <a:pt x="1344" y="1390"/>
                  <a:pt x="1346" y="1386"/>
                </a:cubicBezTo>
                <a:lnTo>
                  <a:pt x="1346" y="1386"/>
                </a:lnTo>
                <a:cubicBezTo>
                  <a:pt x="1346" y="1386"/>
                  <a:pt x="1346" y="1386"/>
                  <a:pt x="1347" y="1385"/>
                </a:cubicBezTo>
                <a:cubicBezTo>
                  <a:pt x="1399" y="1329"/>
                  <a:pt x="1454" y="1275"/>
                  <a:pt x="1511" y="1223"/>
                </a:cubicBezTo>
                <a:lnTo>
                  <a:pt x="1511" y="1223"/>
                </a:lnTo>
                <a:cubicBezTo>
                  <a:pt x="1524" y="1213"/>
                  <a:pt x="1537" y="1203"/>
                  <a:pt x="1551" y="1194"/>
                </a:cubicBezTo>
                <a:cubicBezTo>
                  <a:pt x="1589" y="1170"/>
                  <a:pt x="1627" y="1147"/>
                  <a:pt x="1667" y="1126"/>
                </a:cubicBezTo>
                <a:cubicBezTo>
                  <a:pt x="1682" y="1119"/>
                  <a:pt x="1697" y="1111"/>
                  <a:pt x="1712" y="1103"/>
                </a:cubicBezTo>
                <a:lnTo>
                  <a:pt x="1712" y="1103"/>
                </a:lnTo>
                <a:cubicBezTo>
                  <a:pt x="1755" y="1090"/>
                  <a:pt x="1797" y="1075"/>
                  <a:pt x="1840" y="1063"/>
                </a:cubicBezTo>
                <a:cubicBezTo>
                  <a:pt x="1884" y="1050"/>
                  <a:pt x="1928" y="1042"/>
                  <a:pt x="1970" y="1031"/>
                </a:cubicBezTo>
                <a:cubicBezTo>
                  <a:pt x="1976" y="1030"/>
                  <a:pt x="1983" y="1028"/>
                  <a:pt x="1990" y="1026"/>
                </a:cubicBezTo>
                <a:lnTo>
                  <a:pt x="1990" y="1026"/>
                </a:lnTo>
                <a:cubicBezTo>
                  <a:pt x="2008" y="1025"/>
                  <a:pt x="2026" y="1024"/>
                  <a:pt x="2042" y="1023"/>
                </a:cubicBezTo>
                <a:cubicBezTo>
                  <a:pt x="2063" y="1021"/>
                  <a:pt x="2083" y="1018"/>
                  <a:pt x="2104" y="1015"/>
                </a:cubicBezTo>
                <a:lnTo>
                  <a:pt x="2104" y="1015"/>
                </a:lnTo>
                <a:cubicBezTo>
                  <a:pt x="2127" y="1013"/>
                  <a:pt x="2151" y="1010"/>
                  <a:pt x="2175" y="1006"/>
                </a:cubicBezTo>
                <a:cubicBezTo>
                  <a:pt x="2200" y="1002"/>
                  <a:pt x="2223" y="998"/>
                  <a:pt x="2248" y="996"/>
                </a:cubicBezTo>
                <a:lnTo>
                  <a:pt x="2248" y="996"/>
                </a:lnTo>
                <a:cubicBezTo>
                  <a:pt x="2202" y="1002"/>
                  <a:pt x="2186" y="1004"/>
                  <a:pt x="2186" y="1004"/>
                </a:cubicBezTo>
                <a:cubicBezTo>
                  <a:pt x="2187" y="1004"/>
                  <a:pt x="2227" y="999"/>
                  <a:pt x="2246" y="998"/>
                </a:cubicBezTo>
                <a:cubicBezTo>
                  <a:pt x="2293" y="996"/>
                  <a:pt x="2341" y="991"/>
                  <a:pt x="2387" y="989"/>
                </a:cubicBezTo>
                <a:close/>
                <a:moveTo>
                  <a:pt x="2431" y="0"/>
                </a:moveTo>
                <a:cubicBezTo>
                  <a:pt x="2283" y="0"/>
                  <a:pt x="2134" y="12"/>
                  <a:pt x="1987" y="33"/>
                </a:cubicBezTo>
                <a:lnTo>
                  <a:pt x="1987" y="33"/>
                </a:lnTo>
                <a:cubicBezTo>
                  <a:pt x="1519" y="79"/>
                  <a:pt x="1082" y="246"/>
                  <a:pt x="738" y="578"/>
                </a:cubicBezTo>
                <a:cubicBezTo>
                  <a:pt x="443" y="863"/>
                  <a:pt x="236" y="1259"/>
                  <a:pt x="158" y="1661"/>
                </a:cubicBezTo>
                <a:cubicBezTo>
                  <a:pt x="0" y="2477"/>
                  <a:pt x="228" y="3403"/>
                  <a:pt x="896" y="3941"/>
                </a:cubicBezTo>
                <a:cubicBezTo>
                  <a:pt x="1283" y="4251"/>
                  <a:pt x="1777" y="4404"/>
                  <a:pt x="2272" y="4404"/>
                </a:cubicBezTo>
                <a:cubicBezTo>
                  <a:pt x="2762" y="4404"/>
                  <a:pt x="3253" y="4255"/>
                  <a:pt x="3645" y="3962"/>
                </a:cubicBezTo>
                <a:cubicBezTo>
                  <a:pt x="4395" y="3401"/>
                  <a:pt x="4700" y="2409"/>
                  <a:pt x="4443" y="1512"/>
                </a:cubicBezTo>
                <a:cubicBezTo>
                  <a:pt x="4302" y="1025"/>
                  <a:pt x="4003" y="604"/>
                  <a:pt x="3582" y="321"/>
                </a:cubicBezTo>
                <a:cubicBezTo>
                  <a:pt x="3236" y="89"/>
                  <a:pt x="2836" y="0"/>
                  <a:pt x="2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
          <p:cNvSpPr/>
          <p:nvPr/>
        </p:nvSpPr>
        <p:spPr>
          <a:xfrm>
            <a:off x="2820000" y="4014063"/>
            <a:ext cx="146125" cy="136975"/>
          </a:xfrm>
          <a:custGeom>
            <a:avLst/>
            <a:gdLst/>
            <a:ahLst/>
            <a:cxnLst/>
            <a:rect l="l" t="t" r="r" b="b"/>
            <a:pathLst>
              <a:path w="5845" h="5479" extrusionOk="0">
                <a:moveTo>
                  <a:pt x="3075" y="4462"/>
                </a:moveTo>
                <a:cubicBezTo>
                  <a:pt x="3073" y="4462"/>
                  <a:pt x="3072" y="4463"/>
                  <a:pt x="3071" y="4463"/>
                </a:cubicBezTo>
                <a:lnTo>
                  <a:pt x="3071" y="4463"/>
                </a:lnTo>
                <a:cubicBezTo>
                  <a:pt x="3072" y="4463"/>
                  <a:pt x="3073" y="4462"/>
                  <a:pt x="3075" y="4462"/>
                </a:cubicBezTo>
                <a:close/>
                <a:moveTo>
                  <a:pt x="3051" y="4466"/>
                </a:moveTo>
                <a:cubicBezTo>
                  <a:pt x="3036" y="4468"/>
                  <a:pt x="3030" y="4469"/>
                  <a:pt x="3030" y="4469"/>
                </a:cubicBezTo>
                <a:cubicBezTo>
                  <a:pt x="3030" y="4469"/>
                  <a:pt x="3040" y="4467"/>
                  <a:pt x="3051" y="4466"/>
                </a:cubicBezTo>
                <a:close/>
                <a:moveTo>
                  <a:pt x="3032" y="988"/>
                </a:moveTo>
                <a:cubicBezTo>
                  <a:pt x="3081" y="988"/>
                  <a:pt x="3130" y="990"/>
                  <a:pt x="3180" y="993"/>
                </a:cubicBezTo>
                <a:cubicBezTo>
                  <a:pt x="3209" y="995"/>
                  <a:pt x="3237" y="997"/>
                  <a:pt x="3266" y="999"/>
                </a:cubicBezTo>
                <a:cubicBezTo>
                  <a:pt x="3274" y="999"/>
                  <a:pt x="3280" y="999"/>
                  <a:pt x="3284" y="1000"/>
                </a:cubicBezTo>
                <a:lnTo>
                  <a:pt x="3284" y="1000"/>
                </a:lnTo>
                <a:cubicBezTo>
                  <a:pt x="3395" y="1021"/>
                  <a:pt x="3505" y="1046"/>
                  <a:pt x="3612" y="1081"/>
                </a:cubicBezTo>
                <a:cubicBezTo>
                  <a:pt x="3641" y="1090"/>
                  <a:pt x="3709" y="1119"/>
                  <a:pt x="3711" y="1119"/>
                </a:cubicBezTo>
                <a:cubicBezTo>
                  <a:pt x="3712" y="1119"/>
                  <a:pt x="3702" y="1114"/>
                  <a:pt x="3673" y="1100"/>
                </a:cubicBezTo>
                <a:lnTo>
                  <a:pt x="3673" y="1100"/>
                </a:lnTo>
                <a:cubicBezTo>
                  <a:pt x="3730" y="1125"/>
                  <a:pt x="3787" y="1153"/>
                  <a:pt x="3841" y="1184"/>
                </a:cubicBezTo>
                <a:cubicBezTo>
                  <a:pt x="3883" y="1208"/>
                  <a:pt x="3923" y="1235"/>
                  <a:pt x="3966" y="1262"/>
                </a:cubicBezTo>
                <a:cubicBezTo>
                  <a:pt x="3985" y="1274"/>
                  <a:pt x="3997" y="1281"/>
                  <a:pt x="4005" y="1285"/>
                </a:cubicBezTo>
                <a:lnTo>
                  <a:pt x="4005" y="1285"/>
                </a:lnTo>
                <a:cubicBezTo>
                  <a:pt x="4007" y="1287"/>
                  <a:pt x="4009" y="1289"/>
                  <a:pt x="4012" y="1292"/>
                </a:cubicBezTo>
                <a:cubicBezTo>
                  <a:pt x="4096" y="1368"/>
                  <a:pt x="4181" y="1443"/>
                  <a:pt x="4254" y="1530"/>
                </a:cubicBezTo>
                <a:cubicBezTo>
                  <a:pt x="4264" y="1542"/>
                  <a:pt x="4273" y="1553"/>
                  <a:pt x="4283" y="1565"/>
                </a:cubicBezTo>
                <a:lnTo>
                  <a:pt x="4283" y="1565"/>
                </a:lnTo>
                <a:cubicBezTo>
                  <a:pt x="4284" y="1566"/>
                  <a:pt x="4285" y="1568"/>
                  <a:pt x="4286" y="1570"/>
                </a:cubicBezTo>
                <a:cubicBezTo>
                  <a:pt x="4315" y="1614"/>
                  <a:pt x="4347" y="1656"/>
                  <a:pt x="4374" y="1703"/>
                </a:cubicBezTo>
                <a:cubicBezTo>
                  <a:pt x="4400" y="1743"/>
                  <a:pt x="4423" y="1785"/>
                  <a:pt x="4444" y="1827"/>
                </a:cubicBezTo>
                <a:cubicBezTo>
                  <a:pt x="4458" y="1852"/>
                  <a:pt x="4499" y="1948"/>
                  <a:pt x="4501" y="1948"/>
                </a:cubicBezTo>
                <a:cubicBezTo>
                  <a:pt x="4501" y="1948"/>
                  <a:pt x="4497" y="1936"/>
                  <a:pt x="4484" y="1903"/>
                </a:cubicBezTo>
                <a:lnTo>
                  <a:pt x="4484" y="1903"/>
                </a:lnTo>
                <a:cubicBezTo>
                  <a:pt x="4520" y="1991"/>
                  <a:pt x="4551" y="2082"/>
                  <a:pt x="4577" y="2174"/>
                </a:cubicBezTo>
                <a:cubicBezTo>
                  <a:pt x="4589" y="2221"/>
                  <a:pt x="4600" y="2267"/>
                  <a:pt x="4610" y="2314"/>
                </a:cubicBezTo>
                <a:cubicBezTo>
                  <a:pt x="4616" y="2344"/>
                  <a:pt x="4628" y="2444"/>
                  <a:pt x="4630" y="2444"/>
                </a:cubicBezTo>
                <a:cubicBezTo>
                  <a:pt x="4631" y="2444"/>
                  <a:pt x="4630" y="2431"/>
                  <a:pt x="4627" y="2396"/>
                </a:cubicBezTo>
                <a:lnTo>
                  <a:pt x="4627" y="2396"/>
                </a:lnTo>
                <a:cubicBezTo>
                  <a:pt x="4636" y="2497"/>
                  <a:pt x="4644" y="2600"/>
                  <a:pt x="4644" y="2703"/>
                </a:cubicBezTo>
                <a:cubicBezTo>
                  <a:pt x="4642" y="2756"/>
                  <a:pt x="4642" y="2811"/>
                  <a:pt x="4638" y="2865"/>
                </a:cubicBezTo>
                <a:cubicBezTo>
                  <a:pt x="4636" y="2887"/>
                  <a:pt x="4632" y="2911"/>
                  <a:pt x="4631" y="2933"/>
                </a:cubicBezTo>
                <a:lnTo>
                  <a:pt x="4631" y="2933"/>
                </a:lnTo>
                <a:cubicBezTo>
                  <a:pt x="4631" y="2933"/>
                  <a:pt x="4631" y="2933"/>
                  <a:pt x="4631" y="2933"/>
                </a:cubicBezTo>
                <a:cubicBezTo>
                  <a:pt x="4614" y="3034"/>
                  <a:pt x="4596" y="3135"/>
                  <a:pt x="4566" y="3234"/>
                </a:cubicBezTo>
                <a:cubicBezTo>
                  <a:pt x="4553" y="3280"/>
                  <a:pt x="4537" y="3327"/>
                  <a:pt x="4522" y="3373"/>
                </a:cubicBezTo>
                <a:cubicBezTo>
                  <a:pt x="4513" y="3396"/>
                  <a:pt x="4503" y="3417"/>
                  <a:pt x="4497" y="3441"/>
                </a:cubicBezTo>
                <a:cubicBezTo>
                  <a:pt x="4496" y="3441"/>
                  <a:pt x="4496" y="3441"/>
                  <a:pt x="4496" y="3441"/>
                </a:cubicBezTo>
                <a:lnTo>
                  <a:pt x="4496" y="3441"/>
                </a:lnTo>
                <a:cubicBezTo>
                  <a:pt x="4494" y="3445"/>
                  <a:pt x="4491" y="3450"/>
                  <a:pt x="4488" y="3455"/>
                </a:cubicBezTo>
                <a:cubicBezTo>
                  <a:pt x="4440" y="3542"/>
                  <a:pt x="4400" y="3630"/>
                  <a:pt x="4347" y="3712"/>
                </a:cubicBezTo>
                <a:cubicBezTo>
                  <a:pt x="4337" y="3727"/>
                  <a:pt x="4283" y="3802"/>
                  <a:pt x="4272" y="3820"/>
                </a:cubicBezTo>
                <a:lnTo>
                  <a:pt x="4272" y="3820"/>
                </a:lnTo>
                <a:cubicBezTo>
                  <a:pt x="4267" y="3826"/>
                  <a:pt x="4263" y="3832"/>
                  <a:pt x="4261" y="3835"/>
                </a:cubicBezTo>
                <a:cubicBezTo>
                  <a:pt x="4235" y="3862"/>
                  <a:pt x="4210" y="3891"/>
                  <a:pt x="4185" y="3919"/>
                </a:cubicBezTo>
                <a:cubicBezTo>
                  <a:pt x="4151" y="3955"/>
                  <a:pt x="4115" y="3990"/>
                  <a:pt x="4077" y="4024"/>
                </a:cubicBezTo>
                <a:cubicBezTo>
                  <a:pt x="4063" y="4037"/>
                  <a:pt x="3977" y="4106"/>
                  <a:pt x="3981" y="4106"/>
                </a:cubicBezTo>
                <a:cubicBezTo>
                  <a:pt x="3982" y="4106"/>
                  <a:pt x="3992" y="4099"/>
                  <a:pt x="4016" y="4081"/>
                </a:cubicBezTo>
                <a:lnTo>
                  <a:pt x="4016" y="4081"/>
                </a:lnTo>
                <a:cubicBezTo>
                  <a:pt x="3919" y="4153"/>
                  <a:pt x="3818" y="4216"/>
                  <a:pt x="3713" y="4271"/>
                </a:cubicBezTo>
                <a:cubicBezTo>
                  <a:pt x="3692" y="4282"/>
                  <a:pt x="3605" y="4320"/>
                  <a:pt x="3609" y="4320"/>
                </a:cubicBezTo>
                <a:cubicBezTo>
                  <a:pt x="3609" y="4320"/>
                  <a:pt x="3609" y="4320"/>
                  <a:pt x="3611" y="4319"/>
                </a:cubicBezTo>
                <a:lnTo>
                  <a:pt x="3611" y="4319"/>
                </a:lnTo>
                <a:cubicBezTo>
                  <a:pt x="3569" y="4335"/>
                  <a:pt x="3527" y="4350"/>
                  <a:pt x="3483" y="4365"/>
                </a:cubicBezTo>
                <a:cubicBezTo>
                  <a:pt x="3353" y="4408"/>
                  <a:pt x="3218" y="4437"/>
                  <a:pt x="3083" y="4460"/>
                </a:cubicBezTo>
                <a:cubicBezTo>
                  <a:pt x="3075" y="4462"/>
                  <a:pt x="3068" y="4463"/>
                  <a:pt x="3062" y="4464"/>
                </a:cubicBezTo>
                <a:lnTo>
                  <a:pt x="3062" y="4464"/>
                </a:lnTo>
                <a:cubicBezTo>
                  <a:pt x="3028" y="4467"/>
                  <a:pt x="2994" y="4471"/>
                  <a:pt x="2959" y="4473"/>
                </a:cubicBezTo>
                <a:cubicBezTo>
                  <a:pt x="2900" y="4477"/>
                  <a:pt x="2841" y="4481"/>
                  <a:pt x="2782" y="4481"/>
                </a:cubicBezTo>
                <a:cubicBezTo>
                  <a:pt x="2718" y="4481"/>
                  <a:pt x="2653" y="4479"/>
                  <a:pt x="2590" y="4475"/>
                </a:cubicBezTo>
                <a:cubicBezTo>
                  <a:pt x="2563" y="4473"/>
                  <a:pt x="2536" y="4471"/>
                  <a:pt x="2509" y="4469"/>
                </a:cubicBezTo>
                <a:lnTo>
                  <a:pt x="2509" y="4469"/>
                </a:lnTo>
                <a:cubicBezTo>
                  <a:pt x="2506" y="4468"/>
                  <a:pt x="2503" y="4467"/>
                  <a:pt x="2499" y="4467"/>
                </a:cubicBezTo>
                <a:cubicBezTo>
                  <a:pt x="2392" y="4445"/>
                  <a:pt x="2287" y="4422"/>
                  <a:pt x="2181" y="4389"/>
                </a:cubicBezTo>
                <a:cubicBezTo>
                  <a:pt x="2154" y="4379"/>
                  <a:pt x="2102" y="4357"/>
                  <a:pt x="2090" y="4352"/>
                </a:cubicBezTo>
                <a:lnTo>
                  <a:pt x="2090" y="4352"/>
                </a:lnTo>
                <a:cubicBezTo>
                  <a:pt x="2048" y="4332"/>
                  <a:pt x="2007" y="4312"/>
                  <a:pt x="1966" y="4290"/>
                </a:cubicBezTo>
                <a:cubicBezTo>
                  <a:pt x="1924" y="4266"/>
                  <a:pt x="1884" y="4241"/>
                  <a:pt x="1844" y="4214"/>
                </a:cubicBezTo>
                <a:cubicBezTo>
                  <a:pt x="1820" y="4198"/>
                  <a:pt x="1770" y="4158"/>
                  <a:pt x="1769" y="4158"/>
                </a:cubicBezTo>
                <a:lnTo>
                  <a:pt x="1769" y="4158"/>
                </a:lnTo>
                <a:cubicBezTo>
                  <a:pt x="1769" y="4158"/>
                  <a:pt x="1769" y="4158"/>
                  <a:pt x="1770" y="4159"/>
                </a:cubicBezTo>
                <a:lnTo>
                  <a:pt x="1770" y="4159"/>
                </a:lnTo>
                <a:cubicBezTo>
                  <a:pt x="1698" y="4097"/>
                  <a:pt x="1630" y="4032"/>
                  <a:pt x="1566" y="3961"/>
                </a:cubicBezTo>
                <a:cubicBezTo>
                  <a:pt x="1559" y="3952"/>
                  <a:pt x="1523" y="3908"/>
                  <a:pt x="1505" y="3886"/>
                </a:cubicBezTo>
                <a:lnTo>
                  <a:pt x="1505" y="3886"/>
                </a:lnTo>
                <a:cubicBezTo>
                  <a:pt x="1487" y="3859"/>
                  <a:pt x="1452" y="3809"/>
                  <a:pt x="1446" y="3799"/>
                </a:cubicBezTo>
                <a:cubicBezTo>
                  <a:pt x="1389" y="3710"/>
                  <a:pt x="1347" y="3618"/>
                  <a:pt x="1296" y="3525"/>
                </a:cubicBezTo>
                <a:cubicBezTo>
                  <a:pt x="1293" y="3520"/>
                  <a:pt x="1291" y="3516"/>
                  <a:pt x="1289" y="3513"/>
                </a:cubicBezTo>
                <a:lnTo>
                  <a:pt x="1289" y="3513"/>
                </a:lnTo>
                <a:cubicBezTo>
                  <a:pt x="1287" y="3505"/>
                  <a:pt x="1284" y="3496"/>
                  <a:pt x="1280" y="3485"/>
                </a:cubicBezTo>
                <a:cubicBezTo>
                  <a:pt x="1263" y="3441"/>
                  <a:pt x="1248" y="3396"/>
                  <a:pt x="1233" y="3352"/>
                </a:cubicBezTo>
                <a:cubicBezTo>
                  <a:pt x="1202" y="3251"/>
                  <a:pt x="1176" y="3150"/>
                  <a:pt x="1157" y="3047"/>
                </a:cubicBezTo>
                <a:cubicBezTo>
                  <a:pt x="1153" y="3023"/>
                  <a:pt x="1148" y="2988"/>
                  <a:pt x="1146" y="2969"/>
                </a:cubicBezTo>
                <a:lnTo>
                  <a:pt x="1146" y="2969"/>
                </a:lnTo>
                <a:cubicBezTo>
                  <a:pt x="1142" y="2928"/>
                  <a:pt x="1138" y="2887"/>
                  <a:pt x="1134" y="2847"/>
                </a:cubicBezTo>
                <a:cubicBezTo>
                  <a:pt x="1128" y="2743"/>
                  <a:pt x="1130" y="2638"/>
                  <a:pt x="1136" y="2533"/>
                </a:cubicBezTo>
                <a:cubicBezTo>
                  <a:pt x="1138" y="2513"/>
                  <a:pt x="1146" y="2433"/>
                  <a:pt x="1149" y="2401"/>
                </a:cubicBezTo>
                <a:lnTo>
                  <a:pt x="1149" y="2401"/>
                </a:lnTo>
                <a:cubicBezTo>
                  <a:pt x="1155" y="2369"/>
                  <a:pt x="1164" y="2316"/>
                  <a:pt x="1166" y="2301"/>
                </a:cubicBezTo>
                <a:cubicBezTo>
                  <a:pt x="1191" y="2189"/>
                  <a:pt x="1225" y="2080"/>
                  <a:pt x="1261" y="1970"/>
                </a:cubicBezTo>
                <a:cubicBezTo>
                  <a:pt x="1267" y="1952"/>
                  <a:pt x="1270" y="1940"/>
                  <a:pt x="1272" y="1933"/>
                </a:cubicBezTo>
                <a:lnTo>
                  <a:pt x="1272" y="1933"/>
                </a:lnTo>
                <a:cubicBezTo>
                  <a:pt x="1276" y="1925"/>
                  <a:pt x="1282" y="1914"/>
                  <a:pt x="1290" y="1898"/>
                </a:cubicBezTo>
                <a:cubicBezTo>
                  <a:pt x="1315" y="1848"/>
                  <a:pt x="1341" y="1797"/>
                  <a:pt x="1370" y="1747"/>
                </a:cubicBezTo>
                <a:cubicBezTo>
                  <a:pt x="1398" y="1698"/>
                  <a:pt x="1429" y="1652"/>
                  <a:pt x="1461" y="1604"/>
                </a:cubicBezTo>
                <a:cubicBezTo>
                  <a:pt x="1470" y="1590"/>
                  <a:pt x="1476" y="1580"/>
                  <a:pt x="1480" y="1574"/>
                </a:cubicBezTo>
                <a:lnTo>
                  <a:pt x="1480" y="1574"/>
                </a:lnTo>
                <a:cubicBezTo>
                  <a:pt x="1484" y="1570"/>
                  <a:pt x="1489" y="1565"/>
                  <a:pt x="1497" y="1557"/>
                </a:cubicBezTo>
                <a:cubicBezTo>
                  <a:pt x="1572" y="1477"/>
                  <a:pt x="1648" y="1401"/>
                  <a:pt x="1728" y="1328"/>
                </a:cubicBezTo>
                <a:cubicBezTo>
                  <a:pt x="1729" y="1327"/>
                  <a:pt x="1729" y="1327"/>
                  <a:pt x="1730" y="1326"/>
                </a:cubicBezTo>
                <a:lnTo>
                  <a:pt x="1730" y="1326"/>
                </a:lnTo>
                <a:cubicBezTo>
                  <a:pt x="1753" y="1312"/>
                  <a:pt x="1774" y="1295"/>
                  <a:pt x="1796" y="1281"/>
                </a:cubicBezTo>
                <a:cubicBezTo>
                  <a:pt x="1846" y="1248"/>
                  <a:pt x="1899" y="1218"/>
                  <a:pt x="1952" y="1191"/>
                </a:cubicBezTo>
                <a:cubicBezTo>
                  <a:pt x="1973" y="1180"/>
                  <a:pt x="1996" y="1170"/>
                  <a:pt x="2015" y="1159"/>
                </a:cubicBezTo>
                <a:cubicBezTo>
                  <a:pt x="2019" y="1157"/>
                  <a:pt x="2023" y="1154"/>
                  <a:pt x="2026" y="1152"/>
                </a:cubicBezTo>
                <a:lnTo>
                  <a:pt x="2026" y="1152"/>
                </a:lnTo>
                <a:cubicBezTo>
                  <a:pt x="2028" y="1152"/>
                  <a:pt x="2030" y="1151"/>
                  <a:pt x="2032" y="1151"/>
                </a:cubicBezTo>
                <a:cubicBezTo>
                  <a:pt x="2093" y="1132"/>
                  <a:pt x="2152" y="1108"/>
                  <a:pt x="2213" y="1092"/>
                </a:cubicBezTo>
                <a:cubicBezTo>
                  <a:pt x="2272" y="1075"/>
                  <a:pt x="2329" y="1064"/>
                  <a:pt x="2388" y="1052"/>
                </a:cubicBezTo>
                <a:cubicBezTo>
                  <a:pt x="2406" y="1047"/>
                  <a:pt x="2452" y="1041"/>
                  <a:pt x="2450" y="1041"/>
                </a:cubicBezTo>
                <a:lnTo>
                  <a:pt x="2450" y="1041"/>
                </a:lnTo>
                <a:cubicBezTo>
                  <a:pt x="2449" y="1041"/>
                  <a:pt x="2434" y="1042"/>
                  <a:pt x="2396" y="1047"/>
                </a:cubicBezTo>
                <a:cubicBezTo>
                  <a:pt x="2438" y="1041"/>
                  <a:pt x="2480" y="1037"/>
                  <a:pt x="2523" y="1035"/>
                </a:cubicBezTo>
                <a:cubicBezTo>
                  <a:pt x="2551" y="1033"/>
                  <a:pt x="2579" y="1028"/>
                  <a:pt x="2607" y="1022"/>
                </a:cubicBezTo>
                <a:lnTo>
                  <a:pt x="2607" y="1022"/>
                </a:lnTo>
                <a:cubicBezTo>
                  <a:pt x="2623" y="1021"/>
                  <a:pt x="2639" y="1018"/>
                  <a:pt x="2655" y="1016"/>
                </a:cubicBezTo>
                <a:cubicBezTo>
                  <a:pt x="2677" y="1012"/>
                  <a:pt x="2699" y="1009"/>
                  <a:pt x="2720" y="1006"/>
                </a:cubicBezTo>
                <a:lnTo>
                  <a:pt x="2720" y="1006"/>
                </a:lnTo>
                <a:cubicBezTo>
                  <a:pt x="2727" y="1005"/>
                  <a:pt x="2777" y="1000"/>
                  <a:pt x="2792" y="999"/>
                </a:cubicBezTo>
                <a:cubicBezTo>
                  <a:pt x="2853" y="995"/>
                  <a:pt x="2917" y="991"/>
                  <a:pt x="2978" y="988"/>
                </a:cubicBezTo>
                <a:cubicBezTo>
                  <a:pt x="2996" y="988"/>
                  <a:pt x="3014" y="988"/>
                  <a:pt x="3032" y="988"/>
                </a:cubicBezTo>
                <a:close/>
                <a:moveTo>
                  <a:pt x="3031" y="0"/>
                </a:moveTo>
                <a:cubicBezTo>
                  <a:pt x="2841" y="0"/>
                  <a:pt x="2651" y="16"/>
                  <a:pt x="2463" y="44"/>
                </a:cubicBezTo>
                <a:lnTo>
                  <a:pt x="2463" y="44"/>
                </a:lnTo>
                <a:cubicBezTo>
                  <a:pt x="1887" y="101"/>
                  <a:pt x="1345" y="305"/>
                  <a:pt x="921" y="715"/>
                </a:cubicBezTo>
                <a:cubicBezTo>
                  <a:pt x="551" y="1073"/>
                  <a:pt x="298" y="1566"/>
                  <a:pt x="199" y="2071"/>
                </a:cubicBezTo>
                <a:cubicBezTo>
                  <a:pt x="1" y="3089"/>
                  <a:pt x="296" y="4250"/>
                  <a:pt x="1128" y="4915"/>
                </a:cubicBezTo>
                <a:cubicBezTo>
                  <a:pt x="1602" y="5295"/>
                  <a:pt x="2207" y="5479"/>
                  <a:pt x="2815" y="5479"/>
                </a:cubicBezTo>
                <a:cubicBezTo>
                  <a:pt x="3435" y="5479"/>
                  <a:pt x="4059" y="5288"/>
                  <a:pt x="4551" y="4917"/>
                </a:cubicBezTo>
                <a:cubicBezTo>
                  <a:pt x="5478" y="4222"/>
                  <a:pt x="5845" y="2981"/>
                  <a:pt x="5529" y="1873"/>
                </a:cubicBezTo>
                <a:cubicBezTo>
                  <a:pt x="5356" y="1275"/>
                  <a:pt x="4989" y="750"/>
                  <a:pt x="4469" y="401"/>
                </a:cubicBezTo>
                <a:cubicBezTo>
                  <a:pt x="4037" y="112"/>
                  <a:pt x="3537" y="0"/>
                  <a:pt x="30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
          <p:cNvSpPr/>
          <p:nvPr/>
        </p:nvSpPr>
        <p:spPr>
          <a:xfrm>
            <a:off x="3680113" y="1211563"/>
            <a:ext cx="117525" cy="110100"/>
          </a:xfrm>
          <a:custGeom>
            <a:avLst/>
            <a:gdLst/>
            <a:ahLst/>
            <a:cxnLst/>
            <a:rect l="l" t="t" r="r" b="b"/>
            <a:pathLst>
              <a:path w="4701" h="4404" extrusionOk="0">
                <a:moveTo>
                  <a:pt x="1951" y="1032"/>
                </a:moveTo>
                <a:cubicBezTo>
                  <a:pt x="1950" y="1033"/>
                  <a:pt x="1949" y="1033"/>
                  <a:pt x="1947" y="1033"/>
                </a:cubicBezTo>
                <a:cubicBezTo>
                  <a:pt x="1948" y="1033"/>
                  <a:pt x="1950" y="1033"/>
                  <a:pt x="1951" y="1032"/>
                </a:cubicBezTo>
                <a:close/>
                <a:moveTo>
                  <a:pt x="2857" y="1059"/>
                </a:moveTo>
                <a:cubicBezTo>
                  <a:pt x="2871" y="1059"/>
                  <a:pt x="2889" y="1066"/>
                  <a:pt x="2907" y="1075"/>
                </a:cubicBezTo>
                <a:lnTo>
                  <a:pt x="2907" y="1075"/>
                </a:lnTo>
                <a:cubicBezTo>
                  <a:pt x="2887" y="1068"/>
                  <a:pt x="2858" y="1059"/>
                  <a:pt x="2857" y="1059"/>
                </a:cubicBezTo>
                <a:close/>
                <a:moveTo>
                  <a:pt x="3091" y="1185"/>
                </a:moveTo>
                <a:cubicBezTo>
                  <a:pt x="3091" y="1185"/>
                  <a:pt x="3091" y="1185"/>
                  <a:pt x="3091" y="1185"/>
                </a:cubicBezTo>
                <a:lnTo>
                  <a:pt x="3091" y="1185"/>
                </a:lnTo>
                <a:cubicBezTo>
                  <a:pt x="3091" y="1185"/>
                  <a:pt x="3091" y="1185"/>
                  <a:pt x="3091" y="1185"/>
                </a:cubicBezTo>
                <a:close/>
                <a:moveTo>
                  <a:pt x="3104" y="1198"/>
                </a:moveTo>
                <a:cubicBezTo>
                  <a:pt x="3111" y="1203"/>
                  <a:pt x="3118" y="1208"/>
                  <a:pt x="3125" y="1213"/>
                </a:cubicBezTo>
                <a:cubicBezTo>
                  <a:pt x="3142" y="1224"/>
                  <a:pt x="3149" y="1229"/>
                  <a:pt x="3148" y="1229"/>
                </a:cubicBezTo>
                <a:cubicBezTo>
                  <a:pt x="3148" y="1229"/>
                  <a:pt x="3121" y="1211"/>
                  <a:pt x="3104" y="1198"/>
                </a:cubicBezTo>
                <a:close/>
                <a:moveTo>
                  <a:pt x="1747" y="3319"/>
                </a:moveTo>
                <a:cubicBezTo>
                  <a:pt x="1767" y="3326"/>
                  <a:pt x="1803" y="3338"/>
                  <a:pt x="1802" y="3338"/>
                </a:cubicBezTo>
                <a:cubicBezTo>
                  <a:pt x="1800" y="3339"/>
                  <a:pt x="1799" y="3339"/>
                  <a:pt x="1797" y="3339"/>
                </a:cubicBezTo>
                <a:cubicBezTo>
                  <a:pt x="1785" y="3339"/>
                  <a:pt x="1766" y="3330"/>
                  <a:pt x="1747" y="3319"/>
                </a:cubicBezTo>
                <a:close/>
                <a:moveTo>
                  <a:pt x="2463" y="3393"/>
                </a:moveTo>
                <a:cubicBezTo>
                  <a:pt x="2461" y="3393"/>
                  <a:pt x="2459" y="3393"/>
                  <a:pt x="2456" y="3393"/>
                </a:cubicBezTo>
                <a:lnTo>
                  <a:pt x="2456" y="3393"/>
                </a:lnTo>
                <a:cubicBezTo>
                  <a:pt x="2459" y="3393"/>
                  <a:pt x="2462" y="3393"/>
                  <a:pt x="2463" y="3393"/>
                </a:cubicBezTo>
                <a:close/>
                <a:moveTo>
                  <a:pt x="2387" y="989"/>
                </a:moveTo>
                <a:cubicBezTo>
                  <a:pt x="2440" y="989"/>
                  <a:pt x="2491" y="989"/>
                  <a:pt x="2541" y="993"/>
                </a:cubicBezTo>
                <a:cubicBezTo>
                  <a:pt x="2560" y="993"/>
                  <a:pt x="2582" y="997"/>
                  <a:pt x="2601" y="998"/>
                </a:cubicBezTo>
                <a:lnTo>
                  <a:pt x="2601" y="998"/>
                </a:lnTo>
                <a:cubicBezTo>
                  <a:pt x="2682" y="1018"/>
                  <a:pt x="2761" y="1029"/>
                  <a:pt x="2840" y="1057"/>
                </a:cubicBezTo>
                <a:cubicBezTo>
                  <a:pt x="2857" y="1061"/>
                  <a:pt x="2876" y="1069"/>
                  <a:pt x="2895" y="1076"/>
                </a:cubicBezTo>
                <a:cubicBezTo>
                  <a:pt x="2906" y="1079"/>
                  <a:pt x="2914" y="1081"/>
                  <a:pt x="2919" y="1082"/>
                </a:cubicBezTo>
                <a:lnTo>
                  <a:pt x="2919" y="1082"/>
                </a:lnTo>
                <a:cubicBezTo>
                  <a:pt x="2944" y="1096"/>
                  <a:pt x="2968" y="1113"/>
                  <a:pt x="2984" y="1122"/>
                </a:cubicBezTo>
                <a:cubicBezTo>
                  <a:pt x="3015" y="1139"/>
                  <a:pt x="3049" y="1160"/>
                  <a:pt x="3080" y="1181"/>
                </a:cubicBezTo>
                <a:cubicBezTo>
                  <a:pt x="3084" y="1184"/>
                  <a:pt x="3088" y="1186"/>
                  <a:pt x="3092" y="1189"/>
                </a:cubicBezTo>
                <a:lnTo>
                  <a:pt x="3092" y="1189"/>
                </a:lnTo>
                <a:cubicBezTo>
                  <a:pt x="3107" y="1217"/>
                  <a:pt x="3258" y="1347"/>
                  <a:pt x="3274" y="1366"/>
                </a:cubicBezTo>
                <a:cubicBezTo>
                  <a:pt x="3278" y="1370"/>
                  <a:pt x="3281" y="1374"/>
                  <a:pt x="3284" y="1378"/>
                </a:cubicBezTo>
                <a:lnTo>
                  <a:pt x="3284" y="1378"/>
                </a:lnTo>
                <a:cubicBezTo>
                  <a:pt x="3304" y="1410"/>
                  <a:pt x="3328" y="1440"/>
                  <a:pt x="3348" y="1474"/>
                </a:cubicBezTo>
                <a:cubicBezTo>
                  <a:pt x="3367" y="1503"/>
                  <a:pt x="3386" y="1535"/>
                  <a:pt x="3403" y="1569"/>
                </a:cubicBezTo>
                <a:cubicBezTo>
                  <a:pt x="3409" y="1579"/>
                  <a:pt x="3414" y="1591"/>
                  <a:pt x="3420" y="1604"/>
                </a:cubicBezTo>
                <a:lnTo>
                  <a:pt x="3420" y="1604"/>
                </a:lnTo>
                <a:cubicBezTo>
                  <a:pt x="3420" y="1602"/>
                  <a:pt x="3420" y="1600"/>
                  <a:pt x="3420" y="1598"/>
                </a:cubicBezTo>
                <a:lnTo>
                  <a:pt x="3420" y="1598"/>
                </a:lnTo>
                <a:cubicBezTo>
                  <a:pt x="3420" y="1600"/>
                  <a:pt x="3420" y="1602"/>
                  <a:pt x="3420" y="1604"/>
                </a:cubicBezTo>
                <a:lnTo>
                  <a:pt x="3420" y="1604"/>
                </a:lnTo>
                <a:cubicBezTo>
                  <a:pt x="3420" y="1604"/>
                  <a:pt x="3420" y="1604"/>
                  <a:pt x="3420" y="1604"/>
                </a:cubicBezTo>
                <a:lnTo>
                  <a:pt x="3420" y="1604"/>
                </a:lnTo>
                <a:cubicBezTo>
                  <a:pt x="3420" y="1621"/>
                  <a:pt x="3423" y="1634"/>
                  <a:pt x="3427" y="1644"/>
                </a:cubicBezTo>
                <a:lnTo>
                  <a:pt x="3427" y="1644"/>
                </a:lnTo>
                <a:cubicBezTo>
                  <a:pt x="3423" y="1630"/>
                  <a:pt x="3420" y="1616"/>
                  <a:pt x="3420" y="1604"/>
                </a:cubicBezTo>
                <a:lnTo>
                  <a:pt x="3420" y="1604"/>
                </a:lnTo>
                <a:cubicBezTo>
                  <a:pt x="3422" y="1608"/>
                  <a:pt x="3424" y="1613"/>
                  <a:pt x="3426" y="1617"/>
                </a:cubicBezTo>
                <a:cubicBezTo>
                  <a:pt x="3442" y="1646"/>
                  <a:pt x="3443" y="1659"/>
                  <a:pt x="3439" y="1659"/>
                </a:cubicBezTo>
                <a:cubicBezTo>
                  <a:pt x="3436" y="1659"/>
                  <a:pt x="3432" y="1654"/>
                  <a:pt x="3427" y="1644"/>
                </a:cubicBezTo>
                <a:lnTo>
                  <a:pt x="3427" y="1644"/>
                </a:lnTo>
                <a:cubicBezTo>
                  <a:pt x="3443" y="1697"/>
                  <a:pt x="3479" y="1760"/>
                  <a:pt x="3491" y="1802"/>
                </a:cubicBezTo>
                <a:cubicBezTo>
                  <a:pt x="3500" y="1838"/>
                  <a:pt x="3508" y="1874"/>
                  <a:pt x="3517" y="1910"/>
                </a:cubicBezTo>
                <a:cubicBezTo>
                  <a:pt x="3521" y="1933"/>
                  <a:pt x="3525" y="1954"/>
                  <a:pt x="3529" y="1977"/>
                </a:cubicBezTo>
                <a:cubicBezTo>
                  <a:pt x="3534" y="2005"/>
                  <a:pt x="3537" y="2015"/>
                  <a:pt x="3538" y="2015"/>
                </a:cubicBezTo>
                <a:cubicBezTo>
                  <a:pt x="3540" y="2015"/>
                  <a:pt x="3530" y="1942"/>
                  <a:pt x="3525" y="1939"/>
                </a:cubicBezTo>
                <a:lnTo>
                  <a:pt x="3525" y="1939"/>
                </a:lnTo>
                <a:cubicBezTo>
                  <a:pt x="3550" y="1954"/>
                  <a:pt x="3538" y="2142"/>
                  <a:pt x="3538" y="2173"/>
                </a:cubicBezTo>
                <a:cubicBezTo>
                  <a:pt x="3538" y="2215"/>
                  <a:pt x="3535" y="2257"/>
                  <a:pt x="3533" y="2297"/>
                </a:cubicBezTo>
                <a:cubicBezTo>
                  <a:pt x="3532" y="2312"/>
                  <a:pt x="3530" y="2326"/>
                  <a:pt x="3529" y="2339"/>
                </a:cubicBezTo>
                <a:lnTo>
                  <a:pt x="3529" y="2339"/>
                </a:lnTo>
                <a:cubicBezTo>
                  <a:pt x="3514" y="2409"/>
                  <a:pt x="3504" y="2477"/>
                  <a:pt x="3483" y="2546"/>
                </a:cubicBezTo>
                <a:cubicBezTo>
                  <a:pt x="3472" y="2582"/>
                  <a:pt x="3462" y="2618"/>
                  <a:pt x="3449" y="2651"/>
                </a:cubicBezTo>
                <a:cubicBezTo>
                  <a:pt x="3445" y="2663"/>
                  <a:pt x="3440" y="2676"/>
                  <a:pt x="3436" y="2688"/>
                </a:cubicBezTo>
                <a:lnTo>
                  <a:pt x="3436" y="2688"/>
                </a:lnTo>
                <a:cubicBezTo>
                  <a:pt x="3398" y="2751"/>
                  <a:pt x="3369" y="2818"/>
                  <a:pt x="3329" y="2881"/>
                </a:cubicBezTo>
                <a:cubicBezTo>
                  <a:pt x="3324" y="2889"/>
                  <a:pt x="3300" y="2922"/>
                  <a:pt x="3284" y="2945"/>
                </a:cubicBezTo>
                <a:lnTo>
                  <a:pt x="3284" y="2945"/>
                </a:lnTo>
                <a:cubicBezTo>
                  <a:pt x="3263" y="2968"/>
                  <a:pt x="3232" y="3005"/>
                  <a:pt x="3224" y="3014"/>
                </a:cubicBezTo>
                <a:cubicBezTo>
                  <a:pt x="3198" y="3041"/>
                  <a:pt x="3171" y="3069"/>
                  <a:pt x="3142" y="3094"/>
                </a:cubicBezTo>
                <a:cubicBezTo>
                  <a:pt x="3127" y="3106"/>
                  <a:pt x="3112" y="3119"/>
                  <a:pt x="3099" y="3132"/>
                </a:cubicBezTo>
                <a:cubicBezTo>
                  <a:pt x="3075" y="3154"/>
                  <a:pt x="3071" y="3163"/>
                  <a:pt x="3076" y="3163"/>
                </a:cubicBezTo>
                <a:cubicBezTo>
                  <a:pt x="3076" y="3163"/>
                  <a:pt x="3077" y="3163"/>
                  <a:pt x="3078" y="3162"/>
                </a:cubicBezTo>
                <a:lnTo>
                  <a:pt x="3078" y="3162"/>
                </a:lnTo>
                <a:cubicBezTo>
                  <a:pt x="3021" y="3203"/>
                  <a:pt x="2923" y="3245"/>
                  <a:pt x="2889" y="3262"/>
                </a:cubicBezTo>
                <a:cubicBezTo>
                  <a:pt x="2863" y="3275"/>
                  <a:pt x="2803" y="3296"/>
                  <a:pt x="2805" y="3296"/>
                </a:cubicBezTo>
                <a:cubicBezTo>
                  <a:pt x="2806" y="3296"/>
                  <a:pt x="2822" y="3291"/>
                  <a:pt x="2866" y="3277"/>
                </a:cubicBezTo>
                <a:lnTo>
                  <a:pt x="2866" y="3277"/>
                </a:lnTo>
                <a:cubicBezTo>
                  <a:pt x="2823" y="3292"/>
                  <a:pt x="2783" y="3309"/>
                  <a:pt x="2741" y="3323"/>
                </a:cubicBezTo>
                <a:cubicBezTo>
                  <a:pt x="2642" y="3355"/>
                  <a:pt x="2541" y="3376"/>
                  <a:pt x="2438" y="3395"/>
                </a:cubicBezTo>
                <a:cubicBezTo>
                  <a:pt x="2437" y="3395"/>
                  <a:pt x="2437" y="3395"/>
                  <a:pt x="2437" y="3395"/>
                </a:cubicBezTo>
                <a:lnTo>
                  <a:pt x="2437" y="3395"/>
                </a:lnTo>
                <a:cubicBezTo>
                  <a:pt x="2416" y="3397"/>
                  <a:pt x="2395" y="3400"/>
                  <a:pt x="2375" y="3401"/>
                </a:cubicBezTo>
                <a:cubicBezTo>
                  <a:pt x="2330" y="3403"/>
                  <a:pt x="2284" y="3406"/>
                  <a:pt x="2240" y="3406"/>
                </a:cubicBezTo>
                <a:cubicBezTo>
                  <a:pt x="2226" y="3406"/>
                  <a:pt x="2211" y="3406"/>
                  <a:pt x="2197" y="3406"/>
                </a:cubicBezTo>
                <a:cubicBezTo>
                  <a:pt x="2163" y="3406"/>
                  <a:pt x="2129" y="3405"/>
                  <a:pt x="2094" y="3403"/>
                </a:cubicBezTo>
                <a:cubicBezTo>
                  <a:pt x="2081" y="3402"/>
                  <a:pt x="2067" y="3400"/>
                  <a:pt x="2054" y="3398"/>
                </a:cubicBezTo>
                <a:lnTo>
                  <a:pt x="2054" y="3398"/>
                </a:lnTo>
                <a:cubicBezTo>
                  <a:pt x="1975" y="3376"/>
                  <a:pt x="1893" y="3365"/>
                  <a:pt x="1814" y="3340"/>
                </a:cubicBezTo>
                <a:cubicBezTo>
                  <a:pt x="1797" y="3334"/>
                  <a:pt x="1778" y="3326"/>
                  <a:pt x="1762" y="3321"/>
                </a:cubicBezTo>
                <a:cubicBezTo>
                  <a:pt x="1752" y="3318"/>
                  <a:pt x="1745" y="3316"/>
                  <a:pt x="1740" y="3315"/>
                </a:cubicBezTo>
                <a:lnTo>
                  <a:pt x="1740" y="3315"/>
                </a:lnTo>
                <a:cubicBezTo>
                  <a:pt x="1716" y="3301"/>
                  <a:pt x="1691" y="3283"/>
                  <a:pt x="1679" y="3277"/>
                </a:cubicBezTo>
                <a:cubicBezTo>
                  <a:pt x="1648" y="3258"/>
                  <a:pt x="1616" y="3241"/>
                  <a:pt x="1587" y="3220"/>
                </a:cubicBezTo>
                <a:cubicBezTo>
                  <a:pt x="1572" y="3210"/>
                  <a:pt x="1557" y="3199"/>
                  <a:pt x="1543" y="3191"/>
                </a:cubicBezTo>
                <a:cubicBezTo>
                  <a:pt x="1525" y="3180"/>
                  <a:pt x="1519" y="3175"/>
                  <a:pt x="1519" y="3175"/>
                </a:cubicBezTo>
                <a:lnTo>
                  <a:pt x="1519" y="3175"/>
                </a:lnTo>
                <a:cubicBezTo>
                  <a:pt x="1518" y="3175"/>
                  <a:pt x="1582" y="3218"/>
                  <a:pt x="1580" y="3218"/>
                </a:cubicBezTo>
                <a:cubicBezTo>
                  <a:pt x="1580" y="3218"/>
                  <a:pt x="1579" y="3218"/>
                  <a:pt x="1578" y="3218"/>
                </a:cubicBezTo>
                <a:cubicBezTo>
                  <a:pt x="1542" y="3218"/>
                  <a:pt x="1420" y="3070"/>
                  <a:pt x="1399" y="3045"/>
                </a:cubicBezTo>
                <a:cubicBezTo>
                  <a:pt x="1384" y="3030"/>
                  <a:pt x="1353" y="2977"/>
                  <a:pt x="1351" y="2977"/>
                </a:cubicBezTo>
                <a:lnTo>
                  <a:pt x="1351" y="2977"/>
                </a:lnTo>
                <a:cubicBezTo>
                  <a:pt x="1350" y="2977"/>
                  <a:pt x="1354" y="2985"/>
                  <a:pt x="1363" y="3005"/>
                </a:cubicBezTo>
                <a:cubicBezTo>
                  <a:pt x="1372" y="3025"/>
                  <a:pt x="1375" y="3032"/>
                  <a:pt x="1374" y="3032"/>
                </a:cubicBezTo>
                <a:cubicBezTo>
                  <a:pt x="1372" y="3032"/>
                  <a:pt x="1335" y="2962"/>
                  <a:pt x="1326" y="2946"/>
                </a:cubicBezTo>
                <a:cubicBezTo>
                  <a:pt x="1285" y="2881"/>
                  <a:pt x="1252" y="2814"/>
                  <a:pt x="1215" y="2746"/>
                </a:cubicBezTo>
                <a:lnTo>
                  <a:pt x="1215" y="2746"/>
                </a:lnTo>
                <a:cubicBezTo>
                  <a:pt x="1214" y="2743"/>
                  <a:pt x="1213" y="2740"/>
                  <a:pt x="1212" y="2736"/>
                </a:cubicBezTo>
                <a:cubicBezTo>
                  <a:pt x="1199" y="2702"/>
                  <a:pt x="1187" y="2668"/>
                  <a:pt x="1176" y="2635"/>
                </a:cubicBezTo>
                <a:cubicBezTo>
                  <a:pt x="1153" y="2559"/>
                  <a:pt x="1132" y="2481"/>
                  <a:pt x="1119" y="2403"/>
                </a:cubicBezTo>
                <a:cubicBezTo>
                  <a:pt x="1119" y="2401"/>
                  <a:pt x="1118" y="2399"/>
                  <a:pt x="1118" y="2397"/>
                </a:cubicBezTo>
                <a:lnTo>
                  <a:pt x="1118" y="2397"/>
                </a:lnTo>
                <a:cubicBezTo>
                  <a:pt x="1122" y="2365"/>
                  <a:pt x="1108" y="2315"/>
                  <a:pt x="1106" y="2283"/>
                </a:cubicBezTo>
                <a:cubicBezTo>
                  <a:pt x="1102" y="2203"/>
                  <a:pt x="1102" y="2123"/>
                  <a:pt x="1106" y="2043"/>
                </a:cubicBezTo>
                <a:cubicBezTo>
                  <a:pt x="1107" y="2033"/>
                  <a:pt x="1110" y="2004"/>
                  <a:pt x="1113" y="1978"/>
                </a:cubicBezTo>
                <a:lnTo>
                  <a:pt x="1113" y="1978"/>
                </a:lnTo>
                <a:cubicBezTo>
                  <a:pt x="1117" y="1953"/>
                  <a:pt x="1123" y="1911"/>
                  <a:pt x="1125" y="1899"/>
                </a:cubicBezTo>
                <a:cubicBezTo>
                  <a:pt x="1144" y="1813"/>
                  <a:pt x="1170" y="1731"/>
                  <a:pt x="1197" y="1647"/>
                </a:cubicBezTo>
                <a:cubicBezTo>
                  <a:pt x="1199" y="1642"/>
                  <a:pt x="1200" y="1637"/>
                  <a:pt x="1201" y="1634"/>
                </a:cubicBezTo>
                <a:lnTo>
                  <a:pt x="1201" y="1634"/>
                </a:lnTo>
                <a:cubicBezTo>
                  <a:pt x="1203" y="1630"/>
                  <a:pt x="1205" y="1626"/>
                  <a:pt x="1208" y="1621"/>
                </a:cubicBezTo>
                <a:cubicBezTo>
                  <a:pt x="1227" y="1583"/>
                  <a:pt x="1246" y="1543"/>
                  <a:pt x="1269" y="1507"/>
                </a:cubicBezTo>
                <a:cubicBezTo>
                  <a:pt x="1290" y="1470"/>
                  <a:pt x="1313" y="1434"/>
                  <a:pt x="1338" y="1398"/>
                </a:cubicBezTo>
                <a:cubicBezTo>
                  <a:pt x="1341" y="1394"/>
                  <a:pt x="1344" y="1390"/>
                  <a:pt x="1346" y="1386"/>
                </a:cubicBezTo>
                <a:lnTo>
                  <a:pt x="1346" y="1386"/>
                </a:lnTo>
                <a:cubicBezTo>
                  <a:pt x="1346" y="1386"/>
                  <a:pt x="1346" y="1386"/>
                  <a:pt x="1347" y="1385"/>
                </a:cubicBezTo>
                <a:cubicBezTo>
                  <a:pt x="1399" y="1329"/>
                  <a:pt x="1454" y="1275"/>
                  <a:pt x="1511" y="1223"/>
                </a:cubicBezTo>
                <a:lnTo>
                  <a:pt x="1511" y="1223"/>
                </a:lnTo>
                <a:cubicBezTo>
                  <a:pt x="1524" y="1213"/>
                  <a:pt x="1537" y="1203"/>
                  <a:pt x="1551" y="1194"/>
                </a:cubicBezTo>
                <a:cubicBezTo>
                  <a:pt x="1589" y="1170"/>
                  <a:pt x="1627" y="1147"/>
                  <a:pt x="1667" y="1126"/>
                </a:cubicBezTo>
                <a:cubicBezTo>
                  <a:pt x="1682" y="1119"/>
                  <a:pt x="1697" y="1111"/>
                  <a:pt x="1712" y="1103"/>
                </a:cubicBezTo>
                <a:lnTo>
                  <a:pt x="1712" y="1103"/>
                </a:lnTo>
                <a:cubicBezTo>
                  <a:pt x="1755" y="1090"/>
                  <a:pt x="1797" y="1075"/>
                  <a:pt x="1840" y="1063"/>
                </a:cubicBezTo>
                <a:cubicBezTo>
                  <a:pt x="1884" y="1050"/>
                  <a:pt x="1928" y="1042"/>
                  <a:pt x="1970" y="1031"/>
                </a:cubicBezTo>
                <a:cubicBezTo>
                  <a:pt x="1976" y="1030"/>
                  <a:pt x="1983" y="1028"/>
                  <a:pt x="1990" y="1026"/>
                </a:cubicBezTo>
                <a:lnTo>
                  <a:pt x="1990" y="1026"/>
                </a:lnTo>
                <a:cubicBezTo>
                  <a:pt x="2008" y="1025"/>
                  <a:pt x="2026" y="1024"/>
                  <a:pt x="2042" y="1023"/>
                </a:cubicBezTo>
                <a:cubicBezTo>
                  <a:pt x="2063" y="1021"/>
                  <a:pt x="2083" y="1018"/>
                  <a:pt x="2104" y="1015"/>
                </a:cubicBezTo>
                <a:lnTo>
                  <a:pt x="2104" y="1015"/>
                </a:lnTo>
                <a:cubicBezTo>
                  <a:pt x="2127" y="1013"/>
                  <a:pt x="2151" y="1010"/>
                  <a:pt x="2175" y="1006"/>
                </a:cubicBezTo>
                <a:cubicBezTo>
                  <a:pt x="2200" y="1002"/>
                  <a:pt x="2223" y="998"/>
                  <a:pt x="2248" y="996"/>
                </a:cubicBezTo>
                <a:lnTo>
                  <a:pt x="2248" y="996"/>
                </a:lnTo>
                <a:cubicBezTo>
                  <a:pt x="2202" y="1002"/>
                  <a:pt x="2186" y="1004"/>
                  <a:pt x="2186" y="1004"/>
                </a:cubicBezTo>
                <a:cubicBezTo>
                  <a:pt x="2187" y="1004"/>
                  <a:pt x="2227" y="999"/>
                  <a:pt x="2246" y="998"/>
                </a:cubicBezTo>
                <a:cubicBezTo>
                  <a:pt x="2293" y="996"/>
                  <a:pt x="2341" y="991"/>
                  <a:pt x="2387" y="989"/>
                </a:cubicBezTo>
                <a:close/>
                <a:moveTo>
                  <a:pt x="2431" y="0"/>
                </a:moveTo>
                <a:cubicBezTo>
                  <a:pt x="2283" y="0"/>
                  <a:pt x="2134" y="12"/>
                  <a:pt x="1987" y="33"/>
                </a:cubicBezTo>
                <a:lnTo>
                  <a:pt x="1987" y="33"/>
                </a:lnTo>
                <a:cubicBezTo>
                  <a:pt x="1519" y="79"/>
                  <a:pt x="1082" y="246"/>
                  <a:pt x="738" y="578"/>
                </a:cubicBezTo>
                <a:cubicBezTo>
                  <a:pt x="443" y="863"/>
                  <a:pt x="236" y="1259"/>
                  <a:pt x="158" y="1661"/>
                </a:cubicBezTo>
                <a:cubicBezTo>
                  <a:pt x="0" y="2477"/>
                  <a:pt x="228" y="3403"/>
                  <a:pt x="896" y="3941"/>
                </a:cubicBezTo>
                <a:cubicBezTo>
                  <a:pt x="1283" y="4251"/>
                  <a:pt x="1777" y="4404"/>
                  <a:pt x="2272" y="4404"/>
                </a:cubicBezTo>
                <a:cubicBezTo>
                  <a:pt x="2762" y="4404"/>
                  <a:pt x="3253" y="4255"/>
                  <a:pt x="3645" y="3962"/>
                </a:cubicBezTo>
                <a:cubicBezTo>
                  <a:pt x="4395" y="3401"/>
                  <a:pt x="4700" y="2409"/>
                  <a:pt x="4443" y="1512"/>
                </a:cubicBezTo>
                <a:cubicBezTo>
                  <a:pt x="4302" y="1025"/>
                  <a:pt x="4003" y="604"/>
                  <a:pt x="3582" y="321"/>
                </a:cubicBezTo>
                <a:cubicBezTo>
                  <a:pt x="3236" y="89"/>
                  <a:pt x="2836" y="0"/>
                  <a:pt x="2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
          <p:cNvSpPr txBox="1">
            <a:spLocks noGrp="1"/>
          </p:cNvSpPr>
          <p:nvPr>
            <p:ph type="body" idx="1"/>
          </p:nvPr>
        </p:nvSpPr>
        <p:spPr>
          <a:xfrm>
            <a:off x="1959450" y="2942150"/>
            <a:ext cx="5225100" cy="610500"/>
          </a:xfrm>
          <a:prstGeom prst="rect">
            <a:avLst/>
          </a:prstGeom>
          <a:ln>
            <a:noFill/>
          </a:ln>
        </p:spPr>
        <p:txBody>
          <a:bodyPr spcFirstLastPara="1" wrap="square" lIns="91425" tIns="91425" rIns="91425" bIns="91425" anchor="t" anchorCtr="0">
            <a:noAutofit/>
          </a:bodyPr>
          <a:lstStyle>
            <a:lvl1pPr marL="457200" lvl="0" indent="-317500" algn="ctr" rtl="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1pPr>
            <a:lvl2pPr marL="914400" lvl="1" indent="-317500" rtl="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2pPr>
            <a:lvl3pPr marL="1371600" lvl="2" indent="-317500" rtl="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3pPr>
            <a:lvl4pPr marL="1828800" lvl="3" indent="-317500" rtl="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4pPr>
            <a:lvl5pPr marL="2286000" lvl="4" indent="-317500" rtl="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5pPr>
            <a:lvl6pPr marL="2743200" lvl="5" indent="-317500" rtl="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6pPr>
            <a:lvl7pPr marL="3200400" lvl="6" indent="-317500" rtl="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7pPr>
            <a:lvl8pPr marL="3657600" lvl="7" indent="-317500" rtl="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8pPr>
            <a:lvl9pPr marL="4114800" lvl="8" indent="-317500" rtl="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1">
  <p:cSld name="CUSTOM_1">
    <p:bg>
      <p:bgPr>
        <a:solidFill>
          <a:schemeClr val="lt1"/>
        </a:solidFill>
        <a:effectLst/>
      </p:bgPr>
    </p:bg>
    <p:spTree>
      <p:nvGrpSpPr>
        <p:cNvPr id="1" name="Shape 7848"/>
        <p:cNvGrpSpPr/>
        <p:nvPr/>
      </p:nvGrpSpPr>
      <p:grpSpPr>
        <a:xfrm>
          <a:off x="0" y="0"/>
          <a:ext cx="0" cy="0"/>
          <a:chOff x="0" y="0"/>
          <a:chExt cx="0" cy="0"/>
        </a:xfrm>
      </p:grpSpPr>
      <p:grpSp>
        <p:nvGrpSpPr>
          <p:cNvPr id="7849" name="Google Shape;7849;p23"/>
          <p:cNvGrpSpPr/>
          <p:nvPr/>
        </p:nvGrpSpPr>
        <p:grpSpPr>
          <a:xfrm>
            <a:off x="0" y="0"/>
            <a:ext cx="9144125" cy="5143391"/>
            <a:chOff x="0" y="0"/>
            <a:chExt cx="9144125" cy="5143391"/>
          </a:xfrm>
        </p:grpSpPr>
        <p:sp>
          <p:nvSpPr>
            <p:cNvPr id="7850" name="Google Shape;7850;p23"/>
            <p:cNvSpPr/>
            <p:nvPr/>
          </p:nvSpPr>
          <p:spPr>
            <a:xfrm>
              <a:off x="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1" name="Google Shape;7851;p23"/>
            <p:cNvSpPr/>
            <p:nvPr/>
          </p:nvSpPr>
          <p:spPr>
            <a:xfrm>
              <a:off x="38100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2" name="Google Shape;7852;p23"/>
            <p:cNvSpPr/>
            <p:nvPr/>
          </p:nvSpPr>
          <p:spPr>
            <a:xfrm>
              <a:off x="76201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3" name="Google Shape;7853;p23"/>
            <p:cNvSpPr/>
            <p:nvPr/>
          </p:nvSpPr>
          <p:spPr>
            <a:xfrm>
              <a:off x="114301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4" name="Google Shape;7854;p23"/>
            <p:cNvSpPr/>
            <p:nvPr/>
          </p:nvSpPr>
          <p:spPr>
            <a:xfrm>
              <a:off x="152402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5" name="Google Shape;7855;p23"/>
            <p:cNvSpPr/>
            <p:nvPr/>
          </p:nvSpPr>
          <p:spPr>
            <a:xfrm>
              <a:off x="190502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6" name="Google Shape;7856;p23"/>
            <p:cNvSpPr/>
            <p:nvPr/>
          </p:nvSpPr>
          <p:spPr>
            <a:xfrm>
              <a:off x="228603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7" name="Google Shape;7857;p23"/>
            <p:cNvSpPr/>
            <p:nvPr/>
          </p:nvSpPr>
          <p:spPr>
            <a:xfrm>
              <a:off x="266703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8" name="Google Shape;7858;p23"/>
            <p:cNvSpPr/>
            <p:nvPr/>
          </p:nvSpPr>
          <p:spPr>
            <a:xfrm>
              <a:off x="304804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9" name="Google Shape;7859;p23"/>
            <p:cNvSpPr/>
            <p:nvPr/>
          </p:nvSpPr>
          <p:spPr>
            <a:xfrm>
              <a:off x="342904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0" name="Google Shape;7860;p23"/>
            <p:cNvSpPr/>
            <p:nvPr/>
          </p:nvSpPr>
          <p:spPr>
            <a:xfrm>
              <a:off x="381005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1" name="Google Shape;7861;p23"/>
            <p:cNvSpPr/>
            <p:nvPr/>
          </p:nvSpPr>
          <p:spPr>
            <a:xfrm>
              <a:off x="419105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2" name="Google Shape;7862;p23"/>
            <p:cNvSpPr/>
            <p:nvPr/>
          </p:nvSpPr>
          <p:spPr>
            <a:xfrm>
              <a:off x="457206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3" name="Google Shape;7863;p23"/>
            <p:cNvSpPr/>
            <p:nvPr/>
          </p:nvSpPr>
          <p:spPr>
            <a:xfrm>
              <a:off x="495306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4" name="Google Shape;7864;p23"/>
            <p:cNvSpPr/>
            <p:nvPr/>
          </p:nvSpPr>
          <p:spPr>
            <a:xfrm>
              <a:off x="533407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5" name="Google Shape;7865;p23"/>
            <p:cNvSpPr/>
            <p:nvPr/>
          </p:nvSpPr>
          <p:spPr>
            <a:xfrm>
              <a:off x="571507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6" name="Google Shape;7866;p23"/>
            <p:cNvSpPr/>
            <p:nvPr/>
          </p:nvSpPr>
          <p:spPr>
            <a:xfrm>
              <a:off x="609608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7" name="Google Shape;7867;p23"/>
            <p:cNvSpPr/>
            <p:nvPr/>
          </p:nvSpPr>
          <p:spPr>
            <a:xfrm>
              <a:off x="647708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8" name="Google Shape;7868;p23"/>
            <p:cNvSpPr/>
            <p:nvPr/>
          </p:nvSpPr>
          <p:spPr>
            <a:xfrm>
              <a:off x="685809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9" name="Google Shape;7869;p23"/>
            <p:cNvSpPr/>
            <p:nvPr/>
          </p:nvSpPr>
          <p:spPr>
            <a:xfrm>
              <a:off x="723909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0" name="Google Shape;7870;p23"/>
            <p:cNvSpPr/>
            <p:nvPr/>
          </p:nvSpPr>
          <p:spPr>
            <a:xfrm>
              <a:off x="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1" name="Google Shape;7871;p23"/>
            <p:cNvSpPr/>
            <p:nvPr/>
          </p:nvSpPr>
          <p:spPr>
            <a:xfrm>
              <a:off x="38100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2" name="Google Shape;7872;p23"/>
            <p:cNvSpPr/>
            <p:nvPr/>
          </p:nvSpPr>
          <p:spPr>
            <a:xfrm>
              <a:off x="76201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3" name="Google Shape;7873;p23"/>
            <p:cNvSpPr/>
            <p:nvPr/>
          </p:nvSpPr>
          <p:spPr>
            <a:xfrm>
              <a:off x="114301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4" name="Google Shape;7874;p23"/>
            <p:cNvSpPr/>
            <p:nvPr/>
          </p:nvSpPr>
          <p:spPr>
            <a:xfrm>
              <a:off x="152402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5" name="Google Shape;7875;p23"/>
            <p:cNvSpPr/>
            <p:nvPr/>
          </p:nvSpPr>
          <p:spPr>
            <a:xfrm>
              <a:off x="190502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6" name="Google Shape;7876;p23"/>
            <p:cNvSpPr/>
            <p:nvPr/>
          </p:nvSpPr>
          <p:spPr>
            <a:xfrm>
              <a:off x="228603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7" name="Google Shape;7877;p23"/>
            <p:cNvSpPr/>
            <p:nvPr/>
          </p:nvSpPr>
          <p:spPr>
            <a:xfrm>
              <a:off x="266703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8" name="Google Shape;7878;p23"/>
            <p:cNvSpPr/>
            <p:nvPr/>
          </p:nvSpPr>
          <p:spPr>
            <a:xfrm>
              <a:off x="304804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9" name="Google Shape;7879;p23"/>
            <p:cNvSpPr/>
            <p:nvPr/>
          </p:nvSpPr>
          <p:spPr>
            <a:xfrm>
              <a:off x="342904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0" name="Google Shape;7880;p23"/>
            <p:cNvSpPr/>
            <p:nvPr/>
          </p:nvSpPr>
          <p:spPr>
            <a:xfrm>
              <a:off x="381005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1" name="Google Shape;7881;p23"/>
            <p:cNvSpPr/>
            <p:nvPr/>
          </p:nvSpPr>
          <p:spPr>
            <a:xfrm>
              <a:off x="419105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2" name="Google Shape;7882;p23"/>
            <p:cNvSpPr/>
            <p:nvPr/>
          </p:nvSpPr>
          <p:spPr>
            <a:xfrm>
              <a:off x="457206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3" name="Google Shape;7883;p23"/>
            <p:cNvSpPr/>
            <p:nvPr/>
          </p:nvSpPr>
          <p:spPr>
            <a:xfrm>
              <a:off x="495306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4" name="Google Shape;7884;p23"/>
            <p:cNvSpPr/>
            <p:nvPr/>
          </p:nvSpPr>
          <p:spPr>
            <a:xfrm>
              <a:off x="533407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5" name="Google Shape;7885;p23"/>
            <p:cNvSpPr/>
            <p:nvPr/>
          </p:nvSpPr>
          <p:spPr>
            <a:xfrm>
              <a:off x="571507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6" name="Google Shape;7886;p23"/>
            <p:cNvSpPr/>
            <p:nvPr/>
          </p:nvSpPr>
          <p:spPr>
            <a:xfrm>
              <a:off x="609608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7" name="Google Shape;7887;p23"/>
            <p:cNvSpPr/>
            <p:nvPr/>
          </p:nvSpPr>
          <p:spPr>
            <a:xfrm>
              <a:off x="647708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8" name="Google Shape;7888;p23"/>
            <p:cNvSpPr/>
            <p:nvPr/>
          </p:nvSpPr>
          <p:spPr>
            <a:xfrm>
              <a:off x="685809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9" name="Google Shape;7889;p23"/>
            <p:cNvSpPr/>
            <p:nvPr/>
          </p:nvSpPr>
          <p:spPr>
            <a:xfrm>
              <a:off x="723909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0" name="Google Shape;7890;p23"/>
            <p:cNvSpPr/>
            <p:nvPr/>
          </p:nvSpPr>
          <p:spPr>
            <a:xfrm>
              <a:off x="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1" name="Google Shape;7891;p23"/>
            <p:cNvSpPr/>
            <p:nvPr/>
          </p:nvSpPr>
          <p:spPr>
            <a:xfrm>
              <a:off x="38100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2" name="Google Shape;7892;p23"/>
            <p:cNvSpPr/>
            <p:nvPr/>
          </p:nvSpPr>
          <p:spPr>
            <a:xfrm>
              <a:off x="76201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3" name="Google Shape;7893;p23"/>
            <p:cNvSpPr/>
            <p:nvPr/>
          </p:nvSpPr>
          <p:spPr>
            <a:xfrm>
              <a:off x="114301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4" name="Google Shape;7894;p23"/>
            <p:cNvSpPr/>
            <p:nvPr/>
          </p:nvSpPr>
          <p:spPr>
            <a:xfrm>
              <a:off x="152402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5" name="Google Shape;7895;p23"/>
            <p:cNvSpPr/>
            <p:nvPr/>
          </p:nvSpPr>
          <p:spPr>
            <a:xfrm>
              <a:off x="190502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6" name="Google Shape;7896;p23"/>
            <p:cNvSpPr/>
            <p:nvPr/>
          </p:nvSpPr>
          <p:spPr>
            <a:xfrm>
              <a:off x="228603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7" name="Google Shape;7897;p23"/>
            <p:cNvSpPr/>
            <p:nvPr/>
          </p:nvSpPr>
          <p:spPr>
            <a:xfrm>
              <a:off x="266703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8" name="Google Shape;7898;p23"/>
            <p:cNvSpPr/>
            <p:nvPr/>
          </p:nvSpPr>
          <p:spPr>
            <a:xfrm>
              <a:off x="304804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9" name="Google Shape;7899;p23"/>
            <p:cNvSpPr/>
            <p:nvPr/>
          </p:nvSpPr>
          <p:spPr>
            <a:xfrm>
              <a:off x="342904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0" name="Google Shape;7900;p23"/>
            <p:cNvSpPr/>
            <p:nvPr/>
          </p:nvSpPr>
          <p:spPr>
            <a:xfrm>
              <a:off x="381005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1" name="Google Shape;7901;p23"/>
            <p:cNvSpPr/>
            <p:nvPr/>
          </p:nvSpPr>
          <p:spPr>
            <a:xfrm>
              <a:off x="419105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2" name="Google Shape;7902;p23"/>
            <p:cNvSpPr/>
            <p:nvPr/>
          </p:nvSpPr>
          <p:spPr>
            <a:xfrm>
              <a:off x="457206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3" name="Google Shape;7903;p23"/>
            <p:cNvSpPr/>
            <p:nvPr/>
          </p:nvSpPr>
          <p:spPr>
            <a:xfrm>
              <a:off x="495306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4" name="Google Shape;7904;p23"/>
            <p:cNvSpPr/>
            <p:nvPr/>
          </p:nvSpPr>
          <p:spPr>
            <a:xfrm>
              <a:off x="533407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5" name="Google Shape;7905;p23"/>
            <p:cNvSpPr/>
            <p:nvPr/>
          </p:nvSpPr>
          <p:spPr>
            <a:xfrm>
              <a:off x="571507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6" name="Google Shape;7906;p23"/>
            <p:cNvSpPr/>
            <p:nvPr/>
          </p:nvSpPr>
          <p:spPr>
            <a:xfrm>
              <a:off x="609608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7" name="Google Shape;7907;p23"/>
            <p:cNvSpPr/>
            <p:nvPr/>
          </p:nvSpPr>
          <p:spPr>
            <a:xfrm>
              <a:off x="647708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8" name="Google Shape;7908;p23"/>
            <p:cNvSpPr/>
            <p:nvPr/>
          </p:nvSpPr>
          <p:spPr>
            <a:xfrm>
              <a:off x="685809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9" name="Google Shape;7909;p23"/>
            <p:cNvSpPr/>
            <p:nvPr/>
          </p:nvSpPr>
          <p:spPr>
            <a:xfrm>
              <a:off x="723909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0" name="Google Shape;7910;p23"/>
            <p:cNvSpPr/>
            <p:nvPr/>
          </p:nvSpPr>
          <p:spPr>
            <a:xfrm>
              <a:off x="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1" name="Google Shape;7911;p23"/>
            <p:cNvSpPr/>
            <p:nvPr/>
          </p:nvSpPr>
          <p:spPr>
            <a:xfrm>
              <a:off x="38100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2" name="Google Shape;7912;p23"/>
            <p:cNvSpPr/>
            <p:nvPr/>
          </p:nvSpPr>
          <p:spPr>
            <a:xfrm>
              <a:off x="76201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3" name="Google Shape;7913;p23"/>
            <p:cNvSpPr/>
            <p:nvPr/>
          </p:nvSpPr>
          <p:spPr>
            <a:xfrm>
              <a:off x="114301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4" name="Google Shape;7914;p23"/>
            <p:cNvSpPr/>
            <p:nvPr/>
          </p:nvSpPr>
          <p:spPr>
            <a:xfrm>
              <a:off x="152402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5" name="Google Shape;7915;p23"/>
            <p:cNvSpPr/>
            <p:nvPr/>
          </p:nvSpPr>
          <p:spPr>
            <a:xfrm>
              <a:off x="190502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6" name="Google Shape;7916;p23"/>
            <p:cNvSpPr/>
            <p:nvPr/>
          </p:nvSpPr>
          <p:spPr>
            <a:xfrm>
              <a:off x="228603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7" name="Google Shape;7917;p23"/>
            <p:cNvSpPr/>
            <p:nvPr/>
          </p:nvSpPr>
          <p:spPr>
            <a:xfrm>
              <a:off x="266703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8" name="Google Shape;7918;p23"/>
            <p:cNvSpPr/>
            <p:nvPr/>
          </p:nvSpPr>
          <p:spPr>
            <a:xfrm>
              <a:off x="304804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9" name="Google Shape;7919;p23"/>
            <p:cNvSpPr/>
            <p:nvPr/>
          </p:nvSpPr>
          <p:spPr>
            <a:xfrm>
              <a:off x="342904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0" name="Google Shape;7920;p23"/>
            <p:cNvSpPr/>
            <p:nvPr/>
          </p:nvSpPr>
          <p:spPr>
            <a:xfrm>
              <a:off x="381005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1" name="Google Shape;7921;p23"/>
            <p:cNvSpPr/>
            <p:nvPr/>
          </p:nvSpPr>
          <p:spPr>
            <a:xfrm>
              <a:off x="419105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2" name="Google Shape;7922;p23"/>
            <p:cNvSpPr/>
            <p:nvPr/>
          </p:nvSpPr>
          <p:spPr>
            <a:xfrm>
              <a:off x="457206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3" name="Google Shape;7923;p23"/>
            <p:cNvSpPr/>
            <p:nvPr/>
          </p:nvSpPr>
          <p:spPr>
            <a:xfrm>
              <a:off x="495306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4" name="Google Shape;7924;p23"/>
            <p:cNvSpPr/>
            <p:nvPr/>
          </p:nvSpPr>
          <p:spPr>
            <a:xfrm>
              <a:off x="533407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5" name="Google Shape;7925;p23"/>
            <p:cNvSpPr/>
            <p:nvPr/>
          </p:nvSpPr>
          <p:spPr>
            <a:xfrm>
              <a:off x="571507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6" name="Google Shape;7926;p23"/>
            <p:cNvSpPr/>
            <p:nvPr/>
          </p:nvSpPr>
          <p:spPr>
            <a:xfrm>
              <a:off x="609608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7" name="Google Shape;7927;p23"/>
            <p:cNvSpPr/>
            <p:nvPr/>
          </p:nvSpPr>
          <p:spPr>
            <a:xfrm>
              <a:off x="647708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8" name="Google Shape;7928;p23"/>
            <p:cNvSpPr/>
            <p:nvPr/>
          </p:nvSpPr>
          <p:spPr>
            <a:xfrm>
              <a:off x="685809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9" name="Google Shape;7929;p23"/>
            <p:cNvSpPr/>
            <p:nvPr/>
          </p:nvSpPr>
          <p:spPr>
            <a:xfrm>
              <a:off x="723909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0" name="Google Shape;7930;p23"/>
            <p:cNvSpPr/>
            <p:nvPr/>
          </p:nvSpPr>
          <p:spPr>
            <a:xfrm>
              <a:off x="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1" name="Google Shape;7931;p23"/>
            <p:cNvSpPr/>
            <p:nvPr/>
          </p:nvSpPr>
          <p:spPr>
            <a:xfrm>
              <a:off x="38100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2" name="Google Shape;7932;p23"/>
            <p:cNvSpPr/>
            <p:nvPr/>
          </p:nvSpPr>
          <p:spPr>
            <a:xfrm>
              <a:off x="76201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3" name="Google Shape;7933;p23"/>
            <p:cNvSpPr/>
            <p:nvPr/>
          </p:nvSpPr>
          <p:spPr>
            <a:xfrm>
              <a:off x="114301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4" name="Google Shape;7934;p23"/>
            <p:cNvSpPr/>
            <p:nvPr/>
          </p:nvSpPr>
          <p:spPr>
            <a:xfrm>
              <a:off x="152402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5" name="Google Shape;7935;p23"/>
            <p:cNvSpPr/>
            <p:nvPr/>
          </p:nvSpPr>
          <p:spPr>
            <a:xfrm>
              <a:off x="190502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6" name="Google Shape;7936;p23"/>
            <p:cNvSpPr/>
            <p:nvPr/>
          </p:nvSpPr>
          <p:spPr>
            <a:xfrm>
              <a:off x="228603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7" name="Google Shape;7937;p23"/>
            <p:cNvSpPr/>
            <p:nvPr/>
          </p:nvSpPr>
          <p:spPr>
            <a:xfrm>
              <a:off x="266703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8" name="Google Shape;7938;p23"/>
            <p:cNvSpPr/>
            <p:nvPr/>
          </p:nvSpPr>
          <p:spPr>
            <a:xfrm>
              <a:off x="304804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9" name="Google Shape;7939;p23"/>
            <p:cNvSpPr/>
            <p:nvPr/>
          </p:nvSpPr>
          <p:spPr>
            <a:xfrm>
              <a:off x="342904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0" name="Google Shape;7940;p23"/>
            <p:cNvSpPr/>
            <p:nvPr/>
          </p:nvSpPr>
          <p:spPr>
            <a:xfrm>
              <a:off x="381005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1" name="Google Shape;7941;p23"/>
            <p:cNvSpPr/>
            <p:nvPr/>
          </p:nvSpPr>
          <p:spPr>
            <a:xfrm>
              <a:off x="419105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2" name="Google Shape;7942;p23"/>
            <p:cNvSpPr/>
            <p:nvPr/>
          </p:nvSpPr>
          <p:spPr>
            <a:xfrm>
              <a:off x="457206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3" name="Google Shape;7943;p23"/>
            <p:cNvSpPr/>
            <p:nvPr/>
          </p:nvSpPr>
          <p:spPr>
            <a:xfrm>
              <a:off x="495306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4" name="Google Shape;7944;p23"/>
            <p:cNvSpPr/>
            <p:nvPr/>
          </p:nvSpPr>
          <p:spPr>
            <a:xfrm>
              <a:off x="533407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5" name="Google Shape;7945;p23"/>
            <p:cNvSpPr/>
            <p:nvPr/>
          </p:nvSpPr>
          <p:spPr>
            <a:xfrm>
              <a:off x="571507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6" name="Google Shape;7946;p23"/>
            <p:cNvSpPr/>
            <p:nvPr/>
          </p:nvSpPr>
          <p:spPr>
            <a:xfrm>
              <a:off x="609608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7" name="Google Shape;7947;p23"/>
            <p:cNvSpPr/>
            <p:nvPr/>
          </p:nvSpPr>
          <p:spPr>
            <a:xfrm>
              <a:off x="647708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8" name="Google Shape;7948;p23"/>
            <p:cNvSpPr/>
            <p:nvPr/>
          </p:nvSpPr>
          <p:spPr>
            <a:xfrm>
              <a:off x="685809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9" name="Google Shape;7949;p23"/>
            <p:cNvSpPr/>
            <p:nvPr/>
          </p:nvSpPr>
          <p:spPr>
            <a:xfrm>
              <a:off x="723909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0" name="Google Shape;7950;p23"/>
            <p:cNvSpPr/>
            <p:nvPr/>
          </p:nvSpPr>
          <p:spPr>
            <a:xfrm>
              <a:off x="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1" name="Google Shape;7951;p23"/>
            <p:cNvSpPr/>
            <p:nvPr/>
          </p:nvSpPr>
          <p:spPr>
            <a:xfrm>
              <a:off x="38100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2" name="Google Shape;7952;p23"/>
            <p:cNvSpPr/>
            <p:nvPr/>
          </p:nvSpPr>
          <p:spPr>
            <a:xfrm>
              <a:off x="76201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3" name="Google Shape;7953;p23"/>
            <p:cNvSpPr/>
            <p:nvPr/>
          </p:nvSpPr>
          <p:spPr>
            <a:xfrm>
              <a:off x="114301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4" name="Google Shape;7954;p23"/>
            <p:cNvSpPr/>
            <p:nvPr/>
          </p:nvSpPr>
          <p:spPr>
            <a:xfrm>
              <a:off x="152402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5" name="Google Shape;7955;p23"/>
            <p:cNvSpPr/>
            <p:nvPr/>
          </p:nvSpPr>
          <p:spPr>
            <a:xfrm>
              <a:off x="190502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6" name="Google Shape;7956;p23"/>
            <p:cNvSpPr/>
            <p:nvPr/>
          </p:nvSpPr>
          <p:spPr>
            <a:xfrm>
              <a:off x="228603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7" name="Google Shape;7957;p23"/>
            <p:cNvSpPr/>
            <p:nvPr/>
          </p:nvSpPr>
          <p:spPr>
            <a:xfrm>
              <a:off x="266703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8" name="Google Shape;7958;p23"/>
            <p:cNvSpPr/>
            <p:nvPr/>
          </p:nvSpPr>
          <p:spPr>
            <a:xfrm>
              <a:off x="304804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9" name="Google Shape;7959;p23"/>
            <p:cNvSpPr/>
            <p:nvPr/>
          </p:nvSpPr>
          <p:spPr>
            <a:xfrm>
              <a:off x="342904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0" name="Google Shape;7960;p23"/>
            <p:cNvSpPr/>
            <p:nvPr/>
          </p:nvSpPr>
          <p:spPr>
            <a:xfrm>
              <a:off x="381005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1" name="Google Shape;7961;p23"/>
            <p:cNvSpPr/>
            <p:nvPr/>
          </p:nvSpPr>
          <p:spPr>
            <a:xfrm>
              <a:off x="419105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2" name="Google Shape;7962;p23"/>
            <p:cNvSpPr/>
            <p:nvPr/>
          </p:nvSpPr>
          <p:spPr>
            <a:xfrm>
              <a:off x="457206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3" name="Google Shape;7963;p23"/>
            <p:cNvSpPr/>
            <p:nvPr/>
          </p:nvSpPr>
          <p:spPr>
            <a:xfrm>
              <a:off x="495306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4" name="Google Shape;7964;p23"/>
            <p:cNvSpPr/>
            <p:nvPr/>
          </p:nvSpPr>
          <p:spPr>
            <a:xfrm>
              <a:off x="533407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5" name="Google Shape;7965;p23"/>
            <p:cNvSpPr/>
            <p:nvPr/>
          </p:nvSpPr>
          <p:spPr>
            <a:xfrm>
              <a:off x="571507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6" name="Google Shape;7966;p23"/>
            <p:cNvSpPr/>
            <p:nvPr/>
          </p:nvSpPr>
          <p:spPr>
            <a:xfrm>
              <a:off x="609608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7" name="Google Shape;7967;p23"/>
            <p:cNvSpPr/>
            <p:nvPr/>
          </p:nvSpPr>
          <p:spPr>
            <a:xfrm>
              <a:off x="647708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8" name="Google Shape;7968;p23"/>
            <p:cNvSpPr/>
            <p:nvPr/>
          </p:nvSpPr>
          <p:spPr>
            <a:xfrm>
              <a:off x="685809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9" name="Google Shape;7969;p23"/>
            <p:cNvSpPr/>
            <p:nvPr/>
          </p:nvSpPr>
          <p:spPr>
            <a:xfrm>
              <a:off x="723909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0" name="Google Shape;7970;p23"/>
            <p:cNvSpPr/>
            <p:nvPr/>
          </p:nvSpPr>
          <p:spPr>
            <a:xfrm>
              <a:off x="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1" name="Google Shape;7971;p23"/>
            <p:cNvSpPr/>
            <p:nvPr/>
          </p:nvSpPr>
          <p:spPr>
            <a:xfrm>
              <a:off x="38100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2" name="Google Shape;7972;p23"/>
            <p:cNvSpPr/>
            <p:nvPr/>
          </p:nvSpPr>
          <p:spPr>
            <a:xfrm>
              <a:off x="76201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3" name="Google Shape;7973;p23"/>
            <p:cNvSpPr/>
            <p:nvPr/>
          </p:nvSpPr>
          <p:spPr>
            <a:xfrm>
              <a:off x="114301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4" name="Google Shape;7974;p23"/>
            <p:cNvSpPr/>
            <p:nvPr/>
          </p:nvSpPr>
          <p:spPr>
            <a:xfrm>
              <a:off x="152402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5" name="Google Shape;7975;p23"/>
            <p:cNvSpPr/>
            <p:nvPr/>
          </p:nvSpPr>
          <p:spPr>
            <a:xfrm>
              <a:off x="190502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6" name="Google Shape;7976;p23"/>
            <p:cNvSpPr/>
            <p:nvPr/>
          </p:nvSpPr>
          <p:spPr>
            <a:xfrm>
              <a:off x="228603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7" name="Google Shape;7977;p23"/>
            <p:cNvSpPr/>
            <p:nvPr/>
          </p:nvSpPr>
          <p:spPr>
            <a:xfrm>
              <a:off x="266703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8" name="Google Shape;7978;p23"/>
            <p:cNvSpPr/>
            <p:nvPr/>
          </p:nvSpPr>
          <p:spPr>
            <a:xfrm>
              <a:off x="304804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9" name="Google Shape;7979;p23"/>
            <p:cNvSpPr/>
            <p:nvPr/>
          </p:nvSpPr>
          <p:spPr>
            <a:xfrm>
              <a:off x="342904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0" name="Google Shape;7980;p23"/>
            <p:cNvSpPr/>
            <p:nvPr/>
          </p:nvSpPr>
          <p:spPr>
            <a:xfrm>
              <a:off x="381005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1" name="Google Shape;7981;p23"/>
            <p:cNvSpPr/>
            <p:nvPr/>
          </p:nvSpPr>
          <p:spPr>
            <a:xfrm>
              <a:off x="419105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2" name="Google Shape;7982;p23"/>
            <p:cNvSpPr/>
            <p:nvPr/>
          </p:nvSpPr>
          <p:spPr>
            <a:xfrm>
              <a:off x="457206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3" name="Google Shape;7983;p23"/>
            <p:cNvSpPr/>
            <p:nvPr/>
          </p:nvSpPr>
          <p:spPr>
            <a:xfrm>
              <a:off x="495306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4" name="Google Shape;7984;p23"/>
            <p:cNvSpPr/>
            <p:nvPr/>
          </p:nvSpPr>
          <p:spPr>
            <a:xfrm>
              <a:off x="533407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5" name="Google Shape;7985;p23"/>
            <p:cNvSpPr/>
            <p:nvPr/>
          </p:nvSpPr>
          <p:spPr>
            <a:xfrm>
              <a:off x="571507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6" name="Google Shape;7986;p23"/>
            <p:cNvSpPr/>
            <p:nvPr/>
          </p:nvSpPr>
          <p:spPr>
            <a:xfrm>
              <a:off x="609608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7" name="Google Shape;7987;p23"/>
            <p:cNvSpPr/>
            <p:nvPr/>
          </p:nvSpPr>
          <p:spPr>
            <a:xfrm>
              <a:off x="647708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8" name="Google Shape;7988;p23"/>
            <p:cNvSpPr/>
            <p:nvPr/>
          </p:nvSpPr>
          <p:spPr>
            <a:xfrm>
              <a:off x="685809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9" name="Google Shape;7989;p23"/>
            <p:cNvSpPr/>
            <p:nvPr/>
          </p:nvSpPr>
          <p:spPr>
            <a:xfrm>
              <a:off x="723909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0" name="Google Shape;7990;p23"/>
            <p:cNvSpPr/>
            <p:nvPr/>
          </p:nvSpPr>
          <p:spPr>
            <a:xfrm>
              <a:off x="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1" name="Google Shape;7991;p23"/>
            <p:cNvSpPr/>
            <p:nvPr/>
          </p:nvSpPr>
          <p:spPr>
            <a:xfrm>
              <a:off x="38100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2" name="Google Shape;7992;p23"/>
            <p:cNvSpPr/>
            <p:nvPr/>
          </p:nvSpPr>
          <p:spPr>
            <a:xfrm>
              <a:off x="76201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3" name="Google Shape;7993;p23"/>
            <p:cNvSpPr/>
            <p:nvPr/>
          </p:nvSpPr>
          <p:spPr>
            <a:xfrm>
              <a:off x="114301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4" name="Google Shape;7994;p23"/>
            <p:cNvSpPr/>
            <p:nvPr/>
          </p:nvSpPr>
          <p:spPr>
            <a:xfrm>
              <a:off x="152402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5" name="Google Shape;7995;p23"/>
            <p:cNvSpPr/>
            <p:nvPr/>
          </p:nvSpPr>
          <p:spPr>
            <a:xfrm>
              <a:off x="190502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6" name="Google Shape;7996;p23"/>
            <p:cNvSpPr/>
            <p:nvPr/>
          </p:nvSpPr>
          <p:spPr>
            <a:xfrm>
              <a:off x="228603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7" name="Google Shape;7997;p23"/>
            <p:cNvSpPr/>
            <p:nvPr/>
          </p:nvSpPr>
          <p:spPr>
            <a:xfrm>
              <a:off x="266703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8" name="Google Shape;7998;p23"/>
            <p:cNvSpPr/>
            <p:nvPr/>
          </p:nvSpPr>
          <p:spPr>
            <a:xfrm>
              <a:off x="304804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9" name="Google Shape;7999;p23"/>
            <p:cNvSpPr/>
            <p:nvPr/>
          </p:nvSpPr>
          <p:spPr>
            <a:xfrm>
              <a:off x="342904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0" name="Google Shape;8000;p23"/>
            <p:cNvSpPr/>
            <p:nvPr/>
          </p:nvSpPr>
          <p:spPr>
            <a:xfrm>
              <a:off x="381005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1" name="Google Shape;8001;p23"/>
            <p:cNvSpPr/>
            <p:nvPr/>
          </p:nvSpPr>
          <p:spPr>
            <a:xfrm>
              <a:off x="419105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2" name="Google Shape;8002;p23"/>
            <p:cNvSpPr/>
            <p:nvPr/>
          </p:nvSpPr>
          <p:spPr>
            <a:xfrm>
              <a:off x="457206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3" name="Google Shape;8003;p23"/>
            <p:cNvSpPr/>
            <p:nvPr/>
          </p:nvSpPr>
          <p:spPr>
            <a:xfrm>
              <a:off x="495306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4" name="Google Shape;8004;p23"/>
            <p:cNvSpPr/>
            <p:nvPr/>
          </p:nvSpPr>
          <p:spPr>
            <a:xfrm>
              <a:off x="533407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5" name="Google Shape;8005;p23"/>
            <p:cNvSpPr/>
            <p:nvPr/>
          </p:nvSpPr>
          <p:spPr>
            <a:xfrm>
              <a:off x="571507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6" name="Google Shape;8006;p23"/>
            <p:cNvSpPr/>
            <p:nvPr/>
          </p:nvSpPr>
          <p:spPr>
            <a:xfrm>
              <a:off x="609608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7" name="Google Shape;8007;p23"/>
            <p:cNvSpPr/>
            <p:nvPr/>
          </p:nvSpPr>
          <p:spPr>
            <a:xfrm>
              <a:off x="647708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8" name="Google Shape;8008;p23"/>
            <p:cNvSpPr/>
            <p:nvPr/>
          </p:nvSpPr>
          <p:spPr>
            <a:xfrm>
              <a:off x="685809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9" name="Google Shape;8009;p23"/>
            <p:cNvSpPr/>
            <p:nvPr/>
          </p:nvSpPr>
          <p:spPr>
            <a:xfrm>
              <a:off x="723909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0" name="Google Shape;8010;p23"/>
            <p:cNvSpPr/>
            <p:nvPr/>
          </p:nvSpPr>
          <p:spPr>
            <a:xfrm>
              <a:off x="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1" name="Google Shape;8011;p23"/>
            <p:cNvSpPr/>
            <p:nvPr/>
          </p:nvSpPr>
          <p:spPr>
            <a:xfrm>
              <a:off x="38100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2" name="Google Shape;8012;p23"/>
            <p:cNvSpPr/>
            <p:nvPr/>
          </p:nvSpPr>
          <p:spPr>
            <a:xfrm>
              <a:off x="76201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3" name="Google Shape;8013;p23"/>
            <p:cNvSpPr/>
            <p:nvPr/>
          </p:nvSpPr>
          <p:spPr>
            <a:xfrm>
              <a:off x="114301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4" name="Google Shape;8014;p23"/>
            <p:cNvSpPr/>
            <p:nvPr/>
          </p:nvSpPr>
          <p:spPr>
            <a:xfrm>
              <a:off x="152402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5" name="Google Shape;8015;p23"/>
            <p:cNvSpPr/>
            <p:nvPr/>
          </p:nvSpPr>
          <p:spPr>
            <a:xfrm>
              <a:off x="190502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6" name="Google Shape;8016;p23"/>
            <p:cNvSpPr/>
            <p:nvPr/>
          </p:nvSpPr>
          <p:spPr>
            <a:xfrm>
              <a:off x="228603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7" name="Google Shape;8017;p23"/>
            <p:cNvSpPr/>
            <p:nvPr/>
          </p:nvSpPr>
          <p:spPr>
            <a:xfrm>
              <a:off x="266703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8" name="Google Shape;8018;p23"/>
            <p:cNvSpPr/>
            <p:nvPr/>
          </p:nvSpPr>
          <p:spPr>
            <a:xfrm>
              <a:off x="304804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9" name="Google Shape;8019;p23"/>
            <p:cNvSpPr/>
            <p:nvPr/>
          </p:nvSpPr>
          <p:spPr>
            <a:xfrm>
              <a:off x="342904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0" name="Google Shape;8020;p23"/>
            <p:cNvSpPr/>
            <p:nvPr/>
          </p:nvSpPr>
          <p:spPr>
            <a:xfrm>
              <a:off x="381005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1" name="Google Shape;8021;p23"/>
            <p:cNvSpPr/>
            <p:nvPr/>
          </p:nvSpPr>
          <p:spPr>
            <a:xfrm>
              <a:off x="419105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2" name="Google Shape;8022;p23"/>
            <p:cNvSpPr/>
            <p:nvPr/>
          </p:nvSpPr>
          <p:spPr>
            <a:xfrm>
              <a:off x="457206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3" name="Google Shape;8023;p23"/>
            <p:cNvSpPr/>
            <p:nvPr/>
          </p:nvSpPr>
          <p:spPr>
            <a:xfrm>
              <a:off x="495306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4" name="Google Shape;8024;p23"/>
            <p:cNvSpPr/>
            <p:nvPr/>
          </p:nvSpPr>
          <p:spPr>
            <a:xfrm>
              <a:off x="533407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5" name="Google Shape;8025;p23"/>
            <p:cNvSpPr/>
            <p:nvPr/>
          </p:nvSpPr>
          <p:spPr>
            <a:xfrm>
              <a:off x="571507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6" name="Google Shape;8026;p23"/>
            <p:cNvSpPr/>
            <p:nvPr/>
          </p:nvSpPr>
          <p:spPr>
            <a:xfrm>
              <a:off x="609608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7" name="Google Shape;8027;p23"/>
            <p:cNvSpPr/>
            <p:nvPr/>
          </p:nvSpPr>
          <p:spPr>
            <a:xfrm>
              <a:off x="647708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8" name="Google Shape;8028;p23"/>
            <p:cNvSpPr/>
            <p:nvPr/>
          </p:nvSpPr>
          <p:spPr>
            <a:xfrm>
              <a:off x="685809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9" name="Google Shape;8029;p23"/>
            <p:cNvSpPr/>
            <p:nvPr/>
          </p:nvSpPr>
          <p:spPr>
            <a:xfrm>
              <a:off x="723909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0" name="Google Shape;8030;p23"/>
            <p:cNvSpPr/>
            <p:nvPr/>
          </p:nvSpPr>
          <p:spPr>
            <a:xfrm>
              <a:off x="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1" name="Google Shape;8031;p23"/>
            <p:cNvSpPr/>
            <p:nvPr/>
          </p:nvSpPr>
          <p:spPr>
            <a:xfrm>
              <a:off x="38100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2" name="Google Shape;8032;p23"/>
            <p:cNvSpPr/>
            <p:nvPr/>
          </p:nvSpPr>
          <p:spPr>
            <a:xfrm>
              <a:off x="76201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3" name="Google Shape;8033;p23"/>
            <p:cNvSpPr/>
            <p:nvPr/>
          </p:nvSpPr>
          <p:spPr>
            <a:xfrm>
              <a:off x="114301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4" name="Google Shape;8034;p23"/>
            <p:cNvSpPr/>
            <p:nvPr/>
          </p:nvSpPr>
          <p:spPr>
            <a:xfrm>
              <a:off x="152402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5" name="Google Shape;8035;p23"/>
            <p:cNvSpPr/>
            <p:nvPr/>
          </p:nvSpPr>
          <p:spPr>
            <a:xfrm>
              <a:off x="190502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6" name="Google Shape;8036;p23"/>
            <p:cNvSpPr/>
            <p:nvPr/>
          </p:nvSpPr>
          <p:spPr>
            <a:xfrm>
              <a:off x="228603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7" name="Google Shape;8037;p23"/>
            <p:cNvSpPr/>
            <p:nvPr/>
          </p:nvSpPr>
          <p:spPr>
            <a:xfrm>
              <a:off x="266703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8" name="Google Shape;8038;p23"/>
            <p:cNvSpPr/>
            <p:nvPr/>
          </p:nvSpPr>
          <p:spPr>
            <a:xfrm>
              <a:off x="304804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9" name="Google Shape;8039;p23"/>
            <p:cNvSpPr/>
            <p:nvPr/>
          </p:nvSpPr>
          <p:spPr>
            <a:xfrm>
              <a:off x="342904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0" name="Google Shape;8040;p23"/>
            <p:cNvSpPr/>
            <p:nvPr/>
          </p:nvSpPr>
          <p:spPr>
            <a:xfrm>
              <a:off x="381005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1" name="Google Shape;8041;p23"/>
            <p:cNvSpPr/>
            <p:nvPr/>
          </p:nvSpPr>
          <p:spPr>
            <a:xfrm>
              <a:off x="419105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2" name="Google Shape;8042;p23"/>
            <p:cNvSpPr/>
            <p:nvPr/>
          </p:nvSpPr>
          <p:spPr>
            <a:xfrm>
              <a:off x="457206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3" name="Google Shape;8043;p23"/>
            <p:cNvSpPr/>
            <p:nvPr/>
          </p:nvSpPr>
          <p:spPr>
            <a:xfrm>
              <a:off x="495306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4" name="Google Shape;8044;p23"/>
            <p:cNvSpPr/>
            <p:nvPr/>
          </p:nvSpPr>
          <p:spPr>
            <a:xfrm>
              <a:off x="533407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5" name="Google Shape;8045;p23"/>
            <p:cNvSpPr/>
            <p:nvPr/>
          </p:nvSpPr>
          <p:spPr>
            <a:xfrm>
              <a:off x="571507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6" name="Google Shape;8046;p23"/>
            <p:cNvSpPr/>
            <p:nvPr/>
          </p:nvSpPr>
          <p:spPr>
            <a:xfrm>
              <a:off x="609608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7" name="Google Shape;8047;p23"/>
            <p:cNvSpPr/>
            <p:nvPr/>
          </p:nvSpPr>
          <p:spPr>
            <a:xfrm>
              <a:off x="647708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8" name="Google Shape;8048;p23"/>
            <p:cNvSpPr/>
            <p:nvPr/>
          </p:nvSpPr>
          <p:spPr>
            <a:xfrm>
              <a:off x="685809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9" name="Google Shape;8049;p23"/>
            <p:cNvSpPr/>
            <p:nvPr/>
          </p:nvSpPr>
          <p:spPr>
            <a:xfrm>
              <a:off x="723909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0" name="Google Shape;8050;p23"/>
            <p:cNvSpPr/>
            <p:nvPr/>
          </p:nvSpPr>
          <p:spPr>
            <a:xfrm>
              <a:off x="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1" name="Google Shape;8051;p23"/>
            <p:cNvSpPr/>
            <p:nvPr/>
          </p:nvSpPr>
          <p:spPr>
            <a:xfrm>
              <a:off x="38100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2" name="Google Shape;8052;p23"/>
            <p:cNvSpPr/>
            <p:nvPr/>
          </p:nvSpPr>
          <p:spPr>
            <a:xfrm>
              <a:off x="76201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3" name="Google Shape;8053;p23"/>
            <p:cNvSpPr/>
            <p:nvPr/>
          </p:nvSpPr>
          <p:spPr>
            <a:xfrm>
              <a:off x="114301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4" name="Google Shape;8054;p23"/>
            <p:cNvSpPr/>
            <p:nvPr/>
          </p:nvSpPr>
          <p:spPr>
            <a:xfrm>
              <a:off x="152402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5" name="Google Shape;8055;p23"/>
            <p:cNvSpPr/>
            <p:nvPr/>
          </p:nvSpPr>
          <p:spPr>
            <a:xfrm>
              <a:off x="190502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6" name="Google Shape;8056;p23"/>
            <p:cNvSpPr/>
            <p:nvPr/>
          </p:nvSpPr>
          <p:spPr>
            <a:xfrm>
              <a:off x="228603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7" name="Google Shape;8057;p23"/>
            <p:cNvSpPr/>
            <p:nvPr/>
          </p:nvSpPr>
          <p:spPr>
            <a:xfrm>
              <a:off x="266703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8" name="Google Shape;8058;p23"/>
            <p:cNvSpPr/>
            <p:nvPr/>
          </p:nvSpPr>
          <p:spPr>
            <a:xfrm>
              <a:off x="304804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9" name="Google Shape;8059;p23"/>
            <p:cNvSpPr/>
            <p:nvPr/>
          </p:nvSpPr>
          <p:spPr>
            <a:xfrm>
              <a:off x="342904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0" name="Google Shape;8060;p23"/>
            <p:cNvSpPr/>
            <p:nvPr/>
          </p:nvSpPr>
          <p:spPr>
            <a:xfrm>
              <a:off x="381005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1" name="Google Shape;8061;p23"/>
            <p:cNvSpPr/>
            <p:nvPr/>
          </p:nvSpPr>
          <p:spPr>
            <a:xfrm>
              <a:off x="419105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2" name="Google Shape;8062;p23"/>
            <p:cNvSpPr/>
            <p:nvPr/>
          </p:nvSpPr>
          <p:spPr>
            <a:xfrm>
              <a:off x="457206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3" name="Google Shape;8063;p23"/>
            <p:cNvSpPr/>
            <p:nvPr/>
          </p:nvSpPr>
          <p:spPr>
            <a:xfrm>
              <a:off x="495306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4" name="Google Shape;8064;p23"/>
            <p:cNvSpPr/>
            <p:nvPr/>
          </p:nvSpPr>
          <p:spPr>
            <a:xfrm>
              <a:off x="533407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5" name="Google Shape;8065;p23"/>
            <p:cNvSpPr/>
            <p:nvPr/>
          </p:nvSpPr>
          <p:spPr>
            <a:xfrm>
              <a:off x="571507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6" name="Google Shape;8066;p23"/>
            <p:cNvSpPr/>
            <p:nvPr/>
          </p:nvSpPr>
          <p:spPr>
            <a:xfrm>
              <a:off x="609608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7" name="Google Shape;8067;p23"/>
            <p:cNvSpPr/>
            <p:nvPr/>
          </p:nvSpPr>
          <p:spPr>
            <a:xfrm>
              <a:off x="647708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8" name="Google Shape;8068;p23"/>
            <p:cNvSpPr/>
            <p:nvPr/>
          </p:nvSpPr>
          <p:spPr>
            <a:xfrm>
              <a:off x="685809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9" name="Google Shape;8069;p23"/>
            <p:cNvSpPr/>
            <p:nvPr/>
          </p:nvSpPr>
          <p:spPr>
            <a:xfrm>
              <a:off x="723909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0" name="Google Shape;8070;p23"/>
            <p:cNvSpPr/>
            <p:nvPr/>
          </p:nvSpPr>
          <p:spPr>
            <a:xfrm>
              <a:off x="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1" name="Google Shape;8071;p23"/>
            <p:cNvSpPr/>
            <p:nvPr/>
          </p:nvSpPr>
          <p:spPr>
            <a:xfrm>
              <a:off x="38100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2" name="Google Shape;8072;p23"/>
            <p:cNvSpPr/>
            <p:nvPr/>
          </p:nvSpPr>
          <p:spPr>
            <a:xfrm>
              <a:off x="76201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3" name="Google Shape;8073;p23"/>
            <p:cNvSpPr/>
            <p:nvPr/>
          </p:nvSpPr>
          <p:spPr>
            <a:xfrm>
              <a:off x="114301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4" name="Google Shape;8074;p23"/>
            <p:cNvSpPr/>
            <p:nvPr/>
          </p:nvSpPr>
          <p:spPr>
            <a:xfrm>
              <a:off x="152402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5" name="Google Shape;8075;p23"/>
            <p:cNvSpPr/>
            <p:nvPr/>
          </p:nvSpPr>
          <p:spPr>
            <a:xfrm>
              <a:off x="190502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6" name="Google Shape;8076;p23"/>
            <p:cNvSpPr/>
            <p:nvPr/>
          </p:nvSpPr>
          <p:spPr>
            <a:xfrm>
              <a:off x="228603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7" name="Google Shape;8077;p23"/>
            <p:cNvSpPr/>
            <p:nvPr/>
          </p:nvSpPr>
          <p:spPr>
            <a:xfrm>
              <a:off x="266703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8" name="Google Shape;8078;p23"/>
            <p:cNvSpPr/>
            <p:nvPr/>
          </p:nvSpPr>
          <p:spPr>
            <a:xfrm>
              <a:off x="304804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9" name="Google Shape;8079;p23"/>
            <p:cNvSpPr/>
            <p:nvPr/>
          </p:nvSpPr>
          <p:spPr>
            <a:xfrm>
              <a:off x="342904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0" name="Google Shape;8080;p23"/>
            <p:cNvSpPr/>
            <p:nvPr/>
          </p:nvSpPr>
          <p:spPr>
            <a:xfrm>
              <a:off x="381005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1" name="Google Shape;8081;p23"/>
            <p:cNvSpPr/>
            <p:nvPr/>
          </p:nvSpPr>
          <p:spPr>
            <a:xfrm>
              <a:off x="419105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2" name="Google Shape;8082;p23"/>
            <p:cNvSpPr/>
            <p:nvPr/>
          </p:nvSpPr>
          <p:spPr>
            <a:xfrm>
              <a:off x="457206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3" name="Google Shape;8083;p23"/>
            <p:cNvSpPr/>
            <p:nvPr/>
          </p:nvSpPr>
          <p:spPr>
            <a:xfrm>
              <a:off x="495306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4" name="Google Shape;8084;p23"/>
            <p:cNvSpPr/>
            <p:nvPr/>
          </p:nvSpPr>
          <p:spPr>
            <a:xfrm>
              <a:off x="533407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5" name="Google Shape;8085;p23"/>
            <p:cNvSpPr/>
            <p:nvPr/>
          </p:nvSpPr>
          <p:spPr>
            <a:xfrm>
              <a:off x="571507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6" name="Google Shape;8086;p23"/>
            <p:cNvSpPr/>
            <p:nvPr/>
          </p:nvSpPr>
          <p:spPr>
            <a:xfrm>
              <a:off x="609608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7" name="Google Shape;8087;p23"/>
            <p:cNvSpPr/>
            <p:nvPr/>
          </p:nvSpPr>
          <p:spPr>
            <a:xfrm>
              <a:off x="647708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8" name="Google Shape;8088;p23"/>
            <p:cNvSpPr/>
            <p:nvPr/>
          </p:nvSpPr>
          <p:spPr>
            <a:xfrm>
              <a:off x="685809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9" name="Google Shape;8089;p23"/>
            <p:cNvSpPr/>
            <p:nvPr/>
          </p:nvSpPr>
          <p:spPr>
            <a:xfrm>
              <a:off x="723909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0" name="Google Shape;8090;p23"/>
            <p:cNvSpPr/>
            <p:nvPr/>
          </p:nvSpPr>
          <p:spPr>
            <a:xfrm>
              <a:off x="7620110"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1" name="Google Shape;8091;p23"/>
            <p:cNvSpPr/>
            <p:nvPr/>
          </p:nvSpPr>
          <p:spPr>
            <a:xfrm>
              <a:off x="8001115"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2" name="Google Shape;8092;p23"/>
            <p:cNvSpPr/>
            <p:nvPr/>
          </p:nvSpPr>
          <p:spPr>
            <a:xfrm>
              <a:off x="8382120"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3" name="Google Shape;8093;p23"/>
            <p:cNvSpPr/>
            <p:nvPr/>
          </p:nvSpPr>
          <p:spPr>
            <a:xfrm>
              <a:off x="8763125"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4" name="Google Shape;8094;p23"/>
            <p:cNvSpPr/>
            <p:nvPr/>
          </p:nvSpPr>
          <p:spPr>
            <a:xfrm>
              <a:off x="7620110"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5" name="Google Shape;8095;p23"/>
            <p:cNvSpPr/>
            <p:nvPr/>
          </p:nvSpPr>
          <p:spPr>
            <a:xfrm>
              <a:off x="8001115"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6" name="Google Shape;8096;p23"/>
            <p:cNvSpPr/>
            <p:nvPr/>
          </p:nvSpPr>
          <p:spPr>
            <a:xfrm>
              <a:off x="8382120"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7" name="Google Shape;8097;p23"/>
            <p:cNvSpPr/>
            <p:nvPr/>
          </p:nvSpPr>
          <p:spPr>
            <a:xfrm>
              <a:off x="8763125"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8" name="Google Shape;8098;p23"/>
            <p:cNvSpPr/>
            <p:nvPr/>
          </p:nvSpPr>
          <p:spPr>
            <a:xfrm>
              <a:off x="7620110"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9" name="Google Shape;8099;p23"/>
            <p:cNvSpPr/>
            <p:nvPr/>
          </p:nvSpPr>
          <p:spPr>
            <a:xfrm>
              <a:off x="8001115"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0" name="Google Shape;8100;p23"/>
            <p:cNvSpPr/>
            <p:nvPr/>
          </p:nvSpPr>
          <p:spPr>
            <a:xfrm>
              <a:off x="8382120"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1" name="Google Shape;8101;p23"/>
            <p:cNvSpPr/>
            <p:nvPr/>
          </p:nvSpPr>
          <p:spPr>
            <a:xfrm>
              <a:off x="8763125"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2" name="Google Shape;8102;p23"/>
            <p:cNvSpPr/>
            <p:nvPr/>
          </p:nvSpPr>
          <p:spPr>
            <a:xfrm>
              <a:off x="7620110"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3" name="Google Shape;8103;p23"/>
            <p:cNvSpPr/>
            <p:nvPr/>
          </p:nvSpPr>
          <p:spPr>
            <a:xfrm>
              <a:off x="8001115"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4" name="Google Shape;8104;p23"/>
            <p:cNvSpPr/>
            <p:nvPr/>
          </p:nvSpPr>
          <p:spPr>
            <a:xfrm>
              <a:off x="8382120"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5" name="Google Shape;8105;p23"/>
            <p:cNvSpPr/>
            <p:nvPr/>
          </p:nvSpPr>
          <p:spPr>
            <a:xfrm>
              <a:off x="8763125"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6" name="Google Shape;8106;p23"/>
            <p:cNvSpPr/>
            <p:nvPr/>
          </p:nvSpPr>
          <p:spPr>
            <a:xfrm>
              <a:off x="7620110"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7" name="Google Shape;8107;p23"/>
            <p:cNvSpPr/>
            <p:nvPr/>
          </p:nvSpPr>
          <p:spPr>
            <a:xfrm>
              <a:off x="8001115"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8" name="Google Shape;8108;p23"/>
            <p:cNvSpPr/>
            <p:nvPr/>
          </p:nvSpPr>
          <p:spPr>
            <a:xfrm>
              <a:off x="8382120"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9" name="Google Shape;8109;p23"/>
            <p:cNvSpPr/>
            <p:nvPr/>
          </p:nvSpPr>
          <p:spPr>
            <a:xfrm>
              <a:off x="8763125"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0" name="Google Shape;8110;p23"/>
            <p:cNvSpPr/>
            <p:nvPr/>
          </p:nvSpPr>
          <p:spPr>
            <a:xfrm>
              <a:off x="7620110"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1" name="Google Shape;8111;p23"/>
            <p:cNvSpPr/>
            <p:nvPr/>
          </p:nvSpPr>
          <p:spPr>
            <a:xfrm>
              <a:off x="8001115"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2" name="Google Shape;8112;p23"/>
            <p:cNvSpPr/>
            <p:nvPr/>
          </p:nvSpPr>
          <p:spPr>
            <a:xfrm>
              <a:off x="8382120"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3" name="Google Shape;8113;p23"/>
            <p:cNvSpPr/>
            <p:nvPr/>
          </p:nvSpPr>
          <p:spPr>
            <a:xfrm>
              <a:off x="8763125"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4" name="Google Shape;8114;p23"/>
            <p:cNvSpPr/>
            <p:nvPr/>
          </p:nvSpPr>
          <p:spPr>
            <a:xfrm>
              <a:off x="7620110"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5" name="Google Shape;8115;p23"/>
            <p:cNvSpPr/>
            <p:nvPr/>
          </p:nvSpPr>
          <p:spPr>
            <a:xfrm>
              <a:off x="8001115"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6" name="Google Shape;8116;p23"/>
            <p:cNvSpPr/>
            <p:nvPr/>
          </p:nvSpPr>
          <p:spPr>
            <a:xfrm>
              <a:off x="8382120"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7" name="Google Shape;8117;p23"/>
            <p:cNvSpPr/>
            <p:nvPr/>
          </p:nvSpPr>
          <p:spPr>
            <a:xfrm>
              <a:off x="8763125"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8" name="Google Shape;8118;p23"/>
            <p:cNvSpPr/>
            <p:nvPr/>
          </p:nvSpPr>
          <p:spPr>
            <a:xfrm>
              <a:off x="7620110"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9" name="Google Shape;8119;p23"/>
            <p:cNvSpPr/>
            <p:nvPr/>
          </p:nvSpPr>
          <p:spPr>
            <a:xfrm>
              <a:off x="8001115"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0" name="Google Shape;8120;p23"/>
            <p:cNvSpPr/>
            <p:nvPr/>
          </p:nvSpPr>
          <p:spPr>
            <a:xfrm>
              <a:off x="8382120"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1" name="Google Shape;8121;p23"/>
            <p:cNvSpPr/>
            <p:nvPr/>
          </p:nvSpPr>
          <p:spPr>
            <a:xfrm>
              <a:off x="8763125"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2" name="Google Shape;8122;p23"/>
            <p:cNvSpPr/>
            <p:nvPr/>
          </p:nvSpPr>
          <p:spPr>
            <a:xfrm>
              <a:off x="7620110"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3" name="Google Shape;8123;p23"/>
            <p:cNvSpPr/>
            <p:nvPr/>
          </p:nvSpPr>
          <p:spPr>
            <a:xfrm>
              <a:off x="8001115"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4" name="Google Shape;8124;p23"/>
            <p:cNvSpPr/>
            <p:nvPr/>
          </p:nvSpPr>
          <p:spPr>
            <a:xfrm>
              <a:off x="8382120"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5" name="Google Shape;8125;p23"/>
            <p:cNvSpPr/>
            <p:nvPr/>
          </p:nvSpPr>
          <p:spPr>
            <a:xfrm>
              <a:off x="8763125"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6" name="Google Shape;8126;p23"/>
            <p:cNvSpPr/>
            <p:nvPr/>
          </p:nvSpPr>
          <p:spPr>
            <a:xfrm>
              <a:off x="7620110"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7" name="Google Shape;8127;p23"/>
            <p:cNvSpPr/>
            <p:nvPr/>
          </p:nvSpPr>
          <p:spPr>
            <a:xfrm>
              <a:off x="8001115"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8" name="Google Shape;8128;p23"/>
            <p:cNvSpPr/>
            <p:nvPr/>
          </p:nvSpPr>
          <p:spPr>
            <a:xfrm>
              <a:off x="8382120"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9" name="Google Shape;8129;p23"/>
            <p:cNvSpPr/>
            <p:nvPr/>
          </p:nvSpPr>
          <p:spPr>
            <a:xfrm>
              <a:off x="8763125"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0" name="Google Shape;8130;p23"/>
            <p:cNvSpPr/>
            <p:nvPr/>
          </p:nvSpPr>
          <p:spPr>
            <a:xfrm>
              <a:off x="7620110"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1" name="Google Shape;8131;p23"/>
            <p:cNvSpPr/>
            <p:nvPr/>
          </p:nvSpPr>
          <p:spPr>
            <a:xfrm>
              <a:off x="8001115"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2" name="Google Shape;8132;p23"/>
            <p:cNvSpPr/>
            <p:nvPr/>
          </p:nvSpPr>
          <p:spPr>
            <a:xfrm>
              <a:off x="8382120"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3" name="Google Shape;8133;p23"/>
            <p:cNvSpPr/>
            <p:nvPr/>
          </p:nvSpPr>
          <p:spPr>
            <a:xfrm>
              <a:off x="8763125"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4" name="Google Shape;8134;p23"/>
            <p:cNvSpPr/>
            <p:nvPr/>
          </p:nvSpPr>
          <p:spPr>
            <a:xfrm>
              <a:off x="7620110"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5" name="Google Shape;8135;p23"/>
            <p:cNvSpPr/>
            <p:nvPr/>
          </p:nvSpPr>
          <p:spPr>
            <a:xfrm>
              <a:off x="8001115"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6" name="Google Shape;8136;p23"/>
            <p:cNvSpPr/>
            <p:nvPr/>
          </p:nvSpPr>
          <p:spPr>
            <a:xfrm>
              <a:off x="8382120"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7" name="Google Shape;8137;p23"/>
            <p:cNvSpPr/>
            <p:nvPr/>
          </p:nvSpPr>
          <p:spPr>
            <a:xfrm>
              <a:off x="8763125"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8" name="Google Shape;8138;p23"/>
            <p:cNvSpPr/>
            <p:nvPr/>
          </p:nvSpPr>
          <p:spPr>
            <a:xfrm>
              <a:off x="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9" name="Google Shape;8139;p23"/>
            <p:cNvSpPr/>
            <p:nvPr/>
          </p:nvSpPr>
          <p:spPr>
            <a:xfrm>
              <a:off x="38100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0" name="Google Shape;8140;p23"/>
            <p:cNvSpPr/>
            <p:nvPr/>
          </p:nvSpPr>
          <p:spPr>
            <a:xfrm>
              <a:off x="76201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1" name="Google Shape;8141;p23"/>
            <p:cNvSpPr/>
            <p:nvPr/>
          </p:nvSpPr>
          <p:spPr>
            <a:xfrm>
              <a:off x="114301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2" name="Google Shape;8142;p23"/>
            <p:cNvSpPr/>
            <p:nvPr/>
          </p:nvSpPr>
          <p:spPr>
            <a:xfrm>
              <a:off x="152402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3" name="Google Shape;8143;p23"/>
            <p:cNvSpPr/>
            <p:nvPr/>
          </p:nvSpPr>
          <p:spPr>
            <a:xfrm>
              <a:off x="190502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4" name="Google Shape;8144;p23"/>
            <p:cNvSpPr/>
            <p:nvPr/>
          </p:nvSpPr>
          <p:spPr>
            <a:xfrm>
              <a:off x="228603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5" name="Google Shape;8145;p23"/>
            <p:cNvSpPr/>
            <p:nvPr/>
          </p:nvSpPr>
          <p:spPr>
            <a:xfrm>
              <a:off x="266703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6" name="Google Shape;8146;p23"/>
            <p:cNvSpPr/>
            <p:nvPr/>
          </p:nvSpPr>
          <p:spPr>
            <a:xfrm>
              <a:off x="304804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7" name="Google Shape;8147;p23"/>
            <p:cNvSpPr/>
            <p:nvPr/>
          </p:nvSpPr>
          <p:spPr>
            <a:xfrm>
              <a:off x="342904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8" name="Google Shape;8148;p23"/>
            <p:cNvSpPr/>
            <p:nvPr/>
          </p:nvSpPr>
          <p:spPr>
            <a:xfrm>
              <a:off x="381005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9" name="Google Shape;8149;p23"/>
            <p:cNvSpPr/>
            <p:nvPr/>
          </p:nvSpPr>
          <p:spPr>
            <a:xfrm>
              <a:off x="419105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0" name="Google Shape;8150;p23"/>
            <p:cNvSpPr/>
            <p:nvPr/>
          </p:nvSpPr>
          <p:spPr>
            <a:xfrm>
              <a:off x="457206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1" name="Google Shape;8151;p23"/>
            <p:cNvSpPr/>
            <p:nvPr/>
          </p:nvSpPr>
          <p:spPr>
            <a:xfrm>
              <a:off x="495306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2" name="Google Shape;8152;p23"/>
            <p:cNvSpPr/>
            <p:nvPr/>
          </p:nvSpPr>
          <p:spPr>
            <a:xfrm>
              <a:off x="533407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3" name="Google Shape;8153;p23"/>
            <p:cNvSpPr/>
            <p:nvPr/>
          </p:nvSpPr>
          <p:spPr>
            <a:xfrm>
              <a:off x="571507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4" name="Google Shape;8154;p23"/>
            <p:cNvSpPr/>
            <p:nvPr/>
          </p:nvSpPr>
          <p:spPr>
            <a:xfrm>
              <a:off x="609608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5" name="Google Shape;8155;p23"/>
            <p:cNvSpPr/>
            <p:nvPr/>
          </p:nvSpPr>
          <p:spPr>
            <a:xfrm>
              <a:off x="647708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6" name="Google Shape;8156;p23"/>
            <p:cNvSpPr/>
            <p:nvPr/>
          </p:nvSpPr>
          <p:spPr>
            <a:xfrm>
              <a:off x="685809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7" name="Google Shape;8157;p23"/>
            <p:cNvSpPr/>
            <p:nvPr/>
          </p:nvSpPr>
          <p:spPr>
            <a:xfrm>
              <a:off x="723909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8" name="Google Shape;8158;p23"/>
            <p:cNvSpPr/>
            <p:nvPr/>
          </p:nvSpPr>
          <p:spPr>
            <a:xfrm>
              <a:off x="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9" name="Google Shape;8159;p23"/>
            <p:cNvSpPr/>
            <p:nvPr/>
          </p:nvSpPr>
          <p:spPr>
            <a:xfrm>
              <a:off x="38100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0" name="Google Shape;8160;p23"/>
            <p:cNvSpPr/>
            <p:nvPr/>
          </p:nvSpPr>
          <p:spPr>
            <a:xfrm>
              <a:off x="76201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1" name="Google Shape;8161;p23"/>
            <p:cNvSpPr/>
            <p:nvPr/>
          </p:nvSpPr>
          <p:spPr>
            <a:xfrm>
              <a:off x="114301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2" name="Google Shape;8162;p23"/>
            <p:cNvSpPr/>
            <p:nvPr/>
          </p:nvSpPr>
          <p:spPr>
            <a:xfrm>
              <a:off x="152402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3" name="Google Shape;8163;p23"/>
            <p:cNvSpPr/>
            <p:nvPr/>
          </p:nvSpPr>
          <p:spPr>
            <a:xfrm>
              <a:off x="190502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4" name="Google Shape;8164;p23"/>
            <p:cNvSpPr/>
            <p:nvPr/>
          </p:nvSpPr>
          <p:spPr>
            <a:xfrm>
              <a:off x="228603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5" name="Google Shape;8165;p23"/>
            <p:cNvSpPr/>
            <p:nvPr/>
          </p:nvSpPr>
          <p:spPr>
            <a:xfrm>
              <a:off x="266703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6" name="Google Shape;8166;p23"/>
            <p:cNvSpPr/>
            <p:nvPr/>
          </p:nvSpPr>
          <p:spPr>
            <a:xfrm>
              <a:off x="304804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7" name="Google Shape;8167;p23"/>
            <p:cNvSpPr/>
            <p:nvPr/>
          </p:nvSpPr>
          <p:spPr>
            <a:xfrm>
              <a:off x="342904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8" name="Google Shape;8168;p23"/>
            <p:cNvSpPr/>
            <p:nvPr/>
          </p:nvSpPr>
          <p:spPr>
            <a:xfrm>
              <a:off x="381005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9" name="Google Shape;8169;p23"/>
            <p:cNvSpPr/>
            <p:nvPr/>
          </p:nvSpPr>
          <p:spPr>
            <a:xfrm>
              <a:off x="419105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0" name="Google Shape;8170;p23"/>
            <p:cNvSpPr/>
            <p:nvPr/>
          </p:nvSpPr>
          <p:spPr>
            <a:xfrm>
              <a:off x="457206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1" name="Google Shape;8171;p23"/>
            <p:cNvSpPr/>
            <p:nvPr/>
          </p:nvSpPr>
          <p:spPr>
            <a:xfrm>
              <a:off x="495306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2" name="Google Shape;8172;p23"/>
            <p:cNvSpPr/>
            <p:nvPr/>
          </p:nvSpPr>
          <p:spPr>
            <a:xfrm>
              <a:off x="533407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3" name="Google Shape;8173;p23"/>
            <p:cNvSpPr/>
            <p:nvPr/>
          </p:nvSpPr>
          <p:spPr>
            <a:xfrm>
              <a:off x="571507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4" name="Google Shape;8174;p23"/>
            <p:cNvSpPr/>
            <p:nvPr/>
          </p:nvSpPr>
          <p:spPr>
            <a:xfrm>
              <a:off x="609608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5" name="Google Shape;8175;p23"/>
            <p:cNvSpPr/>
            <p:nvPr/>
          </p:nvSpPr>
          <p:spPr>
            <a:xfrm>
              <a:off x="647708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6" name="Google Shape;8176;p23"/>
            <p:cNvSpPr/>
            <p:nvPr/>
          </p:nvSpPr>
          <p:spPr>
            <a:xfrm>
              <a:off x="685809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7" name="Google Shape;8177;p23"/>
            <p:cNvSpPr/>
            <p:nvPr/>
          </p:nvSpPr>
          <p:spPr>
            <a:xfrm>
              <a:off x="723909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8" name="Google Shape;8178;p23"/>
            <p:cNvSpPr/>
            <p:nvPr/>
          </p:nvSpPr>
          <p:spPr>
            <a:xfrm>
              <a:off x="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9" name="Google Shape;8179;p23"/>
            <p:cNvSpPr/>
            <p:nvPr/>
          </p:nvSpPr>
          <p:spPr>
            <a:xfrm>
              <a:off x="38100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0" name="Google Shape;8180;p23"/>
            <p:cNvSpPr/>
            <p:nvPr/>
          </p:nvSpPr>
          <p:spPr>
            <a:xfrm>
              <a:off x="76201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1" name="Google Shape;8181;p23"/>
            <p:cNvSpPr/>
            <p:nvPr/>
          </p:nvSpPr>
          <p:spPr>
            <a:xfrm>
              <a:off x="114301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2" name="Google Shape;8182;p23"/>
            <p:cNvSpPr/>
            <p:nvPr/>
          </p:nvSpPr>
          <p:spPr>
            <a:xfrm>
              <a:off x="152402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3" name="Google Shape;8183;p23"/>
            <p:cNvSpPr/>
            <p:nvPr/>
          </p:nvSpPr>
          <p:spPr>
            <a:xfrm>
              <a:off x="190502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4" name="Google Shape;8184;p23"/>
            <p:cNvSpPr/>
            <p:nvPr/>
          </p:nvSpPr>
          <p:spPr>
            <a:xfrm>
              <a:off x="228603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5" name="Google Shape;8185;p23"/>
            <p:cNvSpPr/>
            <p:nvPr/>
          </p:nvSpPr>
          <p:spPr>
            <a:xfrm>
              <a:off x="266703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6" name="Google Shape;8186;p23"/>
            <p:cNvSpPr/>
            <p:nvPr/>
          </p:nvSpPr>
          <p:spPr>
            <a:xfrm>
              <a:off x="304804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7" name="Google Shape;8187;p23"/>
            <p:cNvSpPr/>
            <p:nvPr/>
          </p:nvSpPr>
          <p:spPr>
            <a:xfrm>
              <a:off x="342904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8" name="Google Shape;8188;p23"/>
            <p:cNvSpPr/>
            <p:nvPr/>
          </p:nvSpPr>
          <p:spPr>
            <a:xfrm>
              <a:off x="381005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9" name="Google Shape;8189;p23"/>
            <p:cNvSpPr/>
            <p:nvPr/>
          </p:nvSpPr>
          <p:spPr>
            <a:xfrm>
              <a:off x="419105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0" name="Google Shape;8190;p23"/>
            <p:cNvSpPr/>
            <p:nvPr/>
          </p:nvSpPr>
          <p:spPr>
            <a:xfrm>
              <a:off x="457206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1" name="Google Shape;8191;p23"/>
            <p:cNvSpPr/>
            <p:nvPr/>
          </p:nvSpPr>
          <p:spPr>
            <a:xfrm>
              <a:off x="495306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2" name="Google Shape;8192;p23"/>
            <p:cNvSpPr/>
            <p:nvPr/>
          </p:nvSpPr>
          <p:spPr>
            <a:xfrm>
              <a:off x="533407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3" name="Google Shape;8193;p23"/>
            <p:cNvSpPr/>
            <p:nvPr/>
          </p:nvSpPr>
          <p:spPr>
            <a:xfrm>
              <a:off x="571507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4" name="Google Shape;8194;p23"/>
            <p:cNvSpPr/>
            <p:nvPr/>
          </p:nvSpPr>
          <p:spPr>
            <a:xfrm>
              <a:off x="609608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5" name="Google Shape;8195;p23"/>
            <p:cNvSpPr/>
            <p:nvPr/>
          </p:nvSpPr>
          <p:spPr>
            <a:xfrm>
              <a:off x="647708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6" name="Google Shape;8196;p23"/>
            <p:cNvSpPr/>
            <p:nvPr/>
          </p:nvSpPr>
          <p:spPr>
            <a:xfrm>
              <a:off x="685809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7" name="Google Shape;8197;p23"/>
            <p:cNvSpPr/>
            <p:nvPr/>
          </p:nvSpPr>
          <p:spPr>
            <a:xfrm>
              <a:off x="723909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8" name="Google Shape;8198;p23"/>
            <p:cNvSpPr/>
            <p:nvPr/>
          </p:nvSpPr>
          <p:spPr>
            <a:xfrm>
              <a:off x="7620110"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9" name="Google Shape;8199;p23"/>
            <p:cNvSpPr/>
            <p:nvPr/>
          </p:nvSpPr>
          <p:spPr>
            <a:xfrm>
              <a:off x="8001115"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0" name="Google Shape;8200;p23"/>
            <p:cNvSpPr/>
            <p:nvPr/>
          </p:nvSpPr>
          <p:spPr>
            <a:xfrm>
              <a:off x="8382120"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1" name="Google Shape;8201;p23"/>
            <p:cNvSpPr/>
            <p:nvPr/>
          </p:nvSpPr>
          <p:spPr>
            <a:xfrm>
              <a:off x="8763125"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2" name="Google Shape;8202;p23"/>
            <p:cNvSpPr/>
            <p:nvPr/>
          </p:nvSpPr>
          <p:spPr>
            <a:xfrm>
              <a:off x="7620110"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3" name="Google Shape;8203;p23"/>
            <p:cNvSpPr/>
            <p:nvPr/>
          </p:nvSpPr>
          <p:spPr>
            <a:xfrm>
              <a:off x="8001115"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4" name="Google Shape;8204;p23"/>
            <p:cNvSpPr/>
            <p:nvPr/>
          </p:nvSpPr>
          <p:spPr>
            <a:xfrm>
              <a:off x="8382120"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5" name="Google Shape;8205;p23"/>
            <p:cNvSpPr/>
            <p:nvPr/>
          </p:nvSpPr>
          <p:spPr>
            <a:xfrm>
              <a:off x="8763125"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6" name="Google Shape;8206;p23"/>
            <p:cNvSpPr/>
            <p:nvPr/>
          </p:nvSpPr>
          <p:spPr>
            <a:xfrm>
              <a:off x="7620110"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7" name="Google Shape;8207;p23"/>
            <p:cNvSpPr/>
            <p:nvPr/>
          </p:nvSpPr>
          <p:spPr>
            <a:xfrm>
              <a:off x="8001115"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8" name="Google Shape;8208;p23"/>
            <p:cNvSpPr/>
            <p:nvPr/>
          </p:nvSpPr>
          <p:spPr>
            <a:xfrm>
              <a:off x="8382120"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9" name="Google Shape;8209;p23"/>
            <p:cNvSpPr/>
            <p:nvPr/>
          </p:nvSpPr>
          <p:spPr>
            <a:xfrm>
              <a:off x="8763125"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10" name="Google Shape;8210;p23"/>
          <p:cNvSpPr/>
          <p:nvPr/>
        </p:nvSpPr>
        <p:spPr>
          <a:xfrm flipH="1">
            <a:off x="0" y="0"/>
            <a:ext cx="9144000" cy="5143500"/>
          </a:xfrm>
          <a:prstGeom prst="rtTriangle">
            <a:avLst/>
          </a:prstGeom>
          <a:solidFill>
            <a:srgbClr val="005051">
              <a:alpha val="1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11" name="Google Shape;8211;p23"/>
          <p:cNvGrpSpPr/>
          <p:nvPr/>
        </p:nvGrpSpPr>
        <p:grpSpPr>
          <a:xfrm>
            <a:off x="553048" y="535000"/>
            <a:ext cx="8105852" cy="4302000"/>
            <a:chOff x="553048" y="535000"/>
            <a:chExt cx="8105852" cy="4302000"/>
          </a:xfrm>
        </p:grpSpPr>
        <p:sp>
          <p:nvSpPr>
            <p:cNvPr id="8212" name="Google Shape;8212;p23"/>
            <p:cNvSpPr/>
            <p:nvPr/>
          </p:nvSpPr>
          <p:spPr>
            <a:xfrm>
              <a:off x="942300" y="763600"/>
              <a:ext cx="7716600" cy="4073400"/>
            </a:xfrm>
            <a:prstGeom prst="roundRect">
              <a:avLst>
                <a:gd name="adj" fmla="val 2480"/>
              </a:avLst>
            </a:prstGeom>
            <a:solidFill>
              <a:srgbClr val="222828">
                <a:alpha val="20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3" name="Google Shape;8213;p23"/>
            <p:cNvSpPr/>
            <p:nvPr/>
          </p:nvSpPr>
          <p:spPr>
            <a:xfrm>
              <a:off x="712275" y="535000"/>
              <a:ext cx="7716600" cy="4073400"/>
            </a:xfrm>
            <a:prstGeom prst="roundRect">
              <a:avLst>
                <a:gd name="adj" fmla="val 248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4" name="Google Shape;8214;p23"/>
            <p:cNvSpPr/>
            <p:nvPr/>
          </p:nvSpPr>
          <p:spPr>
            <a:xfrm>
              <a:off x="848698" y="898261"/>
              <a:ext cx="317374" cy="317436"/>
            </a:xfrm>
            <a:custGeom>
              <a:avLst/>
              <a:gdLst/>
              <a:ahLst/>
              <a:cxnLst/>
              <a:rect l="l" t="t" r="r" b="b"/>
              <a:pathLst>
                <a:path w="15209" h="15212" extrusionOk="0">
                  <a:moveTo>
                    <a:pt x="7604" y="0"/>
                  </a:moveTo>
                  <a:cubicBezTo>
                    <a:pt x="3404" y="0"/>
                    <a:pt x="0" y="3405"/>
                    <a:pt x="0" y="7605"/>
                  </a:cubicBezTo>
                  <a:cubicBezTo>
                    <a:pt x="0" y="11805"/>
                    <a:pt x="3404" y="15212"/>
                    <a:pt x="7604" y="15212"/>
                  </a:cubicBezTo>
                  <a:cubicBezTo>
                    <a:pt x="11804" y="15212"/>
                    <a:pt x="15209" y="11805"/>
                    <a:pt x="15209" y="7605"/>
                  </a:cubicBezTo>
                  <a:cubicBezTo>
                    <a:pt x="15209" y="3405"/>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5" name="Google Shape;8215;p23"/>
            <p:cNvSpPr/>
            <p:nvPr/>
          </p:nvSpPr>
          <p:spPr>
            <a:xfrm>
              <a:off x="553048" y="931482"/>
              <a:ext cx="549400" cy="250994"/>
            </a:xfrm>
            <a:custGeom>
              <a:avLst/>
              <a:gdLst/>
              <a:ahLst/>
              <a:cxnLst/>
              <a:rect l="l" t="t" r="r" b="b"/>
              <a:pathLst>
                <a:path w="26328" h="12028" extrusionOk="0">
                  <a:moveTo>
                    <a:pt x="1493" y="0"/>
                  </a:moveTo>
                  <a:cubicBezTo>
                    <a:pt x="671" y="0"/>
                    <a:pt x="0" y="668"/>
                    <a:pt x="0" y="1494"/>
                  </a:cubicBezTo>
                  <a:cubicBezTo>
                    <a:pt x="0" y="2319"/>
                    <a:pt x="671" y="2990"/>
                    <a:pt x="1493" y="2990"/>
                  </a:cubicBezTo>
                  <a:lnTo>
                    <a:pt x="19596" y="2990"/>
                  </a:lnTo>
                  <a:cubicBezTo>
                    <a:pt x="21591" y="2990"/>
                    <a:pt x="23340" y="4081"/>
                    <a:pt x="23340" y="5330"/>
                  </a:cubicBezTo>
                  <a:lnTo>
                    <a:pt x="23340" y="6698"/>
                  </a:lnTo>
                  <a:cubicBezTo>
                    <a:pt x="23340" y="7944"/>
                    <a:pt x="21591" y="9038"/>
                    <a:pt x="19596" y="9038"/>
                  </a:cubicBezTo>
                  <a:lnTo>
                    <a:pt x="1493" y="9038"/>
                  </a:lnTo>
                  <a:cubicBezTo>
                    <a:pt x="671" y="9038"/>
                    <a:pt x="0" y="9706"/>
                    <a:pt x="0" y="10532"/>
                  </a:cubicBezTo>
                  <a:cubicBezTo>
                    <a:pt x="0" y="11357"/>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6" name="Google Shape;8216;p23"/>
            <p:cNvSpPr/>
            <p:nvPr/>
          </p:nvSpPr>
          <p:spPr>
            <a:xfrm>
              <a:off x="848698" y="1332681"/>
              <a:ext cx="317374" cy="317457"/>
            </a:xfrm>
            <a:custGeom>
              <a:avLst/>
              <a:gdLst/>
              <a:ahLst/>
              <a:cxnLst/>
              <a:rect l="l" t="t" r="r" b="b"/>
              <a:pathLst>
                <a:path w="15209" h="15213" extrusionOk="0">
                  <a:moveTo>
                    <a:pt x="7604" y="1"/>
                  </a:moveTo>
                  <a:cubicBezTo>
                    <a:pt x="3404" y="1"/>
                    <a:pt x="0" y="3408"/>
                    <a:pt x="0" y="7608"/>
                  </a:cubicBezTo>
                  <a:cubicBezTo>
                    <a:pt x="0" y="11808"/>
                    <a:pt x="3404" y="15212"/>
                    <a:pt x="7604" y="15212"/>
                  </a:cubicBezTo>
                  <a:cubicBezTo>
                    <a:pt x="11804" y="15212"/>
                    <a:pt x="15209" y="11808"/>
                    <a:pt x="15209" y="7608"/>
                  </a:cubicBezTo>
                  <a:cubicBezTo>
                    <a:pt x="15209" y="3408"/>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7" name="Google Shape;8217;p23"/>
            <p:cNvSpPr/>
            <p:nvPr/>
          </p:nvSpPr>
          <p:spPr>
            <a:xfrm>
              <a:off x="553048" y="1365902"/>
              <a:ext cx="549400" cy="251015"/>
            </a:xfrm>
            <a:custGeom>
              <a:avLst/>
              <a:gdLst/>
              <a:ahLst/>
              <a:cxnLst/>
              <a:rect l="l" t="t" r="r" b="b"/>
              <a:pathLst>
                <a:path w="26328" h="12029" extrusionOk="0">
                  <a:moveTo>
                    <a:pt x="1493" y="1"/>
                  </a:moveTo>
                  <a:cubicBezTo>
                    <a:pt x="671" y="1"/>
                    <a:pt x="0" y="671"/>
                    <a:pt x="0" y="1497"/>
                  </a:cubicBezTo>
                  <a:cubicBezTo>
                    <a:pt x="0" y="2320"/>
                    <a:pt x="671" y="2990"/>
                    <a:pt x="1493" y="2990"/>
                  </a:cubicBezTo>
                  <a:lnTo>
                    <a:pt x="19596" y="2990"/>
                  </a:lnTo>
                  <a:cubicBezTo>
                    <a:pt x="21591" y="2990"/>
                    <a:pt x="23340" y="4084"/>
                    <a:pt x="23340" y="5330"/>
                  </a:cubicBezTo>
                  <a:lnTo>
                    <a:pt x="23340" y="6699"/>
                  </a:lnTo>
                  <a:cubicBezTo>
                    <a:pt x="23340" y="7948"/>
                    <a:pt x="21591" y="9042"/>
                    <a:pt x="19596" y="9042"/>
                  </a:cubicBezTo>
                  <a:lnTo>
                    <a:pt x="1493" y="9042"/>
                  </a:lnTo>
                  <a:cubicBezTo>
                    <a:pt x="671" y="9042"/>
                    <a:pt x="0" y="9709"/>
                    <a:pt x="0" y="10535"/>
                  </a:cubicBezTo>
                  <a:cubicBezTo>
                    <a:pt x="0" y="11361"/>
                    <a:pt x="671" y="12028"/>
                    <a:pt x="1493" y="12028"/>
                  </a:cubicBezTo>
                  <a:lnTo>
                    <a:pt x="19596" y="12028"/>
                  </a:lnTo>
                  <a:cubicBezTo>
                    <a:pt x="23370" y="12028"/>
                    <a:pt x="26327" y="9688"/>
                    <a:pt x="26327" y="6699"/>
                  </a:cubicBezTo>
                  <a:lnTo>
                    <a:pt x="26327" y="5330"/>
                  </a:lnTo>
                  <a:cubicBezTo>
                    <a:pt x="26327" y="2344"/>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8" name="Google Shape;8218;p23"/>
            <p:cNvSpPr/>
            <p:nvPr/>
          </p:nvSpPr>
          <p:spPr>
            <a:xfrm>
              <a:off x="848698" y="1767184"/>
              <a:ext cx="317374" cy="317436"/>
            </a:xfrm>
            <a:custGeom>
              <a:avLst/>
              <a:gdLst/>
              <a:ahLst/>
              <a:cxnLst/>
              <a:rect l="l" t="t" r="r" b="b"/>
              <a:pathLst>
                <a:path w="15209" h="15212" extrusionOk="0">
                  <a:moveTo>
                    <a:pt x="7604" y="0"/>
                  </a:moveTo>
                  <a:cubicBezTo>
                    <a:pt x="3404" y="0"/>
                    <a:pt x="0" y="3404"/>
                    <a:pt x="0" y="7605"/>
                  </a:cubicBezTo>
                  <a:cubicBezTo>
                    <a:pt x="0" y="11805"/>
                    <a:pt x="3404" y="15212"/>
                    <a:pt x="7604" y="15212"/>
                  </a:cubicBezTo>
                  <a:cubicBezTo>
                    <a:pt x="11804" y="15212"/>
                    <a:pt x="15209" y="11805"/>
                    <a:pt x="15209" y="7605"/>
                  </a:cubicBezTo>
                  <a:cubicBezTo>
                    <a:pt x="15209" y="3404"/>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9" name="Google Shape;8219;p23"/>
            <p:cNvSpPr/>
            <p:nvPr/>
          </p:nvSpPr>
          <p:spPr>
            <a:xfrm>
              <a:off x="553048" y="1800405"/>
              <a:ext cx="549400" cy="250994"/>
            </a:xfrm>
            <a:custGeom>
              <a:avLst/>
              <a:gdLst/>
              <a:ahLst/>
              <a:cxnLst/>
              <a:rect l="l" t="t" r="r" b="b"/>
              <a:pathLst>
                <a:path w="26328" h="12028" extrusionOk="0">
                  <a:moveTo>
                    <a:pt x="1493" y="0"/>
                  </a:moveTo>
                  <a:cubicBezTo>
                    <a:pt x="671" y="0"/>
                    <a:pt x="0" y="668"/>
                    <a:pt x="0" y="1493"/>
                  </a:cubicBezTo>
                  <a:cubicBezTo>
                    <a:pt x="0" y="2319"/>
                    <a:pt x="671" y="2990"/>
                    <a:pt x="1493" y="2990"/>
                  </a:cubicBezTo>
                  <a:lnTo>
                    <a:pt x="19596" y="2990"/>
                  </a:lnTo>
                  <a:cubicBezTo>
                    <a:pt x="21591" y="2990"/>
                    <a:pt x="23340" y="4081"/>
                    <a:pt x="23340" y="5330"/>
                  </a:cubicBezTo>
                  <a:lnTo>
                    <a:pt x="23340" y="6695"/>
                  </a:lnTo>
                  <a:cubicBezTo>
                    <a:pt x="23340" y="7944"/>
                    <a:pt x="21591" y="9038"/>
                    <a:pt x="19596" y="9038"/>
                  </a:cubicBezTo>
                  <a:lnTo>
                    <a:pt x="1493" y="9038"/>
                  </a:lnTo>
                  <a:cubicBezTo>
                    <a:pt x="671" y="9038"/>
                    <a:pt x="0" y="9706"/>
                    <a:pt x="0" y="10532"/>
                  </a:cubicBezTo>
                  <a:cubicBezTo>
                    <a:pt x="0" y="11357"/>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0" name="Google Shape;8220;p23"/>
            <p:cNvSpPr/>
            <p:nvPr/>
          </p:nvSpPr>
          <p:spPr>
            <a:xfrm>
              <a:off x="848698" y="2201603"/>
              <a:ext cx="317374" cy="317457"/>
            </a:xfrm>
            <a:custGeom>
              <a:avLst/>
              <a:gdLst/>
              <a:ahLst/>
              <a:cxnLst/>
              <a:rect l="l" t="t" r="r" b="b"/>
              <a:pathLst>
                <a:path w="15209" h="15213" extrusionOk="0">
                  <a:moveTo>
                    <a:pt x="7604" y="1"/>
                  </a:moveTo>
                  <a:cubicBezTo>
                    <a:pt x="3404" y="1"/>
                    <a:pt x="0" y="3405"/>
                    <a:pt x="0" y="7608"/>
                  </a:cubicBezTo>
                  <a:cubicBezTo>
                    <a:pt x="0" y="11808"/>
                    <a:pt x="3404" y="15212"/>
                    <a:pt x="7604" y="15212"/>
                  </a:cubicBezTo>
                  <a:cubicBezTo>
                    <a:pt x="11804" y="15212"/>
                    <a:pt x="15209" y="11808"/>
                    <a:pt x="15209" y="7608"/>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1" name="Google Shape;8221;p23"/>
            <p:cNvSpPr/>
            <p:nvPr/>
          </p:nvSpPr>
          <p:spPr>
            <a:xfrm>
              <a:off x="553048" y="2234824"/>
              <a:ext cx="549400" cy="251015"/>
            </a:xfrm>
            <a:custGeom>
              <a:avLst/>
              <a:gdLst/>
              <a:ahLst/>
              <a:cxnLst/>
              <a:rect l="l" t="t" r="r" b="b"/>
              <a:pathLst>
                <a:path w="26328" h="12029" extrusionOk="0">
                  <a:moveTo>
                    <a:pt x="1493" y="1"/>
                  </a:moveTo>
                  <a:cubicBezTo>
                    <a:pt x="671" y="1"/>
                    <a:pt x="0" y="668"/>
                    <a:pt x="0" y="1494"/>
                  </a:cubicBezTo>
                  <a:cubicBezTo>
                    <a:pt x="0" y="2320"/>
                    <a:pt x="671" y="2990"/>
                    <a:pt x="1493" y="2990"/>
                  </a:cubicBezTo>
                  <a:lnTo>
                    <a:pt x="19596" y="2990"/>
                  </a:lnTo>
                  <a:cubicBezTo>
                    <a:pt x="21591" y="2990"/>
                    <a:pt x="23340" y="4084"/>
                    <a:pt x="23340" y="5330"/>
                  </a:cubicBezTo>
                  <a:lnTo>
                    <a:pt x="23340" y="6699"/>
                  </a:lnTo>
                  <a:cubicBezTo>
                    <a:pt x="23340" y="7945"/>
                    <a:pt x="21591" y="9039"/>
                    <a:pt x="19596" y="9039"/>
                  </a:cubicBezTo>
                  <a:lnTo>
                    <a:pt x="1493" y="9039"/>
                  </a:lnTo>
                  <a:cubicBezTo>
                    <a:pt x="671" y="9039"/>
                    <a:pt x="0" y="9706"/>
                    <a:pt x="0" y="10532"/>
                  </a:cubicBezTo>
                  <a:cubicBezTo>
                    <a:pt x="0" y="11358"/>
                    <a:pt x="671" y="12028"/>
                    <a:pt x="1493" y="12028"/>
                  </a:cubicBezTo>
                  <a:lnTo>
                    <a:pt x="19596" y="12028"/>
                  </a:lnTo>
                  <a:lnTo>
                    <a:pt x="19596" y="12025"/>
                  </a:lnTo>
                  <a:cubicBezTo>
                    <a:pt x="23370" y="12025"/>
                    <a:pt x="26327" y="9685"/>
                    <a:pt x="26327" y="6699"/>
                  </a:cubicBezTo>
                  <a:lnTo>
                    <a:pt x="26327" y="5330"/>
                  </a:lnTo>
                  <a:cubicBezTo>
                    <a:pt x="26327" y="2341"/>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2" name="Google Shape;8222;p23"/>
            <p:cNvSpPr/>
            <p:nvPr/>
          </p:nvSpPr>
          <p:spPr>
            <a:xfrm>
              <a:off x="848698" y="2636106"/>
              <a:ext cx="317374" cy="317374"/>
            </a:xfrm>
            <a:custGeom>
              <a:avLst/>
              <a:gdLst/>
              <a:ahLst/>
              <a:cxnLst/>
              <a:rect l="l" t="t" r="r" b="b"/>
              <a:pathLst>
                <a:path w="15209" h="15209" extrusionOk="0">
                  <a:moveTo>
                    <a:pt x="7604" y="0"/>
                  </a:moveTo>
                  <a:cubicBezTo>
                    <a:pt x="3404" y="0"/>
                    <a:pt x="0" y="3404"/>
                    <a:pt x="0" y="7604"/>
                  </a:cubicBezTo>
                  <a:cubicBezTo>
                    <a:pt x="0" y="11805"/>
                    <a:pt x="3404" y="15209"/>
                    <a:pt x="7604" y="15209"/>
                  </a:cubicBezTo>
                  <a:cubicBezTo>
                    <a:pt x="11804" y="15209"/>
                    <a:pt x="15209" y="11805"/>
                    <a:pt x="15209" y="7604"/>
                  </a:cubicBezTo>
                  <a:cubicBezTo>
                    <a:pt x="15209" y="3404"/>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3" name="Google Shape;8223;p23"/>
            <p:cNvSpPr/>
            <p:nvPr/>
          </p:nvSpPr>
          <p:spPr>
            <a:xfrm>
              <a:off x="553048" y="2669265"/>
              <a:ext cx="549400" cy="250994"/>
            </a:xfrm>
            <a:custGeom>
              <a:avLst/>
              <a:gdLst/>
              <a:ahLst/>
              <a:cxnLst/>
              <a:rect l="l" t="t" r="r" b="b"/>
              <a:pathLst>
                <a:path w="26328" h="12028" extrusionOk="0">
                  <a:moveTo>
                    <a:pt x="1493" y="0"/>
                  </a:moveTo>
                  <a:cubicBezTo>
                    <a:pt x="671" y="0"/>
                    <a:pt x="0" y="671"/>
                    <a:pt x="0" y="1496"/>
                  </a:cubicBezTo>
                  <a:cubicBezTo>
                    <a:pt x="0" y="2322"/>
                    <a:pt x="671" y="2990"/>
                    <a:pt x="1493" y="2990"/>
                  </a:cubicBezTo>
                  <a:lnTo>
                    <a:pt x="19596" y="2990"/>
                  </a:lnTo>
                  <a:cubicBezTo>
                    <a:pt x="21591" y="2990"/>
                    <a:pt x="23340" y="4084"/>
                    <a:pt x="23340" y="5330"/>
                  </a:cubicBezTo>
                  <a:lnTo>
                    <a:pt x="23340" y="6698"/>
                  </a:lnTo>
                  <a:cubicBezTo>
                    <a:pt x="23340" y="7947"/>
                    <a:pt x="21591" y="9041"/>
                    <a:pt x="19596" y="9041"/>
                  </a:cubicBezTo>
                  <a:lnTo>
                    <a:pt x="1493" y="9041"/>
                  </a:lnTo>
                  <a:cubicBezTo>
                    <a:pt x="671" y="9041"/>
                    <a:pt x="0" y="9709"/>
                    <a:pt x="0" y="10534"/>
                  </a:cubicBezTo>
                  <a:cubicBezTo>
                    <a:pt x="0" y="11360"/>
                    <a:pt x="671" y="12028"/>
                    <a:pt x="1493" y="12028"/>
                  </a:cubicBezTo>
                  <a:lnTo>
                    <a:pt x="19596" y="12028"/>
                  </a:lnTo>
                  <a:cubicBezTo>
                    <a:pt x="23370" y="12028"/>
                    <a:pt x="26327" y="9688"/>
                    <a:pt x="26327" y="6698"/>
                  </a:cubicBezTo>
                  <a:lnTo>
                    <a:pt x="26327" y="5330"/>
                  </a:lnTo>
                  <a:cubicBezTo>
                    <a:pt x="26327" y="2343"/>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4" name="Google Shape;8224;p23"/>
            <p:cNvSpPr/>
            <p:nvPr/>
          </p:nvSpPr>
          <p:spPr>
            <a:xfrm>
              <a:off x="848698" y="3070526"/>
              <a:ext cx="317374" cy="317457"/>
            </a:xfrm>
            <a:custGeom>
              <a:avLst/>
              <a:gdLst/>
              <a:ahLst/>
              <a:cxnLst/>
              <a:rect l="l" t="t" r="r" b="b"/>
              <a:pathLst>
                <a:path w="15209" h="15213" extrusionOk="0">
                  <a:moveTo>
                    <a:pt x="7604" y="1"/>
                  </a:moveTo>
                  <a:cubicBezTo>
                    <a:pt x="3404" y="1"/>
                    <a:pt x="0" y="3405"/>
                    <a:pt x="0" y="7605"/>
                  </a:cubicBezTo>
                  <a:cubicBezTo>
                    <a:pt x="0" y="11805"/>
                    <a:pt x="3404" y="15212"/>
                    <a:pt x="7604" y="15212"/>
                  </a:cubicBezTo>
                  <a:cubicBezTo>
                    <a:pt x="11804" y="15212"/>
                    <a:pt x="15209" y="11805"/>
                    <a:pt x="15209" y="7605"/>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5" name="Google Shape;8225;p23"/>
            <p:cNvSpPr/>
            <p:nvPr/>
          </p:nvSpPr>
          <p:spPr>
            <a:xfrm>
              <a:off x="553048" y="3103747"/>
              <a:ext cx="549400" cy="251015"/>
            </a:xfrm>
            <a:custGeom>
              <a:avLst/>
              <a:gdLst/>
              <a:ahLst/>
              <a:cxnLst/>
              <a:rect l="l" t="t" r="r" b="b"/>
              <a:pathLst>
                <a:path w="26328" h="12029" extrusionOk="0">
                  <a:moveTo>
                    <a:pt x="1493" y="0"/>
                  </a:moveTo>
                  <a:cubicBezTo>
                    <a:pt x="671" y="0"/>
                    <a:pt x="0" y="668"/>
                    <a:pt x="0" y="1494"/>
                  </a:cubicBezTo>
                  <a:cubicBezTo>
                    <a:pt x="0" y="2320"/>
                    <a:pt x="671" y="2987"/>
                    <a:pt x="1493" y="2987"/>
                  </a:cubicBezTo>
                  <a:lnTo>
                    <a:pt x="19596" y="2987"/>
                  </a:lnTo>
                  <a:cubicBezTo>
                    <a:pt x="21591" y="2987"/>
                    <a:pt x="23340" y="4081"/>
                    <a:pt x="23340" y="5330"/>
                  </a:cubicBezTo>
                  <a:lnTo>
                    <a:pt x="23340" y="6696"/>
                  </a:lnTo>
                  <a:cubicBezTo>
                    <a:pt x="23340" y="7945"/>
                    <a:pt x="21591" y="9039"/>
                    <a:pt x="19596" y="9039"/>
                  </a:cubicBezTo>
                  <a:lnTo>
                    <a:pt x="1493" y="9039"/>
                  </a:lnTo>
                  <a:cubicBezTo>
                    <a:pt x="671" y="9039"/>
                    <a:pt x="0" y="9706"/>
                    <a:pt x="0" y="10532"/>
                  </a:cubicBezTo>
                  <a:cubicBezTo>
                    <a:pt x="0" y="11358"/>
                    <a:pt x="671" y="12028"/>
                    <a:pt x="1493" y="12028"/>
                  </a:cubicBezTo>
                  <a:lnTo>
                    <a:pt x="19596" y="12028"/>
                  </a:lnTo>
                  <a:lnTo>
                    <a:pt x="19596" y="12025"/>
                  </a:lnTo>
                  <a:cubicBezTo>
                    <a:pt x="23370" y="12025"/>
                    <a:pt x="26327" y="9685"/>
                    <a:pt x="26327" y="6696"/>
                  </a:cubicBezTo>
                  <a:lnTo>
                    <a:pt x="26327" y="5330"/>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6" name="Google Shape;8226;p23"/>
            <p:cNvSpPr/>
            <p:nvPr/>
          </p:nvSpPr>
          <p:spPr>
            <a:xfrm>
              <a:off x="848698" y="3504966"/>
              <a:ext cx="317374" cy="317436"/>
            </a:xfrm>
            <a:custGeom>
              <a:avLst/>
              <a:gdLst/>
              <a:ahLst/>
              <a:cxnLst/>
              <a:rect l="l" t="t" r="r" b="b"/>
              <a:pathLst>
                <a:path w="15209" h="15212" extrusionOk="0">
                  <a:moveTo>
                    <a:pt x="7604" y="0"/>
                  </a:moveTo>
                  <a:cubicBezTo>
                    <a:pt x="3404" y="0"/>
                    <a:pt x="0" y="3407"/>
                    <a:pt x="0" y="7607"/>
                  </a:cubicBezTo>
                  <a:cubicBezTo>
                    <a:pt x="0" y="11807"/>
                    <a:pt x="3404" y="15212"/>
                    <a:pt x="7604" y="15212"/>
                  </a:cubicBezTo>
                  <a:cubicBezTo>
                    <a:pt x="11804" y="15212"/>
                    <a:pt x="15209" y="11807"/>
                    <a:pt x="15209" y="7607"/>
                  </a:cubicBezTo>
                  <a:cubicBezTo>
                    <a:pt x="15209" y="3407"/>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7" name="Google Shape;8227;p23"/>
            <p:cNvSpPr/>
            <p:nvPr/>
          </p:nvSpPr>
          <p:spPr>
            <a:xfrm>
              <a:off x="553048" y="3538167"/>
              <a:ext cx="549400" cy="251015"/>
            </a:xfrm>
            <a:custGeom>
              <a:avLst/>
              <a:gdLst/>
              <a:ahLst/>
              <a:cxnLst/>
              <a:rect l="l" t="t" r="r" b="b"/>
              <a:pathLst>
                <a:path w="26328" h="12029" extrusionOk="0">
                  <a:moveTo>
                    <a:pt x="1493" y="1"/>
                  </a:moveTo>
                  <a:cubicBezTo>
                    <a:pt x="671" y="1"/>
                    <a:pt x="0" y="672"/>
                    <a:pt x="0" y="1497"/>
                  </a:cubicBezTo>
                  <a:cubicBezTo>
                    <a:pt x="0" y="2320"/>
                    <a:pt x="671" y="2991"/>
                    <a:pt x="1493" y="2991"/>
                  </a:cubicBezTo>
                  <a:lnTo>
                    <a:pt x="19596" y="2991"/>
                  </a:lnTo>
                  <a:cubicBezTo>
                    <a:pt x="21591" y="2991"/>
                    <a:pt x="23340" y="4085"/>
                    <a:pt x="23340" y="5331"/>
                  </a:cubicBezTo>
                  <a:lnTo>
                    <a:pt x="23340" y="6699"/>
                  </a:lnTo>
                  <a:cubicBezTo>
                    <a:pt x="23340" y="7948"/>
                    <a:pt x="21591" y="9042"/>
                    <a:pt x="19596" y="9042"/>
                  </a:cubicBezTo>
                  <a:lnTo>
                    <a:pt x="1493" y="9042"/>
                  </a:lnTo>
                  <a:cubicBezTo>
                    <a:pt x="671" y="9042"/>
                    <a:pt x="0" y="9710"/>
                    <a:pt x="0" y="10535"/>
                  </a:cubicBezTo>
                  <a:cubicBezTo>
                    <a:pt x="0" y="11361"/>
                    <a:pt x="671" y="12029"/>
                    <a:pt x="1493" y="12029"/>
                  </a:cubicBezTo>
                  <a:lnTo>
                    <a:pt x="19596" y="12029"/>
                  </a:lnTo>
                  <a:cubicBezTo>
                    <a:pt x="23370" y="12029"/>
                    <a:pt x="26327" y="9689"/>
                    <a:pt x="26327" y="6699"/>
                  </a:cubicBezTo>
                  <a:lnTo>
                    <a:pt x="26327" y="5331"/>
                  </a:lnTo>
                  <a:cubicBezTo>
                    <a:pt x="26327" y="2344"/>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8" name="Google Shape;8228;p23"/>
            <p:cNvSpPr/>
            <p:nvPr/>
          </p:nvSpPr>
          <p:spPr>
            <a:xfrm>
              <a:off x="848698" y="3939449"/>
              <a:ext cx="317374" cy="317395"/>
            </a:xfrm>
            <a:custGeom>
              <a:avLst/>
              <a:gdLst/>
              <a:ahLst/>
              <a:cxnLst/>
              <a:rect l="l" t="t" r="r" b="b"/>
              <a:pathLst>
                <a:path w="15209" h="15210" extrusionOk="0">
                  <a:moveTo>
                    <a:pt x="7604" y="1"/>
                  </a:moveTo>
                  <a:cubicBezTo>
                    <a:pt x="3404" y="1"/>
                    <a:pt x="0" y="3405"/>
                    <a:pt x="0" y="7605"/>
                  </a:cubicBezTo>
                  <a:cubicBezTo>
                    <a:pt x="0" y="11805"/>
                    <a:pt x="3404" y="15209"/>
                    <a:pt x="7604" y="15209"/>
                  </a:cubicBezTo>
                  <a:cubicBezTo>
                    <a:pt x="11804" y="15209"/>
                    <a:pt x="15209" y="11805"/>
                    <a:pt x="15209" y="7605"/>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9" name="Google Shape;8229;p23"/>
            <p:cNvSpPr/>
            <p:nvPr/>
          </p:nvSpPr>
          <p:spPr>
            <a:xfrm>
              <a:off x="553048" y="3972670"/>
              <a:ext cx="549400" cy="251015"/>
            </a:xfrm>
            <a:custGeom>
              <a:avLst/>
              <a:gdLst/>
              <a:ahLst/>
              <a:cxnLst/>
              <a:rect l="l" t="t" r="r" b="b"/>
              <a:pathLst>
                <a:path w="26328" h="12029" extrusionOk="0">
                  <a:moveTo>
                    <a:pt x="1493" y="0"/>
                  </a:moveTo>
                  <a:cubicBezTo>
                    <a:pt x="671" y="0"/>
                    <a:pt x="0" y="668"/>
                    <a:pt x="0" y="1494"/>
                  </a:cubicBezTo>
                  <a:cubicBezTo>
                    <a:pt x="0" y="2320"/>
                    <a:pt x="671" y="2990"/>
                    <a:pt x="1493" y="2990"/>
                  </a:cubicBezTo>
                  <a:lnTo>
                    <a:pt x="19596" y="2990"/>
                  </a:lnTo>
                  <a:cubicBezTo>
                    <a:pt x="21591" y="2990"/>
                    <a:pt x="23340" y="4081"/>
                    <a:pt x="23340" y="5330"/>
                  </a:cubicBezTo>
                  <a:lnTo>
                    <a:pt x="23340" y="6695"/>
                  </a:lnTo>
                  <a:cubicBezTo>
                    <a:pt x="23340" y="7944"/>
                    <a:pt x="21591" y="9038"/>
                    <a:pt x="19596" y="9038"/>
                  </a:cubicBezTo>
                  <a:lnTo>
                    <a:pt x="1493" y="9038"/>
                  </a:lnTo>
                  <a:cubicBezTo>
                    <a:pt x="671" y="9038"/>
                    <a:pt x="0" y="9706"/>
                    <a:pt x="0" y="10532"/>
                  </a:cubicBezTo>
                  <a:cubicBezTo>
                    <a:pt x="0" y="11358"/>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30" name="Google Shape;8230;p23"/>
          <p:cNvSpPr/>
          <p:nvPr/>
        </p:nvSpPr>
        <p:spPr>
          <a:xfrm>
            <a:off x="8428900" y="1041975"/>
            <a:ext cx="143750" cy="647425"/>
          </a:xfrm>
          <a:custGeom>
            <a:avLst/>
            <a:gdLst/>
            <a:ahLst/>
            <a:cxnLst/>
            <a:rect l="l" t="t" r="r" b="b"/>
            <a:pathLst>
              <a:path w="5750" h="25897" extrusionOk="0">
                <a:moveTo>
                  <a:pt x="0" y="0"/>
                </a:moveTo>
                <a:lnTo>
                  <a:pt x="0" y="25897"/>
                </a:lnTo>
                <a:cubicBezTo>
                  <a:pt x="3176" y="25897"/>
                  <a:pt x="5749" y="23323"/>
                  <a:pt x="5749" y="20147"/>
                </a:cubicBezTo>
                <a:lnTo>
                  <a:pt x="5749" y="5752"/>
                </a:lnTo>
                <a:cubicBezTo>
                  <a:pt x="5749" y="2576"/>
                  <a:pt x="3176"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1" name="Google Shape;8231;p23"/>
          <p:cNvSpPr/>
          <p:nvPr/>
        </p:nvSpPr>
        <p:spPr>
          <a:xfrm>
            <a:off x="8428900" y="2620900"/>
            <a:ext cx="143750" cy="647425"/>
          </a:xfrm>
          <a:custGeom>
            <a:avLst/>
            <a:gdLst/>
            <a:ahLst/>
            <a:cxnLst/>
            <a:rect l="l" t="t" r="r" b="b"/>
            <a:pathLst>
              <a:path w="5750" h="25897" extrusionOk="0">
                <a:moveTo>
                  <a:pt x="0" y="0"/>
                </a:moveTo>
                <a:lnTo>
                  <a:pt x="0" y="25897"/>
                </a:lnTo>
                <a:cubicBezTo>
                  <a:pt x="3176" y="25897"/>
                  <a:pt x="5749" y="23323"/>
                  <a:pt x="5749" y="20148"/>
                </a:cubicBezTo>
                <a:lnTo>
                  <a:pt x="5749" y="5752"/>
                </a:lnTo>
                <a:cubicBezTo>
                  <a:pt x="5749" y="2577"/>
                  <a:pt x="3176"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2" name="Google Shape;8232;p23"/>
          <p:cNvSpPr/>
          <p:nvPr/>
        </p:nvSpPr>
        <p:spPr>
          <a:xfrm>
            <a:off x="8428900" y="1811900"/>
            <a:ext cx="143750" cy="647425"/>
          </a:xfrm>
          <a:custGeom>
            <a:avLst/>
            <a:gdLst/>
            <a:ahLst/>
            <a:cxnLst/>
            <a:rect l="l" t="t" r="r" b="b"/>
            <a:pathLst>
              <a:path w="5750" h="25897" extrusionOk="0">
                <a:moveTo>
                  <a:pt x="0" y="0"/>
                </a:moveTo>
                <a:lnTo>
                  <a:pt x="0" y="25897"/>
                </a:lnTo>
                <a:cubicBezTo>
                  <a:pt x="3176" y="25897"/>
                  <a:pt x="5749" y="23320"/>
                  <a:pt x="5749" y="20147"/>
                </a:cubicBezTo>
                <a:lnTo>
                  <a:pt x="5749" y="5749"/>
                </a:lnTo>
                <a:cubicBezTo>
                  <a:pt x="5749" y="2574"/>
                  <a:pt x="3176"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3" name="Google Shape;8233;p23"/>
          <p:cNvSpPr/>
          <p:nvPr/>
        </p:nvSpPr>
        <p:spPr>
          <a:xfrm>
            <a:off x="8428900" y="3454000"/>
            <a:ext cx="143750" cy="647425"/>
          </a:xfrm>
          <a:custGeom>
            <a:avLst/>
            <a:gdLst/>
            <a:ahLst/>
            <a:cxnLst/>
            <a:rect l="l" t="t" r="r" b="b"/>
            <a:pathLst>
              <a:path w="5750" h="25897" extrusionOk="0">
                <a:moveTo>
                  <a:pt x="0" y="1"/>
                </a:moveTo>
                <a:lnTo>
                  <a:pt x="0" y="25897"/>
                </a:lnTo>
                <a:cubicBezTo>
                  <a:pt x="3176" y="25897"/>
                  <a:pt x="5749" y="23323"/>
                  <a:pt x="5749" y="20148"/>
                </a:cubicBezTo>
                <a:lnTo>
                  <a:pt x="5749" y="5752"/>
                </a:lnTo>
                <a:cubicBezTo>
                  <a:pt x="5749" y="2577"/>
                  <a:pt x="3176"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4" name="Google Shape;8234;p23"/>
          <p:cNvSpPr txBox="1">
            <a:spLocks noGrp="1"/>
          </p:cNvSpPr>
          <p:nvPr>
            <p:ph type="title"/>
          </p:nvPr>
        </p:nvSpPr>
        <p:spPr>
          <a:xfrm>
            <a:off x="1270650" y="629375"/>
            <a:ext cx="7020000" cy="1204200"/>
          </a:xfrm>
          <a:prstGeom prst="rect">
            <a:avLst/>
          </a:prstGeom>
          <a:ln>
            <a:noFill/>
          </a:ln>
        </p:spPr>
        <p:txBody>
          <a:bodyPr spcFirstLastPara="1" wrap="square" lIns="91425" tIns="91425" rIns="91425" bIns="91425" anchor="t" anchorCtr="0">
            <a:noAutofit/>
          </a:bodyPr>
          <a:lstStyle>
            <a:lvl1pPr lvl="0" algn="l"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1pPr>
            <a:lvl2pPr lvl="1"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2pPr>
            <a:lvl3pPr lvl="2"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3pPr>
            <a:lvl4pPr lvl="3"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4pPr>
            <a:lvl5pPr lvl="4"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5pPr>
            <a:lvl6pPr lvl="5"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6pPr>
            <a:lvl7pPr lvl="6"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7pPr>
            <a:lvl8pPr lvl="7"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8pPr>
            <a:lvl9pPr lvl="8"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solidFill>
          <a:srgbClr val="79CDBE"/>
        </a:solidFill>
        <a:effectLst/>
      </p:bgPr>
    </p:bg>
    <p:spTree>
      <p:nvGrpSpPr>
        <p:cNvPr id="1" name="Shape 9021"/>
        <p:cNvGrpSpPr/>
        <p:nvPr/>
      </p:nvGrpSpPr>
      <p:grpSpPr>
        <a:xfrm>
          <a:off x="0" y="0"/>
          <a:ext cx="0" cy="0"/>
          <a:chOff x="0" y="0"/>
          <a:chExt cx="0" cy="0"/>
        </a:xfrm>
      </p:grpSpPr>
      <p:grpSp>
        <p:nvGrpSpPr>
          <p:cNvPr id="9022" name="Google Shape;9022;p26"/>
          <p:cNvGrpSpPr/>
          <p:nvPr/>
        </p:nvGrpSpPr>
        <p:grpSpPr>
          <a:xfrm>
            <a:off x="0" y="0"/>
            <a:ext cx="9144125" cy="5143391"/>
            <a:chOff x="0" y="0"/>
            <a:chExt cx="9144125" cy="5143391"/>
          </a:xfrm>
        </p:grpSpPr>
        <p:sp>
          <p:nvSpPr>
            <p:cNvPr id="9023" name="Google Shape;9023;p26"/>
            <p:cNvSpPr/>
            <p:nvPr/>
          </p:nvSpPr>
          <p:spPr>
            <a:xfrm>
              <a:off x="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4" name="Google Shape;9024;p26"/>
            <p:cNvSpPr/>
            <p:nvPr/>
          </p:nvSpPr>
          <p:spPr>
            <a:xfrm>
              <a:off x="38100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5" name="Google Shape;9025;p26"/>
            <p:cNvSpPr/>
            <p:nvPr/>
          </p:nvSpPr>
          <p:spPr>
            <a:xfrm>
              <a:off x="76201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6" name="Google Shape;9026;p26"/>
            <p:cNvSpPr/>
            <p:nvPr/>
          </p:nvSpPr>
          <p:spPr>
            <a:xfrm>
              <a:off x="114301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7" name="Google Shape;9027;p26"/>
            <p:cNvSpPr/>
            <p:nvPr/>
          </p:nvSpPr>
          <p:spPr>
            <a:xfrm>
              <a:off x="152402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8" name="Google Shape;9028;p26"/>
            <p:cNvSpPr/>
            <p:nvPr/>
          </p:nvSpPr>
          <p:spPr>
            <a:xfrm>
              <a:off x="190502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9" name="Google Shape;9029;p26"/>
            <p:cNvSpPr/>
            <p:nvPr/>
          </p:nvSpPr>
          <p:spPr>
            <a:xfrm>
              <a:off x="228603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0" name="Google Shape;9030;p26"/>
            <p:cNvSpPr/>
            <p:nvPr/>
          </p:nvSpPr>
          <p:spPr>
            <a:xfrm>
              <a:off x="266703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1" name="Google Shape;9031;p26"/>
            <p:cNvSpPr/>
            <p:nvPr/>
          </p:nvSpPr>
          <p:spPr>
            <a:xfrm>
              <a:off x="304804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2" name="Google Shape;9032;p26"/>
            <p:cNvSpPr/>
            <p:nvPr/>
          </p:nvSpPr>
          <p:spPr>
            <a:xfrm>
              <a:off x="342904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3" name="Google Shape;9033;p26"/>
            <p:cNvSpPr/>
            <p:nvPr/>
          </p:nvSpPr>
          <p:spPr>
            <a:xfrm>
              <a:off x="381005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4" name="Google Shape;9034;p26"/>
            <p:cNvSpPr/>
            <p:nvPr/>
          </p:nvSpPr>
          <p:spPr>
            <a:xfrm>
              <a:off x="419105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5" name="Google Shape;9035;p26"/>
            <p:cNvSpPr/>
            <p:nvPr/>
          </p:nvSpPr>
          <p:spPr>
            <a:xfrm>
              <a:off x="457206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6" name="Google Shape;9036;p26"/>
            <p:cNvSpPr/>
            <p:nvPr/>
          </p:nvSpPr>
          <p:spPr>
            <a:xfrm>
              <a:off x="495306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7" name="Google Shape;9037;p26"/>
            <p:cNvSpPr/>
            <p:nvPr/>
          </p:nvSpPr>
          <p:spPr>
            <a:xfrm>
              <a:off x="533407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8" name="Google Shape;9038;p26"/>
            <p:cNvSpPr/>
            <p:nvPr/>
          </p:nvSpPr>
          <p:spPr>
            <a:xfrm>
              <a:off x="571507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9" name="Google Shape;9039;p26"/>
            <p:cNvSpPr/>
            <p:nvPr/>
          </p:nvSpPr>
          <p:spPr>
            <a:xfrm>
              <a:off x="609608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0" name="Google Shape;9040;p26"/>
            <p:cNvSpPr/>
            <p:nvPr/>
          </p:nvSpPr>
          <p:spPr>
            <a:xfrm>
              <a:off x="647708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1" name="Google Shape;9041;p26"/>
            <p:cNvSpPr/>
            <p:nvPr/>
          </p:nvSpPr>
          <p:spPr>
            <a:xfrm>
              <a:off x="685809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2" name="Google Shape;9042;p26"/>
            <p:cNvSpPr/>
            <p:nvPr/>
          </p:nvSpPr>
          <p:spPr>
            <a:xfrm>
              <a:off x="723909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3" name="Google Shape;9043;p26"/>
            <p:cNvSpPr/>
            <p:nvPr/>
          </p:nvSpPr>
          <p:spPr>
            <a:xfrm>
              <a:off x="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4" name="Google Shape;9044;p26"/>
            <p:cNvSpPr/>
            <p:nvPr/>
          </p:nvSpPr>
          <p:spPr>
            <a:xfrm>
              <a:off x="38100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5" name="Google Shape;9045;p26"/>
            <p:cNvSpPr/>
            <p:nvPr/>
          </p:nvSpPr>
          <p:spPr>
            <a:xfrm>
              <a:off x="76201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6" name="Google Shape;9046;p26"/>
            <p:cNvSpPr/>
            <p:nvPr/>
          </p:nvSpPr>
          <p:spPr>
            <a:xfrm>
              <a:off x="114301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7" name="Google Shape;9047;p26"/>
            <p:cNvSpPr/>
            <p:nvPr/>
          </p:nvSpPr>
          <p:spPr>
            <a:xfrm>
              <a:off x="152402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8" name="Google Shape;9048;p26"/>
            <p:cNvSpPr/>
            <p:nvPr/>
          </p:nvSpPr>
          <p:spPr>
            <a:xfrm>
              <a:off x="190502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9" name="Google Shape;9049;p26"/>
            <p:cNvSpPr/>
            <p:nvPr/>
          </p:nvSpPr>
          <p:spPr>
            <a:xfrm>
              <a:off x="228603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0" name="Google Shape;9050;p26"/>
            <p:cNvSpPr/>
            <p:nvPr/>
          </p:nvSpPr>
          <p:spPr>
            <a:xfrm>
              <a:off x="266703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1" name="Google Shape;9051;p26"/>
            <p:cNvSpPr/>
            <p:nvPr/>
          </p:nvSpPr>
          <p:spPr>
            <a:xfrm>
              <a:off x="304804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2" name="Google Shape;9052;p26"/>
            <p:cNvSpPr/>
            <p:nvPr/>
          </p:nvSpPr>
          <p:spPr>
            <a:xfrm>
              <a:off x="342904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3" name="Google Shape;9053;p26"/>
            <p:cNvSpPr/>
            <p:nvPr/>
          </p:nvSpPr>
          <p:spPr>
            <a:xfrm>
              <a:off x="381005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4" name="Google Shape;9054;p26"/>
            <p:cNvSpPr/>
            <p:nvPr/>
          </p:nvSpPr>
          <p:spPr>
            <a:xfrm>
              <a:off x="419105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5" name="Google Shape;9055;p26"/>
            <p:cNvSpPr/>
            <p:nvPr/>
          </p:nvSpPr>
          <p:spPr>
            <a:xfrm>
              <a:off x="457206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6" name="Google Shape;9056;p26"/>
            <p:cNvSpPr/>
            <p:nvPr/>
          </p:nvSpPr>
          <p:spPr>
            <a:xfrm>
              <a:off x="495306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7" name="Google Shape;9057;p26"/>
            <p:cNvSpPr/>
            <p:nvPr/>
          </p:nvSpPr>
          <p:spPr>
            <a:xfrm>
              <a:off x="533407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8" name="Google Shape;9058;p26"/>
            <p:cNvSpPr/>
            <p:nvPr/>
          </p:nvSpPr>
          <p:spPr>
            <a:xfrm>
              <a:off x="571507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9" name="Google Shape;9059;p26"/>
            <p:cNvSpPr/>
            <p:nvPr/>
          </p:nvSpPr>
          <p:spPr>
            <a:xfrm>
              <a:off x="609608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0" name="Google Shape;9060;p26"/>
            <p:cNvSpPr/>
            <p:nvPr/>
          </p:nvSpPr>
          <p:spPr>
            <a:xfrm>
              <a:off x="647708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1" name="Google Shape;9061;p26"/>
            <p:cNvSpPr/>
            <p:nvPr/>
          </p:nvSpPr>
          <p:spPr>
            <a:xfrm>
              <a:off x="685809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2" name="Google Shape;9062;p26"/>
            <p:cNvSpPr/>
            <p:nvPr/>
          </p:nvSpPr>
          <p:spPr>
            <a:xfrm>
              <a:off x="723909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3" name="Google Shape;9063;p26"/>
            <p:cNvSpPr/>
            <p:nvPr/>
          </p:nvSpPr>
          <p:spPr>
            <a:xfrm>
              <a:off x="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4" name="Google Shape;9064;p26"/>
            <p:cNvSpPr/>
            <p:nvPr/>
          </p:nvSpPr>
          <p:spPr>
            <a:xfrm>
              <a:off x="38100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5" name="Google Shape;9065;p26"/>
            <p:cNvSpPr/>
            <p:nvPr/>
          </p:nvSpPr>
          <p:spPr>
            <a:xfrm>
              <a:off x="76201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6" name="Google Shape;9066;p26"/>
            <p:cNvSpPr/>
            <p:nvPr/>
          </p:nvSpPr>
          <p:spPr>
            <a:xfrm>
              <a:off x="114301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7" name="Google Shape;9067;p26"/>
            <p:cNvSpPr/>
            <p:nvPr/>
          </p:nvSpPr>
          <p:spPr>
            <a:xfrm>
              <a:off x="152402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8" name="Google Shape;9068;p26"/>
            <p:cNvSpPr/>
            <p:nvPr/>
          </p:nvSpPr>
          <p:spPr>
            <a:xfrm>
              <a:off x="190502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9" name="Google Shape;9069;p26"/>
            <p:cNvSpPr/>
            <p:nvPr/>
          </p:nvSpPr>
          <p:spPr>
            <a:xfrm>
              <a:off x="228603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0" name="Google Shape;9070;p26"/>
            <p:cNvSpPr/>
            <p:nvPr/>
          </p:nvSpPr>
          <p:spPr>
            <a:xfrm>
              <a:off x="266703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1" name="Google Shape;9071;p26"/>
            <p:cNvSpPr/>
            <p:nvPr/>
          </p:nvSpPr>
          <p:spPr>
            <a:xfrm>
              <a:off x="304804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2" name="Google Shape;9072;p26"/>
            <p:cNvSpPr/>
            <p:nvPr/>
          </p:nvSpPr>
          <p:spPr>
            <a:xfrm>
              <a:off x="342904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3" name="Google Shape;9073;p26"/>
            <p:cNvSpPr/>
            <p:nvPr/>
          </p:nvSpPr>
          <p:spPr>
            <a:xfrm>
              <a:off x="381005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4" name="Google Shape;9074;p26"/>
            <p:cNvSpPr/>
            <p:nvPr/>
          </p:nvSpPr>
          <p:spPr>
            <a:xfrm>
              <a:off x="419105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5" name="Google Shape;9075;p26"/>
            <p:cNvSpPr/>
            <p:nvPr/>
          </p:nvSpPr>
          <p:spPr>
            <a:xfrm>
              <a:off x="457206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6" name="Google Shape;9076;p26"/>
            <p:cNvSpPr/>
            <p:nvPr/>
          </p:nvSpPr>
          <p:spPr>
            <a:xfrm>
              <a:off x="495306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7" name="Google Shape;9077;p26"/>
            <p:cNvSpPr/>
            <p:nvPr/>
          </p:nvSpPr>
          <p:spPr>
            <a:xfrm>
              <a:off x="533407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8" name="Google Shape;9078;p26"/>
            <p:cNvSpPr/>
            <p:nvPr/>
          </p:nvSpPr>
          <p:spPr>
            <a:xfrm>
              <a:off x="571507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9" name="Google Shape;9079;p26"/>
            <p:cNvSpPr/>
            <p:nvPr/>
          </p:nvSpPr>
          <p:spPr>
            <a:xfrm>
              <a:off x="609608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0" name="Google Shape;9080;p26"/>
            <p:cNvSpPr/>
            <p:nvPr/>
          </p:nvSpPr>
          <p:spPr>
            <a:xfrm>
              <a:off x="647708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1" name="Google Shape;9081;p26"/>
            <p:cNvSpPr/>
            <p:nvPr/>
          </p:nvSpPr>
          <p:spPr>
            <a:xfrm>
              <a:off x="685809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2" name="Google Shape;9082;p26"/>
            <p:cNvSpPr/>
            <p:nvPr/>
          </p:nvSpPr>
          <p:spPr>
            <a:xfrm>
              <a:off x="723909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3" name="Google Shape;9083;p26"/>
            <p:cNvSpPr/>
            <p:nvPr/>
          </p:nvSpPr>
          <p:spPr>
            <a:xfrm>
              <a:off x="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4" name="Google Shape;9084;p26"/>
            <p:cNvSpPr/>
            <p:nvPr/>
          </p:nvSpPr>
          <p:spPr>
            <a:xfrm>
              <a:off x="38100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5" name="Google Shape;9085;p26"/>
            <p:cNvSpPr/>
            <p:nvPr/>
          </p:nvSpPr>
          <p:spPr>
            <a:xfrm>
              <a:off x="76201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6" name="Google Shape;9086;p26"/>
            <p:cNvSpPr/>
            <p:nvPr/>
          </p:nvSpPr>
          <p:spPr>
            <a:xfrm>
              <a:off x="114301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7" name="Google Shape;9087;p26"/>
            <p:cNvSpPr/>
            <p:nvPr/>
          </p:nvSpPr>
          <p:spPr>
            <a:xfrm>
              <a:off x="152402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8" name="Google Shape;9088;p26"/>
            <p:cNvSpPr/>
            <p:nvPr/>
          </p:nvSpPr>
          <p:spPr>
            <a:xfrm>
              <a:off x="190502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9" name="Google Shape;9089;p26"/>
            <p:cNvSpPr/>
            <p:nvPr/>
          </p:nvSpPr>
          <p:spPr>
            <a:xfrm>
              <a:off x="228603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0" name="Google Shape;9090;p26"/>
            <p:cNvSpPr/>
            <p:nvPr/>
          </p:nvSpPr>
          <p:spPr>
            <a:xfrm>
              <a:off x="266703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1" name="Google Shape;9091;p26"/>
            <p:cNvSpPr/>
            <p:nvPr/>
          </p:nvSpPr>
          <p:spPr>
            <a:xfrm>
              <a:off x="304804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2" name="Google Shape;9092;p26"/>
            <p:cNvSpPr/>
            <p:nvPr/>
          </p:nvSpPr>
          <p:spPr>
            <a:xfrm>
              <a:off x="342904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3" name="Google Shape;9093;p26"/>
            <p:cNvSpPr/>
            <p:nvPr/>
          </p:nvSpPr>
          <p:spPr>
            <a:xfrm>
              <a:off x="381005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4" name="Google Shape;9094;p26"/>
            <p:cNvSpPr/>
            <p:nvPr/>
          </p:nvSpPr>
          <p:spPr>
            <a:xfrm>
              <a:off x="419105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5" name="Google Shape;9095;p26"/>
            <p:cNvSpPr/>
            <p:nvPr/>
          </p:nvSpPr>
          <p:spPr>
            <a:xfrm>
              <a:off x="457206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6" name="Google Shape;9096;p26"/>
            <p:cNvSpPr/>
            <p:nvPr/>
          </p:nvSpPr>
          <p:spPr>
            <a:xfrm>
              <a:off x="495306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7" name="Google Shape;9097;p26"/>
            <p:cNvSpPr/>
            <p:nvPr/>
          </p:nvSpPr>
          <p:spPr>
            <a:xfrm>
              <a:off x="533407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8" name="Google Shape;9098;p26"/>
            <p:cNvSpPr/>
            <p:nvPr/>
          </p:nvSpPr>
          <p:spPr>
            <a:xfrm>
              <a:off x="571507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9" name="Google Shape;9099;p26"/>
            <p:cNvSpPr/>
            <p:nvPr/>
          </p:nvSpPr>
          <p:spPr>
            <a:xfrm>
              <a:off x="609608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0" name="Google Shape;9100;p26"/>
            <p:cNvSpPr/>
            <p:nvPr/>
          </p:nvSpPr>
          <p:spPr>
            <a:xfrm>
              <a:off x="647708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1" name="Google Shape;9101;p26"/>
            <p:cNvSpPr/>
            <p:nvPr/>
          </p:nvSpPr>
          <p:spPr>
            <a:xfrm>
              <a:off x="685809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2" name="Google Shape;9102;p26"/>
            <p:cNvSpPr/>
            <p:nvPr/>
          </p:nvSpPr>
          <p:spPr>
            <a:xfrm>
              <a:off x="723909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3" name="Google Shape;9103;p26"/>
            <p:cNvSpPr/>
            <p:nvPr/>
          </p:nvSpPr>
          <p:spPr>
            <a:xfrm>
              <a:off x="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4" name="Google Shape;9104;p26"/>
            <p:cNvSpPr/>
            <p:nvPr/>
          </p:nvSpPr>
          <p:spPr>
            <a:xfrm>
              <a:off x="38100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5" name="Google Shape;9105;p26"/>
            <p:cNvSpPr/>
            <p:nvPr/>
          </p:nvSpPr>
          <p:spPr>
            <a:xfrm>
              <a:off x="76201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6" name="Google Shape;9106;p26"/>
            <p:cNvSpPr/>
            <p:nvPr/>
          </p:nvSpPr>
          <p:spPr>
            <a:xfrm>
              <a:off x="114301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7" name="Google Shape;9107;p26"/>
            <p:cNvSpPr/>
            <p:nvPr/>
          </p:nvSpPr>
          <p:spPr>
            <a:xfrm>
              <a:off x="152402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8" name="Google Shape;9108;p26"/>
            <p:cNvSpPr/>
            <p:nvPr/>
          </p:nvSpPr>
          <p:spPr>
            <a:xfrm>
              <a:off x="190502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9" name="Google Shape;9109;p26"/>
            <p:cNvSpPr/>
            <p:nvPr/>
          </p:nvSpPr>
          <p:spPr>
            <a:xfrm>
              <a:off x="228603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0" name="Google Shape;9110;p26"/>
            <p:cNvSpPr/>
            <p:nvPr/>
          </p:nvSpPr>
          <p:spPr>
            <a:xfrm>
              <a:off x="266703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1" name="Google Shape;9111;p26"/>
            <p:cNvSpPr/>
            <p:nvPr/>
          </p:nvSpPr>
          <p:spPr>
            <a:xfrm>
              <a:off x="304804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2" name="Google Shape;9112;p26"/>
            <p:cNvSpPr/>
            <p:nvPr/>
          </p:nvSpPr>
          <p:spPr>
            <a:xfrm>
              <a:off x="342904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3" name="Google Shape;9113;p26"/>
            <p:cNvSpPr/>
            <p:nvPr/>
          </p:nvSpPr>
          <p:spPr>
            <a:xfrm>
              <a:off x="381005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4" name="Google Shape;9114;p26"/>
            <p:cNvSpPr/>
            <p:nvPr/>
          </p:nvSpPr>
          <p:spPr>
            <a:xfrm>
              <a:off x="419105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5" name="Google Shape;9115;p26"/>
            <p:cNvSpPr/>
            <p:nvPr/>
          </p:nvSpPr>
          <p:spPr>
            <a:xfrm>
              <a:off x="457206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6" name="Google Shape;9116;p26"/>
            <p:cNvSpPr/>
            <p:nvPr/>
          </p:nvSpPr>
          <p:spPr>
            <a:xfrm>
              <a:off x="495306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7" name="Google Shape;9117;p26"/>
            <p:cNvSpPr/>
            <p:nvPr/>
          </p:nvSpPr>
          <p:spPr>
            <a:xfrm>
              <a:off x="533407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8" name="Google Shape;9118;p26"/>
            <p:cNvSpPr/>
            <p:nvPr/>
          </p:nvSpPr>
          <p:spPr>
            <a:xfrm>
              <a:off x="571507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9" name="Google Shape;9119;p26"/>
            <p:cNvSpPr/>
            <p:nvPr/>
          </p:nvSpPr>
          <p:spPr>
            <a:xfrm>
              <a:off x="609608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0" name="Google Shape;9120;p26"/>
            <p:cNvSpPr/>
            <p:nvPr/>
          </p:nvSpPr>
          <p:spPr>
            <a:xfrm>
              <a:off x="647708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1" name="Google Shape;9121;p26"/>
            <p:cNvSpPr/>
            <p:nvPr/>
          </p:nvSpPr>
          <p:spPr>
            <a:xfrm>
              <a:off x="685809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2" name="Google Shape;9122;p26"/>
            <p:cNvSpPr/>
            <p:nvPr/>
          </p:nvSpPr>
          <p:spPr>
            <a:xfrm>
              <a:off x="723909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3" name="Google Shape;9123;p26"/>
            <p:cNvSpPr/>
            <p:nvPr/>
          </p:nvSpPr>
          <p:spPr>
            <a:xfrm>
              <a:off x="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4" name="Google Shape;9124;p26"/>
            <p:cNvSpPr/>
            <p:nvPr/>
          </p:nvSpPr>
          <p:spPr>
            <a:xfrm>
              <a:off x="38100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5" name="Google Shape;9125;p26"/>
            <p:cNvSpPr/>
            <p:nvPr/>
          </p:nvSpPr>
          <p:spPr>
            <a:xfrm>
              <a:off x="76201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6" name="Google Shape;9126;p26"/>
            <p:cNvSpPr/>
            <p:nvPr/>
          </p:nvSpPr>
          <p:spPr>
            <a:xfrm>
              <a:off x="114301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7" name="Google Shape;9127;p26"/>
            <p:cNvSpPr/>
            <p:nvPr/>
          </p:nvSpPr>
          <p:spPr>
            <a:xfrm>
              <a:off x="152402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8" name="Google Shape;9128;p26"/>
            <p:cNvSpPr/>
            <p:nvPr/>
          </p:nvSpPr>
          <p:spPr>
            <a:xfrm>
              <a:off x="190502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9" name="Google Shape;9129;p26"/>
            <p:cNvSpPr/>
            <p:nvPr/>
          </p:nvSpPr>
          <p:spPr>
            <a:xfrm>
              <a:off x="228603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0" name="Google Shape;9130;p26"/>
            <p:cNvSpPr/>
            <p:nvPr/>
          </p:nvSpPr>
          <p:spPr>
            <a:xfrm>
              <a:off x="266703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1" name="Google Shape;9131;p26"/>
            <p:cNvSpPr/>
            <p:nvPr/>
          </p:nvSpPr>
          <p:spPr>
            <a:xfrm>
              <a:off x="304804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2" name="Google Shape;9132;p26"/>
            <p:cNvSpPr/>
            <p:nvPr/>
          </p:nvSpPr>
          <p:spPr>
            <a:xfrm>
              <a:off x="342904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3" name="Google Shape;9133;p26"/>
            <p:cNvSpPr/>
            <p:nvPr/>
          </p:nvSpPr>
          <p:spPr>
            <a:xfrm>
              <a:off x="381005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4" name="Google Shape;9134;p26"/>
            <p:cNvSpPr/>
            <p:nvPr/>
          </p:nvSpPr>
          <p:spPr>
            <a:xfrm>
              <a:off x="419105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5" name="Google Shape;9135;p26"/>
            <p:cNvSpPr/>
            <p:nvPr/>
          </p:nvSpPr>
          <p:spPr>
            <a:xfrm>
              <a:off x="457206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6" name="Google Shape;9136;p26"/>
            <p:cNvSpPr/>
            <p:nvPr/>
          </p:nvSpPr>
          <p:spPr>
            <a:xfrm>
              <a:off x="495306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7" name="Google Shape;9137;p26"/>
            <p:cNvSpPr/>
            <p:nvPr/>
          </p:nvSpPr>
          <p:spPr>
            <a:xfrm>
              <a:off x="533407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8" name="Google Shape;9138;p26"/>
            <p:cNvSpPr/>
            <p:nvPr/>
          </p:nvSpPr>
          <p:spPr>
            <a:xfrm>
              <a:off x="571507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9" name="Google Shape;9139;p26"/>
            <p:cNvSpPr/>
            <p:nvPr/>
          </p:nvSpPr>
          <p:spPr>
            <a:xfrm>
              <a:off x="609608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0" name="Google Shape;9140;p26"/>
            <p:cNvSpPr/>
            <p:nvPr/>
          </p:nvSpPr>
          <p:spPr>
            <a:xfrm>
              <a:off x="647708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1" name="Google Shape;9141;p26"/>
            <p:cNvSpPr/>
            <p:nvPr/>
          </p:nvSpPr>
          <p:spPr>
            <a:xfrm>
              <a:off x="685809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2" name="Google Shape;9142;p26"/>
            <p:cNvSpPr/>
            <p:nvPr/>
          </p:nvSpPr>
          <p:spPr>
            <a:xfrm>
              <a:off x="723909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3" name="Google Shape;9143;p26"/>
            <p:cNvSpPr/>
            <p:nvPr/>
          </p:nvSpPr>
          <p:spPr>
            <a:xfrm>
              <a:off x="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4" name="Google Shape;9144;p26"/>
            <p:cNvSpPr/>
            <p:nvPr/>
          </p:nvSpPr>
          <p:spPr>
            <a:xfrm>
              <a:off x="38100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5" name="Google Shape;9145;p26"/>
            <p:cNvSpPr/>
            <p:nvPr/>
          </p:nvSpPr>
          <p:spPr>
            <a:xfrm>
              <a:off x="76201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6" name="Google Shape;9146;p26"/>
            <p:cNvSpPr/>
            <p:nvPr/>
          </p:nvSpPr>
          <p:spPr>
            <a:xfrm>
              <a:off x="114301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7" name="Google Shape;9147;p26"/>
            <p:cNvSpPr/>
            <p:nvPr/>
          </p:nvSpPr>
          <p:spPr>
            <a:xfrm>
              <a:off x="152402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8" name="Google Shape;9148;p26"/>
            <p:cNvSpPr/>
            <p:nvPr/>
          </p:nvSpPr>
          <p:spPr>
            <a:xfrm>
              <a:off x="190502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9" name="Google Shape;9149;p26"/>
            <p:cNvSpPr/>
            <p:nvPr/>
          </p:nvSpPr>
          <p:spPr>
            <a:xfrm>
              <a:off x="228603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0" name="Google Shape;9150;p26"/>
            <p:cNvSpPr/>
            <p:nvPr/>
          </p:nvSpPr>
          <p:spPr>
            <a:xfrm>
              <a:off x="266703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1" name="Google Shape;9151;p26"/>
            <p:cNvSpPr/>
            <p:nvPr/>
          </p:nvSpPr>
          <p:spPr>
            <a:xfrm>
              <a:off x="304804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2" name="Google Shape;9152;p26"/>
            <p:cNvSpPr/>
            <p:nvPr/>
          </p:nvSpPr>
          <p:spPr>
            <a:xfrm>
              <a:off x="342904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3" name="Google Shape;9153;p26"/>
            <p:cNvSpPr/>
            <p:nvPr/>
          </p:nvSpPr>
          <p:spPr>
            <a:xfrm>
              <a:off x="381005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4" name="Google Shape;9154;p26"/>
            <p:cNvSpPr/>
            <p:nvPr/>
          </p:nvSpPr>
          <p:spPr>
            <a:xfrm>
              <a:off x="419105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5" name="Google Shape;9155;p26"/>
            <p:cNvSpPr/>
            <p:nvPr/>
          </p:nvSpPr>
          <p:spPr>
            <a:xfrm>
              <a:off x="457206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6" name="Google Shape;9156;p26"/>
            <p:cNvSpPr/>
            <p:nvPr/>
          </p:nvSpPr>
          <p:spPr>
            <a:xfrm>
              <a:off x="495306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7" name="Google Shape;9157;p26"/>
            <p:cNvSpPr/>
            <p:nvPr/>
          </p:nvSpPr>
          <p:spPr>
            <a:xfrm>
              <a:off x="533407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8" name="Google Shape;9158;p26"/>
            <p:cNvSpPr/>
            <p:nvPr/>
          </p:nvSpPr>
          <p:spPr>
            <a:xfrm>
              <a:off x="571507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9" name="Google Shape;9159;p26"/>
            <p:cNvSpPr/>
            <p:nvPr/>
          </p:nvSpPr>
          <p:spPr>
            <a:xfrm>
              <a:off x="609608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0" name="Google Shape;9160;p26"/>
            <p:cNvSpPr/>
            <p:nvPr/>
          </p:nvSpPr>
          <p:spPr>
            <a:xfrm>
              <a:off x="647708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1" name="Google Shape;9161;p26"/>
            <p:cNvSpPr/>
            <p:nvPr/>
          </p:nvSpPr>
          <p:spPr>
            <a:xfrm>
              <a:off x="685809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2" name="Google Shape;9162;p26"/>
            <p:cNvSpPr/>
            <p:nvPr/>
          </p:nvSpPr>
          <p:spPr>
            <a:xfrm>
              <a:off x="723909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3" name="Google Shape;9163;p26"/>
            <p:cNvSpPr/>
            <p:nvPr/>
          </p:nvSpPr>
          <p:spPr>
            <a:xfrm>
              <a:off x="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4" name="Google Shape;9164;p26"/>
            <p:cNvSpPr/>
            <p:nvPr/>
          </p:nvSpPr>
          <p:spPr>
            <a:xfrm>
              <a:off x="38100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5" name="Google Shape;9165;p26"/>
            <p:cNvSpPr/>
            <p:nvPr/>
          </p:nvSpPr>
          <p:spPr>
            <a:xfrm>
              <a:off x="76201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6" name="Google Shape;9166;p26"/>
            <p:cNvSpPr/>
            <p:nvPr/>
          </p:nvSpPr>
          <p:spPr>
            <a:xfrm>
              <a:off x="114301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7" name="Google Shape;9167;p26"/>
            <p:cNvSpPr/>
            <p:nvPr/>
          </p:nvSpPr>
          <p:spPr>
            <a:xfrm>
              <a:off x="152402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8" name="Google Shape;9168;p26"/>
            <p:cNvSpPr/>
            <p:nvPr/>
          </p:nvSpPr>
          <p:spPr>
            <a:xfrm>
              <a:off x="190502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9" name="Google Shape;9169;p26"/>
            <p:cNvSpPr/>
            <p:nvPr/>
          </p:nvSpPr>
          <p:spPr>
            <a:xfrm>
              <a:off x="228603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0" name="Google Shape;9170;p26"/>
            <p:cNvSpPr/>
            <p:nvPr/>
          </p:nvSpPr>
          <p:spPr>
            <a:xfrm>
              <a:off x="266703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1" name="Google Shape;9171;p26"/>
            <p:cNvSpPr/>
            <p:nvPr/>
          </p:nvSpPr>
          <p:spPr>
            <a:xfrm>
              <a:off x="304804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2" name="Google Shape;9172;p26"/>
            <p:cNvSpPr/>
            <p:nvPr/>
          </p:nvSpPr>
          <p:spPr>
            <a:xfrm>
              <a:off x="342904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3" name="Google Shape;9173;p26"/>
            <p:cNvSpPr/>
            <p:nvPr/>
          </p:nvSpPr>
          <p:spPr>
            <a:xfrm>
              <a:off x="381005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4" name="Google Shape;9174;p26"/>
            <p:cNvSpPr/>
            <p:nvPr/>
          </p:nvSpPr>
          <p:spPr>
            <a:xfrm>
              <a:off x="419105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5" name="Google Shape;9175;p26"/>
            <p:cNvSpPr/>
            <p:nvPr/>
          </p:nvSpPr>
          <p:spPr>
            <a:xfrm>
              <a:off x="457206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6" name="Google Shape;9176;p26"/>
            <p:cNvSpPr/>
            <p:nvPr/>
          </p:nvSpPr>
          <p:spPr>
            <a:xfrm>
              <a:off x="495306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7" name="Google Shape;9177;p26"/>
            <p:cNvSpPr/>
            <p:nvPr/>
          </p:nvSpPr>
          <p:spPr>
            <a:xfrm>
              <a:off x="533407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8" name="Google Shape;9178;p26"/>
            <p:cNvSpPr/>
            <p:nvPr/>
          </p:nvSpPr>
          <p:spPr>
            <a:xfrm>
              <a:off x="571507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9" name="Google Shape;9179;p26"/>
            <p:cNvSpPr/>
            <p:nvPr/>
          </p:nvSpPr>
          <p:spPr>
            <a:xfrm>
              <a:off x="609608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0" name="Google Shape;9180;p26"/>
            <p:cNvSpPr/>
            <p:nvPr/>
          </p:nvSpPr>
          <p:spPr>
            <a:xfrm>
              <a:off x="647708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1" name="Google Shape;9181;p26"/>
            <p:cNvSpPr/>
            <p:nvPr/>
          </p:nvSpPr>
          <p:spPr>
            <a:xfrm>
              <a:off x="685809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2" name="Google Shape;9182;p26"/>
            <p:cNvSpPr/>
            <p:nvPr/>
          </p:nvSpPr>
          <p:spPr>
            <a:xfrm>
              <a:off x="723909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3" name="Google Shape;9183;p26"/>
            <p:cNvSpPr/>
            <p:nvPr/>
          </p:nvSpPr>
          <p:spPr>
            <a:xfrm>
              <a:off x="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4" name="Google Shape;9184;p26"/>
            <p:cNvSpPr/>
            <p:nvPr/>
          </p:nvSpPr>
          <p:spPr>
            <a:xfrm>
              <a:off x="38100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5" name="Google Shape;9185;p26"/>
            <p:cNvSpPr/>
            <p:nvPr/>
          </p:nvSpPr>
          <p:spPr>
            <a:xfrm>
              <a:off x="76201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6" name="Google Shape;9186;p26"/>
            <p:cNvSpPr/>
            <p:nvPr/>
          </p:nvSpPr>
          <p:spPr>
            <a:xfrm>
              <a:off x="114301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7" name="Google Shape;9187;p26"/>
            <p:cNvSpPr/>
            <p:nvPr/>
          </p:nvSpPr>
          <p:spPr>
            <a:xfrm>
              <a:off x="152402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8" name="Google Shape;9188;p26"/>
            <p:cNvSpPr/>
            <p:nvPr/>
          </p:nvSpPr>
          <p:spPr>
            <a:xfrm>
              <a:off x="190502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9" name="Google Shape;9189;p26"/>
            <p:cNvSpPr/>
            <p:nvPr/>
          </p:nvSpPr>
          <p:spPr>
            <a:xfrm>
              <a:off x="228603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0" name="Google Shape;9190;p26"/>
            <p:cNvSpPr/>
            <p:nvPr/>
          </p:nvSpPr>
          <p:spPr>
            <a:xfrm>
              <a:off x="266703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1" name="Google Shape;9191;p26"/>
            <p:cNvSpPr/>
            <p:nvPr/>
          </p:nvSpPr>
          <p:spPr>
            <a:xfrm>
              <a:off x="304804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2" name="Google Shape;9192;p26"/>
            <p:cNvSpPr/>
            <p:nvPr/>
          </p:nvSpPr>
          <p:spPr>
            <a:xfrm>
              <a:off x="342904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3" name="Google Shape;9193;p26"/>
            <p:cNvSpPr/>
            <p:nvPr/>
          </p:nvSpPr>
          <p:spPr>
            <a:xfrm>
              <a:off x="381005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4" name="Google Shape;9194;p26"/>
            <p:cNvSpPr/>
            <p:nvPr/>
          </p:nvSpPr>
          <p:spPr>
            <a:xfrm>
              <a:off x="419105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5" name="Google Shape;9195;p26"/>
            <p:cNvSpPr/>
            <p:nvPr/>
          </p:nvSpPr>
          <p:spPr>
            <a:xfrm>
              <a:off x="457206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6" name="Google Shape;9196;p26"/>
            <p:cNvSpPr/>
            <p:nvPr/>
          </p:nvSpPr>
          <p:spPr>
            <a:xfrm>
              <a:off x="495306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7" name="Google Shape;9197;p26"/>
            <p:cNvSpPr/>
            <p:nvPr/>
          </p:nvSpPr>
          <p:spPr>
            <a:xfrm>
              <a:off x="533407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8" name="Google Shape;9198;p26"/>
            <p:cNvSpPr/>
            <p:nvPr/>
          </p:nvSpPr>
          <p:spPr>
            <a:xfrm>
              <a:off x="571507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9" name="Google Shape;9199;p26"/>
            <p:cNvSpPr/>
            <p:nvPr/>
          </p:nvSpPr>
          <p:spPr>
            <a:xfrm>
              <a:off x="609608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0" name="Google Shape;9200;p26"/>
            <p:cNvSpPr/>
            <p:nvPr/>
          </p:nvSpPr>
          <p:spPr>
            <a:xfrm>
              <a:off x="647708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1" name="Google Shape;9201;p26"/>
            <p:cNvSpPr/>
            <p:nvPr/>
          </p:nvSpPr>
          <p:spPr>
            <a:xfrm>
              <a:off x="685809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2" name="Google Shape;9202;p26"/>
            <p:cNvSpPr/>
            <p:nvPr/>
          </p:nvSpPr>
          <p:spPr>
            <a:xfrm>
              <a:off x="723909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3" name="Google Shape;9203;p26"/>
            <p:cNvSpPr/>
            <p:nvPr/>
          </p:nvSpPr>
          <p:spPr>
            <a:xfrm>
              <a:off x="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4" name="Google Shape;9204;p26"/>
            <p:cNvSpPr/>
            <p:nvPr/>
          </p:nvSpPr>
          <p:spPr>
            <a:xfrm>
              <a:off x="38100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5" name="Google Shape;9205;p26"/>
            <p:cNvSpPr/>
            <p:nvPr/>
          </p:nvSpPr>
          <p:spPr>
            <a:xfrm>
              <a:off x="76201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6" name="Google Shape;9206;p26"/>
            <p:cNvSpPr/>
            <p:nvPr/>
          </p:nvSpPr>
          <p:spPr>
            <a:xfrm>
              <a:off x="114301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7" name="Google Shape;9207;p26"/>
            <p:cNvSpPr/>
            <p:nvPr/>
          </p:nvSpPr>
          <p:spPr>
            <a:xfrm>
              <a:off x="152402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8" name="Google Shape;9208;p26"/>
            <p:cNvSpPr/>
            <p:nvPr/>
          </p:nvSpPr>
          <p:spPr>
            <a:xfrm>
              <a:off x="190502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9" name="Google Shape;9209;p26"/>
            <p:cNvSpPr/>
            <p:nvPr/>
          </p:nvSpPr>
          <p:spPr>
            <a:xfrm>
              <a:off x="228603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0" name="Google Shape;9210;p26"/>
            <p:cNvSpPr/>
            <p:nvPr/>
          </p:nvSpPr>
          <p:spPr>
            <a:xfrm>
              <a:off x="266703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1" name="Google Shape;9211;p26"/>
            <p:cNvSpPr/>
            <p:nvPr/>
          </p:nvSpPr>
          <p:spPr>
            <a:xfrm>
              <a:off x="304804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2" name="Google Shape;9212;p26"/>
            <p:cNvSpPr/>
            <p:nvPr/>
          </p:nvSpPr>
          <p:spPr>
            <a:xfrm>
              <a:off x="342904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3" name="Google Shape;9213;p26"/>
            <p:cNvSpPr/>
            <p:nvPr/>
          </p:nvSpPr>
          <p:spPr>
            <a:xfrm>
              <a:off x="381005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4" name="Google Shape;9214;p26"/>
            <p:cNvSpPr/>
            <p:nvPr/>
          </p:nvSpPr>
          <p:spPr>
            <a:xfrm>
              <a:off x="419105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5" name="Google Shape;9215;p26"/>
            <p:cNvSpPr/>
            <p:nvPr/>
          </p:nvSpPr>
          <p:spPr>
            <a:xfrm>
              <a:off x="457206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6" name="Google Shape;9216;p26"/>
            <p:cNvSpPr/>
            <p:nvPr/>
          </p:nvSpPr>
          <p:spPr>
            <a:xfrm>
              <a:off x="495306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7" name="Google Shape;9217;p26"/>
            <p:cNvSpPr/>
            <p:nvPr/>
          </p:nvSpPr>
          <p:spPr>
            <a:xfrm>
              <a:off x="533407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8" name="Google Shape;9218;p26"/>
            <p:cNvSpPr/>
            <p:nvPr/>
          </p:nvSpPr>
          <p:spPr>
            <a:xfrm>
              <a:off x="571507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9" name="Google Shape;9219;p26"/>
            <p:cNvSpPr/>
            <p:nvPr/>
          </p:nvSpPr>
          <p:spPr>
            <a:xfrm>
              <a:off x="609608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0" name="Google Shape;9220;p26"/>
            <p:cNvSpPr/>
            <p:nvPr/>
          </p:nvSpPr>
          <p:spPr>
            <a:xfrm>
              <a:off x="647708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1" name="Google Shape;9221;p26"/>
            <p:cNvSpPr/>
            <p:nvPr/>
          </p:nvSpPr>
          <p:spPr>
            <a:xfrm>
              <a:off x="685809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2" name="Google Shape;9222;p26"/>
            <p:cNvSpPr/>
            <p:nvPr/>
          </p:nvSpPr>
          <p:spPr>
            <a:xfrm>
              <a:off x="723909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3" name="Google Shape;9223;p26"/>
            <p:cNvSpPr/>
            <p:nvPr/>
          </p:nvSpPr>
          <p:spPr>
            <a:xfrm>
              <a:off x="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4" name="Google Shape;9224;p26"/>
            <p:cNvSpPr/>
            <p:nvPr/>
          </p:nvSpPr>
          <p:spPr>
            <a:xfrm>
              <a:off x="38100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5" name="Google Shape;9225;p26"/>
            <p:cNvSpPr/>
            <p:nvPr/>
          </p:nvSpPr>
          <p:spPr>
            <a:xfrm>
              <a:off x="76201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6" name="Google Shape;9226;p26"/>
            <p:cNvSpPr/>
            <p:nvPr/>
          </p:nvSpPr>
          <p:spPr>
            <a:xfrm>
              <a:off x="114301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7" name="Google Shape;9227;p26"/>
            <p:cNvSpPr/>
            <p:nvPr/>
          </p:nvSpPr>
          <p:spPr>
            <a:xfrm>
              <a:off x="152402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8" name="Google Shape;9228;p26"/>
            <p:cNvSpPr/>
            <p:nvPr/>
          </p:nvSpPr>
          <p:spPr>
            <a:xfrm>
              <a:off x="190502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9" name="Google Shape;9229;p26"/>
            <p:cNvSpPr/>
            <p:nvPr/>
          </p:nvSpPr>
          <p:spPr>
            <a:xfrm>
              <a:off x="228603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0" name="Google Shape;9230;p26"/>
            <p:cNvSpPr/>
            <p:nvPr/>
          </p:nvSpPr>
          <p:spPr>
            <a:xfrm>
              <a:off x="266703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1" name="Google Shape;9231;p26"/>
            <p:cNvSpPr/>
            <p:nvPr/>
          </p:nvSpPr>
          <p:spPr>
            <a:xfrm>
              <a:off x="304804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2" name="Google Shape;9232;p26"/>
            <p:cNvSpPr/>
            <p:nvPr/>
          </p:nvSpPr>
          <p:spPr>
            <a:xfrm>
              <a:off x="342904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3" name="Google Shape;9233;p26"/>
            <p:cNvSpPr/>
            <p:nvPr/>
          </p:nvSpPr>
          <p:spPr>
            <a:xfrm>
              <a:off x="381005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4" name="Google Shape;9234;p26"/>
            <p:cNvSpPr/>
            <p:nvPr/>
          </p:nvSpPr>
          <p:spPr>
            <a:xfrm>
              <a:off x="419105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5" name="Google Shape;9235;p26"/>
            <p:cNvSpPr/>
            <p:nvPr/>
          </p:nvSpPr>
          <p:spPr>
            <a:xfrm>
              <a:off x="457206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6" name="Google Shape;9236;p26"/>
            <p:cNvSpPr/>
            <p:nvPr/>
          </p:nvSpPr>
          <p:spPr>
            <a:xfrm>
              <a:off x="495306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7" name="Google Shape;9237;p26"/>
            <p:cNvSpPr/>
            <p:nvPr/>
          </p:nvSpPr>
          <p:spPr>
            <a:xfrm>
              <a:off x="533407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8" name="Google Shape;9238;p26"/>
            <p:cNvSpPr/>
            <p:nvPr/>
          </p:nvSpPr>
          <p:spPr>
            <a:xfrm>
              <a:off x="571507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9" name="Google Shape;9239;p26"/>
            <p:cNvSpPr/>
            <p:nvPr/>
          </p:nvSpPr>
          <p:spPr>
            <a:xfrm>
              <a:off x="609608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0" name="Google Shape;9240;p26"/>
            <p:cNvSpPr/>
            <p:nvPr/>
          </p:nvSpPr>
          <p:spPr>
            <a:xfrm>
              <a:off x="647708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1" name="Google Shape;9241;p26"/>
            <p:cNvSpPr/>
            <p:nvPr/>
          </p:nvSpPr>
          <p:spPr>
            <a:xfrm>
              <a:off x="685809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2" name="Google Shape;9242;p26"/>
            <p:cNvSpPr/>
            <p:nvPr/>
          </p:nvSpPr>
          <p:spPr>
            <a:xfrm>
              <a:off x="723909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3" name="Google Shape;9243;p26"/>
            <p:cNvSpPr/>
            <p:nvPr/>
          </p:nvSpPr>
          <p:spPr>
            <a:xfrm>
              <a:off x="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4" name="Google Shape;9244;p26"/>
            <p:cNvSpPr/>
            <p:nvPr/>
          </p:nvSpPr>
          <p:spPr>
            <a:xfrm>
              <a:off x="38100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5" name="Google Shape;9245;p26"/>
            <p:cNvSpPr/>
            <p:nvPr/>
          </p:nvSpPr>
          <p:spPr>
            <a:xfrm>
              <a:off x="76201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6" name="Google Shape;9246;p26"/>
            <p:cNvSpPr/>
            <p:nvPr/>
          </p:nvSpPr>
          <p:spPr>
            <a:xfrm>
              <a:off x="114301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7" name="Google Shape;9247;p26"/>
            <p:cNvSpPr/>
            <p:nvPr/>
          </p:nvSpPr>
          <p:spPr>
            <a:xfrm>
              <a:off x="152402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8" name="Google Shape;9248;p26"/>
            <p:cNvSpPr/>
            <p:nvPr/>
          </p:nvSpPr>
          <p:spPr>
            <a:xfrm>
              <a:off x="190502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9" name="Google Shape;9249;p26"/>
            <p:cNvSpPr/>
            <p:nvPr/>
          </p:nvSpPr>
          <p:spPr>
            <a:xfrm>
              <a:off x="228603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0" name="Google Shape;9250;p26"/>
            <p:cNvSpPr/>
            <p:nvPr/>
          </p:nvSpPr>
          <p:spPr>
            <a:xfrm>
              <a:off x="266703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1" name="Google Shape;9251;p26"/>
            <p:cNvSpPr/>
            <p:nvPr/>
          </p:nvSpPr>
          <p:spPr>
            <a:xfrm>
              <a:off x="304804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2" name="Google Shape;9252;p26"/>
            <p:cNvSpPr/>
            <p:nvPr/>
          </p:nvSpPr>
          <p:spPr>
            <a:xfrm>
              <a:off x="342904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3" name="Google Shape;9253;p26"/>
            <p:cNvSpPr/>
            <p:nvPr/>
          </p:nvSpPr>
          <p:spPr>
            <a:xfrm>
              <a:off x="381005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4" name="Google Shape;9254;p26"/>
            <p:cNvSpPr/>
            <p:nvPr/>
          </p:nvSpPr>
          <p:spPr>
            <a:xfrm>
              <a:off x="419105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5" name="Google Shape;9255;p26"/>
            <p:cNvSpPr/>
            <p:nvPr/>
          </p:nvSpPr>
          <p:spPr>
            <a:xfrm>
              <a:off x="457206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6" name="Google Shape;9256;p26"/>
            <p:cNvSpPr/>
            <p:nvPr/>
          </p:nvSpPr>
          <p:spPr>
            <a:xfrm>
              <a:off x="495306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7" name="Google Shape;9257;p26"/>
            <p:cNvSpPr/>
            <p:nvPr/>
          </p:nvSpPr>
          <p:spPr>
            <a:xfrm>
              <a:off x="533407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8" name="Google Shape;9258;p26"/>
            <p:cNvSpPr/>
            <p:nvPr/>
          </p:nvSpPr>
          <p:spPr>
            <a:xfrm>
              <a:off x="571507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9" name="Google Shape;9259;p26"/>
            <p:cNvSpPr/>
            <p:nvPr/>
          </p:nvSpPr>
          <p:spPr>
            <a:xfrm>
              <a:off x="609608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0" name="Google Shape;9260;p26"/>
            <p:cNvSpPr/>
            <p:nvPr/>
          </p:nvSpPr>
          <p:spPr>
            <a:xfrm>
              <a:off x="647708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1" name="Google Shape;9261;p26"/>
            <p:cNvSpPr/>
            <p:nvPr/>
          </p:nvSpPr>
          <p:spPr>
            <a:xfrm>
              <a:off x="685809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2" name="Google Shape;9262;p26"/>
            <p:cNvSpPr/>
            <p:nvPr/>
          </p:nvSpPr>
          <p:spPr>
            <a:xfrm>
              <a:off x="723909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3" name="Google Shape;9263;p26"/>
            <p:cNvSpPr/>
            <p:nvPr/>
          </p:nvSpPr>
          <p:spPr>
            <a:xfrm>
              <a:off x="7620110"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4" name="Google Shape;9264;p26"/>
            <p:cNvSpPr/>
            <p:nvPr/>
          </p:nvSpPr>
          <p:spPr>
            <a:xfrm>
              <a:off x="8001115"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5" name="Google Shape;9265;p26"/>
            <p:cNvSpPr/>
            <p:nvPr/>
          </p:nvSpPr>
          <p:spPr>
            <a:xfrm>
              <a:off x="8382120"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6" name="Google Shape;9266;p26"/>
            <p:cNvSpPr/>
            <p:nvPr/>
          </p:nvSpPr>
          <p:spPr>
            <a:xfrm>
              <a:off x="8763125"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7" name="Google Shape;9267;p26"/>
            <p:cNvSpPr/>
            <p:nvPr/>
          </p:nvSpPr>
          <p:spPr>
            <a:xfrm>
              <a:off x="7620110"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8" name="Google Shape;9268;p26"/>
            <p:cNvSpPr/>
            <p:nvPr/>
          </p:nvSpPr>
          <p:spPr>
            <a:xfrm>
              <a:off x="8001115"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9" name="Google Shape;9269;p26"/>
            <p:cNvSpPr/>
            <p:nvPr/>
          </p:nvSpPr>
          <p:spPr>
            <a:xfrm>
              <a:off x="8382120"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0" name="Google Shape;9270;p26"/>
            <p:cNvSpPr/>
            <p:nvPr/>
          </p:nvSpPr>
          <p:spPr>
            <a:xfrm>
              <a:off x="8763125"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1" name="Google Shape;9271;p26"/>
            <p:cNvSpPr/>
            <p:nvPr/>
          </p:nvSpPr>
          <p:spPr>
            <a:xfrm>
              <a:off x="7620110"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2" name="Google Shape;9272;p26"/>
            <p:cNvSpPr/>
            <p:nvPr/>
          </p:nvSpPr>
          <p:spPr>
            <a:xfrm>
              <a:off x="8001115"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3" name="Google Shape;9273;p26"/>
            <p:cNvSpPr/>
            <p:nvPr/>
          </p:nvSpPr>
          <p:spPr>
            <a:xfrm>
              <a:off x="8382120"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4" name="Google Shape;9274;p26"/>
            <p:cNvSpPr/>
            <p:nvPr/>
          </p:nvSpPr>
          <p:spPr>
            <a:xfrm>
              <a:off x="8763125"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5" name="Google Shape;9275;p26"/>
            <p:cNvSpPr/>
            <p:nvPr/>
          </p:nvSpPr>
          <p:spPr>
            <a:xfrm>
              <a:off x="7620110"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6" name="Google Shape;9276;p26"/>
            <p:cNvSpPr/>
            <p:nvPr/>
          </p:nvSpPr>
          <p:spPr>
            <a:xfrm>
              <a:off x="8001115"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7" name="Google Shape;9277;p26"/>
            <p:cNvSpPr/>
            <p:nvPr/>
          </p:nvSpPr>
          <p:spPr>
            <a:xfrm>
              <a:off x="8382120"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8" name="Google Shape;9278;p26"/>
            <p:cNvSpPr/>
            <p:nvPr/>
          </p:nvSpPr>
          <p:spPr>
            <a:xfrm>
              <a:off x="8763125"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9" name="Google Shape;9279;p26"/>
            <p:cNvSpPr/>
            <p:nvPr/>
          </p:nvSpPr>
          <p:spPr>
            <a:xfrm>
              <a:off x="7620110"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0" name="Google Shape;9280;p26"/>
            <p:cNvSpPr/>
            <p:nvPr/>
          </p:nvSpPr>
          <p:spPr>
            <a:xfrm>
              <a:off x="8001115"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1" name="Google Shape;9281;p26"/>
            <p:cNvSpPr/>
            <p:nvPr/>
          </p:nvSpPr>
          <p:spPr>
            <a:xfrm>
              <a:off x="8382120"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2" name="Google Shape;9282;p26"/>
            <p:cNvSpPr/>
            <p:nvPr/>
          </p:nvSpPr>
          <p:spPr>
            <a:xfrm>
              <a:off x="8763125"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3" name="Google Shape;9283;p26"/>
            <p:cNvSpPr/>
            <p:nvPr/>
          </p:nvSpPr>
          <p:spPr>
            <a:xfrm>
              <a:off x="7620110"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4" name="Google Shape;9284;p26"/>
            <p:cNvSpPr/>
            <p:nvPr/>
          </p:nvSpPr>
          <p:spPr>
            <a:xfrm>
              <a:off x="8001115"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5" name="Google Shape;9285;p26"/>
            <p:cNvSpPr/>
            <p:nvPr/>
          </p:nvSpPr>
          <p:spPr>
            <a:xfrm>
              <a:off x="8382120"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6" name="Google Shape;9286;p26"/>
            <p:cNvSpPr/>
            <p:nvPr/>
          </p:nvSpPr>
          <p:spPr>
            <a:xfrm>
              <a:off x="8763125"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7" name="Google Shape;9287;p26"/>
            <p:cNvSpPr/>
            <p:nvPr/>
          </p:nvSpPr>
          <p:spPr>
            <a:xfrm>
              <a:off x="7620110"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8" name="Google Shape;9288;p26"/>
            <p:cNvSpPr/>
            <p:nvPr/>
          </p:nvSpPr>
          <p:spPr>
            <a:xfrm>
              <a:off x="8001115"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9" name="Google Shape;9289;p26"/>
            <p:cNvSpPr/>
            <p:nvPr/>
          </p:nvSpPr>
          <p:spPr>
            <a:xfrm>
              <a:off x="8382120"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0" name="Google Shape;9290;p26"/>
            <p:cNvSpPr/>
            <p:nvPr/>
          </p:nvSpPr>
          <p:spPr>
            <a:xfrm>
              <a:off x="8763125"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1" name="Google Shape;9291;p26"/>
            <p:cNvSpPr/>
            <p:nvPr/>
          </p:nvSpPr>
          <p:spPr>
            <a:xfrm>
              <a:off x="7620110"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2" name="Google Shape;9292;p26"/>
            <p:cNvSpPr/>
            <p:nvPr/>
          </p:nvSpPr>
          <p:spPr>
            <a:xfrm>
              <a:off x="8001115"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3" name="Google Shape;9293;p26"/>
            <p:cNvSpPr/>
            <p:nvPr/>
          </p:nvSpPr>
          <p:spPr>
            <a:xfrm>
              <a:off x="8382120"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4" name="Google Shape;9294;p26"/>
            <p:cNvSpPr/>
            <p:nvPr/>
          </p:nvSpPr>
          <p:spPr>
            <a:xfrm>
              <a:off x="8763125"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5" name="Google Shape;9295;p26"/>
            <p:cNvSpPr/>
            <p:nvPr/>
          </p:nvSpPr>
          <p:spPr>
            <a:xfrm>
              <a:off x="7620110"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6" name="Google Shape;9296;p26"/>
            <p:cNvSpPr/>
            <p:nvPr/>
          </p:nvSpPr>
          <p:spPr>
            <a:xfrm>
              <a:off x="8001115"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7" name="Google Shape;9297;p26"/>
            <p:cNvSpPr/>
            <p:nvPr/>
          </p:nvSpPr>
          <p:spPr>
            <a:xfrm>
              <a:off x="8382120"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8" name="Google Shape;9298;p26"/>
            <p:cNvSpPr/>
            <p:nvPr/>
          </p:nvSpPr>
          <p:spPr>
            <a:xfrm>
              <a:off x="8763125"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9" name="Google Shape;9299;p26"/>
            <p:cNvSpPr/>
            <p:nvPr/>
          </p:nvSpPr>
          <p:spPr>
            <a:xfrm>
              <a:off x="7620110"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0" name="Google Shape;9300;p26"/>
            <p:cNvSpPr/>
            <p:nvPr/>
          </p:nvSpPr>
          <p:spPr>
            <a:xfrm>
              <a:off x="8001115"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1" name="Google Shape;9301;p26"/>
            <p:cNvSpPr/>
            <p:nvPr/>
          </p:nvSpPr>
          <p:spPr>
            <a:xfrm>
              <a:off x="8382120"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2" name="Google Shape;9302;p26"/>
            <p:cNvSpPr/>
            <p:nvPr/>
          </p:nvSpPr>
          <p:spPr>
            <a:xfrm>
              <a:off x="8763125"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3" name="Google Shape;9303;p26"/>
            <p:cNvSpPr/>
            <p:nvPr/>
          </p:nvSpPr>
          <p:spPr>
            <a:xfrm>
              <a:off x="7620110"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4" name="Google Shape;9304;p26"/>
            <p:cNvSpPr/>
            <p:nvPr/>
          </p:nvSpPr>
          <p:spPr>
            <a:xfrm>
              <a:off x="8001115"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5" name="Google Shape;9305;p26"/>
            <p:cNvSpPr/>
            <p:nvPr/>
          </p:nvSpPr>
          <p:spPr>
            <a:xfrm>
              <a:off x="8382120"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6" name="Google Shape;9306;p26"/>
            <p:cNvSpPr/>
            <p:nvPr/>
          </p:nvSpPr>
          <p:spPr>
            <a:xfrm>
              <a:off x="8763125"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7" name="Google Shape;9307;p26"/>
            <p:cNvSpPr/>
            <p:nvPr/>
          </p:nvSpPr>
          <p:spPr>
            <a:xfrm>
              <a:off x="7620110"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8" name="Google Shape;9308;p26"/>
            <p:cNvSpPr/>
            <p:nvPr/>
          </p:nvSpPr>
          <p:spPr>
            <a:xfrm>
              <a:off x="8001115"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9" name="Google Shape;9309;p26"/>
            <p:cNvSpPr/>
            <p:nvPr/>
          </p:nvSpPr>
          <p:spPr>
            <a:xfrm>
              <a:off x="8382120"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0" name="Google Shape;9310;p26"/>
            <p:cNvSpPr/>
            <p:nvPr/>
          </p:nvSpPr>
          <p:spPr>
            <a:xfrm>
              <a:off x="8763125"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1" name="Google Shape;9311;p26"/>
            <p:cNvSpPr/>
            <p:nvPr/>
          </p:nvSpPr>
          <p:spPr>
            <a:xfrm>
              <a:off x="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2" name="Google Shape;9312;p26"/>
            <p:cNvSpPr/>
            <p:nvPr/>
          </p:nvSpPr>
          <p:spPr>
            <a:xfrm>
              <a:off x="38100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3" name="Google Shape;9313;p26"/>
            <p:cNvSpPr/>
            <p:nvPr/>
          </p:nvSpPr>
          <p:spPr>
            <a:xfrm>
              <a:off x="76201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4" name="Google Shape;9314;p26"/>
            <p:cNvSpPr/>
            <p:nvPr/>
          </p:nvSpPr>
          <p:spPr>
            <a:xfrm>
              <a:off x="114301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5" name="Google Shape;9315;p26"/>
            <p:cNvSpPr/>
            <p:nvPr/>
          </p:nvSpPr>
          <p:spPr>
            <a:xfrm>
              <a:off x="152402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6" name="Google Shape;9316;p26"/>
            <p:cNvSpPr/>
            <p:nvPr/>
          </p:nvSpPr>
          <p:spPr>
            <a:xfrm>
              <a:off x="190502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7" name="Google Shape;9317;p26"/>
            <p:cNvSpPr/>
            <p:nvPr/>
          </p:nvSpPr>
          <p:spPr>
            <a:xfrm>
              <a:off x="228603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8" name="Google Shape;9318;p26"/>
            <p:cNvSpPr/>
            <p:nvPr/>
          </p:nvSpPr>
          <p:spPr>
            <a:xfrm>
              <a:off x="266703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9" name="Google Shape;9319;p26"/>
            <p:cNvSpPr/>
            <p:nvPr/>
          </p:nvSpPr>
          <p:spPr>
            <a:xfrm>
              <a:off x="304804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0" name="Google Shape;9320;p26"/>
            <p:cNvSpPr/>
            <p:nvPr/>
          </p:nvSpPr>
          <p:spPr>
            <a:xfrm>
              <a:off x="342904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1" name="Google Shape;9321;p26"/>
            <p:cNvSpPr/>
            <p:nvPr/>
          </p:nvSpPr>
          <p:spPr>
            <a:xfrm>
              <a:off x="381005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2" name="Google Shape;9322;p26"/>
            <p:cNvSpPr/>
            <p:nvPr/>
          </p:nvSpPr>
          <p:spPr>
            <a:xfrm>
              <a:off x="419105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3" name="Google Shape;9323;p26"/>
            <p:cNvSpPr/>
            <p:nvPr/>
          </p:nvSpPr>
          <p:spPr>
            <a:xfrm>
              <a:off x="457206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4" name="Google Shape;9324;p26"/>
            <p:cNvSpPr/>
            <p:nvPr/>
          </p:nvSpPr>
          <p:spPr>
            <a:xfrm>
              <a:off x="495306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5" name="Google Shape;9325;p26"/>
            <p:cNvSpPr/>
            <p:nvPr/>
          </p:nvSpPr>
          <p:spPr>
            <a:xfrm>
              <a:off x="533407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6" name="Google Shape;9326;p26"/>
            <p:cNvSpPr/>
            <p:nvPr/>
          </p:nvSpPr>
          <p:spPr>
            <a:xfrm>
              <a:off x="571507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7" name="Google Shape;9327;p26"/>
            <p:cNvSpPr/>
            <p:nvPr/>
          </p:nvSpPr>
          <p:spPr>
            <a:xfrm>
              <a:off x="609608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8" name="Google Shape;9328;p26"/>
            <p:cNvSpPr/>
            <p:nvPr/>
          </p:nvSpPr>
          <p:spPr>
            <a:xfrm>
              <a:off x="647708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9" name="Google Shape;9329;p26"/>
            <p:cNvSpPr/>
            <p:nvPr/>
          </p:nvSpPr>
          <p:spPr>
            <a:xfrm>
              <a:off x="685809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0" name="Google Shape;9330;p26"/>
            <p:cNvSpPr/>
            <p:nvPr/>
          </p:nvSpPr>
          <p:spPr>
            <a:xfrm>
              <a:off x="723909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1" name="Google Shape;9331;p26"/>
            <p:cNvSpPr/>
            <p:nvPr/>
          </p:nvSpPr>
          <p:spPr>
            <a:xfrm>
              <a:off x="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2" name="Google Shape;9332;p26"/>
            <p:cNvSpPr/>
            <p:nvPr/>
          </p:nvSpPr>
          <p:spPr>
            <a:xfrm>
              <a:off x="38100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3" name="Google Shape;9333;p26"/>
            <p:cNvSpPr/>
            <p:nvPr/>
          </p:nvSpPr>
          <p:spPr>
            <a:xfrm>
              <a:off x="76201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4" name="Google Shape;9334;p26"/>
            <p:cNvSpPr/>
            <p:nvPr/>
          </p:nvSpPr>
          <p:spPr>
            <a:xfrm>
              <a:off x="114301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5" name="Google Shape;9335;p26"/>
            <p:cNvSpPr/>
            <p:nvPr/>
          </p:nvSpPr>
          <p:spPr>
            <a:xfrm>
              <a:off x="152402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6" name="Google Shape;9336;p26"/>
            <p:cNvSpPr/>
            <p:nvPr/>
          </p:nvSpPr>
          <p:spPr>
            <a:xfrm>
              <a:off x="190502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7" name="Google Shape;9337;p26"/>
            <p:cNvSpPr/>
            <p:nvPr/>
          </p:nvSpPr>
          <p:spPr>
            <a:xfrm>
              <a:off x="228603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8" name="Google Shape;9338;p26"/>
            <p:cNvSpPr/>
            <p:nvPr/>
          </p:nvSpPr>
          <p:spPr>
            <a:xfrm>
              <a:off x="266703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9" name="Google Shape;9339;p26"/>
            <p:cNvSpPr/>
            <p:nvPr/>
          </p:nvSpPr>
          <p:spPr>
            <a:xfrm>
              <a:off x="304804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0" name="Google Shape;9340;p26"/>
            <p:cNvSpPr/>
            <p:nvPr/>
          </p:nvSpPr>
          <p:spPr>
            <a:xfrm>
              <a:off x="342904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1" name="Google Shape;9341;p26"/>
            <p:cNvSpPr/>
            <p:nvPr/>
          </p:nvSpPr>
          <p:spPr>
            <a:xfrm>
              <a:off x="381005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2" name="Google Shape;9342;p26"/>
            <p:cNvSpPr/>
            <p:nvPr/>
          </p:nvSpPr>
          <p:spPr>
            <a:xfrm>
              <a:off x="419105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3" name="Google Shape;9343;p26"/>
            <p:cNvSpPr/>
            <p:nvPr/>
          </p:nvSpPr>
          <p:spPr>
            <a:xfrm>
              <a:off x="457206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4" name="Google Shape;9344;p26"/>
            <p:cNvSpPr/>
            <p:nvPr/>
          </p:nvSpPr>
          <p:spPr>
            <a:xfrm>
              <a:off x="495306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5" name="Google Shape;9345;p26"/>
            <p:cNvSpPr/>
            <p:nvPr/>
          </p:nvSpPr>
          <p:spPr>
            <a:xfrm>
              <a:off x="533407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6" name="Google Shape;9346;p26"/>
            <p:cNvSpPr/>
            <p:nvPr/>
          </p:nvSpPr>
          <p:spPr>
            <a:xfrm>
              <a:off x="571507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7" name="Google Shape;9347;p26"/>
            <p:cNvSpPr/>
            <p:nvPr/>
          </p:nvSpPr>
          <p:spPr>
            <a:xfrm>
              <a:off x="609608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8" name="Google Shape;9348;p26"/>
            <p:cNvSpPr/>
            <p:nvPr/>
          </p:nvSpPr>
          <p:spPr>
            <a:xfrm>
              <a:off x="647708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9" name="Google Shape;9349;p26"/>
            <p:cNvSpPr/>
            <p:nvPr/>
          </p:nvSpPr>
          <p:spPr>
            <a:xfrm>
              <a:off x="685809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0" name="Google Shape;9350;p26"/>
            <p:cNvSpPr/>
            <p:nvPr/>
          </p:nvSpPr>
          <p:spPr>
            <a:xfrm>
              <a:off x="723909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1" name="Google Shape;9351;p26"/>
            <p:cNvSpPr/>
            <p:nvPr/>
          </p:nvSpPr>
          <p:spPr>
            <a:xfrm>
              <a:off x="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2" name="Google Shape;9352;p26"/>
            <p:cNvSpPr/>
            <p:nvPr/>
          </p:nvSpPr>
          <p:spPr>
            <a:xfrm>
              <a:off x="38100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3" name="Google Shape;9353;p26"/>
            <p:cNvSpPr/>
            <p:nvPr/>
          </p:nvSpPr>
          <p:spPr>
            <a:xfrm>
              <a:off x="76201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4" name="Google Shape;9354;p26"/>
            <p:cNvSpPr/>
            <p:nvPr/>
          </p:nvSpPr>
          <p:spPr>
            <a:xfrm>
              <a:off x="114301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5" name="Google Shape;9355;p26"/>
            <p:cNvSpPr/>
            <p:nvPr/>
          </p:nvSpPr>
          <p:spPr>
            <a:xfrm>
              <a:off x="152402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6" name="Google Shape;9356;p26"/>
            <p:cNvSpPr/>
            <p:nvPr/>
          </p:nvSpPr>
          <p:spPr>
            <a:xfrm>
              <a:off x="190502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7" name="Google Shape;9357;p26"/>
            <p:cNvSpPr/>
            <p:nvPr/>
          </p:nvSpPr>
          <p:spPr>
            <a:xfrm>
              <a:off x="228603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8" name="Google Shape;9358;p26"/>
            <p:cNvSpPr/>
            <p:nvPr/>
          </p:nvSpPr>
          <p:spPr>
            <a:xfrm>
              <a:off x="266703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9" name="Google Shape;9359;p26"/>
            <p:cNvSpPr/>
            <p:nvPr/>
          </p:nvSpPr>
          <p:spPr>
            <a:xfrm>
              <a:off x="304804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0" name="Google Shape;9360;p26"/>
            <p:cNvSpPr/>
            <p:nvPr/>
          </p:nvSpPr>
          <p:spPr>
            <a:xfrm>
              <a:off x="342904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1" name="Google Shape;9361;p26"/>
            <p:cNvSpPr/>
            <p:nvPr/>
          </p:nvSpPr>
          <p:spPr>
            <a:xfrm>
              <a:off x="381005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2" name="Google Shape;9362;p26"/>
            <p:cNvSpPr/>
            <p:nvPr/>
          </p:nvSpPr>
          <p:spPr>
            <a:xfrm>
              <a:off x="419105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3" name="Google Shape;9363;p26"/>
            <p:cNvSpPr/>
            <p:nvPr/>
          </p:nvSpPr>
          <p:spPr>
            <a:xfrm>
              <a:off x="457206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4" name="Google Shape;9364;p26"/>
            <p:cNvSpPr/>
            <p:nvPr/>
          </p:nvSpPr>
          <p:spPr>
            <a:xfrm>
              <a:off x="495306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5" name="Google Shape;9365;p26"/>
            <p:cNvSpPr/>
            <p:nvPr/>
          </p:nvSpPr>
          <p:spPr>
            <a:xfrm>
              <a:off x="533407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6" name="Google Shape;9366;p26"/>
            <p:cNvSpPr/>
            <p:nvPr/>
          </p:nvSpPr>
          <p:spPr>
            <a:xfrm>
              <a:off x="571507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7" name="Google Shape;9367;p26"/>
            <p:cNvSpPr/>
            <p:nvPr/>
          </p:nvSpPr>
          <p:spPr>
            <a:xfrm>
              <a:off x="609608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8" name="Google Shape;9368;p26"/>
            <p:cNvSpPr/>
            <p:nvPr/>
          </p:nvSpPr>
          <p:spPr>
            <a:xfrm>
              <a:off x="647708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9" name="Google Shape;9369;p26"/>
            <p:cNvSpPr/>
            <p:nvPr/>
          </p:nvSpPr>
          <p:spPr>
            <a:xfrm>
              <a:off x="685809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0" name="Google Shape;9370;p26"/>
            <p:cNvSpPr/>
            <p:nvPr/>
          </p:nvSpPr>
          <p:spPr>
            <a:xfrm>
              <a:off x="723909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1" name="Google Shape;9371;p26"/>
            <p:cNvSpPr/>
            <p:nvPr/>
          </p:nvSpPr>
          <p:spPr>
            <a:xfrm>
              <a:off x="7620110"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2" name="Google Shape;9372;p26"/>
            <p:cNvSpPr/>
            <p:nvPr/>
          </p:nvSpPr>
          <p:spPr>
            <a:xfrm>
              <a:off x="8001115"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3" name="Google Shape;9373;p26"/>
            <p:cNvSpPr/>
            <p:nvPr/>
          </p:nvSpPr>
          <p:spPr>
            <a:xfrm>
              <a:off x="8382120"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4" name="Google Shape;9374;p26"/>
            <p:cNvSpPr/>
            <p:nvPr/>
          </p:nvSpPr>
          <p:spPr>
            <a:xfrm>
              <a:off x="8763125"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5" name="Google Shape;9375;p26"/>
            <p:cNvSpPr/>
            <p:nvPr/>
          </p:nvSpPr>
          <p:spPr>
            <a:xfrm>
              <a:off x="7620110"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6" name="Google Shape;9376;p26"/>
            <p:cNvSpPr/>
            <p:nvPr/>
          </p:nvSpPr>
          <p:spPr>
            <a:xfrm>
              <a:off x="8001115"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7" name="Google Shape;9377;p26"/>
            <p:cNvSpPr/>
            <p:nvPr/>
          </p:nvSpPr>
          <p:spPr>
            <a:xfrm>
              <a:off x="8382120"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8" name="Google Shape;9378;p26"/>
            <p:cNvSpPr/>
            <p:nvPr/>
          </p:nvSpPr>
          <p:spPr>
            <a:xfrm>
              <a:off x="8763125"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9" name="Google Shape;9379;p26"/>
            <p:cNvSpPr/>
            <p:nvPr/>
          </p:nvSpPr>
          <p:spPr>
            <a:xfrm>
              <a:off x="7620110"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0" name="Google Shape;9380;p26"/>
            <p:cNvSpPr/>
            <p:nvPr/>
          </p:nvSpPr>
          <p:spPr>
            <a:xfrm>
              <a:off x="8001115"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1" name="Google Shape;9381;p26"/>
            <p:cNvSpPr/>
            <p:nvPr/>
          </p:nvSpPr>
          <p:spPr>
            <a:xfrm>
              <a:off x="8382120"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2" name="Google Shape;9382;p26"/>
            <p:cNvSpPr/>
            <p:nvPr/>
          </p:nvSpPr>
          <p:spPr>
            <a:xfrm>
              <a:off x="8763125"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83" name="Google Shape;9383;p26"/>
          <p:cNvSpPr/>
          <p:nvPr/>
        </p:nvSpPr>
        <p:spPr>
          <a:xfrm flipH="1">
            <a:off x="0" y="0"/>
            <a:ext cx="9144000" cy="5143500"/>
          </a:xfrm>
          <a:prstGeom prst="rtTriangle">
            <a:avLst/>
          </a:prstGeom>
          <a:solidFill>
            <a:srgbClr val="005051">
              <a:alpha val="1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84" name="Google Shape;9384;p26"/>
          <p:cNvGrpSpPr/>
          <p:nvPr/>
        </p:nvGrpSpPr>
        <p:grpSpPr>
          <a:xfrm>
            <a:off x="553048" y="535000"/>
            <a:ext cx="8105852" cy="4302000"/>
            <a:chOff x="553048" y="535000"/>
            <a:chExt cx="8105852" cy="4302000"/>
          </a:xfrm>
        </p:grpSpPr>
        <p:sp>
          <p:nvSpPr>
            <p:cNvPr id="9385" name="Google Shape;9385;p26"/>
            <p:cNvSpPr/>
            <p:nvPr/>
          </p:nvSpPr>
          <p:spPr>
            <a:xfrm>
              <a:off x="942300" y="763600"/>
              <a:ext cx="7716600" cy="4073400"/>
            </a:xfrm>
            <a:prstGeom prst="roundRect">
              <a:avLst>
                <a:gd name="adj" fmla="val 2480"/>
              </a:avLst>
            </a:prstGeom>
            <a:solidFill>
              <a:srgbClr val="222828">
                <a:alpha val="20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6" name="Google Shape;9386;p26"/>
            <p:cNvSpPr/>
            <p:nvPr/>
          </p:nvSpPr>
          <p:spPr>
            <a:xfrm>
              <a:off x="712275" y="535000"/>
              <a:ext cx="7716600" cy="4073400"/>
            </a:xfrm>
            <a:prstGeom prst="roundRect">
              <a:avLst>
                <a:gd name="adj" fmla="val 248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7" name="Google Shape;9387;p26"/>
            <p:cNvSpPr/>
            <p:nvPr/>
          </p:nvSpPr>
          <p:spPr>
            <a:xfrm>
              <a:off x="848698" y="898261"/>
              <a:ext cx="317374" cy="317436"/>
            </a:xfrm>
            <a:custGeom>
              <a:avLst/>
              <a:gdLst/>
              <a:ahLst/>
              <a:cxnLst/>
              <a:rect l="l" t="t" r="r" b="b"/>
              <a:pathLst>
                <a:path w="15209" h="15212" extrusionOk="0">
                  <a:moveTo>
                    <a:pt x="7604" y="0"/>
                  </a:moveTo>
                  <a:cubicBezTo>
                    <a:pt x="3404" y="0"/>
                    <a:pt x="0" y="3405"/>
                    <a:pt x="0" y="7605"/>
                  </a:cubicBezTo>
                  <a:cubicBezTo>
                    <a:pt x="0" y="11805"/>
                    <a:pt x="3404" y="15212"/>
                    <a:pt x="7604" y="15212"/>
                  </a:cubicBezTo>
                  <a:cubicBezTo>
                    <a:pt x="11804" y="15212"/>
                    <a:pt x="15209" y="11805"/>
                    <a:pt x="15209" y="7605"/>
                  </a:cubicBezTo>
                  <a:cubicBezTo>
                    <a:pt x="15209" y="3405"/>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8" name="Google Shape;9388;p26"/>
            <p:cNvSpPr/>
            <p:nvPr/>
          </p:nvSpPr>
          <p:spPr>
            <a:xfrm>
              <a:off x="553048" y="931482"/>
              <a:ext cx="549400" cy="250994"/>
            </a:xfrm>
            <a:custGeom>
              <a:avLst/>
              <a:gdLst/>
              <a:ahLst/>
              <a:cxnLst/>
              <a:rect l="l" t="t" r="r" b="b"/>
              <a:pathLst>
                <a:path w="26328" h="12028" extrusionOk="0">
                  <a:moveTo>
                    <a:pt x="1493" y="0"/>
                  </a:moveTo>
                  <a:cubicBezTo>
                    <a:pt x="671" y="0"/>
                    <a:pt x="0" y="668"/>
                    <a:pt x="0" y="1494"/>
                  </a:cubicBezTo>
                  <a:cubicBezTo>
                    <a:pt x="0" y="2319"/>
                    <a:pt x="671" y="2990"/>
                    <a:pt x="1493" y="2990"/>
                  </a:cubicBezTo>
                  <a:lnTo>
                    <a:pt x="19596" y="2990"/>
                  </a:lnTo>
                  <a:cubicBezTo>
                    <a:pt x="21591" y="2990"/>
                    <a:pt x="23340" y="4081"/>
                    <a:pt x="23340" y="5330"/>
                  </a:cubicBezTo>
                  <a:lnTo>
                    <a:pt x="23340" y="6698"/>
                  </a:lnTo>
                  <a:cubicBezTo>
                    <a:pt x="23340" y="7944"/>
                    <a:pt x="21591" y="9038"/>
                    <a:pt x="19596" y="9038"/>
                  </a:cubicBezTo>
                  <a:lnTo>
                    <a:pt x="1493" y="9038"/>
                  </a:lnTo>
                  <a:cubicBezTo>
                    <a:pt x="671" y="9038"/>
                    <a:pt x="0" y="9706"/>
                    <a:pt x="0" y="10532"/>
                  </a:cubicBezTo>
                  <a:cubicBezTo>
                    <a:pt x="0" y="11357"/>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9" name="Google Shape;9389;p26"/>
            <p:cNvSpPr/>
            <p:nvPr/>
          </p:nvSpPr>
          <p:spPr>
            <a:xfrm>
              <a:off x="848698" y="1332681"/>
              <a:ext cx="317374" cy="317457"/>
            </a:xfrm>
            <a:custGeom>
              <a:avLst/>
              <a:gdLst/>
              <a:ahLst/>
              <a:cxnLst/>
              <a:rect l="l" t="t" r="r" b="b"/>
              <a:pathLst>
                <a:path w="15209" h="15213" extrusionOk="0">
                  <a:moveTo>
                    <a:pt x="7604" y="1"/>
                  </a:moveTo>
                  <a:cubicBezTo>
                    <a:pt x="3404" y="1"/>
                    <a:pt x="0" y="3408"/>
                    <a:pt x="0" y="7608"/>
                  </a:cubicBezTo>
                  <a:cubicBezTo>
                    <a:pt x="0" y="11808"/>
                    <a:pt x="3404" y="15212"/>
                    <a:pt x="7604" y="15212"/>
                  </a:cubicBezTo>
                  <a:cubicBezTo>
                    <a:pt x="11804" y="15212"/>
                    <a:pt x="15209" y="11808"/>
                    <a:pt x="15209" y="7608"/>
                  </a:cubicBezTo>
                  <a:cubicBezTo>
                    <a:pt x="15209" y="3408"/>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0" name="Google Shape;9390;p26"/>
            <p:cNvSpPr/>
            <p:nvPr/>
          </p:nvSpPr>
          <p:spPr>
            <a:xfrm>
              <a:off x="553048" y="1365902"/>
              <a:ext cx="549400" cy="251015"/>
            </a:xfrm>
            <a:custGeom>
              <a:avLst/>
              <a:gdLst/>
              <a:ahLst/>
              <a:cxnLst/>
              <a:rect l="l" t="t" r="r" b="b"/>
              <a:pathLst>
                <a:path w="26328" h="12029" extrusionOk="0">
                  <a:moveTo>
                    <a:pt x="1493" y="1"/>
                  </a:moveTo>
                  <a:cubicBezTo>
                    <a:pt x="671" y="1"/>
                    <a:pt x="0" y="671"/>
                    <a:pt x="0" y="1497"/>
                  </a:cubicBezTo>
                  <a:cubicBezTo>
                    <a:pt x="0" y="2320"/>
                    <a:pt x="671" y="2990"/>
                    <a:pt x="1493" y="2990"/>
                  </a:cubicBezTo>
                  <a:lnTo>
                    <a:pt x="19596" y="2990"/>
                  </a:lnTo>
                  <a:cubicBezTo>
                    <a:pt x="21591" y="2990"/>
                    <a:pt x="23340" y="4084"/>
                    <a:pt x="23340" y="5330"/>
                  </a:cubicBezTo>
                  <a:lnTo>
                    <a:pt x="23340" y="6699"/>
                  </a:lnTo>
                  <a:cubicBezTo>
                    <a:pt x="23340" y="7948"/>
                    <a:pt x="21591" y="9042"/>
                    <a:pt x="19596" y="9042"/>
                  </a:cubicBezTo>
                  <a:lnTo>
                    <a:pt x="1493" y="9042"/>
                  </a:lnTo>
                  <a:cubicBezTo>
                    <a:pt x="671" y="9042"/>
                    <a:pt x="0" y="9709"/>
                    <a:pt x="0" y="10535"/>
                  </a:cubicBezTo>
                  <a:cubicBezTo>
                    <a:pt x="0" y="11361"/>
                    <a:pt x="671" y="12028"/>
                    <a:pt x="1493" y="12028"/>
                  </a:cubicBezTo>
                  <a:lnTo>
                    <a:pt x="19596" y="12028"/>
                  </a:lnTo>
                  <a:cubicBezTo>
                    <a:pt x="23370" y="12028"/>
                    <a:pt x="26327" y="9688"/>
                    <a:pt x="26327" y="6699"/>
                  </a:cubicBezTo>
                  <a:lnTo>
                    <a:pt x="26327" y="5330"/>
                  </a:lnTo>
                  <a:cubicBezTo>
                    <a:pt x="26327" y="2344"/>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1" name="Google Shape;9391;p26"/>
            <p:cNvSpPr/>
            <p:nvPr/>
          </p:nvSpPr>
          <p:spPr>
            <a:xfrm>
              <a:off x="848698" y="1767184"/>
              <a:ext cx="317374" cy="317436"/>
            </a:xfrm>
            <a:custGeom>
              <a:avLst/>
              <a:gdLst/>
              <a:ahLst/>
              <a:cxnLst/>
              <a:rect l="l" t="t" r="r" b="b"/>
              <a:pathLst>
                <a:path w="15209" h="15212" extrusionOk="0">
                  <a:moveTo>
                    <a:pt x="7604" y="0"/>
                  </a:moveTo>
                  <a:cubicBezTo>
                    <a:pt x="3404" y="0"/>
                    <a:pt x="0" y="3404"/>
                    <a:pt x="0" y="7605"/>
                  </a:cubicBezTo>
                  <a:cubicBezTo>
                    <a:pt x="0" y="11805"/>
                    <a:pt x="3404" y="15212"/>
                    <a:pt x="7604" y="15212"/>
                  </a:cubicBezTo>
                  <a:cubicBezTo>
                    <a:pt x="11804" y="15212"/>
                    <a:pt x="15209" y="11805"/>
                    <a:pt x="15209" y="7605"/>
                  </a:cubicBezTo>
                  <a:cubicBezTo>
                    <a:pt x="15209" y="3404"/>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2" name="Google Shape;9392;p26"/>
            <p:cNvSpPr/>
            <p:nvPr/>
          </p:nvSpPr>
          <p:spPr>
            <a:xfrm>
              <a:off x="553048" y="1800405"/>
              <a:ext cx="549400" cy="250994"/>
            </a:xfrm>
            <a:custGeom>
              <a:avLst/>
              <a:gdLst/>
              <a:ahLst/>
              <a:cxnLst/>
              <a:rect l="l" t="t" r="r" b="b"/>
              <a:pathLst>
                <a:path w="26328" h="12028" extrusionOk="0">
                  <a:moveTo>
                    <a:pt x="1493" y="0"/>
                  </a:moveTo>
                  <a:cubicBezTo>
                    <a:pt x="671" y="0"/>
                    <a:pt x="0" y="668"/>
                    <a:pt x="0" y="1493"/>
                  </a:cubicBezTo>
                  <a:cubicBezTo>
                    <a:pt x="0" y="2319"/>
                    <a:pt x="671" y="2990"/>
                    <a:pt x="1493" y="2990"/>
                  </a:cubicBezTo>
                  <a:lnTo>
                    <a:pt x="19596" y="2990"/>
                  </a:lnTo>
                  <a:cubicBezTo>
                    <a:pt x="21591" y="2990"/>
                    <a:pt x="23340" y="4081"/>
                    <a:pt x="23340" y="5330"/>
                  </a:cubicBezTo>
                  <a:lnTo>
                    <a:pt x="23340" y="6695"/>
                  </a:lnTo>
                  <a:cubicBezTo>
                    <a:pt x="23340" y="7944"/>
                    <a:pt x="21591" y="9038"/>
                    <a:pt x="19596" y="9038"/>
                  </a:cubicBezTo>
                  <a:lnTo>
                    <a:pt x="1493" y="9038"/>
                  </a:lnTo>
                  <a:cubicBezTo>
                    <a:pt x="671" y="9038"/>
                    <a:pt x="0" y="9706"/>
                    <a:pt x="0" y="10532"/>
                  </a:cubicBezTo>
                  <a:cubicBezTo>
                    <a:pt x="0" y="11357"/>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3" name="Google Shape;9393;p26"/>
            <p:cNvSpPr/>
            <p:nvPr/>
          </p:nvSpPr>
          <p:spPr>
            <a:xfrm>
              <a:off x="848698" y="2201603"/>
              <a:ext cx="317374" cy="317457"/>
            </a:xfrm>
            <a:custGeom>
              <a:avLst/>
              <a:gdLst/>
              <a:ahLst/>
              <a:cxnLst/>
              <a:rect l="l" t="t" r="r" b="b"/>
              <a:pathLst>
                <a:path w="15209" h="15213" extrusionOk="0">
                  <a:moveTo>
                    <a:pt x="7604" y="1"/>
                  </a:moveTo>
                  <a:cubicBezTo>
                    <a:pt x="3404" y="1"/>
                    <a:pt x="0" y="3405"/>
                    <a:pt x="0" y="7608"/>
                  </a:cubicBezTo>
                  <a:cubicBezTo>
                    <a:pt x="0" y="11808"/>
                    <a:pt x="3404" y="15212"/>
                    <a:pt x="7604" y="15212"/>
                  </a:cubicBezTo>
                  <a:cubicBezTo>
                    <a:pt x="11804" y="15212"/>
                    <a:pt x="15209" y="11808"/>
                    <a:pt x="15209" y="7608"/>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4" name="Google Shape;9394;p26"/>
            <p:cNvSpPr/>
            <p:nvPr/>
          </p:nvSpPr>
          <p:spPr>
            <a:xfrm>
              <a:off x="553048" y="2234824"/>
              <a:ext cx="549400" cy="251015"/>
            </a:xfrm>
            <a:custGeom>
              <a:avLst/>
              <a:gdLst/>
              <a:ahLst/>
              <a:cxnLst/>
              <a:rect l="l" t="t" r="r" b="b"/>
              <a:pathLst>
                <a:path w="26328" h="12029" extrusionOk="0">
                  <a:moveTo>
                    <a:pt x="1493" y="1"/>
                  </a:moveTo>
                  <a:cubicBezTo>
                    <a:pt x="671" y="1"/>
                    <a:pt x="0" y="668"/>
                    <a:pt x="0" y="1494"/>
                  </a:cubicBezTo>
                  <a:cubicBezTo>
                    <a:pt x="0" y="2320"/>
                    <a:pt x="671" y="2990"/>
                    <a:pt x="1493" y="2990"/>
                  </a:cubicBezTo>
                  <a:lnTo>
                    <a:pt x="19596" y="2990"/>
                  </a:lnTo>
                  <a:cubicBezTo>
                    <a:pt x="21591" y="2990"/>
                    <a:pt x="23340" y="4084"/>
                    <a:pt x="23340" y="5330"/>
                  </a:cubicBezTo>
                  <a:lnTo>
                    <a:pt x="23340" y="6699"/>
                  </a:lnTo>
                  <a:cubicBezTo>
                    <a:pt x="23340" y="7945"/>
                    <a:pt x="21591" y="9039"/>
                    <a:pt x="19596" y="9039"/>
                  </a:cubicBezTo>
                  <a:lnTo>
                    <a:pt x="1493" y="9039"/>
                  </a:lnTo>
                  <a:cubicBezTo>
                    <a:pt x="671" y="9039"/>
                    <a:pt x="0" y="9706"/>
                    <a:pt x="0" y="10532"/>
                  </a:cubicBezTo>
                  <a:cubicBezTo>
                    <a:pt x="0" y="11358"/>
                    <a:pt x="671" y="12028"/>
                    <a:pt x="1493" y="12028"/>
                  </a:cubicBezTo>
                  <a:lnTo>
                    <a:pt x="19596" y="12028"/>
                  </a:lnTo>
                  <a:lnTo>
                    <a:pt x="19596" y="12025"/>
                  </a:lnTo>
                  <a:cubicBezTo>
                    <a:pt x="23370" y="12025"/>
                    <a:pt x="26327" y="9685"/>
                    <a:pt x="26327" y="6699"/>
                  </a:cubicBezTo>
                  <a:lnTo>
                    <a:pt x="26327" y="5330"/>
                  </a:lnTo>
                  <a:cubicBezTo>
                    <a:pt x="26327" y="2341"/>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5" name="Google Shape;9395;p26"/>
            <p:cNvSpPr/>
            <p:nvPr/>
          </p:nvSpPr>
          <p:spPr>
            <a:xfrm>
              <a:off x="848698" y="2636106"/>
              <a:ext cx="317374" cy="317374"/>
            </a:xfrm>
            <a:custGeom>
              <a:avLst/>
              <a:gdLst/>
              <a:ahLst/>
              <a:cxnLst/>
              <a:rect l="l" t="t" r="r" b="b"/>
              <a:pathLst>
                <a:path w="15209" h="15209" extrusionOk="0">
                  <a:moveTo>
                    <a:pt x="7604" y="0"/>
                  </a:moveTo>
                  <a:cubicBezTo>
                    <a:pt x="3404" y="0"/>
                    <a:pt x="0" y="3404"/>
                    <a:pt x="0" y="7604"/>
                  </a:cubicBezTo>
                  <a:cubicBezTo>
                    <a:pt x="0" y="11805"/>
                    <a:pt x="3404" y="15209"/>
                    <a:pt x="7604" y="15209"/>
                  </a:cubicBezTo>
                  <a:cubicBezTo>
                    <a:pt x="11804" y="15209"/>
                    <a:pt x="15209" y="11805"/>
                    <a:pt x="15209" y="7604"/>
                  </a:cubicBezTo>
                  <a:cubicBezTo>
                    <a:pt x="15209" y="3404"/>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6" name="Google Shape;9396;p26"/>
            <p:cNvSpPr/>
            <p:nvPr/>
          </p:nvSpPr>
          <p:spPr>
            <a:xfrm>
              <a:off x="553048" y="2669265"/>
              <a:ext cx="549400" cy="250994"/>
            </a:xfrm>
            <a:custGeom>
              <a:avLst/>
              <a:gdLst/>
              <a:ahLst/>
              <a:cxnLst/>
              <a:rect l="l" t="t" r="r" b="b"/>
              <a:pathLst>
                <a:path w="26328" h="12028" extrusionOk="0">
                  <a:moveTo>
                    <a:pt x="1493" y="0"/>
                  </a:moveTo>
                  <a:cubicBezTo>
                    <a:pt x="671" y="0"/>
                    <a:pt x="0" y="671"/>
                    <a:pt x="0" y="1496"/>
                  </a:cubicBezTo>
                  <a:cubicBezTo>
                    <a:pt x="0" y="2322"/>
                    <a:pt x="671" y="2990"/>
                    <a:pt x="1493" y="2990"/>
                  </a:cubicBezTo>
                  <a:lnTo>
                    <a:pt x="19596" y="2990"/>
                  </a:lnTo>
                  <a:cubicBezTo>
                    <a:pt x="21591" y="2990"/>
                    <a:pt x="23340" y="4084"/>
                    <a:pt x="23340" y="5330"/>
                  </a:cubicBezTo>
                  <a:lnTo>
                    <a:pt x="23340" y="6698"/>
                  </a:lnTo>
                  <a:cubicBezTo>
                    <a:pt x="23340" y="7947"/>
                    <a:pt x="21591" y="9041"/>
                    <a:pt x="19596" y="9041"/>
                  </a:cubicBezTo>
                  <a:lnTo>
                    <a:pt x="1493" y="9041"/>
                  </a:lnTo>
                  <a:cubicBezTo>
                    <a:pt x="671" y="9041"/>
                    <a:pt x="0" y="9709"/>
                    <a:pt x="0" y="10534"/>
                  </a:cubicBezTo>
                  <a:cubicBezTo>
                    <a:pt x="0" y="11360"/>
                    <a:pt x="671" y="12028"/>
                    <a:pt x="1493" y="12028"/>
                  </a:cubicBezTo>
                  <a:lnTo>
                    <a:pt x="19596" y="12028"/>
                  </a:lnTo>
                  <a:cubicBezTo>
                    <a:pt x="23370" y="12028"/>
                    <a:pt x="26327" y="9688"/>
                    <a:pt x="26327" y="6698"/>
                  </a:cubicBezTo>
                  <a:lnTo>
                    <a:pt x="26327" y="5330"/>
                  </a:lnTo>
                  <a:cubicBezTo>
                    <a:pt x="26327" y="2343"/>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7" name="Google Shape;9397;p26"/>
            <p:cNvSpPr/>
            <p:nvPr/>
          </p:nvSpPr>
          <p:spPr>
            <a:xfrm>
              <a:off x="848698" y="3070526"/>
              <a:ext cx="317374" cy="317457"/>
            </a:xfrm>
            <a:custGeom>
              <a:avLst/>
              <a:gdLst/>
              <a:ahLst/>
              <a:cxnLst/>
              <a:rect l="l" t="t" r="r" b="b"/>
              <a:pathLst>
                <a:path w="15209" h="15213" extrusionOk="0">
                  <a:moveTo>
                    <a:pt x="7604" y="1"/>
                  </a:moveTo>
                  <a:cubicBezTo>
                    <a:pt x="3404" y="1"/>
                    <a:pt x="0" y="3405"/>
                    <a:pt x="0" y="7605"/>
                  </a:cubicBezTo>
                  <a:cubicBezTo>
                    <a:pt x="0" y="11805"/>
                    <a:pt x="3404" y="15212"/>
                    <a:pt x="7604" y="15212"/>
                  </a:cubicBezTo>
                  <a:cubicBezTo>
                    <a:pt x="11804" y="15212"/>
                    <a:pt x="15209" y="11805"/>
                    <a:pt x="15209" y="7605"/>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8" name="Google Shape;9398;p26"/>
            <p:cNvSpPr/>
            <p:nvPr/>
          </p:nvSpPr>
          <p:spPr>
            <a:xfrm>
              <a:off x="553048" y="3103747"/>
              <a:ext cx="549400" cy="251015"/>
            </a:xfrm>
            <a:custGeom>
              <a:avLst/>
              <a:gdLst/>
              <a:ahLst/>
              <a:cxnLst/>
              <a:rect l="l" t="t" r="r" b="b"/>
              <a:pathLst>
                <a:path w="26328" h="12029" extrusionOk="0">
                  <a:moveTo>
                    <a:pt x="1493" y="0"/>
                  </a:moveTo>
                  <a:cubicBezTo>
                    <a:pt x="671" y="0"/>
                    <a:pt x="0" y="668"/>
                    <a:pt x="0" y="1494"/>
                  </a:cubicBezTo>
                  <a:cubicBezTo>
                    <a:pt x="0" y="2320"/>
                    <a:pt x="671" y="2987"/>
                    <a:pt x="1493" y="2987"/>
                  </a:cubicBezTo>
                  <a:lnTo>
                    <a:pt x="19596" y="2987"/>
                  </a:lnTo>
                  <a:cubicBezTo>
                    <a:pt x="21591" y="2987"/>
                    <a:pt x="23340" y="4081"/>
                    <a:pt x="23340" y="5330"/>
                  </a:cubicBezTo>
                  <a:lnTo>
                    <a:pt x="23340" y="6696"/>
                  </a:lnTo>
                  <a:cubicBezTo>
                    <a:pt x="23340" y="7945"/>
                    <a:pt x="21591" y="9039"/>
                    <a:pt x="19596" y="9039"/>
                  </a:cubicBezTo>
                  <a:lnTo>
                    <a:pt x="1493" y="9039"/>
                  </a:lnTo>
                  <a:cubicBezTo>
                    <a:pt x="671" y="9039"/>
                    <a:pt x="0" y="9706"/>
                    <a:pt x="0" y="10532"/>
                  </a:cubicBezTo>
                  <a:cubicBezTo>
                    <a:pt x="0" y="11358"/>
                    <a:pt x="671" y="12028"/>
                    <a:pt x="1493" y="12028"/>
                  </a:cubicBezTo>
                  <a:lnTo>
                    <a:pt x="19596" y="12028"/>
                  </a:lnTo>
                  <a:lnTo>
                    <a:pt x="19596" y="12025"/>
                  </a:lnTo>
                  <a:cubicBezTo>
                    <a:pt x="23370" y="12025"/>
                    <a:pt x="26327" y="9685"/>
                    <a:pt x="26327" y="6696"/>
                  </a:cubicBezTo>
                  <a:lnTo>
                    <a:pt x="26327" y="5330"/>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9" name="Google Shape;9399;p26"/>
            <p:cNvSpPr/>
            <p:nvPr/>
          </p:nvSpPr>
          <p:spPr>
            <a:xfrm>
              <a:off x="848698" y="3504966"/>
              <a:ext cx="317374" cy="317436"/>
            </a:xfrm>
            <a:custGeom>
              <a:avLst/>
              <a:gdLst/>
              <a:ahLst/>
              <a:cxnLst/>
              <a:rect l="l" t="t" r="r" b="b"/>
              <a:pathLst>
                <a:path w="15209" h="15212" extrusionOk="0">
                  <a:moveTo>
                    <a:pt x="7604" y="0"/>
                  </a:moveTo>
                  <a:cubicBezTo>
                    <a:pt x="3404" y="0"/>
                    <a:pt x="0" y="3407"/>
                    <a:pt x="0" y="7607"/>
                  </a:cubicBezTo>
                  <a:cubicBezTo>
                    <a:pt x="0" y="11807"/>
                    <a:pt x="3404" y="15212"/>
                    <a:pt x="7604" y="15212"/>
                  </a:cubicBezTo>
                  <a:cubicBezTo>
                    <a:pt x="11804" y="15212"/>
                    <a:pt x="15209" y="11807"/>
                    <a:pt x="15209" y="7607"/>
                  </a:cubicBezTo>
                  <a:cubicBezTo>
                    <a:pt x="15209" y="3407"/>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0" name="Google Shape;9400;p26"/>
            <p:cNvSpPr/>
            <p:nvPr/>
          </p:nvSpPr>
          <p:spPr>
            <a:xfrm>
              <a:off x="553048" y="3538167"/>
              <a:ext cx="549400" cy="251015"/>
            </a:xfrm>
            <a:custGeom>
              <a:avLst/>
              <a:gdLst/>
              <a:ahLst/>
              <a:cxnLst/>
              <a:rect l="l" t="t" r="r" b="b"/>
              <a:pathLst>
                <a:path w="26328" h="12029" extrusionOk="0">
                  <a:moveTo>
                    <a:pt x="1493" y="1"/>
                  </a:moveTo>
                  <a:cubicBezTo>
                    <a:pt x="671" y="1"/>
                    <a:pt x="0" y="672"/>
                    <a:pt x="0" y="1497"/>
                  </a:cubicBezTo>
                  <a:cubicBezTo>
                    <a:pt x="0" y="2320"/>
                    <a:pt x="671" y="2991"/>
                    <a:pt x="1493" y="2991"/>
                  </a:cubicBezTo>
                  <a:lnTo>
                    <a:pt x="19596" y="2991"/>
                  </a:lnTo>
                  <a:cubicBezTo>
                    <a:pt x="21591" y="2991"/>
                    <a:pt x="23340" y="4085"/>
                    <a:pt x="23340" y="5331"/>
                  </a:cubicBezTo>
                  <a:lnTo>
                    <a:pt x="23340" y="6699"/>
                  </a:lnTo>
                  <a:cubicBezTo>
                    <a:pt x="23340" y="7948"/>
                    <a:pt x="21591" y="9042"/>
                    <a:pt x="19596" y="9042"/>
                  </a:cubicBezTo>
                  <a:lnTo>
                    <a:pt x="1493" y="9042"/>
                  </a:lnTo>
                  <a:cubicBezTo>
                    <a:pt x="671" y="9042"/>
                    <a:pt x="0" y="9710"/>
                    <a:pt x="0" y="10535"/>
                  </a:cubicBezTo>
                  <a:cubicBezTo>
                    <a:pt x="0" y="11361"/>
                    <a:pt x="671" y="12029"/>
                    <a:pt x="1493" y="12029"/>
                  </a:cubicBezTo>
                  <a:lnTo>
                    <a:pt x="19596" y="12029"/>
                  </a:lnTo>
                  <a:cubicBezTo>
                    <a:pt x="23370" y="12029"/>
                    <a:pt x="26327" y="9689"/>
                    <a:pt x="26327" y="6699"/>
                  </a:cubicBezTo>
                  <a:lnTo>
                    <a:pt x="26327" y="5331"/>
                  </a:lnTo>
                  <a:cubicBezTo>
                    <a:pt x="26327" y="2344"/>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1" name="Google Shape;9401;p26"/>
            <p:cNvSpPr/>
            <p:nvPr/>
          </p:nvSpPr>
          <p:spPr>
            <a:xfrm>
              <a:off x="848698" y="3939449"/>
              <a:ext cx="317374" cy="317395"/>
            </a:xfrm>
            <a:custGeom>
              <a:avLst/>
              <a:gdLst/>
              <a:ahLst/>
              <a:cxnLst/>
              <a:rect l="l" t="t" r="r" b="b"/>
              <a:pathLst>
                <a:path w="15209" h="15210" extrusionOk="0">
                  <a:moveTo>
                    <a:pt x="7604" y="1"/>
                  </a:moveTo>
                  <a:cubicBezTo>
                    <a:pt x="3404" y="1"/>
                    <a:pt x="0" y="3405"/>
                    <a:pt x="0" y="7605"/>
                  </a:cubicBezTo>
                  <a:cubicBezTo>
                    <a:pt x="0" y="11805"/>
                    <a:pt x="3404" y="15209"/>
                    <a:pt x="7604" y="15209"/>
                  </a:cubicBezTo>
                  <a:cubicBezTo>
                    <a:pt x="11804" y="15209"/>
                    <a:pt x="15209" y="11805"/>
                    <a:pt x="15209" y="7605"/>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2" name="Google Shape;9402;p26"/>
            <p:cNvSpPr/>
            <p:nvPr/>
          </p:nvSpPr>
          <p:spPr>
            <a:xfrm>
              <a:off x="553048" y="3972670"/>
              <a:ext cx="549400" cy="251015"/>
            </a:xfrm>
            <a:custGeom>
              <a:avLst/>
              <a:gdLst/>
              <a:ahLst/>
              <a:cxnLst/>
              <a:rect l="l" t="t" r="r" b="b"/>
              <a:pathLst>
                <a:path w="26328" h="12029" extrusionOk="0">
                  <a:moveTo>
                    <a:pt x="1493" y="0"/>
                  </a:moveTo>
                  <a:cubicBezTo>
                    <a:pt x="671" y="0"/>
                    <a:pt x="0" y="668"/>
                    <a:pt x="0" y="1494"/>
                  </a:cubicBezTo>
                  <a:cubicBezTo>
                    <a:pt x="0" y="2320"/>
                    <a:pt x="671" y="2990"/>
                    <a:pt x="1493" y="2990"/>
                  </a:cubicBezTo>
                  <a:lnTo>
                    <a:pt x="19596" y="2990"/>
                  </a:lnTo>
                  <a:cubicBezTo>
                    <a:pt x="21591" y="2990"/>
                    <a:pt x="23340" y="4081"/>
                    <a:pt x="23340" y="5330"/>
                  </a:cubicBezTo>
                  <a:lnTo>
                    <a:pt x="23340" y="6695"/>
                  </a:lnTo>
                  <a:cubicBezTo>
                    <a:pt x="23340" y="7944"/>
                    <a:pt x="21591" y="9038"/>
                    <a:pt x="19596" y="9038"/>
                  </a:cubicBezTo>
                  <a:lnTo>
                    <a:pt x="1493" y="9038"/>
                  </a:lnTo>
                  <a:cubicBezTo>
                    <a:pt x="671" y="9038"/>
                    <a:pt x="0" y="9706"/>
                    <a:pt x="0" y="10532"/>
                  </a:cubicBezTo>
                  <a:cubicBezTo>
                    <a:pt x="0" y="11358"/>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03" name="Google Shape;9403;p26"/>
          <p:cNvSpPr/>
          <p:nvPr/>
        </p:nvSpPr>
        <p:spPr>
          <a:xfrm>
            <a:off x="1509950" y="3913325"/>
            <a:ext cx="388400" cy="411925"/>
          </a:xfrm>
          <a:custGeom>
            <a:avLst/>
            <a:gdLst/>
            <a:ahLst/>
            <a:cxnLst/>
            <a:rect l="l" t="t" r="r" b="b"/>
            <a:pathLst>
              <a:path w="15536" h="16477" extrusionOk="0">
                <a:moveTo>
                  <a:pt x="6847" y="1663"/>
                </a:moveTo>
                <a:cubicBezTo>
                  <a:pt x="7694" y="2699"/>
                  <a:pt x="8474" y="3796"/>
                  <a:pt x="9217" y="4915"/>
                </a:cubicBezTo>
                <a:lnTo>
                  <a:pt x="9217" y="4915"/>
                </a:lnTo>
                <a:cubicBezTo>
                  <a:pt x="8312" y="5132"/>
                  <a:pt x="7406" y="5345"/>
                  <a:pt x="6499" y="5555"/>
                </a:cubicBezTo>
                <a:lnTo>
                  <a:pt x="6499" y="5555"/>
                </a:lnTo>
                <a:cubicBezTo>
                  <a:pt x="6577" y="4254"/>
                  <a:pt x="6686" y="2956"/>
                  <a:pt x="6847" y="1663"/>
                </a:cubicBezTo>
                <a:close/>
                <a:moveTo>
                  <a:pt x="13631" y="4832"/>
                </a:moveTo>
                <a:cubicBezTo>
                  <a:pt x="13054" y="5635"/>
                  <a:pt x="12464" y="6428"/>
                  <a:pt x="11865" y="7213"/>
                </a:cubicBezTo>
                <a:lnTo>
                  <a:pt x="11865" y="7213"/>
                </a:lnTo>
                <a:cubicBezTo>
                  <a:pt x="11783" y="7081"/>
                  <a:pt x="11700" y="6949"/>
                  <a:pt x="11617" y="6817"/>
                </a:cubicBezTo>
                <a:cubicBezTo>
                  <a:pt x="11353" y="6396"/>
                  <a:pt x="11086" y="5973"/>
                  <a:pt x="10816" y="5552"/>
                </a:cubicBezTo>
                <a:lnTo>
                  <a:pt x="10816" y="5552"/>
                </a:lnTo>
                <a:cubicBezTo>
                  <a:pt x="11756" y="5320"/>
                  <a:pt x="12695" y="5082"/>
                  <a:pt x="13631" y="4832"/>
                </a:cubicBezTo>
                <a:close/>
                <a:moveTo>
                  <a:pt x="5447" y="6821"/>
                </a:moveTo>
                <a:lnTo>
                  <a:pt x="5447" y="6821"/>
                </a:lnTo>
                <a:cubicBezTo>
                  <a:pt x="5412" y="7578"/>
                  <a:pt x="5383" y="8337"/>
                  <a:pt x="5358" y="9095"/>
                </a:cubicBezTo>
                <a:lnTo>
                  <a:pt x="5358" y="9095"/>
                </a:lnTo>
                <a:cubicBezTo>
                  <a:pt x="4278" y="8603"/>
                  <a:pt x="3200" y="8103"/>
                  <a:pt x="2127" y="7595"/>
                </a:cubicBezTo>
                <a:lnTo>
                  <a:pt x="2127" y="7595"/>
                </a:lnTo>
                <a:cubicBezTo>
                  <a:pt x="3233" y="7333"/>
                  <a:pt x="4340" y="7077"/>
                  <a:pt x="5447" y="6821"/>
                </a:cubicBezTo>
                <a:close/>
                <a:moveTo>
                  <a:pt x="9795" y="5801"/>
                </a:moveTo>
                <a:cubicBezTo>
                  <a:pt x="10147" y="6347"/>
                  <a:pt x="10492" y="6896"/>
                  <a:pt x="10833" y="7443"/>
                </a:cubicBezTo>
                <a:cubicBezTo>
                  <a:pt x="10961" y="7647"/>
                  <a:pt x="11089" y="7852"/>
                  <a:pt x="11216" y="8057"/>
                </a:cubicBezTo>
                <a:lnTo>
                  <a:pt x="11216" y="8057"/>
                </a:lnTo>
                <a:cubicBezTo>
                  <a:pt x="10515" y="8963"/>
                  <a:pt x="9804" y="9861"/>
                  <a:pt x="9090" y="10757"/>
                </a:cubicBezTo>
                <a:lnTo>
                  <a:pt x="9090" y="10757"/>
                </a:lnTo>
                <a:cubicBezTo>
                  <a:pt x="8168" y="10356"/>
                  <a:pt x="7249" y="9949"/>
                  <a:pt x="6332" y="9536"/>
                </a:cubicBezTo>
                <a:lnTo>
                  <a:pt x="6332" y="9536"/>
                </a:lnTo>
                <a:cubicBezTo>
                  <a:pt x="6362" y="8553"/>
                  <a:pt x="6396" y="7571"/>
                  <a:pt x="6443" y="6590"/>
                </a:cubicBezTo>
                <a:lnTo>
                  <a:pt x="6443" y="6590"/>
                </a:lnTo>
                <a:cubicBezTo>
                  <a:pt x="7562" y="6331"/>
                  <a:pt x="8679" y="6070"/>
                  <a:pt x="9795" y="5801"/>
                </a:cubicBezTo>
                <a:close/>
                <a:moveTo>
                  <a:pt x="11771" y="8958"/>
                </a:moveTo>
                <a:cubicBezTo>
                  <a:pt x="12536" y="10214"/>
                  <a:pt x="13278" y="11491"/>
                  <a:pt x="13947" y="12799"/>
                </a:cubicBezTo>
                <a:lnTo>
                  <a:pt x="13947" y="12799"/>
                </a:lnTo>
                <a:cubicBezTo>
                  <a:pt x="12637" y="12267"/>
                  <a:pt x="11332" y="11721"/>
                  <a:pt x="10032" y="11163"/>
                </a:cubicBezTo>
                <a:lnTo>
                  <a:pt x="10032" y="11163"/>
                </a:lnTo>
                <a:cubicBezTo>
                  <a:pt x="10616" y="10431"/>
                  <a:pt x="11196" y="9697"/>
                  <a:pt x="11771" y="8958"/>
                </a:cubicBezTo>
                <a:close/>
                <a:moveTo>
                  <a:pt x="6300" y="10607"/>
                </a:moveTo>
                <a:cubicBezTo>
                  <a:pt x="7016" y="10927"/>
                  <a:pt x="7732" y="11244"/>
                  <a:pt x="8451" y="11557"/>
                </a:cubicBezTo>
                <a:lnTo>
                  <a:pt x="8451" y="11557"/>
                </a:lnTo>
                <a:cubicBezTo>
                  <a:pt x="7691" y="12508"/>
                  <a:pt x="6929" y="13457"/>
                  <a:pt x="6174" y="14413"/>
                </a:cubicBezTo>
                <a:lnTo>
                  <a:pt x="6174" y="14413"/>
                </a:lnTo>
                <a:cubicBezTo>
                  <a:pt x="6229" y="13146"/>
                  <a:pt x="6264" y="11877"/>
                  <a:pt x="6300" y="10607"/>
                </a:cubicBezTo>
                <a:close/>
                <a:moveTo>
                  <a:pt x="6513" y="1"/>
                </a:moveTo>
                <a:cubicBezTo>
                  <a:pt x="6290" y="1"/>
                  <a:pt x="6060" y="131"/>
                  <a:pt x="6026" y="362"/>
                </a:cubicBezTo>
                <a:cubicBezTo>
                  <a:pt x="5760" y="2163"/>
                  <a:pt x="5604" y="3972"/>
                  <a:pt x="5501" y="5786"/>
                </a:cubicBezTo>
                <a:lnTo>
                  <a:pt x="5501" y="5786"/>
                </a:lnTo>
                <a:cubicBezTo>
                  <a:pt x="3837" y="6171"/>
                  <a:pt x="2172" y="6555"/>
                  <a:pt x="511" y="6958"/>
                </a:cubicBezTo>
                <a:cubicBezTo>
                  <a:pt x="115" y="7055"/>
                  <a:pt x="1" y="7681"/>
                  <a:pt x="393" y="7868"/>
                </a:cubicBezTo>
                <a:cubicBezTo>
                  <a:pt x="2028" y="8652"/>
                  <a:pt x="3672" y="9419"/>
                  <a:pt x="5324" y="10167"/>
                </a:cubicBezTo>
                <a:lnTo>
                  <a:pt x="5324" y="10167"/>
                </a:lnTo>
                <a:cubicBezTo>
                  <a:pt x="5265" y="12097"/>
                  <a:pt x="5213" y="14027"/>
                  <a:pt x="5099" y="15951"/>
                </a:cubicBezTo>
                <a:cubicBezTo>
                  <a:pt x="5085" y="16196"/>
                  <a:pt x="5221" y="16347"/>
                  <a:pt x="5397" y="16404"/>
                </a:cubicBezTo>
                <a:lnTo>
                  <a:pt x="5397" y="16404"/>
                </a:lnTo>
                <a:cubicBezTo>
                  <a:pt x="5468" y="16450"/>
                  <a:pt x="5548" y="16477"/>
                  <a:pt x="5628" y="16477"/>
                </a:cubicBezTo>
                <a:cubicBezTo>
                  <a:pt x="5740" y="16477"/>
                  <a:pt x="5853" y="16426"/>
                  <a:pt x="5948" y="16303"/>
                </a:cubicBezTo>
                <a:cubicBezTo>
                  <a:pt x="7084" y="14845"/>
                  <a:pt x="8241" y="13406"/>
                  <a:pt x="9393" y="11965"/>
                </a:cubicBezTo>
                <a:lnTo>
                  <a:pt x="9393" y="11965"/>
                </a:lnTo>
                <a:cubicBezTo>
                  <a:pt x="11196" y="12741"/>
                  <a:pt x="13009" y="13494"/>
                  <a:pt x="14832" y="14222"/>
                </a:cubicBezTo>
                <a:cubicBezTo>
                  <a:pt x="14891" y="14245"/>
                  <a:pt x="14947" y="14256"/>
                  <a:pt x="14999" y="14256"/>
                </a:cubicBezTo>
                <a:cubicBezTo>
                  <a:pt x="15344" y="14256"/>
                  <a:pt x="15535" y="13791"/>
                  <a:pt x="15394" y="13491"/>
                </a:cubicBezTo>
                <a:cubicBezTo>
                  <a:pt x="14529" y="11640"/>
                  <a:pt x="13496" y="9859"/>
                  <a:pt x="12424" y="8114"/>
                </a:cubicBezTo>
                <a:lnTo>
                  <a:pt x="12424" y="8114"/>
                </a:lnTo>
                <a:cubicBezTo>
                  <a:pt x="13397" y="6844"/>
                  <a:pt x="14350" y="5557"/>
                  <a:pt x="15264" y="4238"/>
                </a:cubicBezTo>
                <a:cubicBezTo>
                  <a:pt x="15493" y="3909"/>
                  <a:pt x="15177" y="3491"/>
                  <a:pt x="14822" y="3491"/>
                </a:cubicBezTo>
                <a:cubicBezTo>
                  <a:pt x="14782" y="3491"/>
                  <a:pt x="14741" y="3496"/>
                  <a:pt x="14701" y="3507"/>
                </a:cubicBezTo>
                <a:cubicBezTo>
                  <a:pt x="13221" y="3921"/>
                  <a:pt x="11733" y="4302"/>
                  <a:pt x="10242" y="4667"/>
                </a:cubicBezTo>
                <a:lnTo>
                  <a:pt x="10242" y="4667"/>
                </a:lnTo>
                <a:cubicBezTo>
                  <a:pt x="9206" y="3091"/>
                  <a:pt x="8105" y="1549"/>
                  <a:pt x="6860" y="143"/>
                </a:cubicBezTo>
                <a:cubicBezTo>
                  <a:pt x="6774" y="46"/>
                  <a:pt x="6645" y="1"/>
                  <a:pt x="65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4" name="Google Shape;9404;p26"/>
          <p:cNvSpPr/>
          <p:nvPr/>
        </p:nvSpPr>
        <p:spPr>
          <a:xfrm>
            <a:off x="1509950" y="3427363"/>
            <a:ext cx="146125" cy="137000"/>
          </a:xfrm>
          <a:custGeom>
            <a:avLst/>
            <a:gdLst/>
            <a:ahLst/>
            <a:cxnLst/>
            <a:rect l="l" t="t" r="r" b="b"/>
            <a:pathLst>
              <a:path w="5845" h="5480" extrusionOk="0">
                <a:moveTo>
                  <a:pt x="3672" y="1101"/>
                </a:moveTo>
                <a:cubicBezTo>
                  <a:pt x="3677" y="1103"/>
                  <a:pt x="3681" y="1105"/>
                  <a:pt x="3685" y="1107"/>
                </a:cubicBezTo>
                <a:lnTo>
                  <a:pt x="3685" y="1107"/>
                </a:lnTo>
                <a:cubicBezTo>
                  <a:pt x="3681" y="1105"/>
                  <a:pt x="3677" y="1103"/>
                  <a:pt x="3672" y="1101"/>
                </a:cubicBezTo>
                <a:close/>
                <a:moveTo>
                  <a:pt x="3072" y="4464"/>
                </a:moveTo>
                <a:lnTo>
                  <a:pt x="3072" y="4464"/>
                </a:lnTo>
                <a:cubicBezTo>
                  <a:pt x="3071" y="4464"/>
                  <a:pt x="3070" y="4464"/>
                  <a:pt x="3069" y="4464"/>
                </a:cubicBezTo>
                <a:lnTo>
                  <a:pt x="3069" y="4464"/>
                </a:lnTo>
                <a:cubicBezTo>
                  <a:pt x="3070" y="4464"/>
                  <a:pt x="3071" y="4464"/>
                  <a:pt x="3072" y="4464"/>
                </a:cubicBezTo>
                <a:close/>
                <a:moveTo>
                  <a:pt x="3052" y="4466"/>
                </a:moveTo>
                <a:lnTo>
                  <a:pt x="3052" y="4466"/>
                </a:lnTo>
                <a:cubicBezTo>
                  <a:pt x="3035" y="4469"/>
                  <a:pt x="3029" y="4470"/>
                  <a:pt x="3029" y="4470"/>
                </a:cubicBezTo>
                <a:cubicBezTo>
                  <a:pt x="3028" y="4470"/>
                  <a:pt x="3040" y="4468"/>
                  <a:pt x="3052" y="4466"/>
                </a:cubicBezTo>
                <a:close/>
                <a:moveTo>
                  <a:pt x="3036" y="989"/>
                </a:moveTo>
                <a:cubicBezTo>
                  <a:pt x="3084" y="989"/>
                  <a:pt x="3131" y="990"/>
                  <a:pt x="3177" y="992"/>
                </a:cubicBezTo>
                <a:cubicBezTo>
                  <a:pt x="3207" y="994"/>
                  <a:pt x="3236" y="998"/>
                  <a:pt x="3264" y="1000"/>
                </a:cubicBezTo>
                <a:cubicBezTo>
                  <a:pt x="3270" y="1000"/>
                  <a:pt x="3275" y="1000"/>
                  <a:pt x="3280" y="1000"/>
                </a:cubicBezTo>
                <a:lnTo>
                  <a:pt x="3280" y="1000"/>
                </a:lnTo>
                <a:cubicBezTo>
                  <a:pt x="3393" y="1021"/>
                  <a:pt x="3502" y="1045"/>
                  <a:pt x="3611" y="1080"/>
                </a:cubicBezTo>
                <a:cubicBezTo>
                  <a:pt x="3640" y="1091"/>
                  <a:pt x="3708" y="1119"/>
                  <a:pt x="3711" y="1119"/>
                </a:cubicBezTo>
                <a:cubicBezTo>
                  <a:pt x="3711" y="1119"/>
                  <a:pt x="3710" y="1118"/>
                  <a:pt x="3707" y="1117"/>
                </a:cubicBezTo>
                <a:lnTo>
                  <a:pt x="3707" y="1117"/>
                </a:lnTo>
                <a:cubicBezTo>
                  <a:pt x="3752" y="1138"/>
                  <a:pt x="3795" y="1160"/>
                  <a:pt x="3839" y="1186"/>
                </a:cubicBezTo>
                <a:cubicBezTo>
                  <a:pt x="3883" y="1209"/>
                  <a:pt x="3923" y="1236"/>
                  <a:pt x="3965" y="1261"/>
                </a:cubicBezTo>
                <a:cubicBezTo>
                  <a:pt x="3979" y="1270"/>
                  <a:pt x="3990" y="1277"/>
                  <a:pt x="3997" y="1281"/>
                </a:cubicBezTo>
                <a:lnTo>
                  <a:pt x="3997" y="1281"/>
                </a:lnTo>
                <a:cubicBezTo>
                  <a:pt x="4000" y="1284"/>
                  <a:pt x="4004" y="1288"/>
                  <a:pt x="4010" y="1293"/>
                </a:cubicBezTo>
                <a:cubicBezTo>
                  <a:pt x="4096" y="1369"/>
                  <a:pt x="4178" y="1443"/>
                  <a:pt x="4252" y="1531"/>
                </a:cubicBezTo>
                <a:cubicBezTo>
                  <a:pt x="4265" y="1544"/>
                  <a:pt x="4276" y="1558"/>
                  <a:pt x="4288" y="1572"/>
                </a:cubicBezTo>
                <a:lnTo>
                  <a:pt x="4288" y="1572"/>
                </a:lnTo>
                <a:cubicBezTo>
                  <a:pt x="4314" y="1615"/>
                  <a:pt x="4345" y="1659"/>
                  <a:pt x="4374" y="1704"/>
                </a:cubicBezTo>
                <a:cubicBezTo>
                  <a:pt x="4397" y="1744"/>
                  <a:pt x="4422" y="1784"/>
                  <a:pt x="4444" y="1826"/>
                </a:cubicBezTo>
                <a:cubicBezTo>
                  <a:pt x="4456" y="1852"/>
                  <a:pt x="4498" y="1948"/>
                  <a:pt x="4500" y="1948"/>
                </a:cubicBezTo>
                <a:cubicBezTo>
                  <a:pt x="4500" y="1948"/>
                  <a:pt x="4500" y="1947"/>
                  <a:pt x="4500" y="1946"/>
                </a:cubicBezTo>
                <a:lnTo>
                  <a:pt x="4500" y="1946"/>
                </a:lnTo>
                <a:cubicBezTo>
                  <a:pt x="4527" y="2021"/>
                  <a:pt x="4553" y="2096"/>
                  <a:pt x="4574" y="2174"/>
                </a:cubicBezTo>
                <a:cubicBezTo>
                  <a:pt x="4587" y="2220"/>
                  <a:pt x="4597" y="2266"/>
                  <a:pt x="4608" y="2315"/>
                </a:cubicBezTo>
                <a:cubicBezTo>
                  <a:pt x="4614" y="2346"/>
                  <a:pt x="4627" y="2444"/>
                  <a:pt x="4628" y="2444"/>
                </a:cubicBezTo>
                <a:cubicBezTo>
                  <a:pt x="4629" y="2444"/>
                  <a:pt x="4628" y="2430"/>
                  <a:pt x="4625" y="2395"/>
                </a:cubicBezTo>
                <a:lnTo>
                  <a:pt x="4625" y="2395"/>
                </a:lnTo>
                <a:cubicBezTo>
                  <a:pt x="4635" y="2498"/>
                  <a:pt x="4644" y="2599"/>
                  <a:pt x="4642" y="2702"/>
                </a:cubicBezTo>
                <a:cubicBezTo>
                  <a:pt x="4642" y="2757"/>
                  <a:pt x="4639" y="2812"/>
                  <a:pt x="4635" y="2867"/>
                </a:cubicBezTo>
                <a:cubicBezTo>
                  <a:pt x="4633" y="2890"/>
                  <a:pt x="4631" y="2915"/>
                  <a:pt x="4629" y="2938"/>
                </a:cubicBezTo>
                <a:cubicBezTo>
                  <a:pt x="4629" y="2941"/>
                  <a:pt x="4629" y="2943"/>
                  <a:pt x="4629" y="2945"/>
                </a:cubicBezTo>
                <a:lnTo>
                  <a:pt x="4629" y="2945"/>
                </a:lnTo>
                <a:cubicBezTo>
                  <a:pt x="4610" y="3044"/>
                  <a:pt x="4592" y="3139"/>
                  <a:pt x="4564" y="3235"/>
                </a:cubicBezTo>
                <a:cubicBezTo>
                  <a:pt x="4551" y="3282"/>
                  <a:pt x="4536" y="3328"/>
                  <a:pt x="4519" y="3372"/>
                </a:cubicBezTo>
                <a:cubicBezTo>
                  <a:pt x="4511" y="3396"/>
                  <a:pt x="4503" y="3419"/>
                  <a:pt x="4494" y="3442"/>
                </a:cubicBezTo>
                <a:cubicBezTo>
                  <a:pt x="4493" y="3445"/>
                  <a:pt x="4492" y="3448"/>
                  <a:pt x="4491" y="3451"/>
                </a:cubicBezTo>
                <a:lnTo>
                  <a:pt x="4491" y="3451"/>
                </a:lnTo>
                <a:cubicBezTo>
                  <a:pt x="4490" y="3453"/>
                  <a:pt x="4489" y="3455"/>
                  <a:pt x="4488" y="3457"/>
                </a:cubicBezTo>
                <a:cubicBezTo>
                  <a:pt x="4439" y="3543"/>
                  <a:pt x="4399" y="3629"/>
                  <a:pt x="4345" y="3714"/>
                </a:cubicBezTo>
                <a:cubicBezTo>
                  <a:pt x="4335" y="3728"/>
                  <a:pt x="4281" y="3805"/>
                  <a:pt x="4270" y="3821"/>
                </a:cubicBezTo>
                <a:lnTo>
                  <a:pt x="4270" y="3821"/>
                </a:lnTo>
                <a:cubicBezTo>
                  <a:pt x="4265" y="3827"/>
                  <a:pt x="4261" y="3833"/>
                  <a:pt x="4258" y="3836"/>
                </a:cubicBezTo>
                <a:cubicBezTo>
                  <a:pt x="4233" y="3863"/>
                  <a:pt x="4210" y="3891"/>
                  <a:pt x="4184" y="3918"/>
                </a:cubicBezTo>
                <a:cubicBezTo>
                  <a:pt x="4149" y="3956"/>
                  <a:pt x="4113" y="3990"/>
                  <a:pt x="4077" y="4025"/>
                </a:cubicBezTo>
                <a:cubicBezTo>
                  <a:pt x="4063" y="4038"/>
                  <a:pt x="3976" y="4107"/>
                  <a:pt x="3979" y="4107"/>
                </a:cubicBezTo>
                <a:cubicBezTo>
                  <a:pt x="3979" y="4107"/>
                  <a:pt x="3980" y="4107"/>
                  <a:pt x="3980" y="4107"/>
                </a:cubicBezTo>
                <a:lnTo>
                  <a:pt x="3980" y="4107"/>
                </a:lnTo>
                <a:cubicBezTo>
                  <a:pt x="3895" y="4167"/>
                  <a:pt x="3805" y="4221"/>
                  <a:pt x="3713" y="4270"/>
                </a:cubicBezTo>
                <a:cubicBezTo>
                  <a:pt x="3690" y="4281"/>
                  <a:pt x="3603" y="4321"/>
                  <a:pt x="3608" y="4321"/>
                </a:cubicBezTo>
                <a:cubicBezTo>
                  <a:pt x="3609" y="4321"/>
                  <a:pt x="3610" y="4320"/>
                  <a:pt x="3614" y="4319"/>
                </a:cubicBezTo>
                <a:lnTo>
                  <a:pt x="3614" y="4319"/>
                </a:lnTo>
                <a:cubicBezTo>
                  <a:pt x="3570" y="4336"/>
                  <a:pt x="3525" y="4351"/>
                  <a:pt x="3481" y="4365"/>
                </a:cubicBezTo>
                <a:cubicBezTo>
                  <a:pt x="3350" y="4407"/>
                  <a:pt x="3217" y="4438"/>
                  <a:pt x="3080" y="4461"/>
                </a:cubicBezTo>
                <a:cubicBezTo>
                  <a:pt x="3073" y="4463"/>
                  <a:pt x="3067" y="4464"/>
                  <a:pt x="3061" y="4465"/>
                </a:cubicBezTo>
                <a:lnTo>
                  <a:pt x="3061" y="4465"/>
                </a:lnTo>
                <a:cubicBezTo>
                  <a:pt x="3027" y="4468"/>
                  <a:pt x="2993" y="4470"/>
                  <a:pt x="2958" y="4474"/>
                </a:cubicBezTo>
                <a:cubicBezTo>
                  <a:pt x="2899" y="4478"/>
                  <a:pt x="2840" y="4480"/>
                  <a:pt x="2779" y="4480"/>
                </a:cubicBezTo>
                <a:cubicBezTo>
                  <a:pt x="2762" y="4481"/>
                  <a:pt x="2745" y="4481"/>
                  <a:pt x="2728" y="4481"/>
                </a:cubicBezTo>
                <a:cubicBezTo>
                  <a:pt x="2682" y="4481"/>
                  <a:pt x="2635" y="4479"/>
                  <a:pt x="2588" y="4476"/>
                </a:cubicBezTo>
                <a:cubicBezTo>
                  <a:pt x="2560" y="4474"/>
                  <a:pt x="2533" y="4470"/>
                  <a:pt x="2505" y="4468"/>
                </a:cubicBezTo>
                <a:cubicBezTo>
                  <a:pt x="2503" y="4468"/>
                  <a:pt x="2500" y="4468"/>
                  <a:pt x="2498" y="4467"/>
                </a:cubicBezTo>
                <a:lnTo>
                  <a:pt x="2498" y="4467"/>
                </a:lnTo>
                <a:cubicBezTo>
                  <a:pt x="2389" y="4444"/>
                  <a:pt x="2284" y="4423"/>
                  <a:pt x="2179" y="4388"/>
                </a:cubicBezTo>
                <a:cubicBezTo>
                  <a:pt x="2150" y="4378"/>
                  <a:pt x="2089" y="4350"/>
                  <a:pt x="2086" y="4350"/>
                </a:cubicBezTo>
                <a:lnTo>
                  <a:pt x="2086" y="4350"/>
                </a:lnTo>
                <a:cubicBezTo>
                  <a:pt x="2085" y="4350"/>
                  <a:pt x="2095" y="4356"/>
                  <a:pt x="2126" y="4371"/>
                </a:cubicBezTo>
                <a:cubicBezTo>
                  <a:pt x="2071" y="4346"/>
                  <a:pt x="2017" y="4318"/>
                  <a:pt x="1964" y="4289"/>
                </a:cubicBezTo>
                <a:cubicBezTo>
                  <a:pt x="1924" y="4266"/>
                  <a:pt x="1884" y="4240"/>
                  <a:pt x="1844" y="4215"/>
                </a:cubicBezTo>
                <a:cubicBezTo>
                  <a:pt x="1818" y="4198"/>
                  <a:pt x="1769" y="4158"/>
                  <a:pt x="1768" y="4158"/>
                </a:cubicBezTo>
                <a:lnTo>
                  <a:pt x="1768" y="4158"/>
                </a:lnTo>
                <a:cubicBezTo>
                  <a:pt x="1768" y="4158"/>
                  <a:pt x="1777" y="4166"/>
                  <a:pt x="1804" y="4190"/>
                </a:cubicBezTo>
                <a:cubicBezTo>
                  <a:pt x="1720" y="4116"/>
                  <a:pt x="1637" y="4044"/>
                  <a:pt x="1564" y="3960"/>
                </a:cubicBezTo>
                <a:cubicBezTo>
                  <a:pt x="1558" y="3953"/>
                  <a:pt x="1523" y="3910"/>
                  <a:pt x="1505" y="3887"/>
                </a:cubicBezTo>
                <a:lnTo>
                  <a:pt x="1505" y="3887"/>
                </a:lnTo>
                <a:cubicBezTo>
                  <a:pt x="1486" y="3860"/>
                  <a:pt x="1451" y="3810"/>
                  <a:pt x="1444" y="3800"/>
                </a:cubicBezTo>
                <a:cubicBezTo>
                  <a:pt x="1389" y="3712"/>
                  <a:pt x="1345" y="3617"/>
                  <a:pt x="1294" y="3526"/>
                </a:cubicBezTo>
                <a:cubicBezTo>
                  <a:pt x="1292" y="3522"/>
                  <a:pt x="1290" y="3518"/>
                  <a:pt x="1288" y="3515"/>
                </a:cubicBezTo>
                <a:lnTo>
                  <a:pt x="1288" y="3515"/>
                </a:lnTo>
                <a:cubicBezTo>
                  <a:pt x="1286" y="3508"/>
                  <a:pt x="1282" y="3497"/>
                  <a:pt x="1277" y="3484"/>
                </a:cubicBezTo>
                <a:cubicBezTo>
                  <a:pt x="1262" y="3440"/>
                  <a:pt x="1246" y="3398"/>
                  <a:pt x="1231" y="3353"/>
                </a:cubicBezTo>
                <a:cubicBezTo>
                  <a:pt x="1199" y="3252"/>
                  <a:pt x="1174" y="3149"/>
                  <a:pt x="1155" y="3046"/>
                </a:cubicBezTo>
                <a:cubicBezTo>
                  <a:pt x="1149" y="3013"/>
                  <a:pt x="1144" y="2955"/>
                  <a:pt x="1143" y="2955"/>
                </a:cubicBezTo>
                <a:lnTo>
                  <a:pt x="1143" y="2955"/>
                </a:lnTo>
                <a:cubicBezTo>
                  <a:pt x="1143" y="2955"/>
                  <a:pt x="1144" y="2969"/>
                  <a:pt x="1147" y="3006"/>
                </a:cubicBezTo>
                <a:cubicBezTo>
                  <a:pt x="1142" y="2953"/>
                  <a:pt x="1136" y="2900"/>
                  <a:pt x="1134" y="2848"/>
                </a:cubicBezTo>
                <a:cubicBezTo>
                  <a:pt x="1128" y="2742"/>
                  <a:pt x="1128" y="2637"/>
                  <a:pt x="1134" y="2532"/>
                </a:cubicBezTo>
                <a:cubicBezTo>
                  <a:pt x="1135" y="2514"/>
                  <a:pt x="1144" y="2437"/>
                  <a:pt x="1147" y="2404"/>
                </a:cubicBezTo>
                <a:lnTo>
                  <a:pt x="1147" y="2404"/>
                </a:lnTo>
                <a:cubicBezTo>
                  <a:pt x="1152" y="2372"/>
                  <a:pt x="1162" y="2318"/>
                  <a:pt x="1166" y="2302"/>
                </a:cubicBezTo>
                <a:cubicBezTo>
                  <a:pt x="1189" y="2188"/>
                  <a:pt x="1222" y="2081"/>
                  <a:pt x="1260" y="1969"/>
                </a:cubicBezTo>
                <a:cubicBezTo>
                  <a:pt x="1266" y="1952"/>
                  <a:pt x="1270" y="1941"/>
                  <a:pt x="1272" y="1933"/>
                </a:cubicBezTo>
                <a:lnTo>
                  <a:pt x="1272" y="1933"/>
                </a:lnTo>
                <a:cubicBezTo>
                  <a:pt x="1276" y="1926"/>
                  <a:pt x="1282" y="1915"/>
                  <a:pt x="1290" y="1900"/>
                </a:cubicBezTo>
                <a:cubicBezTo>
                  <a:pt x="1315" y="1849"/>
                  <a:pt x="1340" y="1797"/>
                  <a:pt x="1368" y="1748"/>
                </a:cubicBezTo>
                <a:cubicBezTo>
                  <a:pt x="1397" y="1700"/>
                  <a:pt x="1429" y="1651"/>
                  <a:pt x="1460" y="1605"/>
                </a:cubicBezTo>
                <a:cubicBezTo>
                  <a:pt x="1471" y="1589"/>
                  <a:pt x="1477" y="1579"/>
                  <a:pt x="1481" y="1572"/>
                </a:cubicBezTo>
                <a:lnTo>
                  <a:pt x="1481" y="1572"/>
                </a:lnTo>
                <a:cubicBezTo>
                  <a:pt x="1485" y="1568"/>
                  <a:pt x="1490" y="1563"/>
                  <a:pt x="1496" y="1556"/>
                </a:cubicBezTo>
                <a:cubicBezTo>
                  <a:pt x="1571" y="1480"/>
                  <a:pt x="1645" y="1406"/>
                  <a:pt x="1723" y="1331"/>
                </a:cubicBezTo>
                <a:lnTo>
                  <a:pt x="1723" y="1331"/>
                </a:lnTo>
                <a:cubicBezTo>
                  <a:pt x="1723" y="1331"/>
                  <a:pt x="1724" y="1331"/>
                  <a:pt x="1724" y="1331"/>
                </a:cubicBezTo>
                <a:cubicBezTo>
                  <a:pt x="1747" y="1314"/>
                  <a:pt x="1770" y="1297"/>
                  <a:pt x="1795" y="1280"/>
                </a:cubicBezTo>
                <a:cubicBezTo>
                  <a:pt x="1846" y="1249"/>
                  <a:pt x="1897" y="1219"/>
                  <a:pt x="1949" y="1192"/>
                </a:cubicBezTo>
                <a:cubicBezTo>
                  <a:pt x="1970" y="1179"/>
                  <a:pt x="1993" y="1171"/>
                  <a:pt x="2015" y="1158"/>
                </a:cubicBezTo>
                <a:cubicBezTo>
                  <a:pt x="2019" y="1156"/>
                  <a:pt x="2023" y="1153"/>
                  <a:pt x="2026" y="1151"/>
                </a:cubicBezTo>
                <a:lnTo>
                  <a:pt x="2026" y="1151"/>
                </a:lnTo>
                <a:cubicBezTo>
                  <a:pt x="2028" y="1151"/>
                  <a:pt x="2030" y="1150"/>
                  <a:pt x="2031" y="1150"/>
                </a:cubicBezTo>
                <a:cubicBezTo>
                  <a:pt x="2092" y="1131"/>
                  <a:pt x="2151" y="1108"/>
                  <a:pt x="2213" y="1091"/>
                </a:cubicBezTo>
                <a:cubicBezTo>
                  <a:pt x="2269" y="1076"/>
                  <a:pt x="2328" y="1066"/>
                  <a:pt x="2385" y="1051"/>
                </a:cubicBezTo>
                <a:cubicBezTo>
                  <a:pt x="2395" y="1049"/>
                  <a:pt x="2412" y="1046"/>
                  <a:pt x="2426" y="1043"/>
                </a:cubicBezTo>
                <a:lnTo>
                  <a:pt x="2426" y="1043"/>
                </a:lnTo>
                <a:cubicBezTo>
                  <a:pt x="2457" y="1040"/>
                  <a:pt x="2490" y="1037"/>
                  <a:pt x="2522" y="1034"/>
                </a:cubicBezTo>
                <a:cubicBezTo>
                  <a:pt x="2545" y="1032"/>
                  <a:pt x="2568" y="1029"/>
                  <a:pt x="2590" y="1025"/>
                </a:cubicBezTo>
                <a:lnTo>
                  <a:pt x="2590" y="1025"/>
                </a:lnTo>
                <a:cubicBezTo>
                  <a:pt x="2612" y="1023"/>
                  <a:pt x="2633" y="1021"/>
                  <a:pt x="2655" y="1017"/>
                </a:cubicBezTo>
                <a:cubicBezTo>
                  <a:pt x="2687" y="1011"/>
                  <a:pt x="2720" y="1004"/>
                  <a:pt x="2754" y="1000"/>
                </a:cubicBezTo>
                <a:lnTo>
                  <a:pt x="2754" y="1000"/>
                </a:lnTo>
                <a:cubicBezTo>
                  <a:pt x="2725" y="1004"/>
                  <a:pt x="2717" y="1006"/>
                  <a:pt x="2719" y="1006"/>
                </a:cubicBezTo>
                <a:cubicBezTo>
                  <a:pt x="2724" y="1006"/>
                  <a:pt x="2776" y="1000"/>
                  <a:pt x="2790" y="998"/>
                </a:cubicBezTo>
                <a:cubicBezTo>
                  <a:pt x="2853" y="996"/>
                  <a:pt x="2914" y="990"/>
                  <a:pt x="2977" y="990"/>
                </a:cubicBezTo>
                <a:cubicBezTo>
                  <a:pt x="2997" y="989"/>
                  <a:pt x="3017" y="989"/>
                  <a:pt x="3036" y="989"/>
                </a:cubicBezTo>
                <a:close/>
                <a:moveTo>
                  <a:pt x="3033" y="0"/>
                </a:moveTo>
                <a:cubicBezTo>
                  <a:pt x="2855" y="0"/>
                  <a:pt x="2675" y="14"/>
                  <a:pt x="2498" y="40"/>
                </a:cubicBezTo>
                <a:lnTo>
                  <a:pt x="2498" y="40"/>
                </a:lnTo>
                <a:cubicBezTo>
                  <a:pt x="1906" y="92"/>
                  <a:pt x="1353" y="298"/>
                  <a:pt x="921" y="716"/>
                </a:cubicBezTo>
                <a:cubicBezTo>
                  <a:pt x="548" y="1074"/>
                  <a:pt x="295" y="1567"/>
                  <a:pt x="199" y="2073"/>
                </a:cubicBezTo>
                <a:cubicBezTo>
                  <a:pt x="1" y="3090"/>
                  <a:pt x="293" y="4249"/>
                  <a:pt x="1125" y="4914"/>
                </a:cubicBezTo>
                <a:cubicBezTo>
                  <a:pt x="1601" y="5295"/>
                  <a:pt x="2207" y="5480"/>
                  <a:pt x="2815" y="5480"/>
                </a:cubicBezTo>
                <a:cubicBezTo>
                  <a:pt x="3434" y="5480"/>
                  <a:pt x="4057" y="5289"/>
                  <a:pt x="4549" y="4919"/>
                </a:cubicBezTo>
                <a:cubicBezTo>
                  <a:pt x="5476" y="4221"/>
                  <a:pt x="5844" y="2983"/>
                  <a:pt x="5526" y="1874"/>
                </a:cubicBezTo>
                <a:cubicBezTo>
                  <a:pt x="5354" y="1274"/>
                  <a:pt x="4987" y="750"/>
                  <a:pt x="4469" y="402"/>
                </a:cubicBezTo>
                <a:cubicBezTo>
                  <a:pt x="4038" y="112"/>
                  <a:pt x="3538" y="0"/>
                  <a:pt x="30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5" name="Google Shape;9405;p26"/>
          <p:cNvSpPr/>
          <p:nvPr/>
        </p:nvSpPr>
        <p:spPr>
          <a:xfrm>
            <a:off x="2416525" y="4108438"/>
            <a:ext cx="117525" cy="110100"/>
          </a:xfrm>
          <a:custGeom>
            <a:avLst/>
            <a:gdLst/>
            <a:ahLst/>
            <a:cxnLst/>
            <a:rect l="l" t="t" r="r" b="b"/>
            <a:pathLst>
              <a:path w="4701" h="4404" extrusionOk="0">
                <a:moveTo>
                  <a:pt x="1951" y="1032"/>
                </a:moveTo>
                <a:cubicBezTo>
                  <a:pt x="1950" y="1033"/>
                  <a:pt x="1949" y="1033"/>
                  <a:pt x="1947" y="1033"/>
                </a:cubicBezTo>
                <a:cubicBezTo>
                  <a:pt x="1948" y="1033"/>
                  <a:pt x="1950" y="1033"/>
                  <a:pt x="1951" y="1032"/>
                </a:cubicBezTo>
                <a:close/>
                <a:moveTo>
                  <a:pt x="2857" y="1059"/>
                </a:moveTo>
                <a:cubicBezTo>
                  <a:pt x="2871" y="1059"/>
                  <a:pt x="2889" y="1066"/>
                  <a:pt x="2907" y="1075"/>
                </a:cubicBezTo>
                <a:lnTo>
                  <a:pt x="2907" y="1075"/>
                </a:lnTo>
                <a:cubicBezTo>
                  <a:pt x="2887" y="1068"/>
                  <a:pt x="2858" y="1059"/>
                  <a:pt x="2857" y="1059"/>
                </a:cubicBezTo>
                <a:close/>
                <a:moveTo>
                  <a:pt x="3091" y="1185"/>
                </a:moveTo>
                <a:cubicBezTo>
                  <a:pt x="3091" y="1185"/>
                  <a:pt x="3091" y="1185"/>
                  <a:pt x="3091" y="1185"/>
                </a:cubicBezTo>
                <a:lnTo>
                  <a:pt x="3091" y="1185"/>
                </a:lnTo>
                <a:cubicBezTo>
                  <a:pt x="3091" y="1185"/>
                  <a:pt x="3091" y="1185"/>
                  <a:pt x="3091" y="1185"/>
                </a:cubicBezTo>
                <a:close/>
                <a:moveTo>
                  <a:pt x="3104" y="1198"/>
                </a:moveTo>
                <a:cubicBezTo>
                  <a:pt x="3111" y="1203"/>
                  <a:pt x="3118" y="1208"/>
                  <a:pt x="3125" y="1213"/>
                </a:cubicBezTo>
                <a:cubicBezTo>
                  <a:pt x="3142" y="1224"/>
                  <a:pt x="3149" y="1229"/>
                  <a:pt x="3148" y="1229"/>
                </a:cubicBezTo>
                <a:cubicBezTo>
                  <a:pt x="3148" y="1229"/>
                  <a:pt x="3121" y="1211"/>
                  <a:pt x="3104" y="1198"/>
                </a:cubicBezTo>
                <a:close/>
                <a:moveTo>
                  <a:pt x="1747" y="3319"/>
                </a:moveTo>
                <a:cubicBezTo>
                  <a:pt x="1767" y="3326"/>
                  <a:pt x="1803" y="3338"/>
                  <a:pt x="1802" y="3338"/>
                </a:cubicBezTo>
                <a:cubicBezTo>
                  <a:pt x="1800" y="3339"/>
                  <a:pt x="1799" y="3339"/>
                  <a:pt x="1797" y="3339"/>
                </a:cubicBezTo>
                <a:cubicBezTo>
                  <a:pt x="1785" y="3339"/>
                  <a:pt x="1766" y="3330"/>
                  <a:pt x="1747" y="3319"/>
                </a:cubicBezTo>
                <a:close/>
                <a:moveTo>
                  <a:pt x="2463" y="3393"/>
                </a:moveTo>
                <a:cubicBezTo>
                  <a:pt x="2461" y="3393"/>
                  <a:pt x="2459" y="3393"/>
                  <a:pt x="2456" y="3393"/>
                </a:cubicBezTo>
                <a:lnTo>
                  <a:pt x="2456" y="3393"/>
                </a:lnTo>
                <a:cubicBezTo>
                  <a:pt x="2459" y="3393"/>
                  <a:pt x="2462" y="3393"/>
                  <a:pt x="2463" y="3393"/>
                </a:cubicBezTo>
                <a:close/>
                <a:moveTo>
                  <a:pt x="2387" y="989"/>
                </a:moveTo>
                <a:cubicBezTo>
                  <a:pt x="2440" y="989"/>
                  <a:pt x="2491" y="989"/>
                  <a:pt x="2541" y="993"/>
                </a:cubicBezTo>
                <a:cubicBezTo>
                  <a:pt x="2560" y="993"/>
                  <a:pt x="2582" y="997"/>
                  <a:pt x="2601" y="998"/>
                </a:cubicBezTo>
                <a:lnTo>
                  <a:pt x="2601" y="998"/>
                </a:lnTo>
                <a:cubicBezTo>
                  <a:pt x="2682" y="1018"/>
                  <a:pt x="2761" y="1029"/>
                  <a:pt x="2840" y="1057"/>
                </a:cubicBezTo>
                <a:cubicBezTo>
                  <a:pt x="2857" y="1061"/>
                  <a:pt x="2876" y="1069"/>
                  <a:pt x="2895" y="1076"/>
                </a:cubicBezTo>
                <a:cubicBezTo>
                  <a:pt x="2906" y="1079"/>
                  <a:pt x="2914" y="1081"/>
                  <a:pt x="2919" y="1082"/>
                </a:cubicBezTo>
                <a:lnTo>
                  <a:pt x="2919" y="1082"/>
                </a:lnTo>
                <a:cubicBezTo>
                  <a:pt x="2944" y="1096"/>
                  <a:pt x="2968" y="1113"/>
                  <a:pt x="2984" y="1122"/>
                </a:cubicBezTo>
                <a:cubicBezTo>
                  <a:pt x="3015" y="1139"/>
                  <a:pt x="3049" y="1160"/>
                  <a:pt x="3080" y="1181"/>
                </a:cubicBezTo>
                <a:cubicBezTo>
                  <a:pt x="3084" y="1184"/>
                  <a:pt x="3088" y="1186"/>
                  <a:pt x="3092" y="1189"/>
                </a:cubicBezTo>
                <a:lnTo>
                  <a:pt x="3092" y="1189"/>
                </a:lnTo>
                <a:cubicBezTo>
                  <a:pt x="3107" y="1217"/>
                  <a:pt x="3258" y="1347"/>
                  <a:pt x="3274" y="1366"/>
                </a:cubicBezTo>
                <a:cubicBezTo>
                  <a:pt x="3278" y="1370"/>
                  <a:pt x="3281" y="1374"/>
                  <a:pt x="3284" y="1378"/>
                </a:cubicBezTo>
                <a:lnTo>
                  <a:pt x="3284" y="1378"/>
                </a:lnTo>
                <a:cubicBezTo>
                  <a:pt x="3304" y="1410"/>
                  <a:pt x="3328" y="1440"/>
                  <a:pt x="3348" y="1474"/>
                </a:cubicBezTo>
                <a:cubicBezTo>
                  <a:pt x="3367" y="1503"/>
                  <a:pt x="3386" y="1535"/>
                  <a:pt x="3403" y="1569"/>
                </a:cubicBezTo>
                <a:cubicBezTo>
                  <a:pt x="3409" y="1579"/>
                  <a:pt x="3414" y="1591"/>
                  <a:pt x="3420" y="1604"/>
                </a:cubicBezTo>
                <a:lnTo>
                  <a:pt x="3420" y="1604"/>
                </a:lnTo>
                <a:cubicBezTo>
                  <a:pt x="3420" y="1602"/>
                  <a:pt x="3420" y="1600"/>
                  <a:pt x="3420" y="1598"/>
                </a:cubicBezTo>
                <a:lnTo>
                  <a:pt x="3420" y="1598"/>
                </a:lnTo>
                <a:cubicBezTo>
                  <a:pt x="3420" y="1600"/>
                  <a:pt x="3420" y="1602"/>
                  <a:pt x="3420" y="1604"/>
                </a:cubicBezTo>
                <a:lnTo>
                  <a:pt x="3420" y="1604"/>
                </a:lnTo>
                <a:cubicBezTo>
                  <a:pt x="3420" y="1604"/>
                  <a:pt x="3420" y="1604"/>
                  <a:pt x="3420" y="1604"/>
                </a:cubicBezTo>
                <a:lnTo>
                  <a:pt x="3420" y="1604"/>
                </a:lnTo>
                <a:cubicBezTo>
                  <a:pt x="3420" y="1621"/>
                  <a:pt x="3423" y="1634"/>
                  <a:pt x="3427" y="1644"/>
                </a:cubicBezTo>
                <a:lnTo>
                  <a:pt x="3427" y="1644"/>
                </a:lnTo>
                <a:cubicBezTo>
                  <a:pt x="3423" y="1630"/>
                  <a:pt x="3420" y="1616"/>
                  <a:pt x="3420" y="1604"/>
                </a:cubicBezTo>
                <a:lnTo>
                  <a:pt x="3420" y="1604"/>
                </a:lnTo>
                <a:cubicBezTo>
                  <a:pt x="3422" y="1608"/>
                  <a:pt x="3424" y="1613"/>
                  <a:pt x="3426" y="1617"/>
                </a:cubicBezTo>
                <a:cubicBezTo>
                  <a:pt x="3442" y="1646"/>
                  <a:pt x="3443" y="1659"/>
                  <a:pt x="3439" y="1659"/>
                </a:cubicBezTo>
                <a:cubicBezTo>
                  <a:pt x="3436" y="1659"/>
                  <a:pt x="3432" y="1654"/>
                  <a:pt x="3427" y="1644"/>
                </a:cubicBezTo>
                <a:lnTo>
                  <a:pt x="3427" y="1644"/>
                </a:lnTo>
                <a:cubicBezTo>
                  <a:pt x="3443" y="1697"/>
                  <a:pt x="3479" y="1760"/>
                  <a:pt x="3491" y="1802"/>
                </a:cubicBezTo>
                <a:cubicBezTo>
                  <a:pt x="3500" y="1838"/>
                  <a:pt x="3508" y="1874"/>
                  <a:pt x="3517" y="1910"/>
                </a:cubicBezTo>
                <a:cubicBezTo>
                  <a:pt x="3521" y="1933"/>
                  <a:pt x="3525" y="1954"/>
                  <a:pt x="3529" y="1977"/>
                </a:cubicBezTo>
                <a:cubicBezTo>
                  <a:pt x="3534" y="2005"/>
                  <a:pt x="3537" y="2015"/>
                  <a:pt x="3538" y="2015"/>
                </a:cubicBezTo>
                <a:cubicBezTo>
                  <a:pt x="3540" y="2015"/>
                  <a:pt x="3530" y="1942"/>
                  <a:pt x="3525" y="1939"/>
                </a:cubicBezTo>
                <a:lnTo>
                  <a:pt x="3525" y="1939"/>
                </a:lnTo>
                <a:cubicBezTo>
                  <a:pt x="3550" y="1954"/>
                  <a:pt x="3538" y="2142"/>
                  <a:pt x="3538" y="2173"/>
                </a:cubicBezTo>
                <a:cubicBezTo>
                  <a:pt x="3538" y="2215"/>
                  <a:pt x="3535" y="2257"/>
                  <a:pt x="3533" y="2297"/>
                </a:cubicBezTo>
                <a:cubicBezTo>
                  <a:pt x="3532" y="2312"/>
                  <a:pt x="3530" y="2326"/>
                  <a:pt x="3529" y="2339"/>
                </a:cubicBezTo>
                <a:lnTo>
                  <a:pt x="3529" y="2339"/>
                </a:lnTo>
                <a:cubicBezTo>
                  <a:pt x="3514" y="2409"/>
                  <a:pt x="3504" y="2477"/>
                  <a:pt x="3483" y="2546"/>
                </a:cubicBezTo>
                <a:cubicBezTo>
                  <a:pt x="3472" y="2582"/>
                  <a:pt x="3462" y="2618"/>
                  <a:pt x="3449" y="2651"/>
                </a:cubicBezTo>
                <a:cubicBezTo>
                  <a:pt x="3445" y="2663"/>
                  <a:pt x="3440" y="2676"/>
                  <a:pt x="3436" y="2688"/>
                </a:cubicBezTo>
                <a:lnTo>
                  <a:pt x="3436" y="2688"/>
                </a:lnTo>
                <a:cubicBezTo>
                  <a:pt x="3398" y="2751"/>
                  <a:pt x="3369" y="2818"/>
                  <a:pt x="3329" y="2881"/>
                </a:cubicBezTo>
                <a:cubicBezTo>
                  <a:pt x="3324" y="2889"/>
                  <a:pt x="3300" y="2922"/>
                  <a:pt x="3284" y="2945"/>
                </a:cubicBezTo>
                <a:lnTo>
                  <a:pt x="3284" y="2945"/>
                </a:lnTo>
                <a:cubicBezTo>
                  <a:pt x="3263" y="2968"/>
                  <a:pt x="3232" y="3005"/>
                  <a:pt x="3224" y="3014"/>
                </a:cubicBezTo>
                <a:cubicBezTo>
                  <a:pt x="3198" y="3041"/>
                  <a:pt x="3171" y="3069"/>
                  <a:pt x="3142" y="3094"/>
                </a:cubicBezTo>
                <a:cubicBezTo>
                  <a:pt x="3127" y="3106"/>
                  <a:pt x="3112" y="3119"/>
                  <a:pt x="3099" y="3132"/>
                </a:cubicBezTo>
                <a:cubicBezTo>
                  <a:pt x="3075" y="3154"/>
                  <a:pt x="3071" y="3163"/>
                  <a:pt x="3076" y="3163"/>
                </a:cubicBezTo>
                <a:cubicBezTo>
                  <a:pt x="3076" y="3163"/>
                  <a:pt x="3077" y="3163"/>
                  <a:pt x="3078" y="3162"/>
                </a:cubicBezTo>
                <a:lnTo>
                  <a:pt x="3078" y="3162"/>
                </a:lnTo>
                <a:cubicBezTo>
                  <a:pt x="3021" y="3203"/>
                  <a:pt x="2923" y="3245"/>
                  <a:pt x="2889" y="3262"/>
                </a:cubicBezTo>
                <a:cubicBezTo>
                  <a:pt x="2863" y="3275"/>
                  <a:pt x="2803" y="3296"/>
                  <a:pt x="2805" y="3296"/>
                </a:cubicBezTo>
                <a:cubicBezTo>
                  <a:pt x="2806" y="3296"/>
                  <a:pt x="2822" y="3291"/>
                  <a:pt x="2866" y="3277"/>
                </a:cubicBezTo>
                <a:lnTo>
                  <a:pt x="2866" y="3277"/>
                </a:lnTo>
                <a:cubicBezTo>
                  <a:pt x="2823" y="3292"/>
                  <a:pt x="2783" y="3309"/>
                  <a:pt x="2741" y="3323"/>
                </a:cubicBezTo>
                <a:cubicBezTo>
                  <a:pt x="2642" y="3355"/>
                  <a:pt x="2541" y="3376"/>
                  <a:pt x="2438" y="3395"/>
                </a:cubicBezTo>
                <a:cubicBezTo>
                  <a:pt x="2437" y="3395"/>
                  <a:pt x="2437" y="3395"/>
                  <a:pt x="2437" y="3395"/>
                </a:cubicBezTo>
                <a:lnTo>
                  <a:pt x="2437" y="3395"/>
                </a:lnTo>
                <a:cubicBezTo>
                  <a:pt x="2416" y="3397"/>
                  <a:pt x="2395" y="3400"/>
                  <a:pt x="2375" y="3401"/>
                </a:cubicBezTo>
                <a:cubicBezTo>
                  <a:pt x="2330" y="3403"/>
                  <a:pt x="2284" y="3406"/>
                  <a:pt x="2240" y="3406"/>
                </a:cubicBezTo>
                <a:cubicBezTo>
                  <a:pt x="2226" y="3406"/>
                  <a:pt x="2211" y="3406"/>
                  <a:pt x="2197" y="3406"/>
                </a:cubicBezTo>
                <a:cubicBezTo>
                  <a:pt x="2163" y="3406"/>
                  <a:pt x="2129" y="3405"/>
                  <a:pt x="2094" y="3403"/>
                </a:cubicBezTo>
                <a:cubicBezTo>
                  <a:pt x="2081" y="3402"/>
                  <a:pt x="2067" y="3400"/>
                  <a:pt x="2054" y="3398"/>
                </a:cubicBezTo>
                <a:lnTo>
                  <a:pt x="2054" y="3398"/>
                </a:lnTo>
                <a:cubicBezTo>
                  <a:pt x="1975" y="3376"/>
                  <a:pt x="1893" y="3365"/>
                  <a:pt x="1814" y="3340"/>
                </a:cubicBezTo>
                <a:cubicBezTo>
                  <a:pt x="1797" y="3334"/>
                  <a:pt x="1778" y="3326"/>
                  <a:pt x="1762" y="3321"/>
                </a:cubicBezTo>
                <a:cubicBezTo>
                  <a:pt x="1752" y="3318"/>
                  <a:pt x="1745" y="3316"/>
                  <a:pt x="1740" y="3315"/>
                </a:cubicBezTo>
                <a:lnTo>
                  <a:pt x="1740" y="3315"/>
                </a:lnTo>
                <a:cubicBezTo>
                  <a:pt x="1716" y="3301"/>
                  <a:pt x="1691" y="3283"/>
                  <a:pt x="1679" y="3277"/>
                </a:cubicBezTo>
                <a:cubicBezTo>
                  <a:pt x="1648" y="3258"/>
                  <a:pt x="1616" y="3241"/>
                  <a:pt x="1587" y="3220"/>
                </a:cubicBezTo>
                <a:cubicBezTo>
                  <a:pt x="1572" y="3210"/>
                  <a:pt x="1557" y="3199"/>
                  <a:pt x="1543" y="3191"/>
                </a:cubicBezTo>
                <a:cubicBezTo>
                  <a:pt x="1525" y="3180"/>
                  <a:pt x="1519" y="3175"/>
                  <a:pt x="1519" y="3175"/>
                </a:cubicBezTo>
                <a:lnTo>
                  <a:pt x="1519" y="3175"/>
                </a:lnTo>
                <a:cubicBezTo>
                  <a:pt x="1518" y="3175"/>
                  <a:pt x="1582" y="3218"/>
                  <a:pt x="1580" y="3218"/>
                </a:cubicBezTo>
                <a:cubicBezTo>
                  <a:pt x="1580" y="3218"/>
                  <a:pt x="1579" y="3218"/>
                  <a:pt x="1578" y="3218"/>
                </a:cubicBezTo>
                <a:cubicBezTo>
                  <a:pt x="1542" y="3218"/>
                  <a:pt x="1420" y="3070"/>
                  <a:pt x="1399" y="3045"/>
                </a:cubicBezTo>
                <a:cubicBezTo>
                  <a:pt x="1384" y="3030"/>
                  <a:pt x="1353" y="2977"/>
                  <a:pt x="1351" y="2977"/>
                </a:cubicBezTo>
                <a:lnTo>
                  <a:pt x="1351" y="2977"/>
                </a:lnTo>
                <a:cubicBezTo>
                  <a:pt x="1350" y="2977"/>
                  <a:pt x="1354" y="2985"/>
                  <a:pt x="1363" y="3005"/>
                </a:cubicBezTo>
                <a:cubicBezTo>
                  <a:pt x="1372" y="3025"/>
                  <a:pt x="1375" y="3032"/>
                  <a:pt x="1374" y="3032"/>
                </a:cubicBezTo>
                <a:cubicBezTo>
                  <a:pt x="1372" y="3032"/>
                  <a:pt x="1335" y="2962"/>
                  <a:pt x="1326" y="2946"/>
                </a:cubicBezTo>
                <a:cubicBezTo>
                  <a:pt x="1285" y="2881"/>
                  <a:pt x="1252" y="2814"/>
                  <a:pt x="1215" y="2746"/>
                </a:cubicBezTo>
                <a:lnTo>
                  <a:pt x="1215" y="2746"/>
                </a:lnTo>
                <a:cubicBezTo>
                  <a:pt x="1214" y="2743"/>
                  <a:pt x="1213" y="2740"/>
                  <a:pt x="1212" y="2736"/>
                </a:cubicBezTo>
                <a:cubicBezTo>
                  <a:pt x="1199" y="2702"/>
                  <a:pt x="1187" y="2668"/>
                  <a:pt x="1176" y="2635"/>
                </a:cubicBezTo>
                <a:cubicBezTo>
                  <a:pt x="1153" y="2559"/>
                  <a:pt x="1132" y="2481"/>
                  <a:pt x="1119" y="2403"/>
                </a:cubicBezTo>
                <a:cubicBezTo>
                  <a:pt x="1119" y="2401"/>
                  <a:pt x="1118" y="2399"/>
                  <a:pt x="1118" y="2397"/>
                </a:cubicBezTo>
                <a:lnTo>
                  <a:pt x="1118" y="2397"/>
                </a:lnTo>
                <a:cubicBezTo>
                  <a:pt x="1122" y="2365"/>
                  <a:pt x="1108" y="2315"/>
                  <a:pt x="1106" y="2283"/>
                </a:cubicBezTo>
                <a:cubicBezTo>
                  <a:pt x="1102" y="2203"/>
                  <a:pt x="1102" y="2123"/>
                  <a:pt x="1106" y="2043"/>
                </a:cubicBezTo>
                <a:cubicBezTo>
                  <a:pt x="1107" y="2033"/>
                  <a:pt x="1110" y="2004"/>
                  <a:pt x="1113" y="1978"/>
                </a:cubicBezTo>
                <a:lnTo>
                  <a:pt x="1113" y="1978"/>
                </a:lnTo>
                <a:cubicBezTo>
                  <a:pt x="1117" y="1953"/>
                  <a:pt x="1123" y="1911"/>
                  <a:pt x="1125" y="1899"/>
                </a:cubicBezTo>
                <a:cubicBezTo>
                  <a:pt x="1144" y="1813"/>
                  <a:pt x="1170" y="1731"/>
                  <a:pt x="1197" y="1647"/>
                </a:cubicBezTo>
                <a:cubicBezTo>
                  <a:pt x="1199" y="1642"/>
                  <a:pt x="1200" y="1637"/>
                  <a:pt x="1201" y="1634"/>
                </a:cubicBezTo>
                <a:lnTo>
                  <a:pt x="1201" y="1634"/>
                </a:lnTo>
                <a:cubicBezTo>
                  <a:pt x="1203" y="1630"/>
                  <a:pt x="1205" y="1626"/>
                  <a:pt x="1208" y="1621"/>
                </a:cubicBezTo>
                <a:cubicBezTo>
                  <a:pt x="1227" y="1583"/>
                  <a:pt x="1246" y="1543"/>
                  <a:pt x="1269" y="1507"/>
                </a:cubicBezTo>
                <a:cubicBezTo>
                  <a:pt x="1290" y="1470"/>
                  <a:pt x="1313" y="1434"/>
                  <a:pt x="1338" y="1398"/>
                </a:cubicBezTo>
                <a:cubicBezTo>
                  <a:pt x="1341" y="1394"/>
                  <a:pt x="1344" y="1390"/>
                  <a:pt x="1346" y="1386"/>
                </a:cubicBezTo>
                <a:lnTo>
                  <a:pt x="1346" y="1386"/>
                </a:lnTo>
                <a:cubicBezTo>
                  <a:pt x="1346" y="1386"/>
                  <a:pt x="1346" y="1386"/>
                  <a:pt x="1347" y="1385"/>
                </a:cubicBezTo>
                <a:cubicBezTo>
                  <a:pt x="1399" y="1329"/>
                  <a:pt x="1454" y="1275"/>
                  <a:pt x="1511" y="1223"/>
                </a:cubicBezTo>
                <a:lnTo>
                  <a:pt x="1511" y="1223"/>
                </a:lnTo>
                <a:cubicBezTo>
                  <a:pt x="1524" y="1213"/>
                  <a:pt x="1537" y="1203"/>
                  <a:pt x="1551" y="1194"/>
                </a:cubicBezTo>
                <a:cubicBezTo>
                  <a:pt x="1589" y="1170"/>
                  <a:pt x="1627" y="1147"/>
                  <a:pt x="1667" y="1126"/>
                </a:cubicBezTo>
                <a:cubicBezTo>
                  <a:pt x="1682" y="1119"/>
                  <a:pt x="1697" y="1111"/>
                  <a:pt x="1712" y="1103"/>
                </a:cubicBezTo>
                <a:lnTo>
                  <a:pt x="1712" y="1103"/>
                </a:lnTo>
                <a:cubicBezTo>
                  <a:pt x="1755" y="1090"/>
                  <a:pt x="1797" y="1075"/>
                  <a:pt x="1840" y="1063"/>
                </a:cubicBezTo>
                <a:cubicBezTo>
                  <a:pt x="1884" y="1050"/>
                  <a:pt x="1928" y="1042"/>
                  <a:pt x="1970" y="1031"/>
                </a:cubicBezTo>
                <a:cubicBezTo>
                  <a:pt x="1976" y="1030"/>
                  <a:pt x="1983" y="1028"/>
                  <a:pt x="1990" y="1026"/>
                </a:cubicBezTo>
                <a:lnTo>
                  <a:pt x="1990" y="1026"/>
                </a:lnTo>
                <a:cubicBezTo>
                  <a:pt x="2008" y="1025"/>
                  <a:pt x="2026" y="1024"/>
                  <a:pt x="2042" y="1023"/>
                </a:cubicBezTo>
                <a:cubicBezTo>
                  <a:pt x="2063" y="1021"/>
                  <a:pt x="2083" y="1018"/>
                  <a:pt x="2104" y="1015"/>
                </a:cubicBezTo>
                <a:lnTo>
                  <a:pt x="2104" y="1015"/>
                </a:lnTo>
                <a:cubicBezTo>
                  <a:pt x="2127" y="1013"/>
                  <a:pt x="2151" y="1010"/>
                  <a:pt x="2175" y="1006"/>
                </a:cubicBezTo>
                <a:cubicBezTo>
                  <a:pt x="2200" y="1002"/>
                  <a:pt x="2223" y="998"/>
                  <a:pt x="2248" y="996"/>
                </a:cubicBezTo>
                <a:lnTo>
                  <a:pt x="2248" y="996"/>
                </a:lnTo>
                <a:cubicBezTo>
                  <a:pt x="2202" y="1002"/>
                  <a:pt x="2186" y="1004"/>
                  <a:pt x="2186" y="1004"/>
                </a:cubicBezTo>
                <a:cubicBezTo>
                  <a:pt x="2187" y="1004"/>
                  <a:pt x="2227" y="999"/>
                  <a:pt x="2246" y="998"/>
                </a:cubicBezTo>
                <a:cubicBezTo>
                  <a:pt x="2293" y="996"/>
                  <a:pt x="2341" y="991"/>
                  <a:pt x="2387" y="989"/>
                </a:cubicBezTo>
                <a:close/>
                <a:moveTo>
                  <a:pt x="2431" y="0"/>
                </a:moveTo>
                <a:cubicBezTo>
                  <a:pt x="2283" y="0"/>
                  <a:pt x="2134" y="12"/>
                  <a:pt x="1987" y="33"/>
                </a:cubicBezTo>
                <a:lnTo>
                  <a:pt x="1987" y="33"/>
                </a:lnTo>
                <a:cubicBezTo>
                  <a:pt x="1519" y="79"/>
                  <a:pt x="1082" y="246"/>
                  <a:pt x="738" y="578"/>
                </a:cubicBezTo>
                <a:cubicBezTo>
                  <a:pt x="443" y="863"/>
                  <a:pt x="236" y="1259"/>
                  <a:pt x="158" y="1661"/>
                </a:cubicBezTo>
                <a:cubicBezTo>
                  <a:pt x="0" y="2477"/>
                  <a:pt x="228" y="3403"/>
                  <a:pt x="896" y="3941"/>
                </a:cubicBezTo>
                <a:cubicBezTo>
                  <a:pt x="1283" y="4251"/>
                  <a:pt x="1777" y="4404"/>
                  <a:pt x="2272" y="4404"/>
                </a:cubicBezTo>
                <a:cubicBezTo>
                  <a:pt x="2762" y="4404"/>
                  <a:pt x="3253" y="4255"/>
                  <a:pt x="3645" y="3962"/>
                </a:cubicBezTo>
                <a:cubicBezTo>
                  <a:pt x="4395" y="3401"/>
                  <a:pt x="4700" y="2409"/>
                  <a:pt x="4443" y="1512"/>
                </a:cubicBezTo>
                <a:cubicBezTo>
                  <a:pt x="4302" y="1025"/>
                  <a:pt x="4003" y="604"/>
                  <a:pt x="3582" y="321"/>
                </a:cubicBezTo>
                <a:cubicBezTo>
                  <a:pt x="3236" y="89"/>
                  <a:pt x="2836" y="0"/>
                  <a:pt x="2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06" name="Google Shape;9406;p26"/>
          <p:cNvGrpSpPr/>
          <p:nvPr/>
        </p:nvGrpSpPr>
        <p:grpSpPr>
          <a:xfrm>
            <a:off x="6538223" y="163649"/>
            <a:ext cx="1356637" cy="1528669"/>
            <a:chOff x="6638425" y="262025"/>
            <a:chExt cx="1356637" cy="1528669"/>
          </a:xfrm>
        </p:grpSpPr>
        <p:sp>
          <p:nvSpPr>
            <p:cNvPr id="9407" name="Google Shape;9407;p26"/>
            <p:cNvSpPr/>
            <p:nvPr/>
          </p:nvSpPr>
          <p:spPr>
            <a:xfrm>
              <a:off x="6766473" y="490494"/>
              <a:ext cx="1228589" cy="1300201"/>
            </a:xfrm>
            <a:custGeom>
              <a:avLst/>
              <a:gdLst/>
              <a:ahLst/>
              <a:cxnLst/>
              <a:rect l="l" t="t" r="r" b="b"/>
              <a:pathLst>
                <a:path w="34244" h="36240" extrusionOk="0">
                  <a:moveTo>
                    <a:pt x="10629" y="0"/>
                  </a:moveTo>
                  <a:cubicBezTo>
                    <a:pt x="9833" y="0"/>
                    <a:pt x="0" y="8812"/>
                    <a:pt x="284" y="9136"/>
                  </a:cubicBezTo>
                  <a:cubicBezTo>
                    <a:pt x="8459" y="18463"/>
                    <a:pt x="17432" y="27584"/>
                    <a:pt x="26416" y="36131"/>
                  </a:cubicBezTo>
                  <a:cubicBezTo>
                    <a:pt x="26496" y="36207"/>
                    <a:pt x="26692" y="36240"/>
                    <a:pt x="26890" y="36240"/>
                  </a:cubicBezTo>
                  <a:cubicBezTo>
                    <a:pt x="27102" y="36240"/>
                    <a:pt x="27316" y="36202"/>
                    <a:pt x="27390" y="36139"/>
                  </a:cubicBezTo>
                  <a:cubicBezTo>
                    <a:pt x="28573" y="35143"/>
                    <a:pt x="33730" y="30702"/>
                    <a:pt x="34136" y="30195"/>
                  </a:cubicBezTo>
                  <a:cubicBezTo>
                    <a:pt x="34243" y="30058"/>
                    <a:pt x="34206" y="29531"/>
                    <a:pt x="34110" y="29380"/>
                  </a:cubicBezTo>
                  <a:cubicBezTo>
                    <a:pt x="31722" y="25670"/>
                    <a:pt x="15163" y="5150"/>
                    <a:pt x="10670" y="15"/>
                  </a:cubicBezTo>
                  <a:cubicBezTo>
                    <a:pt x="10662" y="5"/>
                    <a:pt x="10648" y="0"/>
                    <a:pt x="1062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8" name="Google Shape;9408;p26"/>
            <p:cNvSpPr/>
            <p:nvPr/>
          </p:nvSpPr>
          <p:spPr>
            <a:xfrm>
              <a:off x="6638425" y="262025"/>
              <a:ext cx="134038" cy="172571"/>
            </a:xfrm>
            <a:custGeom>
              <a:avLst/>
              <a:gdLst/>
              <a:ahLst/>
              <a:cxnLst/>
              <a:rect l="l" t="t" r="r" b="b"/>
              <a:pathLst>
                <a:path w="3736" h="4810" extrusionOk="0">
                  <a:moveTo>
                    <a:pt x="912" y="0"/>
                  </a:moveTo>
                  <a:cubicBezTo>
                    <a:pt x="834" y="0"/>
                    <a:pt x="757" y="35"/>
                    <a:pt x="716" y="108"/>
                  </a:cubicBezTo>
                  <a:cubicBezTo>
                    <a:pt x="338" y="770"/>
                    <a:pt x="249" y="1520"/>
                    <a:pt x="34" y="2240"/>
                  </a:cubicBezTo>
                  <a:cubicBezTo>
                    <a:pt x="0" y="2357"/>
                    <a:pt x="50" y="2450"/>
                    <a:pt x="125" y="2506"/>
                  </a:cubicBezTo>
                  <a:cubicBezTo>
                    <a:pt x="135" y="2526"/>
                    <a:pt x="143" y="2548"/>
                    <a:pt x="161" y="2568"/>
                  </a:cubicBezTo>
                  <a:cubicBezTo>
                    <a:pt x="698" y="3192"/>
                    <a:pt x="1384" y="3997"/>
                    <a:pt x="2006" y="4554"/>
                  </a:cubicBezTo>
                  <a:cubicBezTo>
                    <a:pt x="2209" y="4735"/>
                    <a:pt x="2367" y="4809"/>
                    <a:pt x="2504" y="4809"/>
                  </a:cubicBezTo>
                  <a:cubicBezTo>
                    <a:pt x="2785" y="4809"/>
                    <a:pt x="2972" y="4495"/>
                    <a:pt x="3259" y="4156"/>
                  </a:cubicBezTo>
                  <a:cubicBezTo>
                    <a:pt x="3736" y="3592"/>
                    <a:pt x="3718" y="3198"/>
                    <a:pt x="3271" y="2645"/>
                  </a:cubicBezTo>
                  <a:cubicBezTo>
                    <a:pt x="2569" y="1776"/>
                    <a:pt x="1833" y="927"/>
                    <a:pt x="1102" y="82"/>
                  </a:cubicBezTo>
                  <a:cubicBezTo>
                    <a:pt x="1054" y="29"/>
                    <a:pt x="983" y="0"/>
                    <a:pt x="91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9" name="Google Shape;9409;p26"/>
            <p:cNvSpPr/>
            <p:nvPr/>
          </p:nvSpPr>
          <p:spPr>
            <a:xfrm>
              <a:off x="6664042" y="326999"/>
              <a:ext cx="482409" cy="485494"/>
            </a:xfrm>
            <a:custGeom>
              <a:avLst/>
              <a:gdLst/>
              <a:ahLst/>
              <a:cxnLst/>
              <a:rect l="l" t="t" r="r" b="b"/>
              <a:pathLst>
                <a:path w="13446" h="13532" extrusionOk="0">
                  <a:moveTo>
                    <a:pt x="2810" y="0"/>
                  </a:moveTo>
                  <a:cubicBezTo>
                    <a:pt x="2498" y="0"/>
                    <a:pt x="0" y="2309"/>
                    <a:pt x="67" y="2417"/>
                  </a:cubicBezTo>
                  <a:cubicBezTo>
                    <a:pt x="435" y="3003"/>
                    <a:pt x="1087" y="3588"/>
                    <a:pt x="1527" y="4117"/>
                  </a:cubicBezTo>
                  <a:cubicBezTo>
                    <a:pt x="2258" y="4997"/>
                    <a:pt x="2746" y="6087"/>
                    <a:pt x="3089" y="7170"/>
                  </a:cubicBezTo>
                  <a:cubicBezTo>
                    <a:pt x="3662" y="8980"/>
                    <a:pt x="3797" y="11288"/>
                    <a:pt x="3201" y="13105"/>
                  </a:cubicBezTo>
                  <a:cubicBezTo>
                    <a:pt x="3169" y="13200"/>
                    <a:pt x="3199" y="13278"/>
                    <a:pt x="3252" y="13334"/>
                  </a:cubicBezTo>
                  <a:cubicBezTo>
                    <a:pt x="3280" y="13441"/>
                    <a:pt x="3384" y="13532"/>
                    <a:pt x="3499" y="13532"/>
                  </a:cubicBezTo>
                  <a:cubicBezTo>
                    <a:pt x="3548" y="13532"/>
                    <a:pt x="3599" y="13515"/>
                    <a:pt x="3648" y="13477"/>
                  </a:cubicBezTo>
                  <a:cubicBezTo>
                    <a:pt x="5565" y="11954"/>
                    <a:pt x="13042" y="5469"/>
                    <a:pt x="13372" y="4834"/>
                  </a:cubicBezTo>
                  <a:cubicBezTo>
                    <a:pt x="13406" y="4773"/>
                    <a:pt x="13406" y="4711"/>
                    <a:pt x="13392" y="4655"/>
                  </a:cubicBezTo>
                  <a:cubicBezTo>
                    <a:pt x="13446" y="4522"/>
                    <a:pt x="13384" y="4325"/>
                    <a:pt x="13197" y="4290"/>
                  </a:cubicBezTo>
                  <a:cubicBezTo>
                    <a:pt x="13022" y="4255"/>
                    <a:pt x="12847" y="4241"/>
                    <a:pt x="12672" y="4241"/>
                  </a:cubicBezTo>
                  <a:cubicBezTo>
                    <a:pt x="12227" y="4241"/>
                    <a:pt x="11783" y="4332"/>
                    <a:pt x="11342" y="4409"/>
                  </a:cubicBezTo>
                  <a:cubicBezTo>
                    <a:pt x="10969" y="4474"/>
                    <a:pt x="10579" y="4505"/>
                    <a:pt x="10182" y="4505"/>
                  </a:cubicBezTo>
                  <a:cubicBezTo>
                    <a:pt x="9292" y="4505"/>
                    <a:pt x="8374" y="4351"/>
                    <a:pt x="7565" y="4097"/>
                  </a:cubicBezTo>
                  <a:cubicBezTo>
                    <a:pt x="5539" y="3462"/>
                    <a:pt x="4175" y="1546"/>
                    <a:pt x="2835" y="9"/>
                  </a:cubicBezTo>
                  <a:cubicBezTo>
                    <a:pt x="2830" y="3"/>
                    <a:pt x="2821" y="0"/>
                    <a:pt x="28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0" name="Google Shape;9410;p26"/>
            <p:cNvSpPr/>
            <p:nvPr/>
          </p:nvSpPr>
          <p:spPr>
            <a:xfrm>
              <a:off x="6765827" y="474528"/>
              <a:ext cx="399891" cy="351671"/>
            </a:xfrm>
            <a:custGeom>
              <a:avLst/>
              <a:gdLst/>
              <a:ahLst/>
              <a:cxnLst/>
              <a:rect l="l" t="t" r="r" b="b"/>
              <a:pathLst>
                <a:path w="11146" h="9802" extrusionOk="0">
                  <a:moveTo>
                    <a:pt x="10393" y="1"/>
                  </a:moveTo>
                  <a:cubicBezTo>
                    <a:pt x="10112" y="1"/>
                    <a:pt x="3443" y="6015"/>
                    <a:pt x="280" y="8943"/>
                  </a:cubicBezTo>
                  <a:cubicBezTo>
                    <a:pt x="235" y="8985"/>
                    <a:pt x="201" y="9029"/>
                    <a:pt x="175" y="9076"/>
                  </a:cubicBezTo>
                  <a:cubicBezTo>
                    <a:pt x="0" y="9400"/>
                    <a:pt x="285" y="9802"/>
                    <a:pt x="614" y="9802"/>
                  </a:cubicBezTo>
                  <a:cubicBezTo>
                    <a:pt x="715" y="9802"/>
                    <a:pt x="821" y="9763"/>
                    <a:pt x="918" y="9673"/>
                  </a:cubicBezTo>
                  <a:cubicBezTo>
                    <a:pt x="4167" y="6667"/>
                    <a:pt x="7358" y="3625"/>
                    <a:pt x="10809" y="857"/>
                  </a:cubicBezTo>
                  <a:cubicBezTo>
                    <a:pt x="11145" y="589"/>
                    <a:pt x="10931" y="36"/>
                    <a:pt x="10521" y="9"/>
                  </a:cubicBezTo>
                  <a:lnTo>
                    <a:pt x="10394" y="1"/>
                  </a:lnTo>
                  <a:cubicBezTo>
                    <a:pt x="10394" y="1"/>
                    <a:pt x="10393" y="1"/>
                    <a:pt x="103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11" name="Google Shape;9411;p26"/>
          <p:cNvSpPr/>
          <p:nvPr/>
        </p:nvSpPr>
        <p:spPr>
          <a:xfrm>
            <a:off x="5865550" y="1010525"/>
            <a:ext cx="388400" cy="411925"/>
          </a:xfrm>
          <a:custGeom>
            <a:avLst/>
            <a:gdLst/>
            <a:ahLst/>
            <a:cxnLst/>
            <a:rect l="l" t="t" r="r" b="b"/>
            <a:pathLst>
              <a:path w="15536" h="16477" extrusionOk="0">
                <a:moveTo>
                  <a:pt x="6847" y="1663"/>
                </a:moveTo>
                <a:cubicBezTo>
                  <a:pt x="7694" y="2699"/>
                  <a:pt x="8474" y="3796"/>
                  <a:pt x="9217" y="4915"/>
                </a:cubicBezTo>
                <a:lnTo>
                  <a:pt x="9217" y="4915"/>
                </a:lnTo>
                <a:cubicBezTo>
                  <a:pt x="8312" y="5132"/>
                  <a:pt x="7406" y="5345"/>
                  <a:pt x="6499" y="5555"/>
                </a:cubicBezTo>
                <a:lnTo>
                  <a:pt x="6499" y="5555"/>
                </a:lnTo>
                <a:cubicBezTo>
                  <a:pt x="6577" y="4254"/>
                  <a:pt x="6686" y="2956"/>
                  <a:pt x="6847" y="1663"/>
                </a:cubicBezTo>
                <a:close/>
                <a:moveTo>
                  <a:pt x="13631" y="4832"/>
                </a:moveTo>
                <a:cubicBezTo>
                  <a:pt x="13054" y="5635"/>
                  <a:pt x="12464" y="6428"/>
                  <a:pt x="11865" y="7213"/>
                </a:cubicBezTo>
                <a:lnTo>
                  <a:pt x="11865" y="7213"/>
                </a:lnTo>
                <a:cubicBezTo>
                  <a:pt x="11783" y="7081"/>
                  <a:pt x="11700" y="6949"/>
                  <a:pt x="11617" y="6817"/>
                </a:cubicBezTo>
                <a:cubicBezTo>
                  <a:pt x="11353" y="6396"/>
                  <a:pt x="11086" y="5973"/>
                  <a:pt x="10816" y="5552"/>
                </a:cubicBezTo>
                <a:lnTo>
                  <a:pt x="10816" y="5552"/>
                </a:lnTo>
                <a:cubicBezTo>
                  <a:pt x="11756" y="5320"/>
                  <a:pt x="12695" y="5082"/>
                  <a:pt x="13631" y="4832"/>
                </a:cubicBezTo>
                <a:close/>
                <a:moveTo>
                  <a:pt x="5447" y="6821"/>
                </a:moveTo>
                <a:lnTo>
                  <a:pt x="5447" y="6821"/>
                </a:lnTo>
                <a:cubicBezTo>
                  <a:pt x="5412" y="7578"/>
                  <a:pt x="5383" y="8337"/>
                  <a:pt x="5358" y="9095"/>
                </a:cubicBezTo>
                <a:lnTo>
                  <a:pt x="5358" y="9095"/>
                </a:lnTo>
                <a:cubicBezTo>
                  <a:pt x="4278" y="8603"/>
                  <a:pt x="3200" y="8103"/>
                  <a:pt x="2127" y="7595"/>
                </a:cubicBezTo>
                <a:lnTo>
                  <a:pt x="2127" y="7595"/>
                </a:lnTo>
                <a:cubicBezTo>
                  <a:pt x="3233" y="7333"/>
                  <a:pt x="4340" y="7077"/>
                  <a:pt x="5447" y="6821"/>
                </a:cubicBezTo>
                <a:close/>
                <a:moveTo>
                  <a:pt x="9795" y="5801"/>
                </a:moveTo>
                <a:cubicBezTo>
                  <a:pt x="10147" y="6347"/>
                  <a:pt x="10492" y="6896"/>
                  <a:pt x="10833" y="7443"/>
                </a:cubicBezTo>
                <a:cubicBezTo>
                  <a:pt x="10961" y="7647"/>
                  <a:pt x="11089" y="7852"/>
                  <a:pt x="11216" y="8057"/>
                </a:cubicBezTo>
                <a:lnTo>
                  <a:pt x="11216" y="8057"/>
                </a:lnTo>
                <a:cubicBezTo>
                  <a:pt x="10515" y="8963"/>
                  <a:pt x="9804" y="9861"/>
                  <a:pt x="9090" y="10757"/>
                </a:cubicBezTo>
                <a:lnTo>
                  <a:pt x="9090" y="10757"/>
                </a:lnTo>
                <a:cubicBezTo>
                  <a:pt x="8168" y="10356"/>
                  <a:pt x="7249" y="9949"/>
                  <a:pt x="6332" y="9536"/>
                </a:cubicBezTo>
                <a:lnTo>
                  <a:pt x="6332" y="9536"/>
                </a:lnTo>
                <a:cubicBezTo>
                  <a:pt x="6362" y="8553"/>
                  <a:pt x="6396" y="7571"/>
                  <a:pt x="6443" y="6590"/>
                </a:cubicBezTo>
                <a:lnTo>
                  <a:pt x="6443" y="6590"/>
                </a:lnTo>
                <a:cubicBezTo>
                  <a:pt x="7562" y="6331"/>
                  <a:pt x="8679" y="6070"/>
                  <a:pt x="9795" y="5801"/>
                </a:cubicBezTo>
                <a:close/>
                <a:moveTo>
                  <a:pt x="11771" y="8958"/>
                </a:moveTo>
                <a:cubicBezTo>
                  <a:pt x="12536" y="10214"/>
                  <a:pt x="13278" y="11491"/>
                  <a:pt x="13947" y="12799"/>
                </a:cubicBezTo>
                <a:lnTo>
                  <a:pt x="13947" y="12799"/>
                </a:lnTo>
                <a:cubicBezTo>
                  <a:pt x="12637" y="12267"/>
                  <a:pt x="11332" y="11721"/>
                  <a:pt x="10032" y="11163"/>
                </a:cubicBezTo>
                <a:lnTo>
                  <a:pt x="10032" y="11163"/>
                </a:lnTo>
                <a:cubicBezTo>
                  <a:pt x="10616" y="10431"/>
                  <a:pt x="11196" y="9697"/>
                  <a:pt x="11771" y="8958"/>
                </a:cubicBezTo>
                <a:close/>
                <a:moveTo>
                  <a:pt x="6300" y="10607"/>
                </a:moveTo>
                <a:cubicBezTo>
                  <a:pt x="7016" y="10927"/>
                  <a:pt x="7732" y="11244"/>
                  <a:pt x="8451" y="11557"/>
                </a:cubicBezTo>
                <a:lnTo>
                  <a:pt x="8451" y="11557"/>
                </a:lnTo>
                <a:cubicBezTo>
                  <a:pt x="7691" y="12508"/>
                  <a:pt x="6929" y="13457"/>
                  <a:pt x="6174" y="14413"/>
                </a:cubicBezTo>
                <a:lnTo>
                  <a:pt x="6174" y="14413"/>
                </a:lnTo>
                <a:cubicBezTo>
                  <a:pt x="6229" y="13146"/>
                  <a:pt x="6264" y="11877"/>
                  <a:pt x="6300" y="10607"/>
                </a:cubicBezTo>
                <a:close/>
                <a:moveTo>
                  <a:pt x="6513" y="1"/>
                </a:moveTo>
                <a:cubicBezTo>
                  <a:pt x="6290" y="1"/>
                  <a:pt x="6060" y="131"/>
                  <a:pt x="6026" y="362"/>
                </a:cubicBezTo>
                <a:cubicBezTo>
                  <a:pt x="5760" y="2163"/>
                  <a:pt x="5604" y="3972"/>
                  <a:pt x="5501" y="5786"/>
                </a:cubicBezTo>
                <a:lnTo>
                  <a:pt x="5501" y="5786"/>
                </a:lnTo>
                <a:cubicBezTo>
                  <a:pt x="3837" y="6171"/>
                  <a:pt x="2172" y="6555"/>
                  <a:pt x="511" y="6958"/>
                </a:cubicBezTo>
                <a:cubicBezTo>
                  <a:pt x="115" y="7055"/>
                  <a:pt x="1" y="7681"/>
                  <a:pt x="393" y="7868"/>
                </a:cubicBezTo>
                <a:cubicBezTo>
                  <a:pt x="2028" y="8652"/>
                  <a:pt x="3672" y="9419"/>
                  <a:pt x="5324" y="10167"/>
                </a:cubicBezTo>
                <a:lnTo>
                  <a:pt x="5324" y="10167"/>
                </a:lnTo>
                <a:cubicBezTo>
                  <a:pt x="5265" y="12097"/>
                  <a:pt x="5213" y="14027"/>
                  <a:pt x="5099" y="15951"/>
                </a:cubicBezTo>
                <a:cubicBezTo>
                  <a:pt x="5085" y="16196"/>
                  <a:pt x="5221" y="16347"/>
                  <a:pt x="5397" y="16404"/>
                </a:cubicBezTo>
                <a:lnTo>
                  <a:pt x="5397" y="16404"/>
                </a:lnTo>
                <a:cubicBezTo>
                  <a:pt x="5468" y="16450"/>
                  <a:pt x="5548" y="16477"/>
                  <a:pt x="5628" y="16477"/>
                </a:cubicBezTo>
                <a:cubicBezTo>
                  <a:pt x="5740" y="16477"/>
                  <a:pt x="5853" y="16426"/>
                  <a:pt x="5948" y="16303"/>
                </a:cubicBezTo>
                <a:cubicBezTo>
                  <a:pt x="7084" y="14845"/>
                  <a:pt x="8241" y="13406"/>
                  <a:pt x="9393" y="11965"/>
                </a:cubicBezTo>
                <a:lnTo>
                  <a:pt x="9393" y="11965"/>
                </a:lnTo>
                <a:cubicBezTo>
                  <a:pt x="11196" y="12741"/>
                  <a:pt x="13009" y="13494"/>
                  <a:pt x="14832" y="14222"/>
                </a:cubicBezTo>
                <a:cubicBezTo>
                  <a:pt x="14891" y="14245"/>
                  <a:pt x="14947" y="14256"/>
                  <a:pt x="14999" y="14256"/>
                </a:cubicBezTo>
                <a:cubicBezTo>
                  <a:pt x="15344" y="14256"/>
                  <a:pt x="15535" y="13791"/>
                  <a:pt x="15394" y="13491"/>
                </a:cubicBezTo>
                <a:cubicBezTo>
                  <a:pt x="14529" y="11640"/>
                  <a:pt x="13496" y="9859"/>
                  <a:pt x="12424" y="8114"/>
                </a:cubicBezTo>
                <a:lnTo>
                  <a:pt x="12424" y="8114"/>
                </a:lnTo>
                <a:cubicBezTo>
                  <a:pt x="13397" y="6844"/>
                  <a:pt x="14350" y="5557"/>
                  <a:pt x="15264" y="4238"/>
                </a:cubicBezTo>
                <a:cubicBezTo>
                  <a:pt x="15493" y="3909"/>
                  <a:pt x="15177" y="3491"/>
                  <a:pt x="14822" y="3491"/>
                </a:cubicBezTo>
                <a:cubicBezTo>
                  <a:pt x="14782" y="3491"/>
                  <a:pt x="14741" y="3496"/>
                  <a:pt x="14701" y="3507"/>
                </a:cubicBezTo>
                <a:cubicBezTo>
                  <a:pt x="13221" y="3921"/>
                  <a:pt x="11733" y="4302"/>
                  <a:pt x="10242" y="4667"/>
                </a:cubicBezTo>
                <a:lnTo>
                  <a:pt x="10242" y="4667"/>
                </a:lnTo>
                <a:cubicBezTo>
                  <a:pt x="9206" y="3091"/>
                  <a:pt x="8105" y="1549"/>
                  <a:pt x="6860" y="143"/>
                </a:cubicBezTo>
                <a:cubicBezTo>
                  <a:pt x="6774" y="46"/>
                  <a:pt x="6645" y="1"/>
                  <a:pt x="65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2" name="Google Shape;9412;p26"/>
          <p:cNvSpPr/>
          <p:nvPr/>
        </p:nvSpPr>
        <p:spPr>
          <a:xfrm>
            <a:off x="7934475" y="805838"/>
            <a:ext cx="176025" cy="165050"/>
          </a:xfrm>
          <a:custGeom>
            <a:avLst/>
            <a:gdLst/>
            <a:ahLst/>
            <a:cxnLst/>
            <a:rect l="l" t="t" r="r" b="b"/>
            <a:pathLst>
              <a:path w="7041" h="6602" extrusionOk="0">
                <a:moveTo>
                  <a:pt x="4935" y="1378"/>
                </a:moveTo>
                <a:cubicBezTo>
                  <a:pt x="4939" y="1380"/>
                  <a:pt x="4948" y="1387"/>
                  <a:pt x="4965" y="1400"/>
                </a:cubicBezTo>
                <a:cubicBezTo>
                  <a:pt x="4955" y="1392"/>
                  <a:pt x="4945" y="1385"/>
                  <a:pt x="4935" y="1378"/>
                </a:cubicBezTo>
                <a:close/>
                <a:moveTo>
                  <a:pt x="1630" y="1762"/>
                </a:moveTo>
                <a:lnTo>
                  <a:pt x="1630" y="1762"/>
                </a:lnTo>
                <a:cubicBezTo>
                  <a:pt x="1621" y="1773"/>
                  <a:pt x="1618" y="1778"/>
                  <a:pt x="1618" y="1778"/>
                </a:cubicBezTo>
                <a:cubicBezTo>
                  <a:pt x="1618" y="1778"/>
                  <a:pt x="1623" y="1771"/>
                  <a:pt x="1630" y="1762"/>
                </a:cubicBezTo>
                <a:close/>
                <a:moveTo>
                  <a:pt x="3639" y="986"/>
                </a:moveTo>
                <a:cubicBezTo>
                  <a:pt x="4036" y="986"/>
                  <a:pt x="4418" y="1072"/>
                  <a:pt x="4734" y="1250"/>
                </a:cubicBezTo>
                <a:cubicBezTo>
                  <a:pt x="4786" y="1280"/>
                  <a:pt x="4839" y="1313"/>
                  <a:pt x="4890" y="1347"/>
                </a:cubicBezTo>
                <a:cubicBezTo>
                  <a:pt x="4906" y="1357"/>
                  <a:pt x="4921" y="1367"/>
                  <a:pt x="4935" y="1378"/>
                </a:cubicBezTo>
                <a:lnTo>
                  <a:pt x="4935" y="1378"/>
                </a:lnTo>
                <a:cubicBezTo>
                  <a:pt x="4934" y="1377"/>
                  <a:pt x="4933" y="1376"/>
                  <a:pt x="4933" y="1376"/>
                </a:cubicBezTo>
                <a:lnTo>
                  <a:pt x="4933" y="1376"/>
                </a:lnTo>
                <a:cubicBezTo>
                  <a:pt x="4934" y="1376"/>
                  <a:pt x="4964" y="1397"/>
                  <a:pt x="4972" y="1404"/>
                </a:cubicBezTo>
                <a:cubicBezTo>
                  <a:pt x="5081" y="1495"/>
                  <a:pt x="5182" y="1594"/>
                  <a:pt x="5275" y="1701"/>
                </a:cubicBezTo>
                <a:cubicBezTo>
                  <a:pt x="5296" y="1724"/>
                  <a:pt x="5315" y="1747"/>
                  <a:pt x="5332" y="1771"/>
                </a:cubicBezTo>
                <a:cubicBezTo>
                  <a:pt x="5336" y="1776"/>
                  <a:pt x="5339" y="1780"/>
                  <a:pt x="5342" y="1782"/>
                </a:cubicBezTo>
                <a:lnTo>
                  <a:pt x="5342" y="1782"/>
                </a:lnTo>
                <a:cubicBezTo>
                  <a:pt x="5378" y="1835"/>
                  <a:pt x="5414" y="1889"/>
                  <a:pt x="5446" y="1943"/>
                </a:cubicBezTo>
                <a:cubicBezTo>
                  <a:pt x="5477" y="1994"/>
                  <a:pt x="5507" y="2045"/>
                  <a:pt x="5534" y="2097"/>
                </a:cubicBezTo>
                <a:cubicBezTo>
                  <a:pt x="5548" y="2126"/>
                  <a:pt x="5603" y="2244"/>
                  <a:pt x="5604" y="2244"/>
                </a:cubicBezTo>
                <a:cubicBezTo>
                  <a:pt x="5605" y="2244"/>
                  <a:pt x="5604" y="2244"/>
                  <a:pt x="5604" y="2242"/>
                </a:cubicBezTo>
                <a:lnTo>
                  <a:pt x="5604" y="2242"/>
                </a:lnTo>
                <a:cubicBezTo>
                  <a:pt x="5646" y="2347"/>
                  <a:pt x="5682" y="2454"/>
                  <a:pt x="5711" y="2561"/>
                </a:cubicBezTo>
                <a:cubicBezTo>
                  <a:pt x="5726" y="2620"/>
                  <a:pt x="5741" y="2679"/>
                  <a:pt x="5751" y="2738"/>
                </a:cubicBezTo>
                <a:cubicBezTo>
                  <a:pt x="5756" y="2758"/>
                  <a:pt x="5778" y="2901"/>
                  <a:pt x="5781" y="2901"/>
                </a:cubicBezTo>
                <a:cubicBezTo>
                  <a:pt x="5781" y="2901"/>
                  <a:pt x="5781" y="2892"/>
                  <a:pt x="5779" y="2872"/>
                </a:cubicBezTo>
                <a:lnTo>
                  <a:pt x="5779" y="2872"/>
                </a:lnTo>
                <a:cubicBezTo>
                  <a:pt x="5793" y="2999"/>
                  <a:pt x="5800" y="3127"/>
                  <a:pt x="5800" y="3256"/>
                </a:cubicBezTo>
                <a:cubicBezTo>
                  <a:pt x="5798" y="3323"/>
                  <a:pt x="5796" y="3393"/>
                  <a:pt x="5791" y="3460"/>
                </a:cubicBezTo>
                <a:cubicBezTo>
                  <a:pt x="5787" y="3518"/>
                  <a:pt x="5781" y="3572"/>
                  <a:pt x="5780" y="3582"/>
                </a:cubicBezTo>
                <a:lnTo>
                  <a:pt x="5780" y="3582"/>
                </a:lnTo>
                <a:cubicBezTo>
                  <a:pt x="5759" y="3706"/>
                  <a:pt x="5734" y="3831"/>
                  <a:pt x="5699" y="3953"/>
                </a:cubicBezTo>
                <a:cubicBezTo>
                  <a:pt x="5682" y="4012"/>
                  <a:pt x="5663" y="4069"/>
                  <a:pt x="5642" y="4126"/>
                </a:cubicBezTo>
                <a:cubicBezTo>
                  <a:pt x="5631" y="4155"/>
                  <a:pt x="5621" y="4183"/>
                  <a:pt x="5610" y="4212"/>
                </a:cubicBezTo>
                <a:cubicBezTo>
                  <a:pt x="5606" y="4223"/>
                  <a:pt x="5602" y="4232"/>
                  <a:pt x="5600" y="4238"/>
                </a:cubicBezTo>
                <a:lnTo>
                  <a:pt x="5600" y="4238"/>
                </a:lnTo>
                <a:cubicBezTo>
                  <a:pt x="5597" y="4244"/>
                  <a:pt x="5593" y="4252"/>
                  <a:pt x="5589" y="4261"/>
                </a:cubicBezTo>
                <a:cubicBezTo>
                  <a:pt x="5534" y="4370"/>
                  <a:pt x="5477" y="4478"/>
                  <a:pt x="5412" y="4581"/>
                </a:cubicBezTo>
                <a:cubicBezTo>
                  <a:pt x="5311" y="4737"/>
                  <a:pt x="5324" y="4720"/>
                  <a:pt x="5189" y="4863"/>
                </a:cubicBezTo>
                <a:cubicBezTo>
                  <a:pt x="4814" y="5261"/>
                  <a:pt x="4355" y="5476"/>
                  <a:pt x="3756" y="5573"/>
                </a:cubicBezTo>
                <a:cubicBezTo>
                  <a:pt x="3620" y="5595"/>
                  <a:pt x="3482" y="5605"/>
                  <a:pt x="3344" y="5605"/>
                </a:cubicBezTo>
                <a:cubicBezTo>
                  <a:pt x="2954" y="5605"/>
                  <a:pt x="2572" y="5519"/>
                  <a:pt x="2265" y="5346"/>
                </a:cubicBezTo>
                <a:cubicBezTo>
                  <a:pt x="2214" y="5316"/>
                  <a:pt x="2164" y="5285"/>
                  <a:pt x="2113" y="5253"/>
                </a:cubicBezTo>
                <a:cubicBezTo>
                  <a:pt x="2098" y="5243"/>
                  <a:pt x="2015" y="5180"/>
                  <a:pt x="2013" y="5180"/>
                </a:cubicBezTo>
                <a:lnTo>
                  <a:pt x="2013" y="5180"/>
                </a:lnTo>
                <a:cubicBezTo>
                  <a:pt x="2013" y="5180"/>
                  <a:pt x="2019" y="5186"/>
                  <a:pt x="2037" y="5200"/>
                </a:cubicBezTo>
                <a:cubicBezTo>
                  <a:pt x="1930" y="5114"/>
                  <a:pt x="1831" y="5019"/>
                  <a:pt x="1740" y="4916"/>
                </a:cubicBezTo>
                <a:cubicBezTo>
                  <a:pt x="1728" y="4902"/>
                  <a:pt x="1675" y="4837"/>
                  <a:pt x="1657" y="4816"/>
                </a:cubicBezTo>
                <a:lnTo>
                  <a:pt x="1657" y="4816"/>
                </a:lnTo>
                <a:cubicBezTo>
                  <a:pt x="1647" y="4801"/>
                  <a:pt x="1584" y="4711"/>
                  <a:pt x="1570" y="4688"/>
                </a:cubicBezTo>
                <a:cubicBezTo>
                  <a:pt x="1500" y="4579"/>
                  <a:pt x="1439" y="4465"/>
                  <a:pt x="1382" y="4347"/>
                </a:cubicBezTo>
                <a:cubicBezTo>
                  <a:pt x="1372" y="4327"/>
                  <a:pt x="1369" y="4322"/>
                  <a:pt x="1368" y="4322"/>
                </a:cubicBezTo>
                <a:lnTo>
                  <a:pt x="1368" y="4322"/>
                </a:lnTo>
                <a:cubicBezTo>
                  <a:pt x="1368" y="4322"/>
                  <a:pt x="1368" y="4322"/>
                  <a:pt x="1368" y="4322"/>
                </a:cubicBezTo>
                <a:lnTo>
                  <a:pt x="1368" y="4322"/>
                </a:lnTo>
                <a:cubicBezTo>
                  <a:pt x="1366" y="4315"/>
                  <a:pt x="1360" y="4299"/>
                  <a:pt x="1348" y="4265"/>
                </a:cubicBezTo>
                <a:cubicBezTo>
                  <a:pt x="1329" y="4210"/>
                  <a:pt x="1308" y="4155"/>
                  <a:pt x="1291" y="4101"/>
                </a:cubicBezTo>
                <a:cubicBezTo>
                  <a:pt x="1251" y="3974"/>
                  <a:pt x="1220" y="3848"/>
                  <a:pt x="1197" y="3717"/>
                </a:cubicBezTo>
                <a:cubicBezTo>
                  <a:pt x="1192" y="3696"/>
                  <a:pt x="1179" y="3596"/>
                  <a:pt x="1178" y="3596"/>
                </a:cubicBezTo>
                <a:lnTo>
                  <a:pt x="1178" y="3596"/>
                </a:lnTo>
                <a:cubicBezTo>
                  <a:pt x="1178" y="3596"/>
                  <a:pt x="1179" y="3606"/>
                  <a:pt x="1182" y="3633"/>
                </a:cubicBezTo>
                <a:cubicBezTo>
                  <a:pt x="1173" y="3568"/>
                  <a:pt x="1167" y="3502"/>
                  <a:pt x="1165" y="3437"/>
                </a:cubicBezTo>
                <a:cubicBezTo>
                  <a:pt x="1157" y="3304"/>
                  <a:pt x="1157" y="3174"/>
                  <a:pt x="1165" y="3041"/>
                </a:cubicBezTo>
                <a:cubicBezTo>
                  <a:pt x="1167" y="3011"/>
                  <a:pt x="1179" y="2898"/>
                  <a:pt x="1181" y="2870"/>
                </a:cubicBezTo>
                <a:lnTo>
                  <a:pt x="1181" y="2870"/>
                </a:lnTo>
                <a:cubicBezTo>
                  <a:pt x="1186" y="2847"/>
                  <a:pt x="1203" y="2750"/>
                  <a:pt x="1209" y="2721"/>
                </a:cubicBezTo>
                <a:cubicBezTo>
                  <a:pt x="1239" y="2580"/>
                  <a:pt x="1281" y="2443"/>
                  <a:pt x="1327" y="2306"/>
                </a:cubicBezTo>
                <a:cubicBezTo>
                  <a:pt x="1342" y="2262"/>
                  <a:pt x="1345" y="2248"/>
                  <a:pt x="1346" y="2244"/>
                </a:cubicBezTo>
                <a:lnTo>
                  <a:pt x="1346" y="2244"/>
                </a:lnTo>
                <a:cubicBezTo>
                  <a:pt x="1348" y="2241"/>
                  <a:pt x="1355" y="2229"/>
                  <a:pt x="1376" y="2188"/>
                </a:cubicBezTo>
                <a:cubicBezTo>
                  <a:pt x="1407" y="2125"/>
                  <a:pt x="1439" y="2059"/>
                  <a:pt x="1475" y="1998"/>
                </a:cubicBezTo>
                <a:cubicBezTo>
                  <a:pt x="1511" y="1937"/>
                  <a:pt x="1551" y="1878"/>
                  <a:pt x="1588" y="1819"/>
                </a:cubicBezTo>
                <a:cubicBezTo>
                  <a:pt x="1603" y="1799"/>
                  <a:pt x="1618" y="1779"/>
                  <a:pt x="1632" y="1759"/>
                </a:cubicBezTo>
                <a:lnTo>
                  <a:pt x="1632" y="1759"/>
                </a:lnTo>
                <a:cubicBezTo>
                  <a:pt x="1639" y="1751"/>
                  <a:pt x="1646" y="1741"/>
                  <a:pt x="1654" y="1733"/>
                </a:cubicBezTo>
                <a:cubicBezTo>
                  <a:pt x="1744" y="1632"/>
                  <a:pt x="1839" y="1535"/>
                  <a:pt x="1945" y="1446"/>
                </a:cubicBezTo>
                <a:cubicBezTo>
                  <a:pt x="1949" y="1443"/>
                  <a:pt x="1952" y="1440"/>
                  <a:pt x="1955" y="1437"/>
                </a:cubicBezTo>
                <a:lnTo>
                  <a:pt x="1955" y="1437"/>
                </a:lnTo>
                <a:cubicBezTo>
                  <a:pt x="1958" y="1435"/>
                  <a:pt x="1960" y="1434"/>
                  <a:pt x="1963" y="1431"/>
                </a:cubicBezTo>
                <a:cubicBezTo>
                  <a:pt x="1993" y="1410"/>
                  <a:pt x="2022" y="1389"/>
                  <a:pt x="2054" y="1370"/>
                </a:cubicBezTo>
                <a:cubicBezTo>
                  <a:pt x="2115" y="1328"/>
                  <a:pt x="2180" y="1292"/>
                  <a:pt x="2246" y="1257"/>
                </a:cubicBezTo>
                <a:cubicBezTo>
                  <a:pt x="2372" y="1191"/>
                  <a:pt x="2412" y="1174"/>
                  <a:pt x="2604" y="1120"/>
                </a:cubicBezTo>
                <a:cubicBezTo>
                  <a:pt x="2802" y="1065"/>
                  <a:pt x="2859" y="1059"/>
                  <a:pt x="3023" y="1044"/>
                </a:cubicBezTo>
                <a:cubicBezTo>
                  <a:pt x="3046" y="1042"/>
                  <a:pt x="3069" y="1039"/>
                  <a:pt x="3092" y="1035"/>
                </a:cubicBezTo>
                <a:lnTo>
                  <a:pt x="3092" y="1035"/>
                </a:lnTo>
                <a:cubicBezTo>
                  <a:pt x="3113" y="1033"/>
                  <a:pt x="3134" y="1031"/>
                  <a:pt x="3156" y="1027"/>
                </a:cubicBezTo>
                <a:cubicBezTo>
                  <a:pt x="3317" y="1000"/>
                  <a:pt x="3479" y="986"/>
                  <a:pt x="3639" y="986"/>
                </a:cubicBezTo>
                <a:close/>
                <a:moveTo>
                  <a:pt x="3656" y="0"/>
                </a:moveTo>
                <a:cubicBezTo>
                  <a:pt x="3424" y="0"/>
                  <a:pt x="3191" y="20"/>
                  <a:pt x="2962" y="55"/>
                </a:cubicBezTo>
                <a:lnTo>
                  <a:pt x="2962" y="55"/>
                </a:lnTo>
                <a:cubicBezTo>
                  <a:pt x="1592" y="189"/>
                  <a:pt x="506" y="1128"/>
                  <a:pt x="238" y="2500"/>
                </a:cubicBezTo>
                <a:cubicBezTo>
                  <a:pt x="0" y="3730"/>
                  <a:pt x="360" y="5131"/>
                  <a:pt x="1367" y="5933"/>
                </a:cubicBezTo>
                <a:cubicBezTo>
                  <a:pt x="1934" y="6385"/>
                  <a:pt x="2656" y="6602"/>
                  <a:pt x="3382" y="6602"/>
                </a:cubicBezTo>
                <a:cubicBezTo>
                  <a:pt x="4138" y="6602"/>
                  <a:pt x="4898" y="6367"/>
                  <a:pt x="5494" y="5917"/>
                </a:cubicBezTo>
                <a:cubicBezTo>
                  <a:pt x="6607" y="5078"/>
                  <a:pt x="7041" y="3580"/>
                  <a:pt x="6659" y="2253"/>
                </a:cubicBezTo>
                <a:cubicBezTo>
                  <a:pt x="6453" y="1537"/>
                  <a:pt x="6015" y="905"/>
                  <a:pt x="5393" y="488"/>
                </a:cubicBezTo>
                <a:cubicBezTo>
                  <a:pt x="4872" y="137"/>
                  <a:pt x="4267" y="0"/>
                  <a:pt x="36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3" name="Google Shape;9413;p26"/>
          <p:cNvSpPr/>
          <p:nvPr/>
        </p:nvSpPr>
        <p:spPr>
          <a:xfrm>
            <a:off x="6876475" y="1997425"/>
            <a:ext cx="146125" cy="136975"/>
          </a:xfrm>
          <a:custGeom>
            <a:avLst/>
            <a:gdLst/>
            <a:ahLst/>
            <a:cxnLst/>
            <a:rect l="l" t="t" r="r" b="b"/>
            <a:pathLst>
              <a:path w="5845" h="5479" extrusionOk="0">
                <a:moveTo>
                  <a:pt x="3075" y="4462"/>
                </a:moveTo>
                <a:cubicBezTo>
                  <a:pt x="3073" y="4462"/>
                  <a:pt x="3072" y="4463"/>
                  <a:pt x="3071" y="4463"/>
                </a:cubicBezTo>
                <a:lnTo>
                  <a:pt x="3071" y="4463"/>
                </a:lnTo>
                <a:cubicBezTo>
                  <a:pt x="3072" y="4463"/>
                  <a:pt x="3073" y="4462"/>
                  <a:pt x="3075" y="4462"/>
                </a:cubicBezTo>
                <a:close/>
                <a:moveTo>
                  <a:pt x="3051" y="4466"/>
                </a:moveTo>
                <a:cubicBezTo>
                  <a:pt x="3036" y="4468"/>
                  <a:pt x="3030" y="4469"/>
                  <a:pt x="3030" y="4469"/>
                </a:cubicBezTo>
                <a:cubicBezTo>
                  <a:pt x="3030" y="4469"/>
                  <a:pt x="3040" y="4467"/>
                  <a:pt x="3051" y="4466"/>
                </a:cubicBezTo>
                <a:close/>
                <a:moveTo>
                  <a:pt x="3032" y="988"/>
                </a:moveTo>
                <a:cubicBezTo>
                  <a:pt x="3081" y="988"/>
                  <a:pt x="3130" y="990"/>
                  <a:pt x="3180" y="993"/>
                </a:cubicBezTo>
                <a:cubicBezTo>
                  <a:pt x="3209" y="995"/>
                  <a:pt x="3237" y="997"/>
                  <a:pt x="3266" y="999"/>
                </a:cubicBezTo>
                <a:cubicBezTo>
                  <a:pt x="3274" y="999"/>
                  <a:pt x="3280" y="999"/>
                  <a:pt x="3284" y="1000"/>
                </a:cubicBezTo>
                <a:lnTo>
                  <a:pt x="3284" y="1000"/>
                </a:lnTo>
                <a:cubicBezTo>
                  <a:pt x="3395" y="1021"/>
                  <a:pt x="3505" y="1046"/>
                  <a:pt x="3612" y="1081"/>
                </a:cubicBezTo>
                <a:cubicBezTo>
                  <a:pt x="3641" y="1090"/>
                  <a:pt x="3709" y="1119"/>
                  <a:pt x="3711" y="1119"/>
                </a:cubicBezTo>
                <a:cubicBezTo>
                  <a:pt x="3712" y="1119"/>
                  <a:pt x="3702" y="1114"/>
                  <a:pt x="3673" y="1100"/>
                </a:cubicBezTo>
                <a:lnTo>
                  <a:pt x="3673" y="1100"/>
                </a:lnTo>
                <a:cubicBezTo>
                  <a:pt x="3730" y="1125"/>
                  <a:pt x="3787" y="1153"/>
                  <a:pt x="3841" y="1184"/>
                </a:cubicBezTo>
                <a:cubicBezTo>
                  <a:pt x="3883" y="1208"/>
                  <a:pt x="3923" y="1235"/>
                  <a:pt x="3966" y="1262"/>
                </a:cubicBezTo>
                <a:cubicBezTo>
                  <a:pt x="3985" y="1274"/>
                  <a:pt x="3997" y="1281"/>
                  <a:pt x="4005" y="1285"/>
                </a:cubicBezTo>
                <a:lnTo>
                  <a:pt x="4005" y="1285"/>
                </a:lnTo>
                <a:cubicBezTo>
                  <a:pt x="4007" y="1287"/>
                  <a:pt x="4009" y="1289"/>
                  <a:pt x="4012" y="1292"/>
                </a:cubicBezTo>
                <a:cubicBezTo>
                  <a:pt x="4096" y="1368"/>
                  <a:pt x="4181" y="1443"/>
                  <a:pt x="4254" y="1530"/>
                </a:cubicBezTo>
                <a:cubicBezTo>
                  <a:pt x="4264" y="1542"/>
                  <a:pt x="4273" y="1553"/>
                  <a:pt x="4283" y="1565"/>
                </a:cubicBezTo>
                <a:lnTo>
                  <a:pt x="4283" y="1565"/>
                </a:lnTo>
                <a:cubicBezTo>
                  <a:pt x="4284" y="1566"/>
                  <a:pt x="4285" y="1568"/>
                  <a:pt x="4286" y="1570"/>
                </a:cubicBezTo>
                <a:cubicBezTo>
                  <a:pt x="4315" y="1614"/>
                  <a:pt x="4347" y="1656"/>
                  <a:pt x="4374" y="1703"/>
                </a:cubicBezTo>
                <a:cubicBezTo>
                  <a:pt x="4400" y="1743"/>
                  <a:pt x="4423" y="1785"/>
                  <a:pt x="4444" y="1827"/>
                </a:cubicBezTo>
                <a:cubicBezTo>
                  <a:pt x="4458" y="1852"/>
                  <a:pt x="4499" y="1948"/>
                  <a:pt x="4501" y="1948"/>
                </a:cubicBezTo>
                <a:cubicBezTo>
                  <a:pt x="4501" y="1948"/>
                  <a:pt x="4497" y="1936"/>
                  <a:pt x="4484" y="1903"/>
                </a:cubicBezTo>
                <a:lnTo>
                  <a:pt x="4484" y="1903"/>
                </a:lnTo>
                <a:cubicBezTo>
                  <a:pt x="4520" y="1991"/>
                  <a:pt x="4551" y="2082"/>
                  <a:pt x="4577" y="2174"/>
                </a:cubicBezTo>
                <a:cubicBezTo>
                  <a:pt x="4589" y="2221"/>
                  <a:pt x="4600" y="2267"/>
                  <a:pt x="4610" y="2314"/>
                </a:cubicBezTo>
                <a:cubicBezTo>
                  <a:pt x="4616" y="2344"/>
                  <a:pt x="4628" y="2444"/>
                  <a:pt x="4630" y="2444"/>
                </a:cubicBezTo>
                <a:cubicBezTo>
                  <a:pt x="4631" y="2444"/>
                  <a:pt x="4630" y="2431"/>
                  <a:pt x="4627" y="2396"/>
                </a:cubicBezTo>
                <a:lnTo>
                  <a:pt x="4627" y="2396"/>
                </a:lnTo>
                <a:cubicBezTo>
                  <a:pt x="4636" y="2497"/>
                  <a:pt x="4644" y="2600"/>
                  <a:pt x="4644" y="2703"/>
                </a:cubicBezTo>
                <a:cubicBezTo>
                  <a:pt x="4642" y="2756"/>
                  <a:pt x="4642" y="2811"/>
                  <a:pt x="4638" y="2865"/>
                </a:cubicBezTo>
                <a:cubicBezTo>
                  <a:pt x="4636" y="2887"/>
                  <a:pt x="4632" y="2911"/>
                  <a:pt x="4631" y="2933"/>
                </a:cubicBezTo>
                <a:lnTo>
                  <a:pt x="4631" y="2933"/>
                </a:lnTo>
                <a:cubicBezTo>
                  <a:pt x="4631" y="2933"/>
                  <a:pt x="4631" y="2933"/>
                  <a:pt x="4631" y="2933"/>
                </a:cubicBezTo>
                <a:cubicBezTo>
                  <a:pt x="4614" y="3034"/>
                  <a:pt x="4596" y="3135"/>
                  <a:pt x="4566" y="3234"/>
                </a:cubicBezTo>
                <a:cubicBezTo>
                  <a:pt x="4553" y="3280"/>
                  <a:pt x="4537" y="3327"/>
                  <a:pt x="4522" y="3373"/>
                </a:cubicBezTo>
                <a:cubicBezTo>
                  <a:pt x="4513" y="3396"/>
                  <a:pt x="4503" y="3417"/>
                  <a:pt x="4497" y="3441"/>
                </a:cubicBezTo>
                <a:cubicBezTo>
                  <a:pt x="4496" y="3441"/>
                  <a:pt x="4496" y="3441"/>
                  <a:pt x="4496" y="3441"/>
                </a:cubicBezTo>
                <a:lnTo>
                  <a:pt x="4496" y="3441"/>
                </a:lnTo>
                <a:cubicBezTo>
                  <a:pt x="4494" y="3445"/>
                  <a:pt x="4491" y="3450"/>
                  <a:pt x="4488" y="3455"/>
                </a:cubicBezTo>
                <a:cubicBezTo>
                  <a:pt x="4440" y="3542"/>
                  <a:pt x="4400" y="3630"/>
                  <a:pt x="4347" y="3712"/>
                </a:cubicBezTo>
                <a:cubicBezTo>
                  <a:pt x="4337" y="3727"/>
                  <a:pt x="4283" y="3802"/>
                  <a:pt x="4272" y="3820"/>
                </a:cubicBezTo>
                <a:lnTo>
                  <a:pt x="4272" y="3820"/>
                </a:lnTo>
                <a:cubicBezTo>
                  <a:pt x="4267" y="3826"/>
                  <a:pt x="4263" y="3832"/>
                  <a:pt x="4261" y="3835"/>
                </a:cubicBezTo>
                <a:cubicBezTo>
                  <a:pt x="4235" y="3862"/>
                  <a:pt x="4210" y="3891"/>
                  <a:pt x="4185" y="3919"/>
                </a:cubicBezTo>
                <a:cubicBezTo>
                  <a:pt x="4151" y="3955"/>
                  <a:pt x="4115" y="3990"/>
                  <a:pt x="4077" y="4024"/>
                </a:cubicBezTo>
                <a:cubicBezTo>
                  <a:pt x="4063" y="4037"/>
                  <a:pt x="3977" y="4106"/>
                  <a:pt x="3981" y="4106"/>
                </a:cubicBezTo>
                <a:cubicBezTo>
                  <a:pt x="3982" y="4106"/>
                  <a:pt x="3992" y="4099"/>
                  <a:pt x="4016" y="4081"/>
                </a:cubicBezTo>
                <a:lnTo>
                  <a:pt x="4016" y="4081"/>
                </a:lnTo>
                <a:cubicBezTo>
                  <a:pt x="3919" y="4153"/>
                  <a:pt x="3818" y="4216"/>
                  <a:pt x="3713" y="4271"/>
                </a:cubicBezTo>
                <a:cubicBezTo>
                  <a:pt x="3692" y="4282"/>
                  <a:pt x="3605" y="4320"/>
                  <a:pt x="3609" y="4320"/>
                </a:cubicBezTo>
                <a:cubicBezTo>
                  <a:pt x="3609" y="4320"/>
                  <a:pt x="3609" y="4320"/>
                  <a:pt x="3611" y="4319"/>
                </a:cubicBezTo>
                <a:lnTo>
                  <a:pt x="3611" y="4319"/>
                </a:lnTo>
                <a:cubicBezTo>
                  <a:pt x="3569" y="4335"/>
                  <a:pt x="3527" y="4350"/>
                  <a:pt x="3483" y="4365"/>
                </a:cubicBezTo>
                <a:cubicBezTo>
                  <a:pt x="3353" y="4408"/>
                  <a:pt x="3218" y="4437"/>
                  <a:pt x="3083" y="4460"/>
                </a:cubicBezTo>
                <a:cubicBezTo>
                  <a:pt x="3075" y="4462"/>
                  <a:pt x="3068" y="4463"/>
                  <a:pt x="3062" y="4464"/>
                </a:cubicBezTo>
                <a:lnTo>
                  <a:pt x="3062" y="4464"/>
                </a:lnTo>
                <a:cubicBezTo>
                  <a:pt x="3028" y="4467"/>
                  <a:pt x="2994" y="4471"/>
                  <a:pt x="2959" y="4473"/>
                </a:cubicBezTo>
                <a:cubicBezTo>
                  <a:pt x="2900" y="4477"/>
                  <a:pt x="2841" y="4481"/>
                  <a:pt x="2782" y="4481"/>
                </a:cubicBezTo>
                <a:cubicBezTo>
                  <a:pt x="2718" y="4481"/>
                  <a:pt x="2653" y="4479"/>
                  <a:pt x="2590" y="4475"/>
                </a:cubicBezTo>
                <a:cubicBezTo>
                  <a:pt x="2563" y="4473"/>
                  <a:pt x="2536" y="4471"/>
                  <a:pt x="2509" y="4469"/>
                </a:cubicBezTo>
                <a:lnTo>
                  <a:pt x="2509" y="4469"/>
                </a:lnTo>
                <a:cubicBezTo>
                  <a:pt x="2506" y="4468"/>
                  <a:pt x="2503" y="4467"/>
                  <a:pt x="2499" y="4467"/>
                </a:cubicBezTo>
                <a:cubicBezTo>
                  <a:pt x="2392" y="4445"/>
                  <a:pt x="2287" y="4422"/>
                  <a:pt x="2181" y="4389"/>
                </a:cubicBezTo>
                <a:cubicBezTo>
                  <a:pt x="2154" y="4379"/>
                  <a:pt x="2102" y="4357"/>
                  <a:pt x="2090" y="4352"/>
                </a:cubicBezTo>
                <a:lnTo>
                  <a:pt x="2090" y="4352"/>
                </a:lnTo>
                <a:cubicBezTo>
                  <a:pt x="2048" y="4332"/>
                  <a:pt x="2007" y="4312"/>
                  <a:pt x="1966" y="4290"/>
                </a:cubicBezTo>
                <a:cubicBezTo>
                  <a:pt x="1924" y="4266"/>
                  <a:pt x="1884" y="4241"/>
                  <a:pt x="1844" y="4214"/>
                </a:cubicBezTo>
                <a:cubicBezTo>
                  <a:pt x="1820" y="4198"/>
                  <a:pt x="1770" y="4158"/>
                  <a:pt x="1769" y="4158"/>
                </a:cubicBezTo>
                <a:lnTo>
                  <a:pt x="1769" y="4158"/>
                </a:lnTo>
                <a:cubicBezTo>
                  <a:pt x="1769" y="4158"/>
                  <a:pt x="1769" y="4158"/>
                  <a:pt x="1770" y="4159"/>
                </a:cubicBezTo>
                <a:lnTo>
                  <a:pt x="1770" y="4159"/>
                </a:lnTo>
                <a:cubicBezTo>
                  <a:pt x="1698" y="4097"/>
                  <a:pt x="1630" y="4032"/>
                  <a:pt x="1566" y="3961"/>
                </a:cubicBezTo>
                <a:cubicBezTo>
                  <a:pt x="1559" y="3952"/>
                  <a:pt x="1523" y="3908"/>
                  <a:pt x="1505" y="3886"/>
                </a:cubicBezTo>
                <a:lnTo>
                  <a:pt x="1505" y="3886"/>
                </a:lnTo>
                <a:cubicBezTo>
                  <a:pt x="1487" y="3859"/>
                  <a:pt x="1452" y="3809"/>
                  <a:pt x="1446" y="3799"/>
                </a:cubicBezTo>
                <a:cubicBezTo>
                  <a:pt x="1389" y="3710"/>
                  <a:pt x="1347" y="3618"/>
                  <a:pt x="1296" y="3525"/>
                </a:cubicBezTo>
                <a:cubicBezTo>
                  <a:pt x="1293" y="3520"/>
                  <a:pt x="1291" y="3516"/>
                  <a:pt x="1289" y="3513"/>
                </a:cubicBezTo>
                <a:lnTo>
                  <a:pt x="1289" y="3513"/>
                </a:lnTo>
                <a:cubicBezTo>
                  <a:pt x="1287" y="3505"/>
                  <a:pt x="1284" y="3496"/>
                  <a:pt x="1280" y="3485"/>
                </a:cubicBezTo>
                <a:cubicBezTo>
                  <a:pt x="1263" y="3441"/>
                  <a:pt x="1248" y="3396"/>
                  <a:pt x="1233" y="3352"/>
                </a:cubicBezTo>
                <a:cubicBezTo>
                  <a:pt x="1202" y="3251"/>
                  <a:pt x="1176" y="3150"/>
                  <a:pt x="1157" y="3047"/>
                </a:cubicBezTo>
                <a:cubicBezTo>
                  <a:pt x="1153" y="3023"/>
                  <a:pt x="1148" y="2988"/>
                  <a:pt x="1146" y="2969"/>
                </a:cubicBezTo>
                <a:lnTo>
                  <a:pt x="1146" y="2969"/>
                </a:lnTo>
                <a:cubicBezTo>
                  <a:pt x="1142" y="2928"/>
                  <a:pt x="1138" y="2887"/>
                  <a:pt x="1134" y="2847"/>
                </a:cubicBezTo>
                <a:cubicBezTo>
                  <a:pt x="1128" y="2743"/>
                  <a:pt x="1130" y="2638"/>
                  <a:pt x="1136" y="2533"/>
                </a:cubicBezTo>
                <a:cubicBezTo>
                  <a:pt x="1138" y="2513"/>
                  <a:pt x="1146" y="2433"/>
                  <a:pt x="1149" y="2401"/>
                </a:cubicBezTo>
                <a:lnTo>
                  <a:pt x="1149" y="2401"/>
                </a:lnTo>
                <a:cubicBezTo>
                  <a:pt x="1155" y="2369"/>
                  <a:pt x="1164" y="2316"/>
                  <a:pt x="1166" y="2301"/>
                </a:cubicBezTo>
                <a:cubicBezTo>
                  <a:pt x="1191" y="2189"/>
                  <a:pt x="1225" y="2080"/>
                  <a:pt x="1261" y="1970"/>
                </a:cubicBezTo>
                <a:cubicBezTo>
                  <a:pt x="1267" y="1952"/>
                  <a:pt x="1270" y="1940"/>
                  <a:pt x="1272" y="1933"/>
                </a:cubicBezTo>
                <a:lnTo>
                  <a:pt x="1272" y="1933"/>
                </a:lnTo>
                <a:cubicBezTo>
                  <a:pt x="1276" y="1925"/>
                  <a:pt x="1282" y="1914"/>
                  <a:pt x="1290" y="1898"/>
                </a:cubicBezTo>
                <a:cubicBezTo>
                  <a:pt x="1315" y="1848"/>
                  <a:pt x="1341" y="1797"/>
                  <a:pt x="1370" y="1747"/>
                </a:cubicBezTo>
                <a:cubicBezTo>
                  <a:pt x="1398" y="1698"/>
                  <a:pt x="1429" y="1652"/>
                  <a:pt x="1461" y="1604"/>
                </a:cubicBezTo>
                <a:cubicBezTo>
                  <a:pt x="1470" y="1590"/>
                  <a:pt x="1476" y="1580"/>
                  <a:pt x="1480" y="1574"/>
                </a:cubicBezTo>
                <a:lnTo>
                  <a:pt x="1480" y="1574"/>
                </a:lnTo>
                <a:cubicBezTo>
                  <a:pt x="1484" y="1570"/>
                  <a:pt x="1489" y="1565"/>
                  <a:pt x="1497" y="1557"/>
                </a:cubicBezTo>
                <a:cubicBezTo>
                  <a:pt x="1572" y="1477"/>
                  <a:pt x="1648" y="1401"/>
                  <a:pt x="1728" y="1328"/>
                </a:cubicBezTo>
                <a:cubicBezTo>
                  <a:pt x="1729" y="1327"/>
                  <a:pt x="1729" y="1327"/>
                  <a:pt x="1730" y="1326"/>
                </a:cubicBezTo>
                <a:lnTo>
                  <a:pt x="1730" y="1326"/>
                </a:lnTo>
                <a:cubicBezTo>
                  <a:pt x="1753" y="1312"/>
                  <a:pt x="1774" y="1295"/>
                  <a:pt x="1796" y="1281"/>
                </a:cubicBezTo>
                <a:cubicBezTo>
                  <a:pt x="1846" y="1248"/>
                  <a:pt x="1899" y="1218"/>
                  <a:pt x="1952" y="1191"/>
                </a:cubicBezTo>
                <a:cubicBezTo>
                  <a:pt x="1973" y="1180"/>
                  <a:pt x="1996" y="1170"/>
                  <a:pt x="2015" y="1159"/>
                </a:cubicBezTo>
                <a:cubicBezTo>
                  <a:pt x="2019" y="1157"/>
                  <a:pt x="2023" y="1154"/>
                  <a:pt x="2026" y="1152"/>
                </a:cubicBezTo>
                <a:lnTo>
                  <a:pt x="2026" y="1152"/>
                </a:lnTo>
                <a:cubicBezTo>
                  <a:pt x="2028" y="1152"/>
                  <a:pt x="2030" y="1151"/>
                  <a:pt x="2032" y="1151"/>
                </a:cubicBezTo>
                <a:cubicBezTo>
                  <a:pt x="2093" y="1132"/>
                  <a:pt x="2152" y="1108"/>
                  <a:pt x="2213" y="1092"/>
                </a:cubicBezTo>
                <a:cubicBezTo>
                  <a:pt x="2272" y="1075"/>
                  <a:pt x="2329" y="1064"/>
                  <a:pt x="2388" y="1052"/>
                </a:cubicBezTo>
                <a:cubicBezTo>
                  <a:pt x="2406" y="1047"/>
                  <a:pt x="2452" y="1041"/>
                  <a:pt x="2450" y="1041"/>
                </a:cubicBezTo>
                <a:lnTo>
                  <a:pt x="2450" y="1041"/>
                </a:lnTo>
                <a:cubicBezTo>
                  <a:pt x="2449" y="1041"/>
                  <a:pt x="2434" y="1042"/>
                  <a:pt x="2396" y="1047"/>
                </a:cubicBezTo>
                <a:cubicBezTo>
                  <a:pt x="2438" y="1041"/>
                  <a:pt x="2480" y="1037"/>
                  <a:pt x="2523" y="1035"/>
                </a:cubicBezTo>
                <a:cubicBezTo>
                  <a:pt x="2551" y="1033"/>
                  <a:pt x="2579" y="1028"/>
                  <a:pt x="2607" y="1022"/>
                </a:cubicBezTo>
                <a:lnTo>
                  <a:pt x="2607" y="1022"/>
                </a:lnTo>
                <a:cubicBezTo>
                  <a:pt x="2623" y="1021"/>
                  <a:pt x="2639" y="1018"/>
                  <a:pt x="2655" y="1016"/>
                </a:cubicBezTo>
                <a:cubicBezTo>
                  <a:pt x="2677" y="1012"/>
                  <a:pt x="2699" y="1009"/>
                  <a:pt x="2720" y="1006"/>
                </a:cubicBezTo>
                <a:lnTo>
                  <a:pt x="2720" y="1006"/>
                </a:lnTo>
                <a:cubicBezTo>
                  <a:pt x="2727" y="1005"/>
                  <a:pt x="2777" y="1000"/>
                  <a:pt x="2792" y="999"/>
                </a:cubicBezTo>
                <a:cubicBezTo>
                  <a:pt x="2853" y="995"/>
                  <a:pt x="2917" y="991"/>
                  <a:pt x="2978" y="988"/>
                </a:cubicBezTo>
                <a:cubicBezTo>
                  <a:pt x="2996" y="988"/>
                  <a:pt x="3014" y="988"/>
                  <a:pt x="3032" y="988"/>
                </a:cubicBezTo>
                <a:close/>
                <a:moveTo>
                  <a:pt x="3031" y="0"/>
                </a:moveTo>
                <a:cubicBezTo>
                  <a:pt x="2841" y="0"/>
                  <a:pt x="2651" y="16"/>
                  <a:pt x="2463" y="44"/>
                </a:cubicBezTo>
                <a:lnTo>
                  <a:pt x="2463" y="44"/>
                </a:lnTo>
                <a:cubicBezTo>
                  <a:pt x="1887" y="101"/>
                  <a:pt x="1345" y="305"/>
                  <a:pt x="921" y="715"/>
                </a:cubicBezTo>
                <a:cubicBezTo>
                  <a:pt x="551" y="1073"/>
                  <a:pt x="298" y="1566"/>
                  <a:pt x="199" y="2071"/>
                </a:cubicBezTo>
                <a:cubicBezTo>
                  <a:pt x="1" y="3089"/>
                  <a:pt x="296" y="4250"/>
                  <a:pt x="1128" y="4915"/>
                </a:cubicBezTo>
                <a:cubicBezTo>
                  <a:pt x="1602" y="5295"/>
                  <a:pt x="2207" y="5479"/>
                  <a:pt x="2815" y="5479"/>
                </a:cubicBezTo>
                <a:cubicBezTo>
                  <a:pt x="3435" y="5479"/>
                  <a:pt x="4059" y="5288"/>
                  <a:pt x="4551" y="4917"/>
                </a:cubicBezTo>
                <a:cubicBezTo>
                  <a:pt x="5478" y="4222"/>
                  <a:pt x="5845" y="2981"/>
                  <a:pt x="5529" y="1873"/>
                </a:cubicBezTo>
                <a:cubicBezTo>
                  <a:pt x="5356" y="1275"/>
                  <a:pt x="4989" y="750"/>
                  <a:pt x="4469" y="401"/>
                </a:cubicBezTo>
                <a:cubicBezTo>
                  <a:pt x="4037" y="112"/>
                  <a:pt x="3537" y="0"/>
                  <a:pt x="30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rgbClr val="79CDBE"/>
        </a:solidFill>
        <a:effectLst/>
      </p:bgPr>
    </p:bg>
    <p:spTree>
      <p:nvGrpSpPr>
        <p:cNvPr id="1" name="Shape 9414"/>
        <p:cNvGrpSpPr/>
        <p:nvPr/>
      </p:nvGrpSpPr>
      <p:grpSpPr>
        <a:xfrm>
          <a:off x="0" y="0"/>
          <a:ext cx="0" cy="0"/>
          <a:chOff x="0" y="0"/>
          <a:chExt cx="0" cy="0"/>
        </a:xfrm>
      </p:grpSpPr>
      <p:grpSp>
        <p:nvGrpSpPr>
          <p:cNvPr id="9415" name="Google Shape;9415;p27"/>
          <p:cNvGrpSpPr/>
          <p:nvPr/>
        </p:nvGrpSpPr>
        <p:grpSpPr>
          <a:xfrm>
            <a:off x="0" y="0"/>
            <a:ext cx="9144125" cy="5143391"/>
            <a:chOff x="0" y="0"/>
            <a:chExt cx="9144125" cy="5143391"/>
          </a:xfrm>
        </p:grpSpPr>
        <p:sp>
          <p:nvSpPr>
            <p:cNvPr id="9416" name="Google Shape;9416;p27"/>
            <p:cNvSpPr/>
            <p:nvPr/>
          </p:nvSpPr>
          <p:spPr>
            <a:xfrm>
              <a:off x="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7" name="Google Shape;9417;p27"/>
            <p:cNvSpPr/>
            <p:nvPr/>
          </p:nvSpPr>
          <p:spPr>
            <a:xfrm>
              <a:off x="38100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8" name="Google Shape;9418;p27"/>
            <p:cNvSpPr/>
            <p:nvPr/>
          </p:nvSpPr>
          <p:spPr>
            <a:xfrm>
              <a:off x="76201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9" name="Google Shape;9419;p27"/>
            <p:cNvSpPr/>
            <p:nvPr/>
          </p:nvSpPr>
          <p:spPr>
            <a:xfrm>
              <a:off x="114301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0" name="Google Shape;9420;p27"/>
            <p:cNvSpPr/>
            <p:nvPr/>
          </p:nvSpPr>
          <p:spPr>
            <a:xfrm>
              <a:off x="152402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1" name="Google Shape;9421;p27"/>
            <p:cNvSpPr/>
            <p:nvPr/>
          </p:nvSpPr>
          <p:spPr>
            <a:xfrm>
              <a:off x="190502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2" name="Google Shape;9422;p27"/>
            <p:cNvSpPr/>
            <p:nvPr/>
          </p:nvSpPr>
          <p:spPr>
            <a:xfrm>
              <a:off x="228603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3" name="Google Shape;9423;p27"/>
            <p:cNvSpPr/>
            <p:nvPr/>
          </p:nvSpPr>
          <p:spPr>
            <a:xfrm>
              <a:off x="266703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4" name="Google Shape;9424;p27"/>
            <p:cNvSpPr/>
            <p:nvPr/>
          </p:nvSpPr>
          <p:spPr>
            <a:xfrm>
              <a:off x="304804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5" name="Google Shape;9425;p27"/>
            <p:cNvSpPr/>
            <p:nvPr/>
          </p:nvSpPr>
          <p:spPr>
            <a:xfrm>
              <a:off x="342904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6" name="Google Shape;9426;p27"/>
            <p:cNvSpPr/>
            <p:nvPr/>
          </p:nvSpPr>
          <p:spPr>
            <a:xfrm>
              <a:off x="381005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7" name="Google Shape;9427;p27"/>
            <p:cNvSpPr/>
            <p:nvPr/>
          </p:nvSpPr>
          <p:spPr>
            <a:xfrm>
              <a:off x="419105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8" name="Google Shape;9428;p27"/>
            <p:cNvSpPr/>
            <p:nvPr/>
          </p:nvSpPr>
          <p:spPr>
            <a:xfrm>
              <a:off x="457206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9" name="Google Shape;9429;p27"/>
            <p:cNvSpPr/>
            <p:nvPr/>
          </p:nvSpPr>
          <p:spPr>
            <a:xfrm>
              <a:off x="495306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0" name="Google Shape;9430;p27"/>
            <p:cNvSpPr/>
            <p:nvPr/>
          </p:nvSpPr>
          <p:spPr>
            <a:xfrm>
              <a:off x="533407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1" name="Google Shape;9431;p27"/>
            <p:cNvSpPr/>
            <p:nvPr/>
          </p:nvSpPr>
          <p:spPr>
            <a:xfrm>
              <a:off x="571507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2" name="Google Shape;9432;p27"/>
            <p:cNvSpPr/>
            <p:nvPr/>
          </p:nvSpPr>
          <p:spPr>
            <a:xfrm>
              <a:off x="609608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3" name="Google Shape;9433;p27"/>
            <p:cNvSpPr/>
            <p:nvPr/>
          </p:nvSpPr>
          <p:spPr>
            <a:xfrm>
              <a:off x="647708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4" name="Google Shape;9434;p27"/>
            <p:cNvSpPr/>
            <p:nvPr/>
          </p:nvSpPr>
          <p:spPr>
            <a:xfrm>
              <a:off x="685809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5" name="Google Shape;9435;p27"/>
            <p:cNvSpPr/>
            <p:nvPr/>
          </p:nvSpPr>
          <p:spPr>
            <a:xfrm>
              <a:off x="723909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6" name="Google Shape;9436;p27"/>
            <p:cNvSpPr/>
            <p:nvPr/>
          </p:nvSpPr>
          <p:spPr>
            <a:xfrm>
              <a:off x="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7" name="Google Shape;9437;p27"/>
            <p:cNvSpPr/>
            <p:nvPr/>
          </p:nvSpPr>
          <p:spPr>
            <a:xfrm>
              <a:off x="38100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8" name="Google Shape;9438;p27"/>
            <p:cNvSpPr/>
            <p:nvPr/>
          </p:nvSpPr>
          <p:spPr>
            <a:xfrm>
              <a:off x="76201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9" name="Google Shape;9439;p27"/>
            <p:cNvSpPr/>
            <p:nvPr/>
          </p:nvSpPr>
          <p:spPr>
            <a:xfrm>
              <a:off x="114301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0" name="Google Shape;9440;p27"/>
            <p:cNvSpPr/>
            <p:nvPr/>
          </p:nvSpPr>
          <p:spPr>
            <a:xfrm>
              <a:off x="152402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1" name="Google Shape;9441;p27"/>
            <p:cNvSpPr/>
            <p:nvPr/>
          </p:nvSpPr>
          <p:spPr>
            <a:xfrm>
              <a:off x="190502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2" name="Google Shape;9442;p27"/>
            <p:cNvSpPr/>
            <p:nvPr/>
          </p:nvSpPr>
          <p:spPr>
            <a:xfrm>
              <a:off x="228603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3" name="Google Shape;9443;p27"/>
            <p:cNvSpPr/>
            <p:nvPr/>
          </p:nvSpPr>
          <p:spPr>
            <a:xfrm>
              <a:off x="266703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4" name="Google Shape;9444;p27"/>
            <p:cNvSpPr/>
            <p:nvPr/>
          </p:nvSpPr>
          <p:spPr>
            <a:xfrm>
              <a:off x="304804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5" name="Google Shape;9445;p27"/>
            <p:cNvSpPr/>
            <p:nvPr/>
          </p:nvSpPr>
          <p:spPr>
            <a:xfrm>
              <a:off x="342904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6" name="Google Shape;9446;p27"/>
            <p:cNvSpPr/>
            <p:nvPr/>
          </p:nvSpPr>
          <p:spPr>
            <a:xfrm>
              <a:off x="381005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7" name="Google Shape;9447;p27"/>
            <p:cNvSpPr/>
            <p:nvPr/>
          </p:nvSpPr>
          <p:spPr>
            <a:xfrm>
              <a:off x="419105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8" name="Google Shape;9448;p27"/>
            <p:cNvSpPr/>
            <p:nvPr/>
          </p:nvSpPr>
          <p:spPr>
            <a:xfrm>
              <a:off x="457206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9" name="Google Shape;9449;p27"/>
            <p:cNvSpPr/>
            <p:nvPr/>
          </p:nvSpPr>
          <p:spPr>
            <a:xfrm>
              <a:off x="495306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0" name="Google Shape;9450;p27"/>
            <p:cNvSpPr/>
            <p:nvPr/>
          </p:nvSpPr>
          <p:spPr>
            <a:xfrm>
              <a:off x="533407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1" name="Google Shape;9451;p27"/>
            <p:cNvSpPr/>
            <p:nvPr/>
          </p:nvSpPr>
          <p:spPr>
            <a:xfrm>
              <a:off x="571507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2" name="Google Shape;9452;p27"/>
            <p:cNvSpPr/>
            <p:nvPr/>
          </p:nvSpPr>
          <p:spPr>
            <a:xfrm>
              <a:off x="609608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3" name="Google Shape;9453;p27"/>
            <p:cNvSpPr/>
            <p:nvPr/>
          </p:nvSpPr>
          <p:spPr>
            <a:xfrm>
              <a:off x="647708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4" name="Google Shape;9454;p27"/>
            <p:cNvSpPr/>
            <p:nvPr/>
          </p:nvSpPr>
          <p:spPr>
            <a:xfrm>
              <a:off x="685809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5" name="Google Shape;9455;p27"/>
            <p:cNvSpPr/>
            <p:nvPr/>
          </p:nvSpPr>
          <p:spPr>
            <a:xfrm>
              <a:off x="723909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6" name="Google Shape;9456;p27"/>
            <p:cNvSpPr/>
            <p:nvPr/>
          </p:nvSpPr>
          <p:spPr>
            <a:xfrm>
              <a:off x="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7" name="Google Shape;9457;p27"/>
            <p:cNvSpPr/>
            <p:nvPr/>
          </p:nvSpPr>
          <p:spPr>
            <a:xfrm>
              <a:off x="38100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8" name="Google Shape;9458;p27"/>
            <p:cNvSpPr/>
            <p:nvPr/>
          </p:nvSpPr>
          <p:spPr>
            <a:xfrm>
              <a:off x="76201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9" name="Google Shape;9459;p27"/>
            <p:cNvSpPr/>
            <p:nvPr/>
          </p:nvSpPr>
          <p:spPr>
            <a:xfrm>
              <a:off x="114301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0" name="Google Shape;9460;p27"/>
            <p:cNvSpPr/>
            <p:nvPr/>
          </p:nvSpPr>
          <p:spPr>
            <a:xfrm>
              <a:off x="152402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1" name="Google Shape;9461;p27"/>
            <p:cNvSpPr/>
            <p:nvPr/>
          </p:nvSpPr>
          <p:spPr>
            <a:xfrm>
              <a:off x="190502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2" name="Google Shape;9462;p27"/>
            <p:cNvSpPr/>
            <p:nvPr/>
          </p:nvSpPr>
          <p:spPr>
            <a:xfrm>
              <a:off x="228603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3" name="Google Shape;9463;p27"/>
            <p:cNvSpPr/>
            <p:nvPr/>
          </p:nvSpPr>
          <p:spPr>
            <a:xfrm>
              <a:off x="266703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4" name="Google Shape;9464;p27"/>
            <p:cNvSpPr/>
            <p:nvPr/>
          </p:nvSpPr>
          <p:spPr>
            <a:xfrm>
              <a:off x="304804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5" name="Google Shape;9465;p27"/>
            <p:cNvSpPr/>
            <p:nvPr/>
          </p:nvSpPr>
          <p:spPr>
            <a:xfrm>
              <a:off x="342904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6" name="Google Shape;9466;p27"/>
            <p:cNvSpPr/>
            <p:nvPr/>
          </p:nvSpPr>
          <p:spPr>
            <a:xfrm>
              <a:off x="381005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7" name="Google Shape;9467;p27"/>
            <p:cNvSpPr/>
            <p:nvPr/>
          </p:nvSpPr>
          <p:spPr>
            <a:xfrm>
              <a:off x="419105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8" name="Google Shape;9468;p27"/>
            <p:cNvSpPr/>
            <p:nvPr/>
          </p:nvSpPr>
          <p:spPr>
            <a:xfrm>
              <a:off x="457206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9" name="Google Shape;9469;p27"/>
            <p:cNvSpPr/>
            <p:nvPr/>
          </p:nvSpPr>
          <p:spPr>
            <a:xfrm>
              <a:off x="495306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0" name="Google Shape;9470;p27"/>
            <p:cNvSpPr/>
            <p:nvPr/>
          </p:nvSpPr>
          <p:spPr>
            <a:xfrm>
              <a:off x="533407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1" name="Google Shape;9471;p27"/>
            <p:cNvSpPr/>
            <p:nvPr/>
          </p:nvSpPr>
          <p:spPr>
            <a:xfrm>
              <a:off x="571507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2" name="Google Shape;9472;p27"/>
            <p:cNvSpPr/>
            <p:nvPr/>
          </p:nvSpPr>
          <p:spPr>
            <a:xfrm>
              <a:off x="609608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3" name="Google Shape;9473;p27"/>
            <p:cNvSpPr/>
            <p:nvPr/>
          </p:nvSpPr>
          <p:spPr>
            <a:xfrm>
              <a:off x="647708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4" name="Google Shape;9474;p27"/>
            <p:cNvSpPr/>
            <p:nvPr/>
          </p:nvSpPr>
          <p:spPr>
            <a:xfrm>
              <a:off x="685809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5" name="Google Shape;9475;p27"/>
            <p:cNvSpPr/>
            <p:nvPr/>
          </p:nvSpPr>
          <p:spPr>
            <a:xfrm>
              <a:off x="723909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6" name="Google Shape;9476;p27"/>
            <p:cNvSpPr/>
            <p:nvPr/>
          </p:nvSpPr>
          <p:spPr>
            <a:xfrm>
              <a:off x="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7" name="Google Shape;9477;p27"/>
            <p:cNvSpPr/>
            <p:nvPr/>
          </p:nvSpPr>
          <p:spPr>
            <a:xfrm>
              <a:off x="38100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8" name="Google Shape;9478;p27"/>
            <p:cNvSpPr/>
            <p:nvPr/>
          </p:nvSpPr>
          <p:spPr>
            <a:xfrm>
              <a:off x="76201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9" name="Google Shape;9479;p27"/>
            <p:cNvSpPr/>
            <p:nvPr/>
          </p:nvSpPr>
          <p:spPr>
            <a:xfrm>
              <a:off x="114301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0" name="Google Shape;9480;p27"/>
            <p:cNvSpPr/>
            <p:nvPr/>
          </p:nvSpPr>
          <p:spPr>
            <a:xfrm>
              <a:off x="152402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1" name="Google Shape;9481;p27"/>
            <p:cNvSpPr/>
            <p:nvPr/>
          </p:nvSpPr>
          <p:spPr>
            <a:xfrm>
              <a:off x="190502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2" name="Google Shape;9482;p27"/>
            <p:cNvSpPr/>
            <p:nvPr/>
          </p:nvSpPr>
          <p:spPr>
            <a:xfrm>
              <a:off x="228603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3" name="Google Shape;9483;p27"/>
            <p:cNvSpPr/>
            <p:nvPr/>
          </p:nvSpPr>
          <p:spPr>
            <a:xfrm>
              <a:off x="266703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4" name="Google Shape;9484;p27"/>
            <p:cNvSpPr/>
            <p:nvPr/>
          </p:nvSpPr>
          <p:spPr>
            <a:xfrm>
              <a:off x="304804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5" name="Google Shape;9485;p27"/>
            <p:cNvSpPr/>
            <p:nvPr/>
          </p:nvSpPr>
          <p:spPr>
            <a:xfrm>
              <a:off x="342904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6" name="Google Shape;9486;p27"/>
            <p:cNvSpPr/>
            <p:nvPr/>
          </p:nvSpPr>
          <p:spPr>
            <a:xfrm>
              <a:off x="381005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7" name="Google Shape;9487;p27"/>
            <p:cNvSpPr/>
            <p:nvPr/>
          </p:nvSpPr>
          <p:spPr>
            <a:xfrm>
              <a:off x="419105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8" name="Google Shape;9488;p27"/>
            <p:cNvSpPr/>
            <p:nvPr/>
          </p:nvSpPr>
          <p:spPr>
            <a:xfrm>
              <a:off x="457206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9" name="Google Shape;9489;p27"/>
            <p:cNvSpPr/>
            <p:nvPr/>
          </p:nvSpPr>
          <p:spPr>
            <a:xfrm>
              <a:off x="495306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0" name="Google Shape;9490;p27"/>
            <p:cNvSpPr/>
            <p:nvPr/>
          </p:nvSpPr>
          <p:spPr>
            <a:xfrm>
              <a:off x="533407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1" name="Google Shape;9491;p27"/>
            <p:cNvSpPr/>
            <p:nvPr/>
          </p:nvSpPr>
          <p:spPr>
            <a:xfrm>
              <a:off x="571507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2" name="Google Shape;9492;p27"/>
            <p:cNvSpPr/>
            <p:nvPr/>
          </p:nvSpPr>
          <p:spPr>
            <a:xfrm>
              <a:off x="609608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3" name="Google Shape;9493;p27"/>
            <p:cNvSpPr/>
            <p:nvPr/>
          </p:nvSpPr>
          <p:spPr>
            <a:xfrm>
              <a:off x="647708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4" name="Google Shape;9494;p27"/>
            <p:cNvSpPr/>
            <p:nvPr/>
          </p:nvSpPr>
          <p:spPr>
            <a:xfrm>
              <a:off x="685809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5" name="Google Shape;9495;p27"/>
            <p:cNvSpPr/>
            <p:nvPr/>
          </p:nvSpPr>
          <p:spPr>
            <a:xfrm>
              <a:off x="723909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6" name="Google Shape;9496;p27"/>
            <p:cNvSpPr/>
            <p:nvPr/>
          </p:nvSpPr>
          <p:spPr>
            <a:xfrm>
              <a:off x="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7" name="Google Shape;9497;p27"/>
            <p:cNvSpPr/>
            <p:nvPr/>
          </p:nvSpPr>
          <p:spPr>
            <a:xfrm>
              <a:off x="38100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8" name="Google Shape;9498;p27"/>
            <p:cNvSpPr/>
            <p:nvPr/>
          </p:nvSpPr>
          <p:spPr>
            <a:xfrm>
              <a:off x="76201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9" name="Google Shape;9499;p27"/>
            <p:cNvSpPr/>
            <p:nvPr/>
          </p:nvSpPr>
          <p:spPr>
            <a:xfrm>
              <a:off x="114301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0" name="Google Shape;9500;p27"/>
            <p:cNvSpPr/>
            <p:nvPr/>
          </p:nvSpPr>
          <p:spPr>
            <a:xfrm>
              <a:off x="152402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1" name="Google Shape;9501;p27"/>
            <p:cNvSpPr/>
            <p:nvPr/>
          </p:nvSpPr>
          <p:spPr>
            <a:xfrm>
              <a:off x="190502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2" name="Google Shape;9502;p27"/>
            <p:cNvSpPr/>
            <p:nvPr/>
          </p:nvSpPr>
          <p:spPr>
            <a:xfrm>
              <a:off x="228603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3" name="Google Shape;9503;p27"/>
            <p:cNvSpPr/>
            <p:nvPr/>
          </p:nvSpPr>
          <p:spPr>
            <a:xfrm>
              <a:off x="266703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4" name="Google Shape;9504;p27"/>
            <p:cNvSpPr/>
            <p:nvPr/>
          </p:nvSpPr>
          <p:spPr>
            <a:xfrm>
              <a:off x="304804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5" name="Google Shape;9505;p27"/>
            <p:cNvSpPr/>
            <p:nvPr/>
          </p:nvSpPr>
          <p:spPr>
            <a:xfrm>
              <a:off x="342904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6" name="Google Shape;9506;p27"/>
            <p:cNvSpPr/>
            <p:nvPr/>
          </p:nvSpPr>
          <p:spPr>
            <a:xfrm>
              <a:off x="381005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7" name="Google Shape;9507;p27"/>
            <p:cNvSpPr/>
            <p:nvPr/>
          </p:nvSpPr>
          <p:spPr>
            <a:xfrm>
              <a:off x="419105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8" name="Google Shape;9508;p27"/>
            <p:cNvSpPr/>
            <p:nvPr/>
          </p:nvSpPr>
          <p:spPr>
            <a:xfrm>
              <a:off x="457206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9" name="Google Shape;9509;p27"/>
            <p:cNvSpPr/>
            <p:nvPr/>
          </p:nvSpPr>
          <p:spPr>
            <a:xfrm>
              <a:off x="495306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0" name="Google Shape;9510;p27"/>
            <p:cNvSpPr/>
            <p:nvPr/>
          </p:nvSpPr>
          <p:spPr>
            <a:xfrm>
              <a:off x="533407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1" name="Google Shape;9511;p27"/>
            <p:cNvSpPr/>
            <p:nvPr/>
          </p:nvSpPr>
          <p:spPr>
            <a:xfrm>
              <a:off x="571507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2" name="Google Shape;9512;p27"/>
            <p:cNvSpPr/>
            <p:nvPr/>
          </p:nvSpPr>
          <p:spPr>
            <a:xfrm>
              <a:off x="609608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3" name="Google Shape;9513;p27"/>
            <p:cNvSpPr/>
            <p:nvPr/>
          </p:nvSpPr>
          <p:spPr>
            <a:xfrm>
              <a:off x="647708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4" name="Google Shape;9514;p27"/>
            <p:cNvSpPr/>
            <p:nvPr/>
          </p:nvSpPr>
          <p:spPr>
            <a:xfrm>
              <a:off x="685809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5" name="Google Shape;9515;p27"/>
            <p:cNvSpPr/>
            <p:nvPr/>
          </p:nvSpPr>
          <p:spPr>
            <a:xfrm>
              <a:off x="723909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6" name="Google Shape;9516;p27"/>
            <p:cNvSpPr/>
            <p:nvPr/>
          </p:nvSpPr>
          <p:spPr>
            <a:xfrm>
              <a:off x="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7" name="Google Shape;9517;p27"/>
            <p:cNvSpPr/>
            <p:nvPr/>
          </p:nvSpPr>
          <p:spPr>
            <a:xfrm>
              <a:off x="38100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8" name="Google Shape;9518;p27"/>
            <p:cNvSpPr/>
            <p:nvPr/>
          </p:nvSpPr>
          <p:spPr>
            <a:xfrm>
              <a:off x="76201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9" name="Google Shape;9519;p27"/>
            <p:cNvSpPr/>
            <p:nvPr/>
          </p:nvSpPr>
          <p:spPr>
            <a:xfrm>
              <a:off x="114301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0" name="Google Shape;9520;p27"/>
            <p:cNvSpPr/>
            <p:nvPr/>
          </p:nvSpPr>
          <p:spPr>
            <a:xfrm>
              <a:off x="152402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1" name="Google Shape;9521;p27"/>
            <p:cNvSpPr/>
            <p:nvPr/>
          </p:nvSpPr>
          <p:spPr>
            <a:xfrm>
              <a:off x="190502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2" name="Google Shape;9522;p27"/>
            <p:cNvSpPr/>
            <p:nvPr/>
          </p:nvSpPr>
          <p:spPr>
            <a:xfrm>
              <a:off x="228603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3" name="Google Shape;9523;p27"/>
            <p:cNvSpPr/>
            <p:nvPr/>
          </p:nvSpPr>
          <p:spPr>
            <a:xfrm>
              <a:off x="266703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4" name="Google Shape;9524;p27"/>
            <p:cNvSpPr/>
            <p:nvPr/>
          </p:nvSpPr>
          <p:spPr>
            <a:xfrm>
              <a:off x="304804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5" name="Google Shape;9525;p27"/>
            <p:cNvSpPr/>
            <p:nvPr/>
          </p:nvSpPr>
          <p:spPr>
            <a:xfrm>
              <a:off x="342904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6" name="Google Shape;9526;p27"/>
            <p:cNvSpPr/>
            <p:nvPr/>
          </p:nvSpPr>
          <p:spPr>
            <a:xfrm>
              <a:off x="381005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7" name="Google Shape;9527;p27"/>
            <p:cNvSpPr/>
            <p:nvPr/>
          </p:nvSpPr>
          <p:spPr>
            <a:xfrm>
              <a:off x="419105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8" name="Google Shape;9528;p27"/>
            <p:cNvSpPr/>
            <p:nvPr/>
          </p:nvSpPr>
          <p:spPr>
            <a:xfrm>
              <a:off x="457206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9" name="Google Shape;9529;p27"/>
            <p:cNvSpPr/>
            <p:nvPr/>
          </p:nvSpPr>
          <p:spPr>
            <a:xfrm>
              <a:off x="495306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0" name="Google Shape;9530;p27"/>
            <p:cNvSpPr/>
            <p:nvPr/>
          </p:nvSpPr>
          <p:spPr>
            <a:xfrm>
              <a:off x="533407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1" name="Google Shape;9531;p27"/>
            <p:cNvSpPr/>
            <p:nvPr/>
          </p:nvSpPr>
          <p:spPr>
            <a:xfrm>
              <a:off x="571507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2" name="Google Shape;9532;p27"/>
            <p:cNvSpPr/>
            <p:nvPr/>
          </p:nvSpPr>
          <p:spPr>
            <a:xfrm>
              <a:off x="609608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3" name="Google Shape;9533;p27"/>
            <p:cNvSpPr/>
            <p:nvPr/>
          </p:nvSpPr>
          <p:spPr>
            <a:xfrm>
              <a:off x="647708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4" name="Google Shape;9534;p27"/>
            <p:cNvSpPr/>
            <p:nvPr/>
          </p:nvSpPr>
          <p:spPr>
            <a:xfrm>
              <a:off x="685809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5" name="Google Shape;9535;p27"/>
            <p:cNvSpPr/>
            <p:nvPr/>
          </p:nvSpPr>
          <p:spPr>
            <a:xfrm>
              <a:off x="723909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6" name="Google Shape;9536;p27"/>
            <p:cNvSpPr/>
            <p:nvPr/>
          </p:nvSpPr>
          <p:spPr>
            <a:xfrm>
              <a:off x="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7" name="Google Shape;9537;p27"/>
            <p:cNvSpPr/>
            <p:nvPr/>
          </p:nvSpPr>
          <p:spPr>
            <a:xfrm>
              <a:off x="38100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8" name="Google Shape;9538;p27"/>
            <p:cNvSpPr/>
            <p:nvPr/>
          </p:nvSpPr>
          <p:spPr>
            <a:xfrm>
              <a:off x="76201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9" name="Google Shape;9539;p27"/>
            <p:cNvSpPr/>
            <p:nvPr/>
          </p:nvSpPr>
          <p:spPr>
            <a:xfrm>
              <a:off x="114301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0" name="Google Shape;9540;p27"/>
            <p:cNvSpPr/>
            <p:nvPr/>
          </p:nvSpPr>
          <p:spPr>
            <a:xfrm>
              <a:off x="152402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1" name="Google Shape;9541;p27"/>
            <p:cNvSpPr/>
            <p:nvPr/>
          </p:nvSpPr>
          <p:spPr>
            <a:xfrm>
              <a:off x="190502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2" name="Google Shape;9542;p27"/>
            <p:cNvSpPr/>
            <p:nvPr/>
          </p:nvSpPr>
          <p:spPr>
            <a:xfrm>
              <a:off x="228603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3" name="Google Shape;9543;p27"/>
            <p:cNvSpPr/>
            <p:nvPr/>
          </p:nvSpPr>
          <p:spPr>
            <a:xfrm>
              <a:off x="266703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4" name="Google Shape;9544;p27"/>
            <p:cNvSpPr/>
            <p:nvPr/>
          </p:nvSpPr>
          <p:spPr>
            <a:xfrm>
              <a:off x="304804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5" name="Google Shape;9545;p27"/>
            <p:cNvSpPr/>
            <p:nvPr/>
          </p:nvSpPr>
          <p:spPr>
            <a:xfrm>
              <a:off x="342904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6" name="Google Shape;9546;p27"/>
            <p:cNvSpPr/>
            <p:nvPr/>
          </p:nvSpPr>
          <p:spPr>
            <a:xfrm>
              <a:off x="381005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7" name="Google Shape;9547;p27"/>
            <p:cNvSpPr/>
            <p:nvPr/>
          </p:nvSpPr>
          <p:spPr>
            <a:xfrm>
              <a:off x="419105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8" name="Google Shape;9548;p27"/>
            <p:cNvSpPr/>
            <p:nvPr/>
          </p:nvSpPr>
          <p:spPr>
            <a:xfrm>
              <a:off x="457206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9" name="Google Shape;9549;p27"/>
            <p:cNvSpPr/>
            <p:nvPr/>
          </p:nvSpPr>
          <p:spPr>
            <a:xfrm>
              <a:off x="495306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0" name="Google Shape;9550;p27"/>
            <p:cNvSpPr/>
            <p:nvPr/>
          </p:nvSpPr>
          <p:spPr>
            <a:xfrm>
              <a:off x="533407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1" name="Google Shape;9551;p27"/>
            <p:cNvSpPr/>
            <p:nvPr/>
          </p:nvSpPr>
          <p:spPr>
            <a:xfrm>
              <a:off x="571507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2" name="Google Shape;9552;p27"/>
            <p:cNvSpPr/>
            <p:nvPr/>
          </p:nvSpPr>
          <p:spPr>
            <a:xfrm>
              <a:off x="609608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3" name="Google Shape;9553;p27"/>
            <p:cNvSpPr/>
            <p:nvPr/>
          </p:nvSpPr>
          <p:spPr>
            <a:xfrm>
              <a:off x="647708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4" name="Google Shape;9554;p27"/>
            <p:cNvSpPr/>
            <p:nvPr/>
          </p:nvSpPr>
          <p:spPr>
            <a:xfrm>
              <a:off x="685809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5" name="Google Shape;9555;p27"/>
            <p:cNvSpPr/>
            <p:nvPr/>
          </p:nvSpPr>
          <p:spPr>
            <a:xfrm>
              <a:off x="723909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6" name="Google Shape;9556;p27"/>
            <p:cNvSpPr/>
            <p:nvPr/>
          </p:nvSpPr>
          <p:spPr>
            <a:xfrm>
              <a:off x="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7" name="Google Shape;9557;p27"/>
            <p:cNvSpPr/>
            <p:nvPr/>
          </p:nvSpPr>
          <p:spPr>
            <a:xfrm>
              <a:off x="38100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8" name="Google Shape;9558;p27"/>
            <p:cNvSpPr/>
            <p:nvPr/>
          </p:nvSpPr>
          <p:spPr>
            <a:xfrm>
              <a:off x="76201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9" name="Google Shape;9559;p27"/>
            <p:cNvSpPr/>
            <p:nvPr/>
          </p:nvSpPr>
          <p:spPr>
            <a:xfrm>
              <a:off x="114301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0" name="Google Shape;9560;p27"/>
            <p:cNvSpPr/>
            <p:nvPr/>
          </p:nvSpPr>
          <p:spPr>
            <a:xfrm>
              <a:off x="152402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1" name="Google Shape;9561;p27"/>
            <p:cNvSpPr/>
            <p:nvPr/>
          </p:nvSpPr>
          <p:spPr>
            <a:xfrm>
              <a:off x="190502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2" name="Google Shape;9562;p27"/>
            <p:cNvSpPr/>
            <p:nvPr/>
          </p:nvSpPr>
          <p:spPr>
            <a:xfrm>
              <a:off x="228603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3" name="Google Shape;9563;p27"/>
            <p:cNvSpPr/>
            <p:nvPr/>
          </p:nvSpPr>
          <p:spPr>
            <a:xfrm>
              <a:off x="266703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4" name="Google Shape;9564;p27"/>
            <p:cNvSpPr/>
            <p:nvPr/>
          </p:nvSpPr>
          <p:spPr>
            <a:xfrm>
              <a:off x="304804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5" name="Google Shape;9565;p27"/>
            <p:cNvSpPr/>
            <p:nvPr/>
          </p:nvSpPr>
          <p:spPr>
            <a:xfrm>
              <a:off x="342904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6" name="Google Shape;9566;p27"/>
            <p:cNvSpPr/>
            <p:nvPr/>
          </p:nvSpPr>
          <p:spPr>
            <a:xfrm>
              <a:off x="381005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7" name="Google Shape;9567;p27"/>
            <p:cNvSpPr/>
            <p:nvPr/>
          </p:nvSpPr>
          <p:spPr>
            <a:xfrm>
              <a:off x="419105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8" name="Google Shape;9568;p27"/>
            <p:cNvSpPr/>
            <p:nvPr/>
          </p:nvSpPr>
          <p:spPr>
            <a:xfrm>
              <a:off x="457206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9" name="Google Shape;9569;p27"/>
            <p:cNvSpPr/>
            <p:nvPr/>
          </p:nvSpPr>
          <p:spPr>
            <a:xfrm>
              <a:off x="495306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0" name="Google Shape;9570;p27"/>
            <p:cNvSpPr/>
            <p:nvPr/>
          </p:nvSpPr>
          <p:spPr>
            <a:xfrm>
              <a:off x="533407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1" name="Google Shape;9571;p27"/>
            <p:cNvSpPr/>
            <p:nvPr/>
          </p:nvSpPr>
          <p:spPr>
            <a:xfrm>
              <a:off x="571507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2" name="Google Shape;9572;p27"/>
            <p:cNvSpPr/>
            <p:nvPr/>
          </p:nvSpPr>
          <p:spPr>
            <a:xfrm>
              <a:off x="609608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3" name="Google Shape;9573;p27"/>
            <p:cNvSpPr/>
            <p:nvPr/>
          </p:nvSpPr>
          <p:spPr>
            <a:xfrm>
              <a:off x="647708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4" name="Google Shape;9574;p27"/>
            <p:cNvSpPr/>
            <p:nvPr/>
          </p:nvSpPr>
          <p:spPr>
            <a:xfrm>
              <a:off x="685809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5" name="Google Shape;9575;p27"/>
            <p:cNvSpPr/>
            <p:nvPr/>
          </p:nvSpPr>
          <p:spPr>
            <a:xfrm>
              <a:off x="723909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6" name="Google Shape;9576;p27"/>
            <p:cNvSpPr/>
            <p:nvPr/>
          </p:nvSpPr>
          <p:spPr>
            <a:xfrm>
              <a:off x="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7" name="Google Shape;9577;p27"/>
            <p:cNvSpPr/>
            <p:nvPr/>
          </p:nvSpPr>
          <p:spPr>
            <a:xfrm>
              <a:off x="38100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8" name="Google Shape;9578;p27"/>
            <p:cNvSpPr/>
            <p:nvPr/>
          </p:nvSpPr>
          <p:spPr>
            <a:xfrm>
              <a:off x="76201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9" name="Google Shape;9579;p27"/>
            <p:cNvSpPr/>
            <p:nvPr/>
          </p:nvSpPr>
          <p:spPr>
            <a:xfrm>
              <a:off x="114301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0" name="Google Shape;9580;p27"/>
            <p:cNvSpPr/>
            <p:nvPr/>
          </p:nvSpPr>
          <p:spPr>
            <a:xfrm>
              <a:off x="152402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1" name="Google Shape;9581;p27"/>
            <p:cNvSpPr/>
            <p:nvPr/>
          </p:nvSpPr>
          <p:spPr>
            <a:xfrm>
              <a:off x="190502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2" name="Google Shape;9582;p27"/>
            <p:cNvSpPr/>
            <p:nvPr/>
          </p:nvSpPr>
          <p:spPr>
            <a:xfrm>
              <a:off x="228603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3" name="Google Shape;9583;p27"/>
            <p:cNvSpPr/>
            <p:nvPr/>
          </p:nvSpPr>
          <p:spPr>
            <a:xfrm>
              <a:off x="266703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4" name="Google Shape;9584;p27"/>
            <p:cNvSpPr/>
            <p:nvPr/>
          </p:nvSpPr>
          <p:spPr>
            <a:xfrm>
              <a:off x="304804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5" name="Google Shape;9585;p27"/>
            <p:cNvSpPr/>
            <p:nvPr/>
          </p:nvSpPr>
          <p:spPr>
            <a:xfrm>
              <a:off x="342904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6" name="Google Shape;9586;p27"/>
            <p:cNvSpPr/>
            <p:nvPr/>
          </p:nvSpPr>
          <p:spPr>
            <a:xfrm>
              <a:off x="381005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7" name="Google Shape;9587;p27"/>
            <p:cNvSpPr/>
            <p:nvPr/>
          </p:nvSpPr>
          <p:spPr>
            <a:xfrm>
              <a:off x="419105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8" name="Google Shape;9588;p27"/>
            <p:cNvSpPr/>
            <p:nvPr/>
          </p:nvSpPr>
          <p:spPr>
            <a:xfrm>
              <a:off x="457206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9" name="Google Shape;9589;p27"/>
            <p:cNvSpPr/>
            <p:nvPr/>
          </p:nvSpPr>
          <p:spPr>
            <a:xfrm>
              <a:off x="495306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0" name="Google Shape;9590;p27"/>
            <p:cNvSpPr/>
            <p:nvPr/>
          </p:nvSpPr>
          <p:spPr>
            <a:xfrm>
              <a:off x="533407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1" name="Google Shape;9591;p27"/>
            <p:cNvSpPr/>
            <p:nvPr/>
          </p:nvSpPr>
          <p:spPr>
            <a:xfrm>
              <a:off x="571507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2" name="Google Shape;9592;p27"/>
            <p:cNvSpPr/>
            <p:nvPr/>
          </p:nvSpPr>
          <p:spPr>
            <a:xfrm>
              <a:off x="609608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3" name="Google Shape;9593;p27"/>
            <p:cNvSpPr/>
            <p:nvPr/>
          </p:nvSpPr>
          <p:spPr>
            <a:xfrm>
              <a:off x="647708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4" name="Google Shape;9594;p27"/>
            <p:cNvSpPr/>
            <p:nvPr/>
          </p:nvSpPr>
          <p:spPr>
            <a:xfrm>
              <a:off x="685809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5" name="Google Shape;9595;p27"/>
            <p:cNvSpPr/>
            <p:nvPr/>
          </p:nvSpPr>
          <p:spPr>
            <a:xfrm>
              <a:off x="723909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6" name="Google Shape;9596;p27"/>
            <p:cNvSpPr/>
            <p:nvPr/>
          </p:nvSpPr>
          <p:spPr>
            <a:xfrm>
              <a:off x="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7" name="Google Shape;9597;p27"/>
            <p:cNvSpPr/>
            <p:nvPr/>
          </p:nvSpPr>
          <p:spPr>
            <a:xfrm>
              <a:off x="38100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8" name="Google Shape;9598;p27"/>
            <p:cNvSpPr/>
            <p:nvPr/>
          </p:nvSpPr>
          <p:spPr>
            <a:xfrm>
              <a:off x="76201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9" name="Google Shape;9599;p27"/>
            <p:cNvSpPr/>
            <p:nvPr/>
          </p:nvSpPr>
          <p:spPr>
            <a:xfrm>
              <a:off x="114301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0" name="Google Shape;9600;p27"/>
            <p:cNvSpPr/>
            <p:nvPr/>
          </p:nvSpPr>
          <p:spPr>
            <a:xfrm>
              <a:off x="152402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1" name="Google Shape;9601;p27"/>
            <p:cNvSpPr/>
            <p:nvPr/>
          </p:nvSpPr>
          <p:spPr>
            <a:xfrm>
              <a:off x="190502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2" name="Google Shape;9602;p27"/>
            <p:cNvSpPr/>
            <p:nvPr/>
          </p:nvSpPr>
          <p:spPr>
            <a:xfrm>
              <a:off x="228603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3" name="Google Shape;9603;p27"/>
            <p:cNvSpPr/>
            <p:nvPr/>
          </p:nvSpPr>
          <p:spPr>
            <a:xfrm>
              <a:off x="266703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4" name="Google Shape;9604;p27"/>
            <p:cNvSpPr/>
            <p:nvPr/>
          </p:nvSpPr>
          <p:spPr>
            <a:xfrm>
              <a:off x="304804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5" name="Google Shape;9605;p27"/>
            <p:cNvSpPr/>
            <p:nvPr/>
          </p:nvSpPr>
          <p:spPr>
            <a:xfrm>
              <a:off x="342904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6" name="Google Shape;9606;p27"/>
            <p:cNvSpPr/>
            <p:nvPr/>
          </p:nvSpPr>
          <p:spPr>
            <a:xfrm>
              <a:off x="381005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7" name="Google Shape;9607;p27"/>
            <p:cNvSpPr/>
            <p:nvPr/>
          </p:nvSpPr>
          <p:spPr>
            <a:xfrm>
              <a:off x="419105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8" name="Google Shape;9608;p27"/>
            <p:cNvSpPr/>
            <p:nvPr/>
          </p:nvSpPr>
          <p:spPr>
            <a:xfrm>
              <a:off x="457206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9" name="Google Shape;9609;p27"/>
            <p:cNvSpPr/>
            <p:nvPr/>
          </p:nvSpPr>
          <p:spPr>
            <a:xfrm>
              <a:off x="495306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0" name="Google Shape;9610;p27"/>
            <p:cNvSpPr/>
            <p:nvPr/>
          </p:nvSpPr>
          <p:spPr>
            <a:xfrm>
              <a:off x="533407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1" name="Google Shape;9611;p27"/>
            <p:cNvSpPr/>
            <p:nvPr/>
          </p:nvSpPr>
          <p:spPr>
            <a:xfrm>
              <a:off x="571507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2" name="Google Shape;9612;p27"/>
            <p:cNvSpPr/>
            <p:nvPr/>
          </p:nvSpPr>
          <p:spPr>
            <a:xfrm>
              <a:off x="609608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3" name="Google Shape;9613;p27"/>
            <p:cNvSpPr/>
            <p:nvPr/>
          </p:nvSpPr>
          <p:spPr>
            <a:xfrm>
              <a:off x="647708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4" name="Google Shape;9614;p27"/>
            <p:cNvSpPr/>
            <p:nvPr/>
          </p:nvSpPr>
          <p:spPr>
            <a:xfrm>
              <a:off x="685809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5" name="Google Shape;9615;p27"/>
            <p:cNvSpPr/>
            <p:nvPr/>
          </p:nvSpPr>
          <p:spPr>
            <a:xfrm>
              <a:off x="723909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6" name="Google Shape;9616;p27"/>
            <p:cNvSpPr/>
            <p:nvPr/>
          </p:nvSpPr>
          <p:spPr>
            <a:xfrm>
              <a:off x="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7" name="Google Shape;9617;p27"/>
            <p:cNvSpPr/>
            <p:nvPr/>
          </p:nvSpPr>
          <p:spPr>
            <a:xfrm>
              <a:off x="38100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8" name="Google Shape;9618;p27"/>
            <p:cNvSpPr/>
            <p:nvPr/>
          </p:nvSpPr>
          <p:spPr>
            <a:xfrm>
              <a:off x="76201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9" name="Google Shape;9619;p27"/>
            <p:cNvSpPr/>
            <p:nvPr/>
          </p:nvSpPr>
          <p:spPr>
            <a:xfrm>
              <a:off x="114301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0" name="Google Shape;9620;p27"/>
            <p:cNvSpPr/>
            <p:nvPr/>
          </p:nvSpPr>
          <p:spPr>
            <a:xfrm>
              <a:off x="152402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1" name="Google Shape;9621;p27"/>
            <p:cNvSpPr/>
            <p:nvPr/>
          </p:nvSpPr>
          <p:spPr>
            <a:xfrm>
              <a:off x="190502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2" name="Google Shape;9622;p27"/>
            <p:cNvSpPr/>
            <p:nvPr/>
          </p:nvSpPr>
          <p:spPr>
            <a:xfrm>
              <a:off x="228603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3" name="Google Shape;9623;p27"/>
            <p:cNvSpPr/>
            <p:nvPr/>
          </p:nvSpPr>
          <p:spPr>
            <a:xfrm>
              <a:off x="266703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4" name="Google Shape;9624;p27"/>
            <p:cNvSpPr/>
            <p:nvPr/>
          </p:nvSpPr>
          <p:spPr>
            <a:xfrm>
              <a:off x="304804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5" name="Google Shape;9625;p27"/>
            <p:cNvSpPr/>
            <p:nvPr/>
          </p:nvSpPr>
          <p:spPr>
            <a:xfrm>
              <a:off x="342904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6" name="Google Shape;9626;p27"/>
            <p:cNvSpPr/>
            <p:nvPr/>
          </p:nvSpPr>
          <p:spPr>
            <a:xfrm>
              <a:off x="381005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7" name="Google Shape;9627;p27"/>
            <p:cNvSpPr/>
            <p:nvPr/>
          </p:nvSpPr>
          <p:spPr>
            <a:xfrm>
              <a:off x="419105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8" name="Google Shape;9628;p27"/>
            <p:cNvSpPr/>
            <p:nvPr/>
          </p:nvSpPr>
          <p:spPr>
            <a:xfrm>
              <a:off x="457206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9" name="Google Shape;9629;p27"/>
            <p:cNvSpPr/>
            <p:nvPr/>
          </p:nvSpPr>
          <p:spPr>
            <a:xfrm>
              <a:off x="495306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0" name="Google Shape;9630;p27"/>
            <p:cNvSpPr/>
            <p:nvPr/>
          </p:nvSpPr>
          <p:spPr>
            <a:xfrm>
              <a:off x="533407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1" name="Google Shape;9631;p27"/>
            <p:cNvSpPr/>
            <p:nvPr/>
          </p:nvSpPr>
          <p:spPr>
            <a:xfrm>
              <a:off x="571507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2" name="Google Shape;9632;p27"/>
            <p:cNvSpPr/>
            <p:nvPr/>
          </p:nvSpPr>
          <p:spPr>
            <a:xfrm>
              <a:off x="609608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3" name="Google Shape;9633;p27"/>
            <p:cNvSpPr/>
            <p:nvPr/>
          </p:nvSpPr>
          <p:spPr>
            <a:xfrm>
              <a:off x="647708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4" name="Google Shape;9634;p27"/>
            <p:cNvSpPr/>
            <p:nvPr/>
          </p:nvSpPr>
          <p:spPr>
            <a:xfrm>
              <a:off x="685809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5" name="Google Shape;9635;p27"/>
            <p:cNvSpPr/>
            <p:nvPr/>
          </p:nvSpPr>
          <p:spPr>
            <a:xfrm>
              <a:off x="723909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6" name="Google Shape;9636;p27"/>
            <p:cNvSpPr/>
            <p:nvPr/>
          </p:nvSpPr>
          <p:spPr>
            <a:xfrm>
              <a:off x="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7" name="Google Shape;9637;p27"/>
            <p:cNvSpPr/>
            <p:nvPr/>
          </p:nvSpPr>
          <p:spPr>
            <a:xfrm>
              <a:off x="38100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8" name="Google Shape;9638;p27"/>
            <p:cNvSpPr/>
            <p:nvPr/>
          </p:nvSpPr>
          <p:spPr>
            <a:xfrm>
              <a:off x="76201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9" name="Google Shape;9639;p27"/>
            <p:cNvSpPr/>
            <p:nvPr/>
          </p:nvSpPr>
          <p:spPr>
            <a:xfrm>
              <a:off x="114301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0" name="Google Shape;9640;p27"/>
            <p:cNvSpPr/>
            <p:nvPr/>
          </p:nvSpPr>
          <p:spPr>
            <a:xfrm>
              <a:off x="152402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1" name="Google Shape;9641;p27"/>
            <p:cNvSpPr/>
            <p:nvPr/>
          </p:nvSpPr>
          <p:spPr>
            <a:xfrm>
              <a:off x="190502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2" name="Google Shape;9642;p27"/>
            <p:cNvSpPr/>
            <p:nvPr/>
          </p:nvSpPr>
          <p:spPr>
            <a:xfrm>
              <a:off x="228603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3" name="Google Shape;9643;p27"/>
            <p:cNvSpPr/>
            <p:nvPr/>
          </p:nvSpPr>
          <p:spPr>
            <a:xfrm>
              <a:off x="266703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4" name="Google Shape;9644;p27"/>
            <p:cNvSpPr/>
            <p:nvPr/>
          </p:nvSpPr>
          <p:spPr>
            <a:xfrm>
              <a:off x="304804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5" name="Google Shape;9645;p27"/>
            <p:cNvSpPr/>
            <p:nvPr/>
          </p:nvSpPr>
          <p:spPr>
            <a:xfrm>
              <a:off x="342904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6" name="Google Shape;9646;p27"/>
            <p:cNvSpPr/>
            <p:nvPr/>
          </p:nvSpPr>
          <p:spPr>
            <a:xfrm>
              <a:off x="381005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7" name="Google Shape;9647;p27"/>
            <p:cNvSpPr/>
            <p:nvPr/>
          </p:nvSpPr>
          <p:spPr>
            <a:xfrm>
              <a:off x="419105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8" name="Google Shape;9648;p27"/>
            <p:cNvSpPr/>
            <p:nvPr/>
          </p:nvSpPr>
          <p:spPr>
            <a:xfrm>
              <a:off x="457206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9" name="Google Shape;9649;p27"/>
            <p:cNvSpPr/>
            <p:nvPr/>
          </p:nvSpPr>
          <p:spPr>
            <a:xfrm>
              <a:off x="495306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0" name="Google Shape;9650;p27"/>
            <p:cNvSpPr/>
            <p:nvPr/>
          </p:nvSpPr>
          <p:spPr>
            <a:xfrm>
              <a:off x="533407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1" name="Google Shape;9651;p27"/>
            <p:cNvSpPr/>
            <p:nvPr/>
          </p:nvSpPr>
          <p:spPr>
            <a:xfrm>
              <a:off x="571507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2" name="Google Shape;9652;p27"/>
            <p:cNvSpPr/>
            <p:nvPr/>
          </p:nvSpPr>
          <p:spPr>
            <a:xfrm>
              <a:off x="609608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3" name="Google Shape;9653;p27"/>
            <p:cNvSpPr/>
            <p:nvPr/>
          </p:nvSpPr>
          <p:spPr>
            <a:xfrm>
              <a:off x="647708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4" name="Google Shape;9654;p27"/>
            <p:cNvSpPr/>
            <p:nvPr/>
          </p:nvSpPr>
          <p:spPr>
            <a:xfrm>
              <a:off x="685809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5" name="Google Shape;9655;p27"/>
            <p:cNvSpPr/>
            <p:nvPr/>
          </p:nvSpPr>
          <p:spPr>
            <a:xfrm>
              <a:off x="723909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6" name="Google Shape;9656;p27"/>
            <p:cNvSpPr/>
            <p:nvPr/>
          </p:nvSpPr>
          <p:spPr>
            <a:xfrm>
              <a:off x="7620110"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7" name="Google Shape;9657;p27"/>
            <p:cNvSpPr/>
            <p:nvPr/>
          </p:nvSpPr>
          <p:spPr>
            <a:xfrm>
              <a:off x="8001115"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8" name="Google Shape;9658;p27"/>
            <p:cNvSpPr/>
            <p:nvPr/>
          </p:nvSpPr>
          <p:spPr>
            <a:xfrm>
              <a:off x="8382120"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9" name="Google Shape;9659;p27"/>
            <p:cNvSpPr/>
            <p:nvPr/>
          </p:nvSpPr>
          <p:spPr>
            <a:xfrm>
              <a:off x="8763125"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0" name="Google Shape;9660;p27"/>
            <p:cNvSpPr/>
            <p:nvPr/>
          </p:nvSpPr>
          <p:spPr>
            <a:xfrm>
              <a:off x="7620110"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1" name="Google Shape;9661;p27"/>
            <p:cNvSpPr/>
            <p:nvPr/>
          </p:nvSpPr>
          <p:spPr>
            <a:xfrm>
              <a:off x="8001115"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2" name="Google Shape;9662;p27"/>
            <p:cNvSpPr/>
            <p:nvPr/>
          </p:nvSpPr>
          <p:spPr>
            <a:xfrm>
              <a:off x="8382120"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3" name="Google Shape;9663;p27"/>
            <p:cNvSpPr/>
            <p:nvPr/>
          </p:nvSpPr>
          <p:spPr>
            <a:xfrm>
              <a:off x="8763125"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4" name="Google Shape;9664;p27"/>
            <p:cNvSpPr/>
            <p:nvPr/>
          </p:nvSpPr>
          <p:spPr>
            <a:xfrm>
              <a:off x="7620110"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5" name="Google Shape;9665;p27"/>
            <p:cNvSpPr/>
            <p:nvPr/>
          </p:nvSpPr>
          <p:spPr>
            <a:xfrm>
              <a:off x="8001115"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6" name="Google Shape;9666;p27"/>
            <p:cNvSpPr/>
            <p:nvPr/>
          </p:nvSpPr>
          <p:spPr>
            <a:xfrm>
              <a:off x="8382120"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7" name="Google Shape;9667;p27"/>
            <p:cNvSpPr/>
            <p:nvPr/>
          </p:nvSpPr>
          <p:spPr>
            <a:xfrm>
              <a:off x="8763125"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8" name="Google Shape;9668;p27"/>
            <p:cNvSpPr/>
            <p:nvPr/>
          </p:nvSpPr>
          <p:spPr>
            <a:xfrm>
              <a:off x="7620110"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9" name="Google Shape;9669;p27"/>
            <p:cNvSpPr/>
            <p:nvPr/>
          </p:nvSpPr>
          <p:spPr>
            <a:xfrm>
              <a:off x="8001115"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0" name="Google Shape;9670;p27"/>
            <p:cNvSpPr/>
            <p:nvPr/>
          </p:nvSpPr>
          <p:spPr>
            <a:xfrm>
              <a:off x="8382120"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1" name="Google Shape;9671;p27"/>
            <p:cNvSpPr/>
            <p:nvPr/>
          </p:nvSpPr>
          <p:spPr>
            <a:xfrm>
              <a:off x="8763125"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2" name="Google Shape;9672;p27"/>
            <p:cNvSpPr/>
            <p:nvPr/>
          </p:nvSpPr>
          <p:spPr>
            <a:xfrm>
              <a:off x="7620110"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3" name="Google Shape;9673;p27"/>
            <p:cNvSpPr/>
            <p:nvPr/>
          </p:nvSpPr>
          <p:spPr>
            <a:xfrm>
              <a:off x="8001115"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4" name="Google Shape;9674;p27"/>
            <p:cNvSpPr/>
            <p:nvPr/>
          </p:nvSpPr>
          <p:spPr>
            <a:xfrm>
              <a:off x="8382120"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5" name="Google Shape;9675;p27"/>
            <p:cNvSpPr/>
            <p:nvPr/>
          </p:nvSpPr>
          <p:spPr>
            <a:xfrm>
              <a:off x="8763125"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6" name="Google Shape;9676;p27"/>
            <p:cNvSpPr/>
            <p:nvPr/>
          </p:nvSpPr>
          <p:spPr>
            <a:xfrm>
              <a:off x="7620110"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7" name="Google Shape;9677;p27"/>
            <p:cNvSpPr/>
            <p:nvPr/>
          </p:nvSpPr>
          <p:spPr>
            <a:xfrm>
              <a:off x="8001115"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8" name="Google Shape;9678;p27"/>
            <p:cNvSpPr/>
            <p:nvPr/>
          </p:nvSpPr>
          <p:spPr>
            <a:xfrm>
              <a:off x="8382120"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9" name="Google Shape;9679;p27"/>
            <p:cNvSpPr/>
            <p:nvPr/>
          </p:nvSpPr>
          <p:spPr>
            <a:xfrm>
              <a:off x="8763125"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0" name="Google Shape;9680;p27"/>
            <p:cNvSpPr/>
            <p:nvPr/>
          </p:nvSpPr>
          <p:spPr>
            <a:xfrm>
              <a:off x="7620110"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1" name="Google Shape;9681;p27"/>
            <p:cNvSpPr/>
            <p:nvPr/>
          </p:nvSpPr>
          <p:spPr>
            <a:xfrm>
              <a:off x="8001115"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2" name="Google Shape;9682;p27"/>
            <p:cNvSpPr/>
            <p:nvPr/>
          </p:nvSpPr>
          <p:spPr>
            <a:xfrm>
              <a:off x="8382120"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3" name="Google Shape;9683;p27"/>
            <p:cNvSpPr/>
            <p:nvPr/>
          </p:nvSpPr>
          <p:spPr>
            <a:xfrm>
              <a:off x="8763125"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4" name="Google Shape;9684;p27"/>
            <p:cNvSpPr/>
            <p:nvPr/>
          </p:nvSpPr>
          <p:spPr>
            <a:xfrm>
              <a:off x="7620110"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5" name="Google Shape;9685;p27"/>
            <p:cNvSpPr/>
            <p:nvPr/>
          </p:nvSpPr>
          <p:spPr>
            <a:xfrm>
              <a:off x="8001115"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6" name="Google Shape;9686;p27"/>
            <p:cNvSpPr/>
            <p:nvPr/>
          </p:nvSpPr>
          <p:spPr>
            <a:xfrm>
              <a:off x="8382120"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7" name="Google Shape;9687;p27"/>
            <p:cNvSpPr/>
            <p:nvPr/>
          </p:nvSpPr>
          <p:spPr>
            <a:xfrm>
              <a:off x="8763125"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8" name="Google Shape;9688;p27"/>
            <p:cNvSpPr/>
            <p:nvPr/>
          </p:nvSpPr>
          <p:spPr>
            <a:xfrm>
              <a:off x="7620110"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9" name="Google Shape;9689;p27"/>
            <p:cNvSpPr/>
            <p:nvPr/>
          </p:nvSpPr>
          <p:spPr>
            <a:xfrm>
              <a:off x="8001115"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0" name="Google Shape;9690;p27"/>
            <p:cNvSpPr/>
            <p:nvPr/>
          </p:nvSpPr>
          <p:spPr>
            <a:xfrm>
              <a:off x="8382120"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1" name="Google Shape;9691;p27"/>
            <p:cNvSpPr/>
            <p:nvPr/>
          </p:nvSpPr>
          <p:spPr>
            <a:xfrm>
              <a:off x="8763125"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2" name="Google Shape;9692;p27"/>
            <p:cNvSpPr/>
            <p:nvPr/>
          </p:nvSpPr>
          <p:spPr>
            <a:xfrm>
              <a:off x="7620110"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3" name="Google Shape;9693;p27"/>
            <p:cNvSpPr/>
            <p:nvPr/>
          </p:nvSpPr>
          <p:spPr>
            <a:xfrm>
              <a:off x="8001115"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4" name="Google Shape;9694;p27"/>
            <p:cNvSpPr/>
            <p:nvPr/>
          </p:nvSpPr>
          <p:spPr>
            <a:xfrm>
              <a:off x="8382120"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5" name="Google Shape;9695;p27"/>
            <p:cNvSpPr/>
            <p:nvPr/>
          </p:nvSpPr>
          <p:spPr>
            <a:xfrm>
              <a:off x="8763125"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6" name="Google Shape;9696;p27"/>
            <p:cNvSpPr/>
            <p:nvPr/>
          </p:nvSpPr>
          <p:spPr>
            <a:xfrm>
              <a:off x="7620110"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7" name="Google Shape;9697;p27"/>
            <p:cNvSpPr/>
            <p:nvPr/>
          </p:nvSpPr>
          <p:spPr>
            <a:xfrm>
              <a:off x="8001115"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8" name="Google Shape;9698;p27"/>
            <p:cNvSpPr/>
            <p:nvPr/>
          </p:nvSpPr>
          <p:spPr>
            <a:xfrm>
              <a:off x="8382120"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9" name="Google Shape;9699;p27"/>
            <p:cNvSpPr/>
            <p:nvPr/>
          </p:nvSpPr>
          <p:spPr>
            <a:xfrm>
              <a:off x="8763125"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0" name="Google Shape;9700;p27"/>
            <p:cNvSpPr/>
            <p:nvPr/>
          </p:nvSpPr>
          <p:spPr>
            <a:xfrm>
              <a:off x="7620110"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1" name="Google Shape;9701;p27"/>
            <p:cNvSpPr/>
            <p:nvPr/>
          </p:nvSpPr>
          <p:spPr>
            <a:xfrm>
              <a:off x="8001115"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2" name="Google Shape;9702;p27"/>
            <p:cNvSpPr/>
            <p:nvPr/>
          </p:nvSpPr>
          <p:spPr>
            <a:xfrm>
              <a:off x="8382120"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3" name="Google Shape;9703;p27"/>
            <p:cNvSpPr/>
            <p:nvPr/>
          </p:nvSpPr>
          <p:spPr>
            <a:xfrm>
              <a:off x="8763125"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4" name="Google Shape;9704;p27"/>
            <p:cNvSpPr/>
            <p:nvPr/>
          </p:nvSpPr>
          <p:spPr>
            <a:xfrm>
              <a:off x="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5" name="Google Shape;9705;p27"/>
            <p:cNvSpPr/>
            <p:nvPr/>
          </p:nvSpPr>
          <p:spPr>
            <a:xfrm>
              <a:off x="38100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6" name="Google Shape;9706;p27"/>
            <p:cNvSpPr/>
            <p:nvPr/>
          </p:nvSpPr>
          <p:spPr>
            <a:xfrm>
              <a:off x="76201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7" name="Google Shape;9707;p27"/>
            <p:cNvSpPr/>
            <p:nvPr/>
          </p:nvSpPr>
          <p:spPr>
            <a:xfrm>
              <a:off x="114301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8" name="Google Shape;9708;p27"/>
            <p:cNvSpPr/>
            <p:nvPr/>
          </p:nvSpPr>
          <p:spPr>
            <a:xfrm>
              <a:off x="152402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9" name="Google Shape;9709;p27"/>
            <p:cNvSpPr/>
            <p:nvPr/>
          </p:nvSpPr>
          <p:spPr>
            <a:xfrm>
              <a:off x="190502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0" name="Google Shape;9710;p27"/>
            <p:cNvSpPr/>
            <p:nvPr/>
          </p:nvSpPr>
          <p:spPr>
            <a:xfrm>
              <a:off x="228603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1" name="Google Shape;9711;p27"/>
            <p:cNvSpPr/>
            <p:nvPr/>
          </p:nvSpPr>
          <p:spPr>
            <a:xfrm>
              <a:off x="266703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2" name="Google Shape;9712;p27"/>
            <p:cNvSpPr/>
            <p:nvPr/>
          </p:nvSpPr>
          <p:spPr>
            <a:xfrm>
              <a:off x="304804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3" name="Google Shape;9713;p27"/>
            <p:cNvSpPr/>
            <p:nvPr/>
          </p:nvSpPr>
          <p:spPr>
            <a:xfrm>
              <a:off x="342904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4" name="Google Shape;9714;p27"/>
            <p:cNvSpPr/>
            <p:nvPr/>
          </p:nvSpPr>
          <p:spPr>
            <a:xfrm>
              <a:off x="381005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5" name="Google Shape;9715;p27"/>
            <p:cNvSpPr/>
            <p:nvPr/>
          </p:nvSpPr>
          <p:spPr>
            <a:xfrm>
              <a:off x="419105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6" name="Google Shape;9716;p27"/>
            <p:cNvSpPr/>
            <p:nvPr/>
          </p:nvSpPr>
          <p:spPr>
            <a:xfrm>
              <a:off x="457206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7" name="Google Shape;9717;p27"/>
            <p:cNvSpPr/>
            <p:nvPr/>
          </p:nvSpPr>
          <p:spPr>
            <a:xfrm>
              <a:off x="495306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8" name="Google Shape;9718;p27"/>
            <p:cNvSpPr/>
            <p:nvPr/>
          </p:nvSpPr>
          <p:spPr>
            <a:xfrm>
              <a:off x="533407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9" name="Google Shape;9719;p27"/>
            <p:cNvSpPr/>
            <p:nvPr/>
          </p:nvSpPr>
          <p:spPr>
            <a:xfrm>
              <a:off x="571507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0" name="Google Shape;9720;p27"/>
            <p:cNvSpPr/>
            <p:nvPr/>
          </p:nvSpPr>
          <p:spPr>
            <a:xfrm>
              <a:off x="609608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1" name="Google Shape;9721;p27"/>
            <p:cNvSpPr/>
            <p:nvPr/>
          </p:nvSpPr>
          <p:spPr>
            <a:xfrm>
              <a:off x="647708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2" name="Google Shape;9722;p27"/>
            <p:cNvSpPr/>
            <p:nvPr/>
          </p:nvSpPr>
          <p:spPr>
            <a:xfrm>
              <a:off x="685809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3" name="Google Shape;9723;p27"/>
            <p:cNvSpPr/>
            <p:nvPr/>
          </p:nvSpPr>
          <p:spPr>
            <a:xfrm>
              <a:off x="723909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4" name="Google Shape;9724;p27"/>
            <p:cNvSpPr/>
            <p:nvPr/>
          </p:nvSpPr>
          <p:spPr>
            <a:xfrm>
              <a:off x="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5" name="Google Shape;9725;p27"/>
            <p:cNvSpPr/>
            <p:nvPr/>
          </p:nvSpPr>
          <p:spPr>
            <a:xfrm>
              <a:off x="38100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6" name="Google Shape;9726;p27"/>
            <p:cNvSpPr/>
            <p:nvPr/>
          </p:nvSpPr>
          <p:spPr>
            <a:xfrm>
              <a:off x="76201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7" name="Google Shape;9727;p27"/>
            <p:cNvSpPr/>
            <p:nvPr/>
          </p:nvSpPr>
          <p:spPr>
            <a:xfrm>
              <a:off x="114301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8" name="Google Shape;9728;p27"/>
            <p:cNvSpPr/>
            <p:nvPr/>
          </p:nvSpPr>
          <p:spPr>
            <a:xfrm>
              <a:off x="152402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9" name="Google Shape;9729;p27"/>
            <p:cNvSpPr/>
            <p:nvPr/>
          </p:nvSpPr>
          <p:spPr>
            <a:xfrm>
              <a:off x="190502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0" name="Google Shape;9730;p27"/>
            <p:cNvSpPr/>
            <p:nvPr/>
          </p:nvSpPr>
          <p:spPr>
            <a:xfrm>
              <a:off x="228603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1" name="Google Shape;9731;p27"/>
            <p:cNvSpPr/>
            <p:nvPr/>
          </p:nvSpPr>
          <p:spPr>
            <a:xfrm>
              <a:off x="266703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2" name="Google Shape;9732;p27"/>
            <p:cNvSpPr/>
            <p:nvPr/>
          </p:nvSpPr>
          <p:spPr>
            <a:xfrm>
              <a:off x="304804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3" name="Google Shape;9733;p27"/>
            <p:cNvSpPr/>
            <p:nvPr/>
          </p:nvSpPr>
          <p:spPr>
            <a:xfrm>
              <a:off x="342904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4" name="Google Shape;9734;p27"/>
            <p:cNvSpPr/>
            <p:nvPr/>
          </p:nvSpPr>
          <p:spPr>
            <a:xfrm>
              <a:off x="381005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5" name="Google Shape;9735;p27"/>
            <p:cNvSpPr/>
            <p:nvPr/>
          </p:nvSpPr>
          <p:spPr>
            <a:xfrm>
              <a:off x="419105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6" name="Google Shape;9736;p27"/>
            <p:cNvSpPr/>
            <p:nvPr/>
          </p:nvSpPr>
          <p:spPr>
            <a:xfrm>
              <a:off x="457206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7" name="Google Shape;9737;p27"/>
            <p:cNvSpPr/>
            <p:nvPr/>
          </p:nvSpPr>
          <p:spPr>
            <a:xfrm>
              <a:off x="495306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8" name="Google Shape;9738;p27"/>
            <p:cNvSpPr/>
            <p:nvPr/>
          </p:nvSpPr>
          <p:spPr>
            <a:xfrm>
              <a:off x="533407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9" name="Google Shape;9739;p27"/>
            <p:cNvSpPr/>
            <p:nvPr/>
          </p:nvSpPr>
          <p:spPr>
            <a:xfrm>
              <a:off x="571507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0" name="Google Shape;9740;p27"/>
            <p:cNvSpPr/>
            <p:nvPr/>
          </p:nvSpPr>
          <p:spPr>
            <a:xfrm>
              <a:off x="609608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1" name="Google Shape;9741;p27"/>
            <p:cNvSpPr/>
            <p:nvPr/>
          </p:nvSpPr>
          <p:spPr>
            <a:xfrm>
              <a:off x="647708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2" name="Google Shape;9742;p27"/>
            <p:cNvSpPr/>
            <p:nvPr/>
          </p:nvSpPr>
          <p:spPr>
            <a:xfrm>
              <a:off x="685809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3" name="Google Shape;9743;p27"/>
            <p:cNvSpPr/>
            <p:nvPr/>
          </p:nvSpPr>
          <p:spPr>
            <a:xfrm>
              <a:off x="723909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4" name="Google Shape;9744;p27"/>
            <p:cNvSpPr/>
            <p:nvPr/>
          </p:nvSpPr>
          <p:spPr>
            <a:xfrm>
              <a:off x="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5" name="Google Shape;9745;p27"/>
            <p:cNvSpPr/>
            <p:nvPr/>
          </p:nvSpPr>
          <p:spPr>
            <a:xfrm>
              <a:off x="38100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6" name="Google Shape;9746;p27"/>
            <p:cNvSpPr/>
            <p:nvPr/>
          </p:nvSpPr>
          <p:spPr>
            <a:xfrm>
              <a:off x="76201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7" name="Google Shape;9747;p27"/>
            <p:cNvSpPr/>
            <p:nvPr/>
          </p:nvSpPr>
          <p:spPr>
            <a:xfrm>
              <a:off x="114301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8" name="Google Shape;9748;p27"/>
            <p:cNvSpPr/>
            <p:nvPr/>
          </p:nvSpPr>
          <p:spPr>
            <a:xfrm>
              <a:off x="152402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9" name="Google Shape;9749;p27"/>
            <p:cNvSpPr/>
            <p:nvPr/>
          </p:nvSpPr>
          <p:spPr>
            <a:xfrm>
              <a:off x="190502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0" name="Google Shape;9750;p27"/>
            <p:cNvSpPr/>
            <p:nvPr/>
          </p:nvSpPr>
          <p:spPr>
            <a:xfrm>
              <a:off x="228603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1" name="Google Shape;9751;p27"/>
            <p:cNvSpPr/>
            <p:nvPr/>
          </p:nvSpPr>
          <p:spPr>
            <a:xfrm>
              <a:off x="266703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2" name="Google Shape;9752;p27"/>
            <p:cNvSpPr/>
            <p:nvPr/>
          </p:nvSpPr>
          <p:spPr>
            <a:xfrm>
              <a:off x="304804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3" name="Google Shape;9753;p27"/>
            <p:cNvSpPr/>
            <p:nvPr/>
          </p:nvSpPr>
          <p:spPr>
            <a:xfrm>
              <a:off x="342904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4" name="Google Shape;9754;p27"/>
            <p:cNvSpPr/>
            <p:nvPr/>
          </p:nvSpPr>
          <p:spPr>
            <a:xfrm>
              <a:off x="381005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5" name="Google Shape;9755;p27"/>
            <p:cNvSpPr/>
            <p:nvPr/>
          </p:nvSpPr>
          <p:spPr>
            <a:xfrm>
              <a:off x="419105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6" name="Google Shape;9756;p27"/>
            <p:cNvSpPr/>
            <p:nvPr/>
          </p:nvSpPr>
          <p:spPr>
            <a:xfrm>
              <a:off x="457206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7" name="Google Shape;9757;p27"/>
            <p:cNvSpPr/>
            <p:nvPr/>
          </p:nvSpPr>
          <p:spPr>
            <a:xfrm>
              <a:off x="495306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8" name="Google Shape;9758;p27"/>
            <p:cNvSpPr/>
            <p:nvPr/>
          </p:nvSpPr>
          <p:spPr>
            <a:xfrm>
              <a:off x="533407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9" name="Google Shape;9759;p27"/>
            <p:cNvSpPr/>
            <p:nvPr/>
          </p:nvSpPr>
          <p:spPr>
            <a:xfrm>
              <a:off x="571507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0" name="Google Shape;9760;p27"/>
            <p:cNvSpPr/>
            <p:nvPr/>
          </p:nvSpPr>
          <p:spPr>
            <a:xfrm>
              <a:off x="609608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1" name="Google Shape;9761;p27"/>
            <p:cNvSpPr/>
            <p:nvPr/>
          </p:nvSpPr>
          <p:spPr>
            <a:xfrm>
              <a:off x="647708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2" name="Google Shape;9762;p27"/>
            <p:cNvSpPr/>
            <p:nvPr/>
          </p:nvSpPr>
          <p:spPr>
            <a:xfrm>
              <a:off x="685809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3" name="Google Shape;9763;p27"/>
            <p:cNvSpPr/>
            <p:nvPr/>
          </p:nvSpPr>
          <p:spPr>
            <a:xfrm>
              <a:off x="723909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4" name="Google Shape;9764;p27"/>
            <p:cNvSpPr/>
            <p:nvPr/>
          </p:nvSpPr>
          <p:spPr>
            <a:xfrm>
              <a:off x="7620110"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5" name="Google Shape;9765;p27"/>
            <p:cNvSpPr/>
            <p:nvPr/>
          </p:nvSpPr>
          <p:spPr>
            <a:xfrm>
              <a:off x="8001115"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6" name="Google Shape;9766;p27"/>
            <p:cNvSpPr/>
            <p:nvPr/>
          </p:nvSpPr>
          <p:spPr>
            <a:xfrm>
              <a:off x="8382120"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7" name="Google Shape;9767;p27"/>
            <p:cNvSpPr/>
            <p:nvPr/>
          </p:nvSpPr>
          <p:spPr>
            <a:xfrm>
              <a:off x="8763125"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8" name="Google Shape;9768;p27"/>
            <p:cNvSpPr/>
            <p:nvPr/>
          </p:nvSpPr>
          <p:spPr>
            <a:xfrm>
              <a:off x="7620110"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9" name="Google Shape;9769;p27"/>
            <p:cNvSpPr/>
            <p:nvPr/>
          </p:nvSpPr>
          <p:spPr>
            <a:xfrm>
              <a:off x="8001115"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0" name="Google Shape;9770;p27"/>
            <p:cNvSpPr/>
            <p:nvPr/>
          </p:nvSpPr>
          <p:spPr>
            <a:xfrm>
              <a:off x="8382120"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1" name="Google Shape;9771;p27"/>
            <p:cNvSpPr/>
            <p:nvPr/>
          </p:nvSpPr>
          <p:spPr>
            <a:xfrm>
              <a:off x="8763125"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2" name="Google Shape;9772;p27"/>
            <p:cNvSpPr/>
            <p:nvPr/>
          </p:nvSpPr>
          <p:spPr>
            <a:xfrm>
              <a:off x="7620110"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3" name="Google Shape;9773;p27"/>
            <p:cNvSpPr/>
            <p:nvPr/>
          </p:nvSpPr>
          <p:spPr>
            <a:xfrm>
              <a:off x="8001115"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4" name="Google Shape;9774;p27"/>
            <p:cNvSpPr/>
            <p:nvPr/>
          </p:nvSpPr>
          <p:spPr>
            <a:xfrm>
              <a:off x="8382120"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5" name="Google Shape;9775;p27"/>
            <p:cNvSpPr/>
            <p:nvPr/>
          </p:nvSpPr>
          <p:spPr>
            <a:xfrm>
              <a:off x="8763125"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76" name="Google Shape;9776;p27"/>
          <p:cNvSpPr/>
          <p:nvPr/>
        </p:nvSpPr>
        <p:spPr>
          <a:xfrm flipH="1">
            <a:off x="0" y="0"/>
            <a:ext cx="9144000" cy="5143500"/>
          </a:xfrm>
          <a:prstGeom prst="rtTriangle">
            <a:avLst/>
          </a:prstGeom>
          <a:solidFill>
            <a:srgbClr val="005051">
              <a:alpha val="1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77" name="Google Shape;9777;p27"/>
          <p:cNvGrpSpPr/>
          <p:nvPr/>
        </p:nvGrpSpPr>
        <p:grpSpPr>
          <a:xfrm>
            <a:off x="553048" y="535000"/>
            <a:ext cx="8105852" cy="4302000"/>
            <a:chOff x="553048" y="535000"/>
            <a:chExt cx="8105852" cy="4302000"/>
          </a:xfrm>
        </p:grpSpPr>
        <p:sp>
          <p:nvSpPr>
            <p:cNvPr id="9778" name="Google Shape;9778;p27"/>
            <p:cNvSpPr/>
            <p:nvPr/>
          </p:nvSpPr>
          <p:spPr>
            <a:xfrm>
              <a:off x="942300" y="763600"/>
              <a:ext cx="7716600" cy="4073400"/>
            </a:xfrm>
            <a:prstGeom prst="roundRect">
              <a:avLst>
                <a:gd name="adj" fmla="val 2480"/>
              </a:avLst>
            </a:prstGeom>
            <a:solidFill>
              <a:srgbClr val="222828">
                <a:alpha val="20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9" name="Google Shape;9779;p27"/>
            <p:cNvSpPr/>
            <p:nvPr/>
          </p:nvSpPr>
          <p:spPr>
            <a:xfrm>
              <a:off x="712275" y="535000"/>
              <a:ext cx="7716600" cy="4073400"/>
            </a:xfrm>
            <a:prstGeom prst="roundRect">
              <a:avLst>
                <a:gd name="adj" fmla="val 248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0" name="Google Shape;9780;p27"/>
            <p:cNvSpPr/>
            <p:nvPr/>
          </p:nvSpPr>
          <p:spPr>
            <a:xfrm>
              <a:off x="848698" y="898261"/>
              <a:ext cx="317374" cy="317436"/>
            </a:xfrm>
            <a:custGeom>
              <a:avLst/>
              <a:gdLst/>
              <a:ahLst/>
              <a:cxnLst/>
              <a:rect l="l" t="t" r="r" b="b"/>
              <a:pathLst>
                <a:path w="15209" h="15212" extrusionOk="0">
                  <a:moveTo>
                    <a:pt x="7604" y="0"/>
                  </a:moveTo>
                  <a:cubicBezTo>
                    <a:pt x="3404" y="0"/>
                    <a:pt x="0" y="3405"/>
                    <a:pt x="0" y="7605"/>
                  </a:cubicBezTo>
                  <a:cubicBezTo>
                    <a:pt x="0" y="11805"/>
                    <a:pt x="3404" y="15212"/>
                    <a:pt x="7604" y="15212"/>
                  </a:cubicBezTo>
                  <a:cubicBezTo>
                    <a:pt x="11804" y="15212"/>
                    <a:pt x="15209" y="11805"/>
                    <a:pt x="15209" y="7605"/>
                  </a:cubicBezTo>
                  <a:cubicBezTo>
                    <a:pt x="15209" y="3405"/>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1" name="Google Shape;9781;p27"/>
            <p:cNvSpPr/>
            <p:nvPr/>
          </p:nvSpPr>
          <p:spPr>
            <a:xfrm>
              <a:off x="553048" y="931482"/>
              <a:ext cx="549400" cy="250994"/>
            </a:xfrm>
            <a:custGeom>
              <a:avLst/>
              <a:gdLst/>
              <a:ahLst/>
              <a:cxnLst/>
              <a:rect l="l" t="t" r="r" b="b"/>
              <a:pathLst>
                <a:path w="26328" h="12028" extrusionOk="0">
                  <a:moveTo>
                    <a:pt x="1493" y="0"/>
                  </a:moveTo>
                  <a:cubicBezTo>
                    <a:pt x="671" y="0"/>
                    <a:pt x="0" y="668"/>
                    <a:pt x="0" y="1494"/>
                  </a:cubicBezTo>
                  <a:cubicBezTo>
                    <a:pt x="0" y="2319"/>
                    <a:pt x="671" y="2990"/>
                    <a:pt x="1493" y="2990"/>
                  </a:cubicBezTo>
                  <a:lnTo>
                    <a:pt x="19596" y="2990"/>
                  </a:lnTo>
                  <a:cubicBezTo>
                    <a:pt x="21591" y="2990"/>
                    <a:pt x="23340" y="4081"/>
                    <a:pt x="23340" y="5330"/>
                  </a:cubicBezTo>
                  <a:lnTo>
                    <a:pt x="23340" y="6698"/>
                  </a:lnTo>
                  <a:cubicBezTo>
                    <a:pt x="23340" y="7944"/>
                    <a:pt x="21591" y="9038"/>
                    <a:pt x="19596" y="9038"/>
                  </a:cubicBezTo>
                  <a:lnTo>
                    <a:pt x="1493" y="9038"/>
                  </a:lnTo>
                  <a:cubicBezTo>
                    <a:pt x="671" y="9038"/>
                    <a:pt x="0" y="9706"/>
                    <a:pt x="0" y="10532"/>
                  </a:cubicBezTo>
                  <a:cubicBezTo>
                    <a:pt x="0" y="11357"/>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2" name="Google Shape;9782;p27"/>
            <p:cNvSpPr/>
            <p:nvPr/>
          </p:nvSpPr>
          <p:spPr>
            <a:xfrm>
              <a:off x="848698" y="1332681"/>
              <a:ext cx="317374" cy="317457"/>
            </a:xfrm>
            <a:custGeom>
              <a:avLst/>
              <a:gdLst/>
              <a:ahLst/>
              <a:cxnLst/>
              <a:rect l="l" t="t" r="r" b="b"/>
              <a:pathLst>
                <a:path w="15209" h="15213" extrusionOk="0">
                  <a:moveTo>
                    <a:pt x="7604" y="1"/>
                  </a:moveTo>
                  <a:cubicBezTo>
                    <a:pt x="3404" y="1"/>
                    <a:pt x="0" y="3408"/>
                    <a:pt x="0" y="7608"/>
                  </a:cubicBezTo>
                  <a:cubicBezTo>
                    <a:pt x="0" y="11808"/>
                    <a:pt x="3404" y="15212"/>
                    <a:pt x="7604" y="15212"/>
                  </a:cubicBezTo>
                  <a:cubicBezTo>
                    <a:pt x="11804" y="15212"/>
                    <a:pt x="15209" y="11808"/>
                    <a:pt x="15209" y="7608"/>
                  </a:cubicBezTo>
                  <a:cubicBezTo>
                    <a:pt x="15209" y="3408"/>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3" name="Google Shape;9783;p27"/>
            <p:cNvSpPr/>
            <p:nvPr/>
          </p:nvSpPr>
          <p:spPr>
            <a:xfrm>
              <a:off x="553048" y="1365902"/>
              <a:ext cx="549400" cy="251015"/>
            </a:xfrm>
            <a:custGeom>
              <a:avLst/>
              <a:gdLst/>
              <a:ahLst/>
              <a:cxnLst/>
              <a:rect l="l" t="t" r="r" b="b"/>
              <a:pathLst>
                <a:path w="26328" h="12029" extrusionOk="0">
                  <a:moveTo>
                    <a:pt x="1493" y="1"/>
                  </a:moveTo>
                  <a:cubicBezTo>
                    <a:pt x="671" y="1"/>
                    <a:pt x="0" y="671"/>
                    <a:pt x="0" y="1497"/>
                  </a:cubicBezTo>
                  <a:cubicBezTo>
                    <a:pt x="0" y="2320"/>
                    <a:pt x="671" y="2990"/>
                    <a:pt x="1493" y="2990"/>
                  </a:cubicBezTo>
                  <a:lnTo>
                    <a:pt x="19596" y="2990"/>
                  </a:lnTo>
                  <a:cubicBezTo>
                    <a:pt x="21591" y="2990"/>
                    <a:pt x="23340" y="4084"/>
                    <a:pt x="23340" y="5330"/>
                  </a:cubicBezTo>
                  <a:lnTo>
                    <a:pt x="23340" y="6699"/>
                  </a:lnTo>
                  <a:cubicBezTo>
                    <a:pt x="23340" y="7948"/>
                    <a:pt x="21591" y="9042"/>
                    <a:pt x="19596" y="9042"/>
                  </a:cubicBezTo>
                  <a:lnTo>
                    <a:pt x="1493" y="9042"/>
                  </a:lnTo>
                  <a:cubicBezTo>
                    <a:pt x="671" y="9042"/>
                    <a:pt x="0" y="9709"/>
                    <a:pt x="0" y="10535"/>
                  </a:cubicBezTo>
                  <a:cubicBezTo>
                    <a:pt x="0" y="11361"/>
                    <a:pt x="671" y="12028"/>
                    <a:pt x="1493" y="12028"/>
                  </a:cubicBezTo>
                  <a:lnTo>
                    <a:pt x="19596" y="12028"/>
                  </a:lnTo>
                  <a:cubicBezTo>
                    <a:pt x="23370" y="12028"/>
                    <a:pt x="26327" y="9688"/>
                    <a:pt x="26327" y="6699"/>
                  </a:cubicBezTo>
                  <a:lnTo>
                    <a:pt x="26327" y="5330"/>
                  </a:lnTo>
                  <a:cubicBezTo>
                    <a:pt x="26327" y="2344"/>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4" name="Google Shape;9784;p27"/>
            <p:cNvSpPr/>
            <p:nvPr/>
          </p:nvSpPr>
          <p:spPr>
            <a:xfrm>
              <a:off x="848698" y="1767184"/>
              <a:ext cx="317374" cy="317436"/>
            </a:xfrm>
            <a:custGeom>
              <a:avLst/>
              <a:gdLst/>
              <a:ahLst/>
              <a:cxnLst/>
              <a:rect l="l" t="t" r="r" b="b"/>
              <a:pathLst>
                <a:path w="15209" h="15212" extrusionOk="0">
                  <a:moveTo>
                    <a:pt x="7604" y="0"/>
                  </a:moveTo>
                  <a:cubicBezTo>
                    <a:pt x="3404" y="0"/>
                    <a:pt x="0" y="3404"/>
                    <a:pt x="0" y="7605"/>
                  </a:cubicBezTo>
                  <a:cubicBezTo>
                    <a:pt x="0" y="11805"/>
                    <a:pt x="3404" y="15212"/>
                    <a:pt x="7604" y="15212"/>
                  </a:cubicBezTo>
                  <a:cubicBezTo>
                    <a:pt x="11804" y="15212"/>
                    <a:pt x="15209" y="11805"/>
                    <a:pt x="15209" y="7605"/>
                  </a:cubicBezTo>
                  <a:cubicBezTo>
                    <a:pt x="15209" y="3404"/>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5" name="Google Shape;9785;p27"/>
            <p:cNvSpPr/>
            <p:nvPr/>
          </p:nvSpPr>
          <p:spPr>
            <a:xfrm>
              <a:off x="553048" y="1800405"/>
              <a:ext cx="549400" cy="250994"/>
            </a:xfrm>
            <a:custGeom>
              <a:avLst/>
              <a:gdLst/>
              <a:ahLst/>
              <a:cxnLst/>
              <a:rect l="l" t="t" r="r" b="b"/>
              <a:pathLst>
                <a:path w="26328" h="12028" extrusionOk="0">
                  <a:moveTo>
                    <a:pt x="1493" y="0"/>
                  </a:moveTo>
                  <a:cubicBezTo>
                    <a:pt x="671" y="0"/>
                    <a:pt x="0" y="668"/>
                    <a:pt x="0" y="1493"/>
                  </a:cubicBezTo>
                  <a:cubicBezTo>
                    <a:pt x="0" y="2319"/>
                    <a:pt x="671" y="2990"/>
                    <a:pt x="1493" y="2990"/>
                  </a:cubicBezTo>
                  <a:lnTo>
                    <a:pt x="19596" y="2990"/>
                  </a:lnTo>
                  <a:cubicBezTo>
                    <a:pt x="21591" y="2990"/>
                    <a:pt x="23340" y="4081"/>
                    <a:pt x="23340" y="5330"/>
                  </a:cubicBezTo>
                  <a:lnTo>
                    <a:pt x="23340" y="6695"/>
                  </a:lnTo>
                  <a:cubicBezTo>
                    <a:pt x="23340" y="7944"/>
                    <a:pt x="21591" y="9038"/>
                    <a:pt x="19596" y="9038"/>
                  </a:cubicBezTo>
                  <a:lnTo>
                    <a:pt x="1493" y="9038"/>
                  </a:lnTo>
                  <a:cubicBezTo>
                    <a:pt x="671" y="9038"/>
                    <a:pt x="0" y="9706"/>
                    <a:pt x="0" y="10532"/>
                  </a:cubicBezTo>
                  <a:cubicBezTo>
                    <a:pt x="0" y="11357"/>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6" name="Google Shape;9786;p27"/>
            <p:cNvSpPr/>
            <p:nvPr/>
          </p:nvSpPr>
          <p:spPr>
            <a:xfrm>
              <a:off x="848698" y="2201603"/>
              <a:ext cx="317374" cy="317457"/>
            </a:xfrm>
            <a:custGeom>
              <a:avLst/>
              <a:gdLst/>
              <a:ahLst/>
              <a:cxnLst/>
              <a:rect l="l" t="t" r="r" b="b"/>
              <a:pathLst>
                <a:path w="15209" h="15213" extrusionOk="0">
                  <a:moveTo>
                    <a:pt x="7604" y="1"/>
                  </a:moveTo>
                  <a:cubicBezTo>
                    <a:pt x="3404" y="1"/>
                    <a:pt x="0" y="3405"/>
                    <a:pt x="0" y="7608"/>
                  </a:cubicBezTo>
                  <a:cubicBezTo>
                    <a:pt x="0" y="11808"/>
                    <a:pt x="3404" y="15212"/>
                    <a:pt x="7604" y="15212"/>
                  </a:cubicBezTo>
                  <a:cubicBezTo>
                    <a:pt x="11804" y="15212"/>
                    <a:pt x="15209" y="11808"/>
                    <a:pt x="15209" y="7608"/>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7" name="Google Shape;9787;p27"/>
            <p:cNvSpPr/>
            <p:nvPr/>
          </p:nvSpPr>
          <p:spPr>
            <a:xfrm>
              <a:off x="553048" y="2234824"/>
              <a:ext cx="549400" cy="251015"/>
            </a:xfrm>
            <a:custGeom>
              <a:avLst/>
              <a:gdLst/>
              <a:ahLst/>
              <a:cxnLst/>
              <a:rect l="l" t="t" r="r" b="b"/>
              <a:pathLst>
                <a:path w="26328" h="12029" extrusionOk="0">
                  <a:moveTo>
                    <a:pt x="1493" y="1"/>
                  </a:moveTo>
                  <a:cubicBezTo>
                    <a:pt x="671" y="1"/>
                    <a:pt x="0" y="668"/>
                    <a:pt x="0" y="1494"/>
                  </a:cubicBezTo>
                  <a:cubicBezTo>
                    <a:pt x="0" y="2320"/>
                    <a:pt x="671" y="2990"/>
                    <a:pt x="1493" y="2990"/>
                  </a:cubicBezTo>
                  <a:lnTo>
                    <a:pt x="19596" y="2990"/>
                  </a:lnTo>
                  <a:cubicBezTo>
                    <a:pt x="21591" y="2990"/>
                    <a:pt x="23340" y="4084"/>
                    <a:pt x="23340" y="5330"/>
                  </a:cubicBezTo>
                  <a:lnTo>
                    <a:pt x="23340" y="6699"/>
                  </a:lnTo>
                  <a:cubicBezTo>
                    <a:pt x="23340" y="7945"/>
                    <a:pt x="21591" y="9039"/>
                    <a:pt x="19596" y="9039"/>
                  </a:cubicBezTo>
                  <a:lnTo>
                    <a:pt x="1493" y="9039"/>
                  </a:lnTo>
                  <a:cubicBezTo>
                    <a:pt x="671" y="9039"/>
                    <a:pt x="0" y="9706"/>
                    <a:pt x="0" y="10532"/>
                  </a:cubicBezTo>
                  <a:cubicBezTo>
                    <a:pt x="0" y="11358"/>
                    <a:pt x="671" y="12028"/>
                    <a:pt x="1493" y="12028"/>
                  </a:cubicBezTo>
                  <a:lnTo>
                    <a:pt x="19596" y="12028"/>
                  </a:lnTo>
                  <a:lnTo>
                    <a:pt x="19596" y="12025"/>
                  </a:lnTo>
                  <a:cubicBezTo>
                    <a:pt x="23370" y="12025"/>
                    <a:pt x="26327" y="9685"/>
                    <a:pt x="26327" y="6699"/>
                  </a:cubicBezTo>
                  <a:lnTo>
                    <a:pt x="26327" y="5330"/>
                  </a:lnTo>
                  <a:cubicBezTo>
                    <a:pt x="26327" y="2341"/>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8" name="Google Shape;9788;p27"/>
            <p:cNvSpPr/>
            <p:nvPr/>
          </p:nvSpPr>
          <p:spPr>
            <a:xfrm>
              <a:off x="848698" y="2636106"/>
              <a:ext cx="317374" cy="317374"/>
            </a:xfrm>
            <a:custGeom>
              <a:avLst/>
              <a:gdLst/>
              <a:ahLst/>
              <a:cxnLst/>
              <a:rect l="l" t="t" r="r" b="b"/>
              <a:pathLst>
                <a:path w="15209" h="15209" extrusionOk="0">
                  <a:moveTo>
                    <a:pt x="7604" y="0"/>
                  </a:moveTo>
                  <a:cubicBezTo>
                    <a:pt x="3404" y="0"/>
                    <a:pt x="0" y="3404"/>
                    <a:pt x="0" y="7604"/>
                  </a:cubicBezTo>
                  <a:cubicBezTo>
                    <a:pt x="0" y="11805"/>
                    <a:pt x="3404" y="15209"/>
                    <a:pt x="7604" y="15209"/>
                  </a:cubicBezTo>
                  <a:cubicBezTo>
                    <a:pt x="11804" y="15209"/>
                    <a:pt x="15209" y="11805"/>
                    <a:pt x="15209" y="7604"/>
                  </a:cubicBezTo>
                  <a:cubicBezTo>
                    <a:pt x="15209" y="3404"/>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9" name="Google Shape;9789;p27"/>
            <p:cNvSpPr/>
            <p:nvPr/>
          </p:nvSpPr>
          <p:spPr>
            <a:xfrm>
              <a:off x="553048" y="2669265"/>
              <a:ext cx="549400" cy="250994"/>
            </a:xfrm>
            <a:custGeom>
              <a:avLst/>
              <a:gdLst/>
              <a:ahLst/>
              <a:cxnLst/>
              <a:rect l="l" t="t" r="r" b="b"/>
              <a:pathLst>
                <a:path w="26328" h="12028" extrusionOk="0">
                  <a:moveTo>
                    <a:pt x="1493" y="0"/>
                  </a:moveTo>
                  <a:cubicBezTo>
                    <a:pt x="671" y="0"/>
                    <a:pt x="0" y="671"/>
                    <a:pt x="0" y="1496"/>
                  </a:cubicBezTo>
                  <a:cubicBezTo>
                    <a:pt x="0" y="2322"/>
                    <a:pt x="671" y="2990"/>
                    <a:pt x="1493" y="2990"/>
                  </a:cubicBezTo>
                  <a:lnTo>
                    <a:pt x="19596" y="2990"/>
                  </a:lnTo>
                  <a:cubicBezTo>
                    <a:pt x="21591" y="2990"/>
                    <a:pt x="23340" y="4084"/>
                    <a:pt x="23340" y="5330"/>
                  </a:cubicBezTo>
                  <a:lnTo>
                    <a:pt x="23340" y="6698"/>
                  </a:lnTo>
                  <a:cubicBezTo>
                    <a:pt x="23340" y="7947"/>
                    <a:pt x="21591" y="9041"/>
                    <a:pt x="19596" y="9041"/>
                  </a:cubicBezTo>
                  <a:lnTo>
                    <a:pt x="1493" y="9041"/>
                  </a:lnTo>
                  <a:cubicBezTo>
                    <a:pt x="671" y="9041"/>
                    <a:pt x="0" y="9709"/>
                    <a:pt x="0" y="10534"/>
                  </a:cubicBezTo>
                  <a:cubicBezTo>
                    <a:pt x="0" y="11360"/>
                    <a:pt x="671" y="12028"/>
                    <a:pt x="1493" y="12028"/>
                  </a:cubicBezTo>
                  <a:lnTo>
                    <a:pt x="19596" y="12028"/>
                  </a:lnTo>
                  <a:cubicBezTo>
                    <a:pt x="23370" y="12028"/>
                    <a:pt x="26327" y="9688"/>
                    <a:pt x="26327" y="6698"/>
                  </a:cubicBezTo>
                  <a:lnTo>
                    <a:pt x="26327" y="5330"/>
                  </a:lnTo>
                  <a:cubicBezTo>
                    <a:pt x="26327" y="2343"/>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0" name="Google Shape;9790;p27"/>
            <p:cNvSpPr/>
            <p:nvPr/>
          </p:nvSpPr>
          <p:spPr>
            <a:xfrm>
              <a:off x="848698" y="3070526"/>
              <a:ext cx="317374" cy="317457"/>
            </a:xfrm>
            <a:custGeom>
              <a:avLst/>
              <a:gdLst/>
              <a:ahLst/>
              <a:cxnLst/>
              <a:rect l="l" t="t" r="r" b="b"/>
              <a:pathLst>
                <a:path w="15209" h="15213" extrusionOk="0">
                  <a:moveTo>
                    <a:pt x="7604" y="1"/>
                  </a:moveTo>
                  <a:cubicBezTo>
                    <a:pt x="3404" y="1"/>
                    <a:pt x="0" y="3405"/>
                    <a:pt x="0" y="7605"/>
                  </a:cubicBezTo>
                  <a:cubicBezTo>
                    <a:pt x="0" y="11805"/>
                    <a:pt x="3404" y="15212"/>
                    <a:pt x="7604" y="15212"/>
                  </a:cubicBezTo>
                  <a:cubicBezTo>
                    <a:pt x="11804" y="15212"/>
                    <a:pt x="15209" y="11805"/>
                    <a:pt x="15209" y="7605"/>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1" name="Google Shape;9791;p27"/>
            <p:cNvSpPr/>
            <p:nvPr/>
          </p:nvSpPr>
          <p:spPr>
            <a:xfrm>
              <a:off x="553048" y="3103747"/>
              <a:ext cx="549400" cy="251015"/>
            </a:xfrm>
            <a:custGeom>
              <a:avLst/>
              <a:gdLst/>
              <a:ahLst/>
              <a:cxnLst/>
              <a:rect l="l" t="t" r="r" b="b"/>
              <a:pathLst>
                <a:path w="26328" h="12029" extrusionOk="0">
                  <a:moveTo>
                    <a:pt x="1493" y="0"/>
                  </a:moveTo>
                  <a:cubicBezTo>
                    <a:pt x="671" y="0"/>
                    <a:pt x="0" y="668"/>
                    <a:pt x="0" y="1494"/>
                  </a:cubicBezTo>
                  <a:cubicBezTo>
                    <a:pt x="0" y="2320"/>
                    <a:pt x="671" y="2987"/>
                    <a:pt x="1493" y="2987"/>
                  </a:cubicBezTo>
                  <a:lnTo>
                    <a:pt x="19596" y="2987"/>
                  </a:lnTo>
                  <a:cubicBezTo>
                    <a:pt x="21591" y="2987"/>
                    <a:pt x="23340" y="4081"/>
                    <a:pt x="23340" y="5330"/>
                  </a:cubicBezTo>
                  <a:lnTo>
                    <a:pt x="23340" y="6696"/>
                  </a:lnTo>
                  <a:cubicBezTo>
                    <a:pt x="23340" y="7945"/>
                    <a:pt x="21591" y="9039"/>
                    <a:pt x="19596" y="9039"/>
                  </a:cubicBezTo>
                  <a:lnTo>
                    <a:pt x="1493" y="9039"/>
                  </a:lnTo>
                  <a:cubicBezTo>
                    <a:pt x="671" y="9039"/>
                    <a:pt x="0" y="9706"/>
                    <a:pt x="0" y="10532"/>
                  </a:cubicBezTo>
                  <a:cubicBezTo>
                    <a:pt x="0" y="11358"/>
                    <a:pt x="671" y="12028"/>
                    <a:pt x="1493" y="12028"/>
                  </a:cubicBezTo>
                  <a:lnTo>
                    <a:pt x="19596" y="12028"/>
                  </a:lnTo>
                  <a:lnTo>
                    <a:pt x="19596" y="12025"/>
                  </a:lnTo>
                  <a:cubicBezTo>
                    <a:pt x="23370" y="12025"/>
                    <a:pt x="26327" y="9685"/>
                    <a:pt x="26327" y="6696"/>
                  </a:cubicBezTo>
                  <a:lnTo>
                    <a:pt x="26327" y="5330"/>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2" name="Google Shape;9792;p27"/>
            <p:cNvSpPr/>
            <p:nvPr/>
          </p:nvSpPr>
          <p:spPr>
            <a:xfrm>
              <a:off x="848698" y="3504966"/>
              <a:ext cx="317374" cy="317436"/>
            </a:xfrm>
            <a:custGeom>
              <a:avLst/>
              <a:gdLst/>
              <a:ahLst/>
              <a:cxnLst/>
              <a:rect l="l" t="t" r="r" b="b"/>
              <a:pathLst>
                <a:path w="15209" h="15212" extrusionOk="0">
                  <a:moveTo>
                    <a:pt x="7604" y="0"/>
                  </a:moveTo>
                  <a:cubicBezTo>
                    <a:pt x="3404" y="0"/>
                    <a:pt x="0" y="3407"/>
                    <a:pt x="0" y="7607"/>
                  </a:cubicBezTo>
                  <a:cubicBezTo>
                    <a:pt x="0" y="11807"/>
                    <a:pt x="3404" y="15212"/>
                    <a:pt x="7604" y="15212"/>
                  </a:cubicBezTo>
                  <a:cubicBezTo>
                    <a:pt x="11804" y="15212"/>
                    <a:pt x="15209" y="11807"/>
                    <a:pt x="15209" y="7607"/>
                  </a:cubicBezTo>
                  <a:cubicBezTo>
                    <a:pt x="15209" y="3407"/>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3" name="Google Shape;9793;p27"/>
            <p:cNvSpPr/>
            <p:nvPr/>
          </p:nvSpPr>
          <p:spPr>
            <a:xfrm>
              <a:off x="553048" y="3538167"/>
              <a:ext cx="549400" cy="251015"/>
            </a:xfrm>
            <a:custGeom>
              <a:avLst/>
              <a:gdLst/>
              <a:ahLst/>
              <a:cxnLst/>
              <a:rect l="l" t="t" r="r" b="b"/>
              <a:pathLst>
                <a:path w="26328" h="12029" extrusionOk="0">
                  <a:moveTo>
                    <a:pt x="1493" y="1"/>
                  </a:moveTo>
                  <a:cubicBezTo>
                    <a:pt x="671" y="1"/>
                    <a:pt x="0" y="672"/>
                    <a:pt x="0" y="1497"/>
                  </a:cubicBezTo>
                  <a:cubicBezTo>
                    <a:pt x="0" y="2320"/>
                    <a:pt x="671" y="2991"/>
                    <a:pt x="1493" y="2991"/>
                  </a:cubicBezTo>
                  <a:lnTo>
                    <a:pt x="19596" y="2991"/>
                  </a:lnTo>
                  <a:cubicBezTo>
                    <a:pt x="21591" y="2991"/>
                    <a:pt x="23340" y="4085"/>
                    <a:pt x="23340" y="5331"/>
                  </a:cubicBezTo>
                  <a:lnTo>
                    <a:pt x="23340" y="6699"/>
                  </a:lnTo>
                  <a:cubicBezTo>
                    <a:pt x="23340" y="7948"/>
                    <a:pt x="21591" y="9042"/>
                    <a:pt x="19596" y="9042"/>
                  </a:cubicBezTo>
                  <a:lnTo>
                    <a:pt x="1493" y="9042"/>
                  </a:lnTo>
                  <a:cubicBezTo>
                    <a:pt x="671" y="9042"/>
                    <a:pt x="0" y="9710"/>
                    <a:pt x="0" y="10535"/>
                  </a:cubicBezTo>
                  <a:cubicBezTo>
                    <a:pt x="0" y="11361"/>
                    <a:pt x="671" y="12029"/>
                    <a:pt x="1493" y="12029"/>
                  </a:cubicBezTo>
                  <a:lnTo>
                    <a:pt x="19596" y="12029"/>
                  </a:lnTo>
                  <a:cubicBezTo>
                    <a:pt x="23370" y="12029"/>
                    <a:pt x="26327" y="9689"/>
                    <a:pt x="26327" y="6699"/>
                  </a:cubicBezTo>
                  <a:lnTo>
                    <a:pt x="26327" y="5331"/>
                  </a:lnTo>
                  <a:cubicBezTo>
                    <a:pt x="26327" y="2344"/>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4" name="Google Shape;9794;p27"/>
            <p:cNvSpPr/>
            <p:nvPr/>
          </p:nvSpPr>
          <p:spPr>
            <a:xfrm>
              <a:off x="848698" y="3939449"/>
              <a:ext cx="317374" cy="317395"/>
            </a:xfrm>
            <a:custGeom>
              <a:avLst/>
              <a:gdLst/>
              <a:ahLst/>
              <a:cxnLst/>
              <a:rect l="l" t="t" r="r" b="b"/>
              <a:pathLst>
                <a:path w="15209" h="15210" extrusionOk="0">
                  <a:moveTo>
                    <a:pt x="7604" y="1"/>
                  </a:moveTo>
                  <a:cubicBezTo>
                    <a:pt x="3404" y="1"/>
                    <a:pt x="0" y="3405"/>
                    <a:pt x="0" y="7605"/>
                  </a:cubicBezTo>
                  <a:cubicBezTo>
                    <a:pt x="0" y="11805"/>
                    <a:pt x="3404" y="15209"/>
                    <a:pt x="7604" y="15209"/>
                  </a:cubicBezTo>
                  <a:cubicBezTo>
                    <a:pt x="11804" y="15209"/>
                    <a:pt x="15209" y="11805"/>
                    <a:pt x="15209" y="7605"/>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5" name="Google Shape;9795;p27"/>
            <p:cNvSpPr/>
            <p:nvPr/>
          </p:nvSpPr>
          <p:spPr>
            <a:xfrm>
              <a:off x="553048" y="3972670"/>
              <a:ext cx="549400" cy="251015"/>
            </a:xfrm>
            <a:custGeom>
              <a:avLst/>
              <a:gdLst/>
              <a:ahLst/>
              <a:cxnLst/>
              <a:rect l="l" t="t" r="r" b="b"/>
              <a:pathLst>
                <a:path w="26328" h="12029" extrusionOk="0">
                  <a:moveTo>
                    <a:pt x="1493" y="0"/>
                  </a:moveTo>
                  <a:cubicBezTo>
                    <a:pt x="671" y="0"/>
                    <a:pt x="0" y="668"/>
                    <a:pt x="0" y="1494"/>
                  </a:cubicBezTo>
                  <a:cubicBezTo>
                    <a:pt x="0" y="2320"/>
                    <a:pt x="671" y="2990"/>
                    <a:pt x="1493" y="2990"/>
                  </a:cubicBezTo>
                  <a:lnTo>
                    <a:pt x="19596" y="2990"/>
                  </a:lnTo>
                  <a:cubicBezTo>
                    <a:pt x="21591" y="2990"/>
                    <a:pt x="23340" y="4081"/>
                    <a:pt x="23340" y="5330"/>
                  </a:cubicBezTo>
                  <a:lnTo>
                    <a:pt x="23340" y="6695"/>
                  </a:lnTo>
                  <a:cubicBezTo>
                    <a:pt x="23340" y="7944"/>
                    <a:pt x="21591" y="9038"/>
                    <a:pt x="19596" y="9038"/>
                  </a:cubicBezTo>
                  <a:lnTo>
                    <a:pt x="1493" y="9038"/>
                  </a:lnTo>
                  <a:cubicBezTo>
                    <a:pt x="671" y="9038"/>
                    <a:pt x="0" y="9706"/>
                    <a:pt x="0" y="10532"/>
                  </a:cubicBezTo>
                  <a:cubicBezTo>
                    <a:pt x="0" y="11358"/>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96" name="Google Shape;9796;p27"/>
          <p:cNvSpPr/>
          <p:nvPr/>
        </p:nvSpPr>
        <p:spPr>
          <a:xfrm>
            <a:off x="8428900" y="1041975"/>
            <a:ext cx="143750" cy="647425"/>
          </a:xfrm>
          <a:custGeom>
            <a:avLst/>
            <a:gdLst/>
            <a:ahLst/>
            <a:cxnLst/>
            <a:rect l="l" t="t" r="r" b="b"/>
            <a:pathLst>
              <a:path w="5750" h="25897" extrusionOk="0">
                <a:moveTo>
                  <a:pt x="0" y="0"/>
                </a:moveTo>
                <a:lnTo>
                  <a:pt x="0" y="25897"/>
                </a:lnTo>
                <a:cubicBezTo>
                  <a:pt x="3176" y="25897"/>
                  <a:pt x="5749" y="23323"/>
                  <a:pt x="5749" y="20147"/>
                </a:cubicBezTo>
                <a:lnTo>
                  <a:pt x="5749" y="5752"/>
                </a:lnTo>
                <a:cubicBezTo>
                  <a:pt x="5749" y="2576"/>
                  <a:pt x="3176"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7" name="Google Shape;9797;p27"/>
          <p:cNvSpPr/>
          <p:nvPr/>
        </p:nvSpPr>
        <p:spPr>
          <a:xfrm>
            <a:off x="8428900" y="2620900"/>
            <a:ext cx="143750" cy="647425"/>
          </a:xfrm>
          <a:custGeom>
            <a:avLst/>
            <a:gdLst/>
            <a:ahLst/>
            <a:cxnLst/>
            <a:rect l="l" t="t" r="r" b="b"/>
            <a:pathLst>
              <a:path w="5750" h="25897" extrusionOk="0">
                <a:moveTo>
                  <a:pt x="0" y="0"/>
                </a:moveTo>
                <a:lnTo>
                  <a:pt x="0" y="25897"/>
                </a:lnTo>
                <a:cubicBezTo>
                  <a:pt x="3176" y="25897"/>
                  <a:pt x="5749" y="23323"/>
                  <a:pt x="5749" y="20148"/>
                </a:cubicBezTo>
                <a:lnTo>
                  <a:pt x="5749" y="5752"/>
                </a:lnTo>
                <a:cubicBezTo>
                  <a:pt x="5749" y="2577"/>
                  <a:pt x="3176"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8" name="Google Shape;9798;p27"/>
          <p:cNvSpPr/>
          <p:nvPr/>
        </p:nvSpPr>
        <p:spPr>
          <a:xfrm>
            <a:off x="8428900" y="1811900"/>
            <a:ext cx="143750" cy="647425"/>
          </a:xfrm>
          <a:custGeom>
            <a:avLst/>
            <a:gdLst/>
            <a:ahLst/>
            <a:cxnLst/>
            <a:rect l="l" t="t" r="r" b="b"/>
            <a:pathLst>
              <a:path w="5750" h="25897" extrusionOk="0">
                <a:moveTo>
                  <a:pt x="0" y="0"/>
                </a:moveTo>
                <a:lnTo>
                  <a:pt x="0" y="25897"/>
                </a:lnTo>
                <a:cubicBezTo>
                  <a:pt x="3176" y="25897"/>
                  <a:pt x="5749" y="23320"/>
                  <a:pt x="5749" y="20147"/>
                </a:cubicBezTo>
                <a:lnTo>
                  <a:pt x="5749" y="5749"/>
                </a:lnTo>
                <a:cubicBezTo>
                  <a:pt x="5749" y="2574"/>
                  <a:pt x="3176"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9" name="Google Shape;9799;p27"/>
          <p:cNvSpPr/>
          <p:nvPr/>
        </p:nvSpPr>
        <p:spPr>
          <a:xfrm>
            <a:off x="8428900" y="3454000"/>
            <a:ext cx="143750" cy="647425"/>
          </a:xfrm>
          <a:custGeom>
            <a:avLst/>
            <a:gdLst/>
            <a:ahLst/>
            <a:cxnLst/>
            <a:rect l="l" t="t" r="r" b="b"/>
            <a:pathLst>
              <a:path w="5750" h="25897" extrusionOk="0">
                <a:moveTo>
                  <a:pt x="0" y="1"/>
                </a:moveTo>
                <a:lnTo>
                  <a:pt x="0" y="25897"/>
                </a:lnTo>
                <a:cubicBezTo>
                  <a:pt x="3176" y="25897"/>
                  <a:pt x="5749" y="23323"/>
                  <a:pt x="5749" y="20148"/>
                </a:cubicBezTo>
                <a:lnTo>
                  <a:pt x="5749" y="5752"/>
                </a:lnTo>
                <a:cubicBezTo>
                  <a:pt x="5749" y="2577"/>
                  <a:pt x="3176"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00" name="Google Shape;9800;p27"/>
          <p:cNvGrpSpPr/>
          <p:nvPr/>
        </p:nvGrpSpPr>
        <p:grpSpPr>
          <a:xfrm>
            <a:off x="2061088" y="4050081"/>
            <a:ext cx="1055760" cy="753780"/>
            <a:chOff x="3308425" y="649500"/>
            <a:chExt cx="947975" cy="676825"/>
          </a:xfrm>
        </p:grpSpPr>
        <p:sp>
          <p:nvSpPr>
            <p:cNvPr id="9801" name="Google Shape;9801;p27"/>
            <p:cNvSpPr/>
            <p:nvPr/>
          </p:nvSpPr>
          <p:spPr>
            <a:xfrm>
              <a:off x="3308425" y="649500"/>
              <a:ext cx="947975" cy="676275"/>
            </a:xfrm>
            <a:custGeom>
              <a:avLst/>
              <a:gdLst/>
              <a:ahLst/>
              <a:cxnLst/>
              <a:rect l="l" t="t" r="r" b="b"/>
              <a:pathLst>
                <a:path w="37919" h="27051" extrusionOk="0">
                  <a:moveTo>
                    <a:pt x="12816" y="19976"/>
                  </a:moveTo>
                  <a:cubicBezTo>
                    <a:pt x="12818" y="19976"/>
                    <a:pt x="12821" y="19976"/>
                    <a:pt x="12824" y="19976"/>
                  </a:cubicBezTo>
                  <a:lnTo>
                    <a:pt x="12824" y="19976"/>
                  </a:lnTo>
                  <a:cubicBezTo>
                    <a:pt x="12815" y="19979"/>
                    <a:pt x="12808" y="19979"/>
                    <a:pt x="12804" y="19979"/>
                  </a:cubicBezTo>
                  <a:cubicBezTo>
                    <a:pt x="12796" y="19979"/>
                    <a:pt x="12800" y="19976"/>
                    <a:pt x="12816" y="19976"/>
                  </a:cubicBezTo>
                  <a:close/>
                  <a:moveTo>
                    <a:pt x="23205" y="24113"/>
                  </a:moveTo>
                  <a:cubicBezTo>
                    <a:pt x="23209" y="24113"/>
                    <a:pt x="23211" y="24115"/>
                    <a:pt x="23210" y="24120"/>
                  </a:cubicBezTo>
                  <a:cubicBezTo>
                    <a:pt x="23210" y="24121"/>
                    <a:pt x="23207" y="24122"/>
                    <a:pt x="23199" y="24122"/>
                  </a:cubicBezTo>
                  <a:cubicBezTo>
                    <a:pt x="23195" y="24122"/>
                    <a:pt x="23190" y="24121"/>
                    <a:pt x="23183" y="24121"/>
                  </a:cubicBezTo>
                  <a:lnTo>
                    <a:pt x="23183" y="24121"/>
                  </a:lnTo>
                  <a:cubicBezTo>
                    <a:pt x="23192" y="24116"/>
                    <a:pt x="23200" y="24113"/>
                    <a:pt x="23205" y="24113"/>
                  </a:cubicBezTo>
                  <a:close/>
                  <a:moveTo>
                    <a:pt x="36242" y="1377"/>
                  </a:moveTo>
                  <a:cubicBezTo>
                    <a:pt x="35424" y="2822"/>
                    <a:pt x="34606" y="4266"/>
                    <a:pt x="33786" y="5709"/>
                  </a:cubicBezTo>
                  <a:cubicBezTo>
                    <a:pt x="31759" y="9274"/>
                    <a:pt x="29728" y="12836"/>
                    <a:pt x="27681" y="16390"/>
                  </a:cubicBezTo>
                  <a:cubicBezTo>
                    <a:pt x="26227" y="18914"/>
                    <a:pt x="24824" y="21495"/>
                    <a:pt x="23229" y="23934"/>
                  </a:cubicBezTo>
                  <a:cubicBezTo>
                    <a:pt x="23191" y="23992"/>
                    <a:pt x="23148" y="24050"/>
                    <a:pt x="23106" y="24108"/>
                  </a:cubicBezTo>
                  <a:lnTo>
                    <a:pt x="23106" y="24108"/>
                  </a:lnTo>
                  <a:cubicBezTo>
                    <a:pt x="23088" y="24104"/>
                    <a:pt x="23067" y="24099"/>
                    <a:pt x="23044" y="24092"/>
                  </a:cubicBezTo>
                  <a:cubicBezTo>
                    <a:pt x="22905" y="24054"/>
                    <a:pt x="22768" y="24012"/>
                    <a:pt x="22633" y="23962"/>
                  </a:cubicBezTo>
                  <a:cubicBezTo>
                    <a:pt x="22302" y="23842"/>
                    <a:pt x="21982" y="23692"/>
                    <a:pt x="21664" y="23540"/>
                  </a:cubicBezTo>
                  <a:cubicBezTo>
                    <a:pt x="19793" y="22645"/>
                    <a:pt x="18001" y="21587"/>
                    <a:pt x="16189" y="20578"/>
                  </a:cubicBezTo>
                  <a:cubicBezTo>
                    <a:pt x="15443" y="20163"/>
                    <a:pt x="14697" y="19740"/>
                    <a:pt x="13928" y="19365"/>
                  </a:cubicBezTo>
                  <a:cubicBezTo>
                    <a:pt x="13607" y="19207"/>
                    <a:pt x="13229" y="18985"/>
                    <a:pt x="12857" y="18985"/>
                  </a:cubicBezTo>
                  <a:cubicBezTo>
                    <a:pt x="12737" y="18985"/>
                    <a:pt x="12617" y="19009"/>
                    <a:pt x="12500" y="19066"/>
                  </a:cubicBezTo>
                  <a:cubicBezTo>
                    <a:pt x="12209" y="19207"/>
                    <a:pt x="11959" y="19472"/>
                    <a:pt x="11729" y="19693"/>
                  </a:cubicBezTo>
                  <a:cubicBezTo>
                    <a:pt x="11318" y="20094"/>
                    <a:pt x="10928" y="20513"/>
                    <a:pt x="10534" y="20928"/>
                  </a:cubicBezTo>
                  <a:cubicBezTo>
                    <a:pt x="9428" y="22101"/>
                    <a:pt x="8325" y="23277"/>
                    <a:pt x="7166" y="24400"/>
                  </a:cubicBezTo>
                  <a:cubicBezTo>
                    <a:pt x="6929" y="24629"/>
                    <a:pt x="6690" y="24856"/>
                    <a:pt x="6448" y="25080"/>
                  </a:cubicBezTo>
                  <a:lnTo>
                    <a:pt x="6448" y="25080"/>
                  </a:lnTo>
                  <a:cubicBezTo>
                    <a:pt x="7055" y="22855"/>
                    <a:pt x="7613" y="20617"/>
                    <a:pt x="8177" y="18381"/>
                  </a:cubicBezTo>
                  <a:cubicBezTo>
                    <a:pt x="8331" y="17766"/>
                    <a:pt x="8727" y="16974"/>
                    <a:pt x="8278" y="16415"/>
                  </a:cubicBezTo>
                  <a:cubicBezTo>
                    <a:pt x="7575" y="15537"/>
                    <a:pt x="6292" y="15010"/>
                    <a:pt x="5320" y="14501"/>
                  </a:cubicBezTo>
                  <a:cubicBezTo>
                    <a:pt x="4122" y="13870"/>
                    <a:pt x="2890" y="13287"/>
                    <a:pt x="1708" y="12620"/>
                  </a:cubicBezTo>
                  <a:lnTo>
                    <a:pt x="1708" y="12620"/>
                  </a:lnTo>
                  <a:cubicBezTo>
                    <a:pt x="6998" y="10932"/>
                    <a:pt x="12278" y="9210"/>
                    <a:pt x="17556" y="7490"/>
                  </a:cubicBezTo>
                  <a:cubicBezTo>
                    <a:pt x="23048" y="5699"/>
                    <a:pt x="28536" y="3904"/>
                    <a:pt x="34026" y="2105"/>
                  </a:cubicBezTo>
                  <a:cubicBezTo>
                    <a:pt x="34765" y="1863"/>
                    <a:pt x="35503" y="1620"/>
                    <a:pt x="36242" y="1377"/>
                  </a:cubicBezTo>
                  <a:close/>
                  <a:moveTo>
                    <a:pt x="37319" y="0"/>
                  </a:moveTo>
                  <a:cubicBezTo>
                    <a:pt x="37273" y="0"/>
                    <a:pt x="37225" y="7"/>
                    <a:pt x="37176" y="23"/>
                  </a:cubicBezTo>
                  <a:cubicBezTo>
                    <a:pt x="33967" y="1077"/>
                    <a:pt x="30757" y="2128"/>
                    <a:pt x="27546" y="3179"/>
                  </a:cubicBezTo>
                  <a:cubicBezTo>
                    <a:pt x="21382" y="5195"/>
                    <a:pt x="15218" y="7209"/>
                    <a:pt x="9047" y="9209"/>
                  </a:cubicBezTo>
                  <a:cubicBezTo>
                    <a:pt x="6184" y="10137"/>
                    <a:pt x="3319" y="11064"/>
                    <a:pt x="452" y="11976"/>
                  </a:cubicBezTo>
                  <a:lnTo>
                    <a:pt x="452" y="11976"/>
                  </a:lnTo>
                  <a:cubicBezTo>
                    <a:pt x="371" y="11985"/>
                    <a:pt x="297" y="12018"/>
                    <a:pt x="233" y="12067"/>
                  </a:cubicBezTo>
                  <a:lnTo>
                    <a:pt x="233" y="12067"/>
                  </a:lnTo>
                  <a:cubicBezTo>
                    <a:pt x="111" y="12148"/>
                    <a:pt x="46" y="12272"/>
                    <a:pt x="28" y="12402"/>
                  </a:cubicBezTo>
                  <a:lnTo>
                    <a:pt x="28" y="12402"/>
                  </a:lnTo>
                  <a:cubicBezTo>
                    <a:pt x="0" y="12540"/>
                    <a:pt x="26" y="12688"/>
                    <a:pt x="128" y="12807"/>
                  </a:cubicBezTo>
                  <a:lnTo>
                    <a:pt x="128" y="12807"/>
                  </a:lnTo>
                  <a:cubicBezTo>
                    <a:pt x="180" y="12878"/>
                    <a:pt x="249" y="12934"/>
                    <a:pt x="332" y="12964"/>
                  </a:cubicBezTo>
                  <a:lnTo>
                    <a:pt x="332" y="12964"/>
                  </a:lnTo>
                  <a:cubicBezTo>
                    <a:pt x="1532" y="13711"/>
                    <a:pt x="2813" y="14326"/>
                    <a:pt x="4069" y="14970"/>
                  </a:cubicBezTo>
                  <a:cubicBezTo>
                    <a:pt x="5152" y="15529"/>
                    <a:pt x="6416" y="16055"/>
                    <a:pt x="7339" y="16873"/>
                  </a:cubicBezTo>
                  <a:cubicBezTo>
                    <a:pt x="7383" y="16913"/>
                    <a:pt x="7435" y="16989"/>
                    <a:pt x="7487" y="17027"/>
                  </a:cubicBezTo>
                  <a:lnTo>
                    <a:pt x="7487" y="17027"/>
                  </a:lnTo>
                  <a:cubicBezTo>
                    <a:pt x="7393" y="17359"/>
                    <a:pt x="7319" y="17699"/>
                    <a:pt x="7235" y="18033"/>
                  </a:cubicBezTo>
                  <a:cubicBezTo>
                    <a:pt x="6913" y="19321"/>
                    <a:pt x="6584" y="20606"/>
                    <a:pt x="6254" y="21891"/>
                  </a:cubicBezTo>
                  <a:cubicBezTo>
                    <a:pt x="5860" y="23410"/>
                    <a:pt x="5464" y="24931"/>
                    <a:pt x="5034" y="26439"/>
                  </a:cubicBezTo>
                  <a:cubicBezTo>
                    <a:pt x="4930" y="26803"/>
                    <a:pt x="5214" y="27050"/>
                    <a:pt x="5517" y="27050"/>
                  </a:cubicBezTo>
                  <a:cubicBezTo>
                    <a:pt x="5639" y="27050"/>
                    <a:pt x="5763" y="27011"/>
                    <a:pt x="5866" y="26924"/>
                  </a:cubicBezTo>
                  <a:cubicBezTo>
                    <a:pt x="8247" y="24910"/>
                    <a:pt x="10227" y="22525"/>
                    <a:pt x="12464" y="20370"/>
                  </a:cubicBezTo>
                  <a:cubicBezTo>
                    <a:pt x="12589" y="20250"/>
                    <a:pt x="12713" y="20123"/>
                    <a:pt x="12852" y="20018"/>
                  </a:cubicBezTo>
                  <a:cubicBezTo>
                    <a:pt x="12863" y="20009"/>
                    <a:pt x="12877" y="19999"/>
                    <a:pt x="12890" y="19990"/>
                  </a:cubicBezTo>
                  <a:lnTo>
                    <a:pt x="12890" y="19990"/>
                  </a:lnTo>
                  <a:cubicBezTo>
                    <a:pt x="12900" y="19993"/>
                    <a:pt x="12910" y="19997"/>
                    <a:pt x="12921" y="20001"/>
                  </a:cubicBezTo>
                  <a:cubicBezTo>
                    <a:pt x="13088" y="20068"/>
                    <a:pt x="13031" y="20039"/>
                    <a:pt x="13176" y="20106"/>
                  </a:cubicBezTo>
                  <a:cubicBezTo>
                    <a:pt x="13893" y="20437"/>
                    <a:pt x="14584" y="20827"/>
                    <a:pt x="15275" y="21210"/>
                  </a:cubicBezTo>
                  <a:cubicBezTo>
                    <a:pt x="17105" y="22224"/>
                    <a:pt x="18913" y="23285"/>
                    <a:pt x="20786" y="24217"/>
                  </a:cubicBezTo>
                  <a:cubicBezTo>
                    <a:pt x="21424" y="24535"/>
                    <a:pt x="22098" y="24897"/>
                    <a:pt x="22800" y="25057"/>
                  </a:cubicBezTo>
                  <a:cubicBezTo>
                    <a:pt x="22930" y="25087"/>
                    <a:pt x="23053" y="25105"/>
                    <a:pt x="23169" y="25105"/>
                  </a:cubicBezTo>
                  <a:cubicBezTo>
                    <a:pt x="23448" y="25105"/>
                    <a:pt x="23685" y="25004"/>
                    <a:pt x="23880" y="24741"/>
                  </a:cubicBezTo>
                  <a:cubicBezTo>
                    <a:pt x="24388" y="24059"/>
                    <a:pt x="24801" y="23292"/>
                    <a:pt x="25237" y="22563"/>
                  </a:cubicBezTo>
                  <a:cubicBezTo>
                    <a:pt x="26092" y="21124"/>
                    <a:pt x="26933" y="19677"/>
                    <a:pt x="27771" y="18227"/>
                  </a:cubicBezTo>
                  <a:cubicBezTo>
                    <a:pt x="29844" y="14642"/>
                    <a:pt x="31898" y="11043"/>
                    <a:pt x="33946" y="7443"/>
                  </a:cubicBezTo>
                  <a:cubicBezTo>
                    <a:pt x="35191" y="5254"/>
                    <a:pt x="36493" y="3084"/>
                    <a:pt x="37679" y="860"/>
                  </a:cubicBezTo>
                  <a:cubicBezTo>
                    <a:pt x="37698" y="826"/>
                    <a:pt x="37717" y="790"/>
                    <a:pt x="37738" y="754"/>
                  </a:cubicBezTo>
                  <a:cubicBezTo>
                    <a:pt x="37919" y="436"/>
                    <a:pt x="37673" y="0"/>
                    <a:pt x="373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2" name="Google Shape;9802;p27"/>
            <p:cNvSpPr/>
            <p:nvPr/>
          </p:nvSpPr>
          <p:spPr>
            <a:xfrm>
              <a:off x="3492300" y="863350"/>
              <a:ext cx="474450" cy="278325"/>
            </a:xfrm>
            <a:custGeom>
              <a:avLst/>
              <a:gdLst/>
              <a:ahLst/>
              <a:cxnLst/>
              <a:rect l="l" t="t" r="r" b="b"/>
              <a:pathLst>
                <a:path w="18978" h="11133" extrusionOk="0">
                  <a:moveTo>
                    <a:pt x="18335" y="1"/>
                  </a:moveTo>
                  <a:cubicBezTo>
                    <a:pt x="18285" y="1"/>
                    <a:pt x="18233" y="10"/>
                    <a:pt x="18179" y="31"/>
                  </a:cubicBezTo>
                  <a:cubicBezTo>
                    <a:pt x="15036" y="1249"/>
                    <a:pt x="11985" y="2675"/>
                    <a:pt x="8954" y="4143"/>
                  </a:cubicBezTo>
                  <a:cubicBezTo>
                    <a:pt x="6184" y="5485"/>
                    <a:pt x="3415" y="6829"/>
                    <a:pt x="534" y="7916"/>
                  </a:cubicBezTo>
                  <a:cubicBezTo>
                    <a:pt x="1" y="8116"/>
                    <a:pt x="152" y="8911"/>
                    <a:pt x="623" y="8911"/>
                  </a:cubicBezTo>
                  <a:cubicBezTo>
                    <a:pt x="678" y="8911"/>
                    <a:pt x="737" y="8900"/>
                    <a:pt x="799" y="8877"/>
                  </a:cubicBezTo>
                  <a:cubicBezTo>
                    <a:pt x="5885" y="6960"/>
                    <a:pt x="10658" y="4331"/>
                    <a:pt x="15633" y="2155"/>
                  </a:cubicBezTo>
                  <a:lnTo>
                    <a:pt x="15633" y="2155"/>
                  </a:lnTo>
                  <a:cubicBezTo>
                    <a:pt x="12206" y="4952"/>
                    <a:pt x="8533" y="7433"/>
                    <a:pt x="5160" y="10303"/>
                  </a:cubicBezTo>
                  <a:cubicBezTo>
                    <a:pt x="4776" y="10629"/>
                    <a:pt x="5131" y="11132"/>
                    <a:pt x="5535" y="11132"/>
                  </a:cubicBezTo>
                  <a:cubicBezTo>
                    <a:pt x="5646" y="11132"/>
                    <a:pt x="5760" y="11095"/>
                    <a:pt x="5863" y="11007"/>
                  </a:cubicBezTo>
                  <a:cubicBezTo>
                    <a:pt x="10016" y="7474"/>
                    <a:pt x="14621" y="4533"/>
                    <a:pt x="18664" y="863"/>
                  </a:cubicBezTo>
                  <a:cubicBezTo>
                    <a:pt x="18977" y="577"/>
                    <a:pt x="18723" y="1"/>
                    <a:pt x="183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3" name="Google Shape;9803;p27"/>
            <p:cNvSpPr/>
            <p:nvPr/>
          </p:nvSpPr>
          <p:spPr>
            <a:xfrm>
              <a:off x="3428775" y="1197550"/>
              <a:ext cx="352850" cy="128775"/>
            </a:xfrm>
            <a:custGeom>
              <a:avLst/>
              <a:gdLst/>
              <a:ahLst/>
              <a:cxnLst/>
              <a:rect l="l" t="t" r="r" b="b"/>
              <a:pathLst>
                <a:path w="14114" h="5151" extrusionOk="0">
                  <a:moveTo>
                    <a:pt x="13430" y="0"/>
                  </a:moveTo>
                  <a:cubicBezTo>
                    <a:pt x="13384" y="0"/>
                    <a:pt x="13335" y="7"/>
                    <a:pt x="13283" y="21"/>
                  </a:cubicBezTo>
                  <a:cubicBezTo>
                    <a:pt x="8994" y="1241"/>
                    <a:pt x="4865" y="2969"/>
                    <a:pt x="568" y="4169"/>
                  </a:cubicBezTo>
                  <a:cubicBezTo>
                    <a:pt x="1" y="4328"/>
                    <a:pt x="175" y="5151"/>
                    <a:pt x="688" y="5151"/>
                  </a:cubicBezTo>
                  <a:cubicBezTo>
                    <a:pt x="734" y="5151"/>
                    <a:pt x="782" y="5144"/>
                    <a:pt x="833" y="5130"/>
                  </a:cubicBezTo>
                  <a:cubicBezTo>
                    <a:pt x="5131" y="3929"/>
                    <a:pt x="9260" y="2202"/>
                    <a:pt x="13549" y="982"/>
                  </a:cubicBezTo>
                  <a:cubicBezTo>
                    <a:pt x="14113" y="822"/>
                    <a:pt x="13940" y="0"/>
                    <a:pt x="134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04" name="Google Shape;9804;p27"/>
          <p:cNvSpPr/>
          <p:nvPr/>
        </p:nvSpPr>
        <p:spPr>
          <a:xfrm rot="-900008">
            <a:off x="7239138" y="467741"/>
            <a:ext cx="585793" cy="623413"/>
          </a:xfrm>
          <a:custGeom>
            <a:avLst/>
            <a:gdLst/>
            <a:ahLst/>
            <a:cxnLst/>
            <a:rect l="l" t="t" r="r" b="b"/>
            <a:pathLst>
              <a:path w="27269" h="29017" extrusionOk="0">
                <a:moveTo>
                  <a:pt x="22507" y="0"/>
                </a:moveTo>
                <a:cubicBezTo>
                  <a:pt x="21719" y="0"/>
                  <a:pt x="20932" y="201"/>
                  <a:pt x="20248" y="603"/>
                </a:cubicBezTo>
                <a:cubicBezTo>
                  <a:pt x="20101" y="684"/>
                  <a:pt x="19960" y="774"/>
                  <a:pt x="19827" y="877"/>
                </a:cubicBezTo>
                <a:cubicBezTo>
                  <a:pt x="19689" y="973"/>
                  <a:pt x="19562" y="1080"/>
                  <a:pt x="19439" y="1195"/>
                </a:cubicBezTo>
                <a:cubicBezTo>
                  <a:pt x="19306" y="1313"/>
                  <a:pt x="19214" y="1408"/>
                  <a:pt x="19117" y="1505"/>
                </a:cubicBezTo>
                <a:lnTo>
                  <a:pt x="18821" y="1800"/>
                </a:lnTo>
                <a:lnTo>
                  <a:pt x="17642" y="2975"/>
                </a:lnTo>
                <a:lnTo>
                  <a:pt x="8210" y="12373"/>
                </a:lnTo>
                <a:lnTo>
                  <a:pt x="3494" y="17071"/>
                </a:lnTo>
                <a:lnTo>
                  <a:pt x="2315" y="18246"/>
                </a:lnTo>
                <a:lnTo>
                  <a:pt x="1721" y="18842"/>
                </a:lnTo>
                <a:cubicBezTo>
                  <a:pt x="1504" y="19073"/>
                  <a:pt x="1291" y="19311"/>
                  <a:pt x="1110" y="19576"/>
                </a:cubicBezTo>
                <a:cubicBezTo>
                  <a:pt x="744" y="20099"/>
                  <a:pt x="454" y="20675"/>
                  <a:pt x="267" y="21287"/>
                </a:cubicBezTo>
                <a:cubicBezTo>
                  <a:pt x="86" y="21900"/>
                  <a:pt x="1" y="22538"/>
                  <a:pt x="13" y="23174"/>
                </a:cubicBezTo>
                <a:cubicBezTo>
                  <a:pt x="35" y="24451"/>
                  <a:pt x="496" y="25713"/>
                  <a:pt x="1281" y="26719"/>
                </a:cubicBezTo>
                <a:cubicBezTo>
                  <a:pt x="1679" y="27216"/>
                  <a:pt x="2146" y="27657"/>
                  <a:pt x="2675" y="28015"/>
                </a:cubicBezTo>
                <a:cubicBezTo>
                  <a:pt x="3210" y="28365"/>
                  <a:pt x="3798" y="28634"/>
                  <a:pt x="4413" y="28805"/>
                </a:cubicBezTo>
                <a:cubicBezTo>
                  <a:pt x="4924" y="28947"/>
                  <a:pt x="5453" y="29016"/>
                  <a:pt x="5983" y="29016"/>
                </a:cubicBezTo>
                <a:cubicBezTo>
                  <a:pt x="6728" y="29016"/>
                  <a:pt x="7474" y="28878"/>
                  <a:pt x="8170" y="28610"/>
                </a:cubicBezTo>
                <a:cubicBezTo>
                  <a:pt x="8765" y="28375"/>
                  <a:pt x="9319" y="28045"/>
                  <a:pt x="9814" y="27642"/>
                </a:cubicBezTo>
                <a:lnTo>
                  <a:pt x="10170" y="27323"/>
                </a:lnTo>
                <a:cubicBezTo>
                  <a:pt x="10285" y="27216"/>
                  <a:pt x="10371" y="27125"/>
                  <a:pt x="10472" y="27025"/>
                </a:cubicBezTo>
                <a:lnTo>
                  <a:pt x="11063" y="26437"/>
                </a:lnTo>
                <a:lnTo>
                  <a:pt x="20495" y="17039"/>
                </a:lnTo>
                <a:cubicBezTo>
                  <a:pt x="21385" y="16152"/>
                  <a:pt x="21860" y="15184"/>
                  <a:pt x="21554" y="14878"/>
                </a:cubicBezTo>
                <a:cubicBezTo>
                  <a:pt x="21491" y="14814"/>
                  <a:pt x="21400" y="14784"/>
                  <a:pt x="21287" y="14784"/>
                </a:cubicBezTo>
                <a:cubicBezTo>
                  <a:pt x="20852" y="14784"/>
                  <a:pt x="20096" y="15227"/>
                  <a:pt x="19389" y="15931"/>
                </a:cubicBezTo>
                <a:lnTo>
                  <a:pt x="9957" y="25329"/>
                </a:lnTo>
                <a:lnTo>
                  <a:pt x="9369" y="25916"/>
                </a:lnTo>
                <a:cubicBezTo>
                  <a:pt x="9272" y="26009"/>
                  <a:pt x="9166" y="26121"/>
                  <a:pt x="9079" y="26200"/>
                </a:cubicBezTo>
                <a:lnTo>
                  <a:pt x="8814" y="26439"/>
                </a:lnTo>
                <a:cubicBezTo>
                  <a:pt x="8448" y="26735"/>
                  <a:pt x="8041" y="26978"/>
                  <a:pt x="7603" y="27152"/>
                </a:cubicBezTo>
                <a:cubicBezTo>
                  <a:pt x="7090" y="27349"/>
                  <a:pt x="6538" y="27451"/>
                  <a:pt x="5987" y="27451"/>
                </a:cubicBezTo>
                <a:cubicBezTo>
                  <a:pt x="5595" y="27451"/>
                  <a:pt x="5204" y="27399"/>
                  <a:pt x="4826" y="27294"/>
                </a:cubicBezTo>
                <a:cubicBezTo>
                  <a:pt x="4373" y="27166"/>
                  <a:pt x="3939" y="26970"/>
                  <a:pt x="3544" y="26715"/>
                </a:cubicBezTo>
                <a:cubicBezTo>
                  <a:pt x="3154" y="26449"/>
                  <a:pt x="2808" y="26121"/>
                  <a:pt x="2512" y="25753"/>
                </a:cubicBezTo>
                <a:cubicBezTo>
                  <a:pt x="1935" y="25011"/>
                  <a:pt x="1591" y="24083"/>
                  <a:pt x="1577" y="23138"/>
                </a:cubicBezTo>
                <a:cubicBezTo>
                  <a:pt x="1570" y="22667"/>
                  <a:pt x="1633" y="22194"/>
                  <a:pt x="1764" y="21743"/>
                </a:cubicBezTo>
                <a:cubicBezTo>
                  <a:pt x="1902" y="21291"/>
                  <a:pt x="2118" y="20866"/>
                  <a:pt x="2387" y="20480"/>
                </a:cubicBezTo>
                <a:cubicBezTo>
                  <a:pt x="2520" y="20285"/>
                  <a:pt x="2677" y="20110"/>
                  <a:pt x="2838" y="19937"/>
                </a:cubicBezTo>
                <a:lnTo>
                  <a:pt x="3418" y="19355"/>
                </a:lnTo>
                <a:lnTo>
                  <a:pt x="4597" y="18180"/>
                </a:lnTo>
                <a:lnTo>
                  <a:pt x="9313" y="13480"/>
                </a:lnTo>
                <a:lnTo>
                  <a:pt x="18747" y="4082"/>
                </a:lnTo>
                <a:lnTo>
                  <a:pt x="19926" y="2907"/>
                </a:lnTo>
                <a:lnTo>
                  <a:pt x="20220" y="2615"/>
                </a:lnTo>
                <a:cubicBezTo>
                  <a:pt x="20318" y="2515"/>
                  <a:pt x="20421" y="2412"/>
                  <a:pt x="20497" y="2348"/>
                </a:cubicBezTo>
                <a:cubicBezTo>
                  <a:pt x="20576" y="2273"/>
                  <a:pt x="20660" y="2201"/>
                  <a:pt x="20751" y="2140"/>
                </a:cubicBezTo>
                <a:cubicBezTo>
                  <a:pt x="20836" y="2070"/>
                  <a:pt x="20930" y="2014"/>
                  <a:pt x="21027" y="1961"/>
                </a:cubicBezTo>
                <a:cubicBezTo>
                  <a:pt x="21473" y="1696"/>
                  <a:pt x="21990" y="1565"/>
                  <a:pt x="22507" y="1565"/>
                </a:cubicBezTo>
                <a:cubicBezTo>
                  <a:pt x="22870" y="1565"/>
                  <a:pt x="23232" y="1629"/>
                  <a:pt x="23570" y="1758"/>
                </a:cubicBezTo>
                <a:cubicBezTo>
                  <a:pt x="24397" y="2056"/>
                  <a:pt x="25065" y="2764"/>
                  <a:pt x="25342" y="3593"/>
                </a:cubicBezTo>
                <a:cubicBezTo>
                  <a:pt x="25634" y="4424"/>
                  <a:pt x="25517" y="5384"/>
                  <a:pt x="25051" y="6128"/>
                </a:cubicBezTo>
                <a:cubicBezTo>
                  <a:pt x="24938" y="6315"/>
                  <a:pt x="24797" y="6486"/>
                  <a:pt x="24646" y="6647"/>
                </a:cubicBezTo>
                <a:lnTo>
                  <a:pt x="24063" y="7229"/>
                </a:lnTo>
                <a:lnTo>
                  <a:pt x="22884" y="8404"/>
                </a:lnTo>
                <a:lnTo>
                  <a:pt x="20526" y="10752"/>
                </a:lnTo>
                <a:lnTo>
                  <a:pt x="15811" y="15452"/>
                </a:lnTo>
                <a:lnTo>
                  <a:pt x="11095" y="20150"/>
                </a:lnTo>
                <a:lnTo>
                  <a:pt x="10506" y="20739"/>
                </a:lnTo>
                <a:cubicBezTo>
                  <a:pt x="10283" y="20961"/>
                  <a:pt x="10170" y="21073"/>
                  <a:pt x="10011" y="21174"/>
                </a:cubicBezTo>
                <a:cubicBezTo>
                  <a:pt x="9754" y="21340"/>
                  <a:pt x="9447" y="21423"/>
                  <a:pt x="9141" y="21423"/>
                </a:cubicBezTo>
                <a:cubicBezTo>
                  <a:pt x="9072" y="21423"/>
                  <a:pt x="9004" y="21419"/>
                  <a:pt x="8936" y="21411"/>
                </a:cubicBezTo>
                <a:cubicBezTo>
                  <a:pt x="8184" y="21331"/>
                  <a:pt x="7552" y="20653"/>
                  <a:pt x="7524" y="19898"/>
                </a:cubicBezTo>
                <a:cubicBezTo>
                  <a:pt x="7500" y="19524"/>
                  <a:pt x="7607" y="19142"/>
                  <a:pt x="7834" y="18846"/>
                </a:cubicBezTo>
                <a:cubicBezTo>
                  <a:pt x="7858" y="18806"/>
                  <a:pt x="7890" y="18770"/>
                  <a:pt x="7922" y="18737"/>
                </a:cubicBezTo>
                <a:cubicBezTo>
                  <a:pt x="7951" y="18701"/>
                  <a:pt x="7979" y="18667"/>
                  <a:pt x="8035" y="18611"/>
                </a:cubicBezTo>
                <a:lnTo>
                  <a:pt x="8325" y="18313"/>
                </a:lnTo>
                <a:lnTo>
                  <a:pt x="8906" y="17717"/>
                </a:lnTo>
                <a:lnTo>
                  <a:pt x="11224" y="15333"/>
                </a:lnTo>
                <a:lnTo>
                  <a:pt x="15864" y="10561"/>
                </a:lnTo>
                <a:cubicBezTo>
                  <a:pt x="16739" y="9661"/>
                  <a:pt x="17200" y="8685"/>
                  <a:pt x="16894" y="8380"/>
                </a:cubicBezTo>
                <a:cubicBezTo>
                  <a:pt x="16832" y="8319"/>
                  <a:pt x="16743" y="8290"/>
                  <a:pt x="16633" y="8290"/>
                </a:cubicBezTo>
                <a:cubicBezTo>
                  <a:pt x="16201" y="8290"/>
                  <a:pt x="15448" y="8744"/>
                  <a:pt x="14749" y="9464"/>
                </a:cubicBezTo>
                <a:lnTo>
                  <a:pt x="10105" y="14239"/>
                </a:lnTo>
                <a:lnTo>
                  <a:pt x="7784" y="16627"/>
                </a:lnTo>
                <a:lnTo>
                  <a:pt x="7204" y="17224"/>
                </a:lnTo>
                <a:lnTo>
                  <a:pt x="6914" y="17522"/>
                </a:lnTo>
                <a:cubicBezTo>
                  <a:pt x="6870" y="17566"/>
                  <a:pt x="6806" y="17635"/>
                  <a:pt x="6745" y="17705"/>
                </a:cubicBezTo>
                <a:cubicBezTo>
                  <a:pt x="6685" y="17774"/>
                  <a:pt x="6625" y="17844"/>
                  <a:pt x="6574" y="17920"/>
                </a:cubicBezTo>
                <a:cubicBezTo>
                  <a:pt x="6130" y="18510"/>
                  <a:pt x="5916" y="19262"/>
                  <a:pt x="5963" y="19993"/>
                </a:cubicBezTo>
                <a:cubicBezTo>
                  <a:pt x="6005" y="20725"/>
                  <a:pt x="6307" y="21448"/>
                  <a:pt x="6816" y="21979"/>
                </a:cubicBezTo>
                <a:cubicBezTo>
                  <a:pt x="7313" y="22514"/>
                  <a:pt x="8009" y="22878"/>
                  <a:pt x="8739" y="22963"/>
                </a:cubicBezTo>
                <a:cubicBezTo>
                  <a:pt x="8873" y="22981"/>
                  <a:pt x="9009" y="22989"/>
                  <a:pt x="9144" y="22989"/>
                </a:cubicBezTo>
                <a:cubicBezTo>
                  <a:pt x="9743" y="22989"/>
                  <a:pt x="10342" y="22822"/>
                  <a:pt x="10848" y="22496"/>
                </a:cubicBezTo>
                <a:cubicBezTo>
                  <a:pt x="11003" y="22395"/>
                  <a:pt x="11152" y="22287"/>
                  <a:pt x="11286" y="22162"/>
                </a:cubicBezTo>
                <a:cubicBezTo>
                  <a:pt x="11439" y="22025"/>
                  <a:pt x="11502" y="21951"/>
                  <a:pt x="11612" y="21848"/>
                </a:cubicBezTo>
                <a:lnTo>
                  <a:pt x="12200" y="21260"/>
                </a:lnTo>
                <a:lnTo>
                  <a:pt x="16916" y="16562"/>
                </a:lnTo>
                <a:lnTo>
                  <a:pt x="21632" y="11862"/>
                </a:lnTo>
                <a:lnTo>
                  <a:pt x="23990" y="9514"/>
                </a:lnTo>
                <a:lnTo>
                  <a:pt x="25169" y="8339"/>
                </a:lnTo>
                <a:lnTo>
                  <a:pt x="25763" y="7742"/>
                </a:lnTo>
                <a:cubicBezTo>
                  <a:pt x="25994" y="7502"/>
                  <a:pt x="26206" y="7241"/>
                  <a:pt x="26381" y="6955"/>
                </a:cubicBezTo>
                <a:cubicBezTo>
                  <a:pt x="27093" y="5816"/>
                  <a:pt x="27268" y="4360"/>
                  <a:pt x="26825" y="3092"/>
                </a:cubicBezTo>
                <a:cubicBezTo>
                  <a:pt x="26397" y="1820"/>
                  <a:pt x="25389" y="758"/>
                  <a:pt x="24125" y="295"/>
                </a:cubicBezTo>
                <a:cubicBezTo>
                  <a:pt x="23609" y="98"/>
                  <a:pt x="23058" y="0"/>
                  <a:pt x="225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lt1"/>
        </a:solidFill>
        <a:effectLst/>
      </p:bgPr>
    </p:bg>
    <p:spTree>
      <p:nvGrpSpPr>
        <p:cNvPr id="1" name="Shape 808"/>
        <p:cNvGrpSpPr/>
        <p:nvPr/>
      </p:nvGrpSpPr>
      <p:grpSpPr>
        <a:xfrm>
          <a:off x="0" y="0"/>
          <a:ext cx="0" cy="0"/>
          <a:chOff x="0" y="0"/>
          <a:chExt cx="0" cy="0"/>
        </a:xfrm>
      </p:grpSpPr>
      <p:grpSp>
        <p:nvGrpSpPr>
          <p:cNvPr id="809" name="Google Shape;809;p4"/>
          <p:cNvGrpSpPr/>
          <p:nvPr/>
        </p:nvGrpSpPr>
        <p:grpSpPr>
          <a:xfrm>
            <a:off x="0" y="0"/>
            <a:ext cx="9144125" cy="5143391"/>
            <a:chOff x="0" y="0"/>
            <a:chExt cx="9144125" cy="5143391"/>
          </a:xfrm>
        </p:grpSpPr>
        <p:sp>
          <p:nvSpPr>
            <p:cNvPr id="810" name="Google Shape;810;p4"/>
            <p:cNvSpPr/>
            <p:nvPr/>
          </p:nvSpPr>
          <p:spPr>
            <a:xfrm>
              <a:off x="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
            <p:cNvSpPr/>
            <p:nvPr/>
          </p:nvSpPr>
          <p:spPr>
            <a:xfrm>
              <a:off x="38100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
            <p:cNvSpPr/>
            <p:nvPr/>
          </p:nvSpPr>
          <p:spPr>
            <a:xfrm>
              <a:off x="76201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
            <p:cNvSpPr/>
            <p:nvPr/>
          </p:nvSpPr>
          <p:spPr>
            <a:xfrm>
              <a:off x="114301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
            <p:cNvSpPr/>
            <p:nvPr/>
          </p:nvSpPr>
          <p:spPr>
            <a:xfrm>
              <a:off x="152402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
            <p:cNvSpPr/>
            <p:nvPr/>
          </p:nvSpPr>
          <p:spPr>
            <a:xfrm>
              <a:off x="190502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
            <p:cNvSpPr/>
            <p:nvPr/>
          </p:nvSpPr>
          <p:spPr>
            <a:xfrm>
              <a:off x="228603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
            <p:cNvSpPr/>
            <p:nvPr/>
          </p:nvSpPr>
          <p:spPr>
            <a:xfrm>
              <a:off x="266703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
            <p:cNvSpPr/>
            <p:nvPr/>
          </p:nvSpPr>
          <p:spPr>
            <a:xfrm>
              <a:off x="304804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
            <p:cNvSpPr/>
            <p:nvPr/>
          </p:nvSpPr>
          <p:spPr>
            <a:xfrm>
              <a:off x="342904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
            <p:cNvSpPr/>
            <p:nvPr/>
          </p:nvSpPr>
          <p:spPr>
            <a:xfrm>
              <a:off x="381005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
            <p:cNvSpPr/>
            <p:nvPr/>
          </p:nvSpPr>
          <p:spPr>
            <a:xfrm>
              <a:off x="419105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
            <p:cNvSpPr/>
            <p:nvPr/>
          </p:nvSpPr>
          <p:spPr>
            <a:xfrm>
              <a:off x="457206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
            <p:cNvSpPr/>
            <p:nvPr/>
          </p:nvSpPr>
          <p:spPr>
            <a:xfrm>
              <a:off x="495306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
            <p:cNvSpPr/>
            <p:nvPr/>
          </p:nvSpPr>
          <p:spPr>
            <a:xfrm>
              <a:off x="533407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
            <p:cNvSpPr/>
            <p:nvPr/>
          </p:nvSpPr>
          <p:spPr>
            <a:xfrm>
              <a:off x="571507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
            <p:cNvSpPr/>
            <p:nvPr/>
          </p:nvSpPr>
          <p:spPr>
            <a:xfrm>
              <a:off x="609608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
            <p:cNvSpPr/>
            <p:nvPr/>
          </p:nvSpPr>
          <p:spPr>
            <a:xfrm>
              <a:off x="647708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
            <p:cNvSpPr/>
            <p:nvPr/>
          </p:nvSpPr>
          <p:spPr>
            <a:xfrm>
              <a:off x="685809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
            <p:cNvSpPr/>
            <p:nvPr/>
          </p:nvSpPr>
          <p:spPr>
            <a:xfrm>
              <a:off x="723909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
            <p:cNvSpPr/>
            <p:nvPr/>
          </p:nvSpPr>
          <p:spPr>
            <a:xfrm>
              <a:off x="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
            <p:cNvSpPr/>
            <p:nvPr/>
          </p:nvSpPr>
          <p:spPr>
            <a:xfrm>
              <a:off x="38100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
            <p:cNvSpPr/>
            <p:nvPr/>
          </p:nvSpPr>
          <p:spPr>
            <a:xfrm>
              <a:off x="76201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
            <p:cNvSpPr/>
            <p:nvPr/>
          </p:nvSpPr>
          <p:spPr>
            <a:xfrm>
              <a:off x="114301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
            <p:cNvSpPr/>
            <p:nvPr/>
          </p:nvSpPr>
          <p:spPr>
            <a:xfrm>
              <a:off x="152402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
            <p:cNvSpPr/>
            <p:nvPr/>
          </p:nvSpPr>
          <p:spPr>
            <a:xfrm>
              <a:off x="190502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
            <p:cNvSpPr/>
            <p:nvPr/>
          </p:nvSpPr>
          <p:spPr>
            <a:xfrm>
              <a:off x="228603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
            <p:cNvSpPr/>
            <p:nvPr/>
          </p:nvSpPr>
          <p:spPr>
            <a:xfrm>
              <a:off x="266703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
            <p:cNvSpPr/>
            <p:nvPr/>
          </p:nvSpPr>
          <p:spPr>
            <a:xfrm>
              <a:off x="304804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
            <p:cNvSpPr/>
            <p:nvPr/>
          </p:nvSpPr>
          <p:spPr>
            <a:xfrm>
              <a:off x="342904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
            <p:cNvSpPr/>
            <p:nvPr/>
          </p:nvSpPr>
          <p:spPr>
            <a:xfrm>
              <a:off x="381005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
            <p:cNvSpPr/>
            <p:nvPr/>
          </p:nvSpPr>
          <p:spPr>
            <a:xfrm>
              <a:off x="419105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
            <p:cNvSpPr/>
            <p:nvPr/>
          </p:nvSpPr>
          <p:spPr>
            <a:xfrm>
              <a:off x="457206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
            <p:cNvSpPr/>
            <p:nvPr/>
          </p:nvSpPr>
          <p:spPr>
            <a:xfrm>
              <a:off x="495306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
            <p:cNvSpPr/>
            <p:nvPr/>
          </p:nvSpPr>
          <p:spPr>
            <a:xfrm>
              <a:off x="533407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
            <p:cNvSpPr/>
            <p:nvPr/>
          </p:nvSpPr>
          <p:spPr>
            <a:xfrm>
              <a:off x="571507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
            <p:cNvSpPr/>
            <p:nvPr/>
          </p:nvSpPr>
          <p:spPr>
            <a:xfrm>
              <a:off x="609608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
            <p:cNvSpPr/>
            <p:nvPr/>
          </p:nvSpPr>
          <p:spPr>
            <a:xfrm>
              <a:off x="647708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
            <p:cNvSpPr/>
            <p:nvPr/>
          </p:nvSpPr>
          <p:spPr>
            <a:xfrm>
              <a:off x="685809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
            <p:cNvSpPr/>
            <p:nvPr/>
          </p:nvSpPr>
          <p:spPr>
            <a:xfrm>
              <a:off x="723909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
            <p:cNvSpPr/>
            <p:nvPr/>
          </p:nvSpPr>
          <p:spPr>
            <a:xfrm>
              <a:off x="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
            <p:cNvSpPr/>
            <p:nvPr/>
          </p:nvSpPr>
          <p:spPr>
            <a:xfrm>
              <a:off x="38100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
            <p:cNvSpPr/>
            <p:nvPr/>
          </p:nvSpPr>
          <p:spPr>
            <a:xfrm>
              <a:off x="76201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
            <p:cNvSpPr/>
            <p:nvPr/>
          </p:nvSpPr>
          <p:spPr>
            <a:xfrm>
              <a:off x="114301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
            <p:cNvSpPr/>
            <p:nvPr/>
          </p:nvSpPr>
          <p:spPr>
            <a:xfrm>
              <a:off x="152402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
            <p:cNvSpPr/>
            <p:nvPr/>
          </p:nvSpPr>
          <p:spPr>
            <a:xfrm>
              <a:off x="190502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
            <p:cNvSpPr/>
            <p:nvPr/>
          </p:nvSpPr>
          <p:spPr>
            <a:xfrm>
              <a:off x="228603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
            <p:cNvSpPr/>
            <p:nvPr/>
          </p:nvSpPr>
          <p:spPr>
            <a:xfrm>
              <a:off x="266703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
            <p:cNvSpPr/>
            <p:nvPr/>
          </p:nvSpPr>
          <p:spPr>
            <a:xfrm>
              <a:off x="304804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
            <p:cNvSpPr/>
            <p:nvPr/>
          </p:nvSpPr>
          <p:spPr>
            <a:xfrm>
              <a:off x="342904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
            <p:cNvSpPr/>
            <p:nvPr/>
          </p:nvSpPr>
          <p:spPr>
            <a:xfrm>
              <a:off x="381005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
            <p:cNvSpPr/>
            <p:nvPr/>
          </p:nvSpPr>
          <p:spPr>
            <a:xfrm>
              <a:off x="419105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
            <p:cNvSpPr/>
            <p:nvPr/>
          </p:nvSpPr>
          <p:spPr>
            <a:xfrm>
              <a:off x="457206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
            <p:cNvSpPr/>
            <p:nvPr/>
          </p:nvSpPr>
          <p:spPr>
            <a:xfrm>
              <a:off x="495306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
            <p:cNvSpPr/>
            <p:nvPr/>
          </p:nvSpPr>
          <p:spPr>
            <a:xfrm>
              <a:off x="533407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
            <p:cNvSpPr/>
            <p:nvPr/>
          </p:nvSpPr>
          <p:spPr>
            <a:xfrm>
              <a:off x="571507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
            <p:cNvSpPr/>
            <p:nvPr/>
          </p:nvSpPr>
          <p:spPr>
            <a:xfrm>
              <a:off x="609608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
            <p:cNvSpPr/>
            <p:nvPr/>
          </p:nvSpPr>
          <p:spPr>
            <a:xfrm>
              <a:off x="647708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
            <p:cNvSpPr/>
            <p:nvPr/>
          </p:nvSpPr>
          <p:spPr>
            <a:xfrm>
              <a:off x="685809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
            <p:cNvSpPr/>
            <p:nvPr/>
          </p:nvSpPr>
          <p:spPr>
            <a:xfrm>
              <a:off x="723909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
            <p:cNvSpPr/>
            <p:nvPr/>
          </p:nvSpPr>
          <p:spPr>
            <a:xfrm>
              <a:off x="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
            <p:cNvSpPr/>
            <p:nvPr/>
          </p:nvSpPr>
          <p:spPr>
            <a:xfrm>
              <a:off x="38100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
            <p:cNvSpPr/>
            <p:nvPr/>
          </p:nvSpPr>
          <p:spPr>
            <a:xfrm>
              <a:off x="76201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
            <p:cNvSpPr/>
            <p:nvPr/>
          </p:nvSpPr>
          <p:spPr>
            <a:xfrm>
              <a:off x="114301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
            <p:cNvSpPr/>
            <p:nvPr/>
          </p:nvSpPr>
          <p:spPr>
            <a:xfrm>
              <a:off x="152402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
            <p:cNvSpPr/>
            <p:nvPr/>
          </p:nvSpPr>
          <p:spPr>
            <a:xfrm>
              <a:off x="190502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
            <p:cNvSpPr/>
            <p:nvPr/>
          </p:nvSpPr>
          <p:spPr>
            <a:xfrm>
              <a:off x="228603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
            <p:cNvSpPr/>
            <p:nvPr/>
          </p:nvSpPr>
          <p:spPr>
            <a:xfrm>
              <a:off x="266703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
            <p:cNvSpPr/>
            <p:nvPr/>
          </p:nvSpPr>
          <p:spPr>
            <a:xfrm>
              <a:off x="304804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
            <p:cNvSpPr/>
            <p:nvPr/>
          </p:nvSpPr>
          <p:spPr>
            <a:xfrm>
              <a:off x="342904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
            <p:cNvSpPr/>
            <p:nvPr/>
          </p:nvSpPr>
          <p:spPr>
            <a:xfrm>
              <a:off x="381005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
            <p:cNvSpPr/>
            <p:nvPr/>
          </p:nvSpPr>
          <p:spPr>
            <a:xfrm>
              <a:off x="419105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
            <p:cNvSpPr/>
            <p:nvPr/>
          </p:nvSpPr>
          <p:spPr>
            <a:xfrm>
              <a:off x="457206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
            <p:cNvSpPr/>
            <p:nvPr/>
          </p:nvSpPr>
          <p:spPr>
            <a:xfrm>
              <a:off x="495306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
            <p:cNvSpPr/>
            <p:nvPr/>
          </p:nvSpPr>
          <p:spPr>
            <a:xfrm>
              <a:off x="533407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
            <p:cNvSpPr/>
            <p:nvPr/>
          </p:nvSpPr>
          <p:spPr>
            <a:xfrm>
              <a:off x="571507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
            <p:cNvSpPr/>
            <p:nvPr/>
          </p:nvSpPr>
          <p:spPr>
            <a:xfrm>
              <a:off x="609608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
            <p:cNvSpPr/>
            <p:nvPr/>
          </p:nvSpPr>
          <p:spPr>
            <a:xfrm>
              <a:off x="647708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
            <p:cNvSpPr/>
            <p:nvPr/>
          </p:nvSpPr>
          <p:spPr>
            <a:xfrm>
              <a:off x="685809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
            <p:cNvSpPr/>
            <p:nvPr/>
          </p:nvSpPr>
          <p:spPr>
            <a:xfrm>
              <a:off x="723909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
            <p:cNvSpPr/>
            <p:nvPr/>
          </p:nvSpPr>
          <p:spPr>
            <a:xfrm>
              <a:off x="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
            <p:cNvSpPr/>
            <p:nvPr/>
          </p:nvSpPr>
          <p:spPr>
            <a:xfrm>
              <a:off x="38100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
            <p:cNvSpPr/>
            <p:nvPr/>
          </p:nvSpPr>
          <p:spPr>
            <a:xfrm>
              <a:off x="76201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
            <p:cNvSpPr/>
            <p:nvPr/>
          </p:nvSpPr>
          <p:spPr>
            <a:xfrm>
              <a:off x="114301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
            <p:cNvSpPr/>
            <p:nvPr/>
          </p:nvSpPr>
          <p:spPr>
            <a:xfrm>
              <a:off x="152402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
            <p:cNvSpPr/>
            <p:nvPr/>
          </p:nvSpPr>
          <p:spPr>
            <a:xfrm>
              <a:off x="190502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
            <p:cNvSpPr/>
            <p:nvPr/>
          </p:nvSpPr>
          <p:spPr>
            <a:xfrm>
              <a:off x="228603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
            <p:cNvSpPr/>
            <p:nvPr/>
          </p:nvSpPr>
          <p:spPr>
            <a:xfrm>
              <a:off x="266703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
            <p:cNvSpPr/>
            <p:nvPr/>
          </p:nvSpPr>
          <p:spPr>
            <a:xfrm>
              <a:off x="304804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
            <p:cNvSpPr/>
            <p:nvPr/>
          </p:nvSpPr>
          <p:spPr>
            <a:xfrm>
              <a:off x="342904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
            <p:cNvSpPr/>
            <p:nvPr/>
          </p:nvSpPr>
          <p:spPr>
            <a:xfrm>
              <a:off x="381005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
            <p:cNvSpPr/>
            <p:nvPr/>
          </p:nvSpPr>
          <p:spPr>
            <a:xfrm>
              <a:off x="419105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
            <p:cNvSpPr/>
            <p:nvPr/>
          </p:nvSpPr>
          <p:spPr>
            <a:xfrm>
              <a:off x="457206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
            <p:cNvSpPr/>
            <p:nvPr/>
          </p:nvSpPr>
          <p:spPr>
            <a:xfrm>
              <a:off x="495306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
            <p:cNvSpPr/>
            <p:nvPr/>
          </p:nvSpPr>
          <p:spPr>
            <a:xfrm>
              <a:off x="533407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
            <p:cNvSpPr/>
            <p:nvPr/>
          </p:nvSpPr>
          <p:spPr>
            <a:xfrm>
              <a:off x="571507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
            <p:cNvSpPr/>
            <p:nvPr/>
          </p:nvSpPr>
          <p:spPr>
            <a:xfrm>
              <a:off x="609608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
            <p:cNvSpPr/>
            <p:nvPr/>
          </p:nvSpPr>
          <p:spPr>
            <a:xfrm>
              <a:off x="647708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
            <p:cNvSpPr/>
            <p:nvPr/>
          </p:nvSpPr>
          <p:spPr>
            <a:xfrm>
              <a:off x="685809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
            <p:cNvSpPr/>
            <p:nvPr/>
          </p:nvSpPr>
          <p:spPr>
            <a:xfrm>
              <a:off x="723909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
            <p:cNvSpPr/>
            <p:nvPr/>
          </p:nvSpPr>
          <p:spPr>
            <a:xfrm>
              <a:off x="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
            <p:cNvSpPr/>
            <p:nvPr/>
          </p:nvSpPr>
          <p:spPr>
            <a:xfrm>
              <a:off x="38100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
            <p:cNvSpPr/>
            <p:nvPr/>
          </p:nvSpPr>
          <p:spPr>
            <a:xfrm>
              <a:off x="76201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
            <p:cNvSpPr/>
            <p:nvPr/>
          </p:nvSpPr>
          <p:spPr>
            <a:xfrm>
              <a:off x="114301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
            <p:cNvSpPr/>
            <p:nvPr/>
          </p:nvSpPr>
          <p:spPr>
            <a:xfrm>
              <a:off x="152402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
            <p:cNvSpPr/>
            <p:nvPr/>
          </p:nvSpPr>
          <p:spPr>
            <a:xfrm>
              <a:off x="190502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
            <p:cNvSpPr/>
            <p:nvPr/>
          </p:nvSpPr>
          <p:spPr>
            <a:xfrm>
              <a:off x="228603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
            <p:cNvSpPr/>
            <p:nvPr/>
          </p:nvSpPr>
          <p:spPr>
            <a:xfrm>
              <a:off x="266703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
            <p:cNvSpPr/>
            <p:nvPr/>
          </p:nvSpPr>
          <p:spPr>
            <a:xfrm>
              <a:off x="304804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
            <p:cNvSpPr/>
            <p:nvPr/>
          </p:nvSpPr>
          <p:spPr>
            <a:xfrm>
              <a:off x="342904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
            <p:cNvSpPr/>
            <p:nvPr/>
          </p:nvSpPr>
          <p:spPr>
            <a:xfrm>
              <a:off x="381005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
            <p:cNvSpPr/>
            <p:nvPr/>
          </p:nvSpPr>
          <p:spPr>
            <a:xfrm>
              <a:off x="419105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
            <p:cNvSpPr/>
            <p:nvPr/>
          </p:nvSpPr>
          <p:spPr>
            <a:xfrm>
              <a:off x="457206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
            <p:cNvSpPr/>
            <p:nvPr/>
          </p:nvSpPr>
          <p:spPr>
            <a:xfrm>
              <a:off x="495306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
            <p:cNvSpPr/>
            <p:nvPr/>
          </p:nvSpPr>
          <p:spPr>
            <a:xfrm>
              <a:off x="533407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
            <p:cNvSpPr/>
            <p:nvPr/>
          </p:nvSpPr>
          <p:spPr>
            <a:xfrm>
              <a:off x="571507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
            <p:cNvSpPr/>
            <p:nvPr/>
          </p:nvSpPr>
          <p:spPr>
            <a:xfrm>
              <a:off x="609608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
            <p:cNvSpPr/>
            <p:nvPr/>
          </p:nvSpPr>
          <p:spPr>
            <a:xfrm>
              <a:off x="647708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
            <p:cNvSpPr/>
            <p:nvPr/>
          </p:nvSpPr>
          <p:spPr>
            <a:xfrm>
              <a:off x="685809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
            <p:cNvSpPr/>
            <p:nvPr/>
          </p:nvSpPr>
          <p:spPr>
            <a:xfrm>
              <a:off x="723909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
            <p:cNvSpPr/>
            <p:nvPr/>
          </p:nvSpPr>
          <p:spPr>
            <a:xfrm>
              <a:off x="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
            <p:cNvSpPr/>
            <p:nvPr/>
          </p:nvSpPr>
          <p:spPr>
            <a:xfrm>
              <a:off x="38100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
            <p:cNvSpPr/>
            <p:nvPr/>
          </p:nvSpPr>
          <p:spPr>
            <a:xfrm>
              <a:off x="76201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
            <p:cNvSpPr/>
            <p:nvPr/>
          </p:nvSpPr>
          <p:spPr>
            <a:xfrm>
              <a:off x="114301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
            <p:cNvSpPr/>
            <p:nvPr/>
          </p:nvSpPr>
          <p:spPr>
            <a:xfrm>
              <a:off x="152402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
            <p:cNvSpPr/>
            <p:nvPr/>
          </p:nvSpPr>
          <p:spPr>
            <a:xfrm>
              <a:off x="190502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
            <p:cNvSpPr/>
            <p:nvPr/>
          </p:nvSpPr>
          <p:spPr>
            <a:xfrm>
              <a:off x="228603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
            <p:cNvSpPr/>
            <p:nvPr/>
          </p:nvSpPr>
          <p:spPr>
            <a:xfrm>
              <a:off x="266703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
            <p:cNvSpPr/>
            <p:nvPr/>
          </p:nvSpPr>
          <p:spPr>
            <a:xfrm>
              <a:off x="304804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
            <p:cNvSpPr/>
            <p:nvPr/>
          </p:nvSpPr>
          <p:spPr>
            <a:xfrm>
              <a:off x="342904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
            <p:cNvSpPr/>
            <p:nvPr/>
          </p:nvSpPr>
          <p:spPr>
            <a:xfrm>
              <a:off x="381005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
            <p:cNvSpPr/>
            <p:nvPr/>
          </p:nvSpPr>
          <p:spPr>
            <a:xfrm>
              <a:off x="419105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
            <p:cNvSpPr/>
            <p:nvPr/>
          </p:nvSpPr>
          <p:spPr>
            <a:xfrm>
              <a:off x="457206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
            <p:cNvSpPr/>
            <p:nvPr/>
          </p:nvSpPr>
          <p:spPr>
            <a:xfrm>
              <a:off x="495306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
            <p:cNvSpPr/>
            <p:nvPr/>
          </p:nvSpPr>
          <p:spPr>
            <a:xfrm>
              <a:off x="533407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
            <p:cNvSpPr/>
            <p:nvPr/>
          </p:nvSpPr>
          <p:spPr>
            <a:xfrm>
              <a:off x="571507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
            <p:cNvSpPr/>
            <p:nvPr/>
          </p:nvSpPr>
          <p:spPr>
            <a:xfrm>
              <a:off x="609608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
            <p:cNvSpPr/>
            <p:nvPr/>
          </p:nvSpPr>
          <p:spPr>
            <a:xfrm>
              <a:off x="647708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
            <p:cNvSpPr/>
            <p:nvPr/>
          </p:nvSpPr>
          <p:spPr>
            <a:xfrm>
              <a:off x="685809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
            <p:cNvSpPr/>
            <p:nvPr/>
          </p:nvSpPr>
          <p:spPr>
            <a:xfrm>
              <a:off x="723909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
            <p:cNvSpPr/>
            <p:nvPr/>
          </p:nvSpPr>
          <p:spPr>
            <a:xfrm>
              <a:off x="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
            <p:cNvSpPr/>
            <p:nvPr/>
          </p:nvSpPr>
          <p:spPr>
            <a:xfrm>
              <a:off x="38100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
            <p:cNvSpPr/>
            <p:nvPr/>
          </p:nvSpPr>
          <p:spPr>
            <a:xfrm>
              <a:off x="76201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
            <p:cNvSpPr/>
            <p:nvPr/>
          </p:nvSpPr>
          <p:spPr>
            <a:xfrm>
              <a:off x="114301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
            <p:cNvSpPr/>
            <p:nvPr/>
          </p:nvSpPr>
          <p:spPr>
            <a:xfrm>
              <a:off x="152402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
            <p:cNvSpPr/>
            <p:nvPr/>
          </p:nvSpPr>
          <p:spPr>
            <a:xfrm>
              <a:off x="190502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
            <p:cNvSpPr/>
            <p:nvPr/>
          </p:nvSpPr>
          <p:spPr>
            <a:xfrm>
              <a:off x="228603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
            <p:cNvSpPr/>
            <p:nvPr/>
          </p:nvSpPr>
          <p:spPr>
            <a:xfrm>
              <a:off x="266703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
            <p:cNvSpPr/>
            <p:nvPr/>
          </p:nvSpPr>
          <p:spPr>
            <a:xfrm>
              <a:off x="304804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
            <p:cNvSpPr/>
            <p:nvPr/>
          </p:nvSpPr>
          <p:spPr>
            <a:xfrm>
              <a:off x="342904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
            <p:cNvSpPr/>
            <p:nvPr/>
          </p:nvSpPr>
          <p:spPr>
            <a:xfrm>
              <a:off x="381005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
            <p:cNvSpPr/>
            <p:nvPr/>
          </p:nvSpPr>
          <p:spPr>
            <a:xfrm>
              <a:off x="419105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
            <p:cNvSpPr/>
            <p:nvPr/>
          </p:nvSpPr>
          <p:spPr>
            <a:xfrm>
              <a:off x="457206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
            <p:cNvSpPr/>
            <p:nvPr/>
          </p:nvSpPr>
          <p:spPr>
            <a:xfrm>
              <a:off x="495306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
            <p:cNvSpPr/>
            <p:nvPr/>
          </p:nvSpPr>
          <p:spPr>
            <a:xfrm>
              <a:off x="533407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
            <p:cNvSpPr/>
            <p:nvPr/>
          </p:nvSpPr>
          <p:spPr>
            <a:xfrm>
              <a:off x="571507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
            <p:cNvSpPr/>
            <p:nvPr/>
          </p:nvSpPr>
          <p:spPr>
            <a:xfrm>
              <a:off x="609608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
            <p:cNvSpPr/>
            <p:nvPr/>
          </p:nvSpPr>
          <p:spPr>
            <a:xfrm>
              <a:off x="647708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
            <p:cNvSpPr/>
            <p:nvPr/>
          </p:nvSpPr>
          <p:spPr>
            <a:xfrm>
              <a:off x="685809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
            <p:cNvSpPr/>
            <p:nvPr/>
          </p:nvSpPr>
          <p:spPr>
            <a:xfrm>
              <a:off x="723909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
            <p:cNvSpPr/>
            <p:nvPr/>
          </p:nvSpPr>
          <p:spPr>
            <a:xfrm>
              <a:off x="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
            <p:cNvSpPr/>
            <p:nvPr/>
          </p:nvSpPr>
          <p:spPr>
            <a:xfrm>
              <a:off x="38100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
            <p:cNvSpPr/>
            <p:nvPr/>
          </p:nvSpPr>
          <p:spPr>
            <a:xfrm>
              <a:off x="76201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
            <p:cNvSpPr/>
            <p:nvPr/>
          </p:nvSpPr>
          <p:spPr>
            <a:xfrm>
              <a:off x="114301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
            <p:cNvSpPr/>
            <p:nvPr/>
          </p:nvSpPr>
          <p:spPr>
            <a:xfrm>
              <a:off x="152402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
            <p:cNvSpPr/>
            <p:nvPr/>
          </p:nvSpPr>
          <p:spPr>
            <a:xfrm>
              <a:off x="190502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
            <p:cNvSpPr/>
            <p:nvPr/>
          </p:nvSpPr>
          <p:spPr>
            <a:xfrm>
              <a:off x="228603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
            <p:cNvSpPr/>
            <p:nvPr/>
          </p:nvSpPr>
          <p:spPr>
            <a:xfrm>
              <a:off x="266703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
            <p:cNvSpPr/>
            <p:nvPr/>
          </p:nvSpPr>
          <p:spPr>
            <a:xfrm>
              <a:off x="304804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
            <p:cNvSpPr/>
            <p:nvPr/>
          </p:nvSpPr>
          <p:spPr>
            <a:xfrm>
              <a:off x="342904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
            <p:cNvSpPr/>
            <p:nvPr/>
          </p:nvSpPr>
          <p:spPr>
            <a:xfrm>
              <a:off x="381005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
            <p:cNvSpPr/>
            <p:nvPr/>
          </p:nvSpPr>
          <p:spPr>
            <a:xfrm>
              <a:off x="419105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
            <p:cNvSpPr/>
            <p:nvPr/>
          </p:nvSpPr>
          <p:spPr>
            <a:xfrm>
              <a:off x="457206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
            <p:cNvSpPr/>
            <p:nvPr/>
          </p:nvSpPr>
          <p:spPr>
            <a:xfrm>
              <a:off x="495306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
            <p:cNvSpPr/>
            <p:nvPr/>
          </p:nvSpPr>
          <p:spPr>
            <a:xfrm>
              <a:off x="533407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
            <p:cNvSpPr/>
            <p:nvPr/>
          </p:nvSpPr>
          <p:spPr>
            <a:xfrm>
              <a:off x="571507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
            <p:cNvSpPr/>
            <p:nvPr/>
          </p:nvSpPr>
          <p:spPr>
            <a:xfrm>
              <a:off x="609608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
            <p:cNvSpPr/>
            <p:nvPr/>
          </p:nvSpPr>
          <p:spPr>
            <a:xfrm>
              <a:off x="647708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
            <p:cNvSpPr/>
            <p:nvPr/>
          </p:nvSpPr>
          <p:spPr>
            <a:xfrm>
              <a:off x="685809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
            <p:cNvSpPr/>
            <p:nvPr/>
          </p:nvSpPr>
          <p:spPr>
            <a:xfrm>
              <a:off x="723909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
            <p:cNvSpPr/>
            <p:nvPr/>
          </p:nvSpPr>
          <p:spPr>
            <a:xfrm>
              <a:off x="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
            <p:cNvSpPr/>
            <p:nvPr/>
          </p:nvSpPr>
          <p:spPr>
            <a:xfrm>
              <a:off x="38100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
            <p:cNvSpPr/>
            <p:nvPr/>
          </p:nvSpPr>
          <p:spPr>
            <a:xfrm>
              <a:off x="76201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
            <p:cNvSpPr/>
            <p:nvPr/>
          </p:nvSpPr>
          <p:spPr>
            <a:xfrm>
              <a:off x="114301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
            <p:cNvSpPr/>
            <p:nvPr/>
          </p:nvSpPr>
          <p:spPr>
            <a:xfrm>
              <a:off x="152402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
            <p:cNvSpPr/>
            <p:nvPr/>
          </p:nvSpPr>
          <p:spPr>
            <a:xfrm>
              <a:off x="190502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
            <p:cNvSpPr/>
            <p:nvPr/>
          </p:nvSpPr>
          <p:spPr>
            <a:xfrm>
              <a:off x="228603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
            <p:cNvSpPr/>
            <p:nvPr/>
          </p:nvSpPr>
          <p:spPr>
            <a:xfrm>
              <a:off x="266703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
            <p:cNvSpPr/>
            <p:nvPr/>
          </p:nvSpPr>
          <p:spPr>
            <a:xfrm>
              <a:off x="304804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
            <p:cNvSpPr/>
            <p:nvPr/>
          </p:nvSpPr>
          <p:spPr>
            <a:xfrm>
              <a:off x="342904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
            <p:cNvSpPr/>
            <p:nvPr/>
          </p:nvSpPr>
          <p:spPr>
            <a:xfrm>
              <a:off x="381005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
            <p:cNvSpPr/>
            <p:nvPr/>
          </p:nvSpPr>
          <p:spPr>
            <a:xfrm>
              <a:off x="419105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
            <p:cNvSpPr/>
            <p:nvPr/>
          </p:nvSpPr>
          <p:spPr>
            <a:xfrm>
              <a:off x="457206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
            <p:cNvSpPr/>
            <p:nvPr/>
          </p:nvSpPr>
          <p:spPr>
            <a:xfrm>
              <a:off x="495306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
            <p:cNvSpPr/>
            <p:nvPr/>
          </p:nvSpPr>
          <p:spPr>
            <a:xfrm>
              <a:off x="533407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
            <p:cNvSpPr/>
            <p:nvPr/>
          </p:nvSpPr>
          <p:spPr>
            <a:xfrm>
              <a:off x="571507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
            <p:cNvSpPr/>
            <p:nvPr/>
          </p:nvSpPr>
          <p:spPr>
            <a:xfrm>
              <a:off x="609608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
            <p:cNvSpPr/>
            <p:nvPr/>
          </p:nvSpPr>
          <p:spPr>
            <a:xfrm>
              <a:off x="647708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
            <p:cNvSpPr/>
            <p:nvPr/>
          </p:nvSpPr>
          <p:spPr>
            <a:xfrm>
              <a:off x="685809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
            <p:cNvSpPr/>
            <p:nvPr/>
          </p:nvSpPr>
          <p:spPr>
            <a:xfrm>
              <a:off x="723909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
            <p:cNvSpPr/>
            <p:nvPr/>
          </p:nvSpPr>
          <p:spPr>
            <a:xfrm>
              <a:off x="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
            <p:cNvSpPr/>
            <p:nvPr/>
          </p:nvSpPr>
          <p:spPr>
            <a:xfrm>
              <a:off x="38100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
            <p:cNvSpPr/>
            <p:nvPr/>
          </p:nvSpPr>
          <p:spPr>
            <a:xfrm>
              <a:off x="76201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
            <p:cNvSpPr/>
            <p:nvPr/>
          </p:nvSpPr>
          <p:spPr>
            <a:xfrm>
              <a:off x="114301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
            <p:cNvSpPr/>
            <p:nvPr/>
          </p:nvSpPr>
          <p:spPr>
            <a:xfrm>
              <a:off x="152402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
            <p:cNvSpPr/>
            <p:nvPr/>
          </p:nvSpPr>
          <p:spPr>
            <a:xfrm>
              <a:off x="190502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
            <p:cNvSpPr/>
            <p:nvPr/>
          </p:nvSpPr>
          <p:spPr>
            <a:xfrm>
              <a:off x="228603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
            <p:cNvSpPr/>
            <p:nvPr/>
          </p:nvSpPr>
          <p:spPr>
            <a:xfrm>
              <a:off x="266703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
            <p:cNvSpPr/>
            <p:nvPr/>
          </p:nvSpPr>
          <p:spPr>
            <a:xfrm>
              <a:off x="304804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
            <p:cNvSpPr/>
            <p:nvPr/>
          </p:nvSpPr>
          <p:spPr>
            <a:xfrm>
              <a:off x="342904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
            <p:cNvSpPr/>
            <p:nvPr/>
          </p:nvSpPr>
          <p:spPr>
            <a:xfrm>
              <a:off x="381005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
            <p:cNvSpPr/>
            <p:nvPr/>
          </p:nvSpPr>
          <p:spPr>
            <a:xfrm>
              <a:off x="419105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
            <p:cNvSpPr/>
            <p:nvPr/>
          </p:nvSpPr>
          <p:spPr>
            <a:xfrm>
              <a:off x="457206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
            <p:cNvSpPr/>
            <p:nvPr/>
          </p:nvSpPr>
          <p:spPr>
            <a:xfrm>
              <a:off x="495306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
            <p:cNvSpPr/>
            <p:nvPr/>
          </p:nvSpPr>
          <p:spPr>
            <a:xfrm>
              <a:off x="533407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
            <p:cNvSpPr/>
            <p:nvPr/>
          </p:nvSpPr>
          <p:spPr>
            <a:xfrm>
              <a:off x="571507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
            <p:cNvSpPr/>
            <p:nvPr/>
          </p:nvSpPr>
          <p:spPr>
            <a:xfrm>
              <a:off x="609608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
            <p:cNvSpPr/>
            <p:nvPr/>
          </p:nvSpPr>
          <p:spPr>
            <a:xfrm>
              <a:off x="647708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
            <p:cNvSpPr/>
            <p:nvPr/>
          </p:nvSpPr>
          <p:spPr>
            <a:xfrm>
              <a:off x="685809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
            <p:cNvSpPr/>
            <p:nvPr/>
          </p:nvSpPr>
          <p:spPr>
            <a:xfrm>
              <a:off x="723909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
            <p:cNvSpPr/>
            <p:nvPr/>
          </p:nvSpPr>
          <p:spPr>
            <a:xfrm>
              <a:off x="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
            <p:cNvSpPr/>
            <p:nvPr/>
          </p:nvSpPr>
          <p:spPr>
            <a:xfrm>
              <a:off x="38100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
            <p:cNvSpPr/>
            <p:nvPr/>
          </p:nvSpPr>
          <p:spPr>
            <a:xfrm>
              <a:off x="76201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
            <p:cNvSpPr/>
            <p:nvPr/>
          </p:nvSpPr>
          <p:spPr>
            <a:xfrm>
              <a:off x="114301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
            <p:cNvSpPr/>
            <p:nvPr/>
          </p:nvSpPr>
          <p:spPr>
            <a:xfrm>
              <a:off x="152402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
            <p:cNvSpPr/>
            <p:nvPr/>
          </p:nvSpPr>
          <p:spPr>
            <a:xfrm>
              <a:off x="190502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
            <p:cNvSpPr/>
            <p:nvPr/>
          </p:nvSpPr>
          <p:spPr>
            <a:xfrm>
              <a:off x="228603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
            <p:cNvSpPr/>
            <p:nvPr/>
          </p:nvSpPr>
          <p:spPr>
            <a:xfrm>
              <a:off x="266703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
            <p:cNvSpPr/>
            <p:nvPr/>
          </p:nvSpPr>
          <p:spPr>
            <a:xfrm>
              <a:off x="304804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
            <p:cNvSpPr/>
            <p:nvPr/>
          </p:nvSpPr>
          <p:spPr>
            <a:xfrm>
              <a:off x="342904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
            <p:cNvSpPr/>
            <p:nvPr/>
          </p:nvSpPr>
          <p:spPr>
            <a:xfrm>
              <a:off x="381005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
            <p:cNvSpPr/>
            <p:nvPr/>
          </p:nvSpPr>
          <p:spPr>
            <a:xfrm>
              <a:off x="419105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
            <p:cNvSpPr/>
            <p:nvPr/>
          </p:nvSpPr>
          <p:spPr>
            <a:xfrm>
              <a:off x="457206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
            <p:cNvSpPr/>
            <p:nvPr/>
          </p:nvSpPr>
          <p:spPr>
            <a:xfrm>
              <a:off x="495306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
            <p:cNvSpPr/>
            <p:nvPr/>
          </p:nvSpPr>
          <p:spPr>
            <a:xfrm>
              <a:off x="533407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
            <p:cNvSpPr/>
            <p:nvPr/>
          </p:nvSpPr>
          <p:spPr>
            <a:xfrm>
              <a:off x="571507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
            <p:cNvSpPr/>
            <p:nvPr/>
          </p:nvSpPr>
          <p:spPr>
            <a:xfrm>
              <a:off x="609608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
            <p:cNvSpPr/>
            <p:nvPr/>
          </p:nvSpPr>
          <p:spPr>
            <a:xfrm>
              <a:off x="647708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
            <p:cNvSpPr/>
            <p:nvPr/>
          </p:nvSpPr>
          <p:spPr>
            <a:xfrm>
              <a:off x="685809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
            <p:cNvSpPr/>
            <p:nvPr/>
          </p:nvSpPr>
          <p:spPr>
            <a:xfrm>
              <a:off x="723909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
            <p:cNvSpPr/>
            <p:nvPr/>
          </p:nvSpPr>
          <p:spPr>
            <a:xfrm>
              <a:off x="7620110"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
            <p:cNvSpPr/>
            <p:nvPr/>
          </p:nvSpPr>
          <p:spPr>
            <a:xfrm>
              <a:off x="8001115"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
            <p:cNvSpPr/>
            <p:nvPr/>
          </p:nvSpPr>
          <p:spPr>
            <a:xfrm>
              <a:off x="8382120"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
            <p:cNvSpPr/>
            <p:nvPr/>
          </p:nvSpPr>
          <p:spPr>
            <a:xfrm>
              <a:off x="8763125"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
            <p:cNvSpPr/>
            <p:nvPr/>
          </p:nvSpPr>
          <p:spPr>
            <a:xfrm>
              <a:off x="7620110"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
            <p:cNvSpPr/>
            <p:nvPr/>
          </p:nvSpPr>
          <p:spPr>
            <a:xfrm>
              <a:off x="8001115"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
            <p:cNvSpPr/>
            <p:nvPr/>
          </p:nvSpPr>
          <p:spPr>
            <a:xfrm>
              <a:off x="8382120"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
            <p:cNvSpPr/>
            <p:nvPr/>
          </p:nvSpPr>
          <p:spPr>
            <a:xfrm>
              <a:off x="8763125"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
            <p:cNvSpPr/>
            <p:nvPr/>
          </p:nvSpPr>
          <p:spPr>
            <a:xfrm>
              <a:off x="7620110"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
            <p:cNvSpPr/>
            <p:nvPr/>
          </p:nvSpPr>
          <p:spPr>
            <a:xfrm>
              <a:off x="8001115"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
            <p:cNvSpPr/>
            <p:nvPr/>
          </p:nvSpPr>
          <p:spPr>
            <a:xfrm>
              <a:off x="8382120"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
            <p:cNvSpPr/>
            <p:nvPr/>
          </p:nvSpPr>
          <p:spPr>
            <a:xfrm>
              <a:off x="8763125"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
            <p:cNvSpPr/>
            <p:nvPr/>
          </p:nvSpPr>
          <p:spPr>
            <a:xfrm>
              <a:off x="7620110"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
            <p:cNvSpPr/>
            <p:nvPr/>
          </p:nvSpPr>
          <p:spPr>
            <a:xfrm>
              <a:off x="8001115"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
            <p:cNvSpPr/>
            <p:nvPr/>
          </p:nvSpPr>
          <p:spPr>
            <a:xfrm>
              <a:off x="8382120"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
            <p:cNvSpPr/>
            <p:nvPr/>
          </p:nvSpPr>
          <p:spPr>
            <a:xfrm>
              <a:off x="8763125"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
            <p:cNvSpPr/>
            <p:nvPr/>
          </p:nvSpPr>
          <p:spPr>
            <a:xfrm>
              <a:off x="7620110"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
            <p:cNvSpPr/>
            <p:nvPr/>
          </p:nvSpPr>
          <p:spPr>
            <a:xfrm>
              <a:off x="8001115"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
            <p:cNvSpPr/>
            <p:nvPr/>
          </p:nvSpPr>
          <p:spPr>
            <a:xfrm>
              <a:off x="8382120"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
            <p:cNvSpPr/>
            <p:nvPr/>
          </p:nvSpPr>
          <p:spPr>
            <a:xfrm>
              <a:off x="8763125"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
            <p:cNvSpPr/>
            <p:nvPr/>
          </p:nvSpPr>
          <p:spPr>
            <a:xfrm>
              <a:off x="7620110"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
            <p:cNvSpPr/>
            <p:nvPr/>
          </p:nvSpPr>
          <p:spPr>
            <a:xfrm>
              <a:off x="8001115"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
            <p:cNvSpPr/>
            <p:nvPr/>
          </p:nvSpPr>
          <p:spPr>
            <a:xfrm>
              <a:off x="8382120"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
            <p:cNvSpPr/>
            <p:nvPr/>
          </p:nvSpPr>
          <p:spPr>
            <a:xfrm>
              <a:off x="8763125"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
            <p:cNvSpPr/>
            <p:nvPr/>
          </p:nvSpPr>
          <p:spPr>
            <a:xfrm>
              <a:off x="7620110"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
            <p:cNvSpPr/>
            <p:nvPr/>
          </p:nvSpPr>
          <p:spPr>
            <a:xfrm>
              <a:off x="8001115"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
            <p:cNvSpPr/>
            <p:nvPr/>
          </p:nvSpPr>
          <p:spPr>
            <a:xfrm>
              <a:off x="8382120"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
            <p:cNvSpPr/>
            <p:nvPr/>
          </p:nvSpPr>
          <p:spPr>
            <a:xfrm>
              <a:off x="8763125"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
            <p:cNvSpPr/>
            <p:nvPr/>
          </p:nvSpPr>
          <p:spPr>
            <a:xfrm>
              <a:off x="7620110"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
            <p:cNvSpPr/>
            <p:nvPr/>
          </p:nvSpPr>
          <p:spPr>
            <a:xfrm>
              <a:off x="8001115"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
            <p:cNvSpPr/>
            <p:nvPr/>
          </p:nvSpPr>
          <p:spPr>
            <a:xfrm>
              <a:off x="8382120"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
            <p:cNvSpPr/>
            <p:nvPr/>
          </p:nvSpPr>
          <p:spPr>
            <a:xfrm>
              <a:off x="8763125"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
            <p:cNvSpPr/>
            <p:nvPr/>
          </p:nvSpPr>
          <p:spPr>
            <a:xfrm>
              <a:off x="7620110"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
            <p:cNvSpPr/>
            <p:nvPr/>
          </p:nvSpPr>
          <p:spPr>
            <a:xfrm>
              <a:off x="8001115"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
            <p:cNvSpPr/>
            <p:nvPr/>
          </p:nvSpPr>
          <p:spPr>
            <a:xfrm>
              <a:off x="8382120"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
            <p:cNvSpPr/>
            <p:nvPr/>
          </p:nvSpPr>
          <p:spPr>
            <a:xfrm>
              <a:off x="8763125"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
            <p:cNvSpPr/>
            <p:nvPr/>
          </p:nvSpPr>
          <p:spPr>
            <a:xfrm>
              <a:off x="7620110"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
            <p:cNvSpPr/>
            <p:nvPr/>
          </p:nvSpPr>
          <p:spPr>
            <a:xfrm>
              <a:off x="8001115"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
            <p:cNvSpPr/>
            <p:nvPr/>
          </p:nvSpPr>
          <p:spPr>
            <a:xfrm>
              <a:off x="8382120"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
            <p:cNvSpPr/>
            <p:nvPr/>
          </p:nvSpPr>
          <p:spPr>
            <a:xfrm>
              <a:off x="8763125"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
            <p:cNvSpPr/>
            <p:nvPr/>
          </p:nvSpPr>
          <p:spPr>
            <a:xfrm>
              <a:off x="7620110"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
            <p:cNvSpPr/>
            <p:nvPr/>
          </p:nvSpPr>
          <p:spPr>
            <a:xfrm>
              <a:off x="8001115"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
            <p:cNvSpPr/>
            <p:nvPr/>
          </p:nvSpPr>
          <p:spPr>
            <a:xfrm>
              <a:off x="8382120"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
            <p:cNvSpPr/>
            <p:nvPr/>
          </p:nvSpPr>
          <p:spPr>
            <a:xfrm>
              <a:off x="8763125"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
            <p:cNvSpPr/>
            <p:nvPr/>
          </p:nvSpPr>
          <p:spPr>
            <a:xfrm>
              <a:off x="7620110"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
            <p:cNvSpPr/>
            <p:nvPr/>
          </p:nvSpPr>
          <p:spPr>
            <a:xfrm>
              <a:off x="8001115"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
            <p:cNvSpPr/>
            <p:nvPr/>
          </p:nvSpPr>
          <p:spPr>
            <a:xfrm>
              <a:off x="8382120"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
            <p:cNvSpPr/>
            <p:nvPr/>
          </p:nvSpPr>
          <p:spPr>
            <a:xfrm>
              <a:off x="8763125"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
            <p:cNvSpPr/>
            <p:nvPr/>
          </p:nvSpPr>
          <p:spPr>
            <a:xfrm>
              <a:off x="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
            <p:cNvSpPr/>
            <p:nvPr/>
          </p:nvSpPr>
          <p:spPr>
            <a:xfrm>
              <a:off x="38100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
            <p:cNvSpPr/>
            <p:nvPr/>
          </p:nvSpPr>
          <p:spPr>
            <a:xfrm>
              <a:off x="76201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
            <p:cNvSpPr/>
            <p:nvPr/>
          </p:nvSpPr>
          <p:spPr>
            <a:xfrm>
              <a:off x="114301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
            <p:cNvSpPr/>
            <p:nvPr/>
          </p:nvSpPr>
          <p:spPr>
            <a:xfrm>
              <a:off x="152402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
            <p:cNvSpPr/>
            <p:nvPr/>
          </p:nvSpPr>
          <p:spPr>
            <a:xfrm>
              <a:off x="190502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
            <p:cNvSpPr/>
            <p:nvPr/>
          </p:nvSpPr>
          <p:spPr>
            <a:xfrm>
              <a:off x="228603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
            <p:cNvSpPr/>
            <p:nvPr/>
          </p:nvSpPr>
          <p:spPr>
            <a:xfrm>
              <a:off x="266703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
            <p:cNvSpPr/>
            <p:nvPr/>
          </p:nvSpPr>
          <p:spPr>
            <a:xfrm>
              <a:off x="304804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
            <p:cNvSpPr/>
            <p:nvPr/>
          </p:nvSpPr>
          <p:spPr>
            <a:xfrm>
              <a:off x="342904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
            <p:cNvSpPr/>
            <p:nvPr/>
          </p:nvSpPr>
          <p:spPr>
            <a:xfrm>
              <a:off x="381005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
            <p:cNvSpPr/>
            <p:nvPr/>
          </p:nvSpPr>
          <p:spPr>
            <a:xfrm>
              <a:off x="419105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
            <p:cNvSpPr/>
            <p:nvPr/>
          </p:nvSpPr>
          <p:spPr>
            <a:xfrm>
              <a:off x="457206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
            <p:cNvSpPr/>
            <p:nvPr/>
          </p:nvSpPr>
          <p:spPr>
            <a:xfrm>
              <a:off x="495306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
            <p:cNvSpPr/>
            <p:nvPr/>
          </p:nvSpPr>
          <p:spPr>
            <a:xfrm>
              <a:off x="533407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
            <p:cNvSpPr/>
            <p:nvPr/>
          </p:nvSpPr>
          <p:spPr>
            <a:xfrm>
              <a:off x="571507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
            <p:cNvSpPr/>
            <p:nvPr/>
          </p:nvSpPr>
          <p:spPr>
            <a:xfrm>
              <a:off x="609608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
            <p:cNvSpPr/>
            <p:nvPr/>
          </p:nvSpPr>
          <p:spPr>
            <a:xfrm>
              <a:off x="647708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
            <p:cNvSpPr/>
            <p:nvPr/>
          </p:nvSpPr>
          <p:spPr>
            <a:xfrm>
              <a:off x="685809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
            <p:cNvSpPr/>
            <p:nvPr/>
          </p:nvSpPr>
          <p:spPr>
            <a:xfrm>
              <a:off x="723909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
            <p:cNvSpPr/>
            <p:nvPr/>
          </p:nvSpPr>
          <p:spPr>
            <a:xfrm>
              <a:off x="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
            <p:cNvSpPr/>
            <p:nvPr/>
          </p:nvSpPr>
          <p:spPr>
            <a:xfrm>
              <a:off x="38100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
            <p:cNvSpPr/>
            <p:nvPr/>
          </p:nvSpPr>
          <p:spPr>
            <a:xfrm>
              <a:off x="76201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
            <p:cNvSpPr/>
            <p:nvPr/>
          </p:nvSpPr>
          <p:spPr>
            <a:xfrm>
              <a:off x="114301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
            <p:cNvSpPr/>
            <p:nvPr/>
          </p:nvSpPr>
          <p:spPr>
            <a:xfrm>
              <a:off x="152402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
            <p:cNvSpPr/>
            <p:nvPr/>
          </p:nvSpPr>
          <p:spPr>
            <a:xfrm>
              <a:off x="190502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
            <p:cNvSpPr/>
            <p:nvPr/>
          </p:nvSpPr>
          <p:spPr>
            <a:xfrm>
              <a:off x="228603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
            <p:cNvSpPr/>
            <p:nvPr/>
          </p:nvSpPr>
          <p:spPr>
            <a:xfrm>
              <a:off x="266703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
            <p:cNvSpPr/>
            <p:nvPr/>
          </p:nvSpPr>
          <p:spPr>
            <a:xfrm>
              <a:off x="304804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
            <p:cNvSpPr/>
            <p:nvPr/>
          </p:nvSpPr>
          <p:spPr>
            <a:xfrm>
              <a:off x="342904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
            <p:cNvSpPr/>
            <p:nvPr/>
          </p:nvSpPr>
          <p:spPr>
            <a:xfrm>
              <a:off x="381005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
            <p:cNvSpPr/>
            <p:nvPr/>
          </p:nvSpPr>
          <p:spPr>
            <a:xfrm>
              <a:off x="419105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
            <p:cNvSpPr/>
            <p:nvPr/>
          </p:nvSpPr>
          <p:spPr>
            <a:xfrm>
              <a:off x="457206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
            <p:cNvSpPr/>
            <p:nvPr/>
          </p:nvSpPr>
          <p:spPr>
            <a:xfrm>
              <a:off x="495306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
            <p:cNvSpPr/>
            <p:nvPr/>
          </p:nvSpPr>
          <p:spPr>
            <a:xfrm>
              <a:off x="533407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
            <p:cNvSpPr/>
            <p:nvPr/>
          </p:nvSpPr>
          <p:spPr>
            <a:xfrm>
              <a:off x="571507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
            <p:cNvSpPr/>
            <p:nvPr/>
          </p:nvSpPr>
          <p:spPr>
            <a:xfrm>
              <a:off x="609608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
            <p:cNvSpPr/>
            <p:nvPr/>
          </p:nvSpPr>
          <p:spPr>
            <a:xfrm>
              <a:off x="647708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
            <p:cNvSpPr/>
            <p:nvPr/>
          </p:nvSpPr>
          <p:spPr>
            <a:xfrm>
              <a:off x="685809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
            <p:cNvSpPr/>
            <p:nvPr/>
          </p:nvSpPr>
          <p:spPr>
            <a:xfrm>
              <a:off x="723909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
            <p:cNvSpPr/>
            <p:nvPr/>
          </p:nvSpPr>
          <p:spPr>
            <a:xfrm>
              <a:off x="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
            <p:cNvSpPr/>
            <p:nvPr/>
          </p:nvSpPr>
          <p:spPr>
            <a:xfrm>
              <a:off x="38100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
            <p:cNvSpPr/>
            <p:nvPr/>
          </p:nvSpPr>
          <p:spPr>
            <a:xfrm>
              <a:off x="76201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
            <p:cNvSpPr/>
            <p:nvPr/>
          </p:nvSpPr>
          <p:spPr>
            <a:xfrm>
              <a:off x="114301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
            <p:cNvSpPr/>
            <p:nvPr/>
          </p:nvSpPr>
          <p:spPr>
            <a:xfrm>
              <a:off x="152402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
            <p:cNvSpPr/>
            <p:nvPr/>
          </p:nvSpPr>
          <p:spPr>
            <a:xfrm>
              <a:off x="190502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
            <p:cNvSpPr/>
            <p:nvPr/>
          </p:nvSpPr>
          <p:spPr>
            <a:xfrm>
              <a:off x="228603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
            <p:cNvSpPr/>
            <p:nvPr/>
          </p:nvSpPr>
          <p:spPr>
            <a:xfrm>
              <a:off x="266703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
            <p:cNvSpPr/>
            <p:nvPr/>
          </p:nvSpPr>
          <p:spPr>
            <a:xfrm>
              <a:off x="304804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
            <p:cNvSpPr/>
            <p:nvPr/>
          </p:nvSpPr>
          <p:spPr>
            <a:xfrm>
              <a:off x="342904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
            <p:cNvSpPr/>
            <p:nvPr/>
          </p:nvSpPr>
          <p:spPr>
            <a:xfrm>
              <a:off x="381005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
            <p:cNvSpPr/>
            <p:nvPr/>
          </p:nvSpPr>
          <p:spPr>
            <a:xfrm>
              <a:off x="419105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
            <p:cNvSpPr/>
            <p:nvPr/>
          </p:nvSpPr>
          <p:spPr>
            <a:xfrm>
              <a:off x="457206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
            <p:cNvSpPr/>
            <p:nvPr/>
          </p:nvSpPr>
          <p:spPr>
            <a:xfrm>
              <a:off x="495306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
            <p:cNvSpPr/>
            <p:nvPr/>
          </p:nvSpPr>
          <p:spPr>
            <a:xfrm>
              <a:off x="533407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
            <p:cNvSpPr/>
            <p:nvPr/>
          </p:nvSpPr>
          <p:spPr>
            <a:xfrm>
              <a:off x="571507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
            <p:cNvSpPr/>
            <p:nvPr/>
          </p:nvSpPr>
          <p:spPr>
            <a:xfrm>
              <a:off x="609608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
            <p:cNvSpPr/>
            <p:nvPr/>
          </p:nvSpPr>
          <p:spPr>
            <a:xfrm>
              <a:off x="647708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
            <p:cNvSpPr/>
            <p:nvPr/>
          </p:nvSpPr>
          <p:spPr>
            <a:xfrm>
              <a:off x="685809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
            <p:cNvSpPr/>
            <p:nvPr/>
          </p:nvSpPr>
          <p:spPr>
            <a:xfrm>
              <a:off x="723909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
            <p:cNvSpPr/>
            <p:nvPr/>
          </p:nvSpPr>
          <p:spPr>
            <a:xfrm>
              <a:off x="7620110"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
            <p:cNvSpPr/>
            <p:nvPr/>
          </p:nvSpPr>
          <p:spPr>
            <a:xfrm>
              <a:off x="8001115"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
            <p:cNvSpPr/>
            <p:nvPr/>
          </p:nvSpPr>
          <p:spPr>
            <a:xfrm>
              <a:off x="8382120"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
            <p:cNvSpPr/>
            <p:nvPr/>
          </p:nvSpPr>
          <p:spPr>
            <a:xfrm>
              <a:off x="8763125"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
            <p:cNvSpPr/>
            <p:nvPr/>
          </p:nvSpPr>
          <p:spPr>
            <a:xfrm>
              <a:off x="7620110"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
            <p:cNvSpPr/>
            <p:nvPr/>
          </p:nvSpPr>
          <p:spPr>
            <a:xfrm>
              <a:off x="8001115"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
            <p:cNvSpPr/>
            <p:nvPr/>
          </p:nvSpPr>
          <p:spPr>
            <a:xfrm>
              <a:off x="8382120"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
            <p:cNvSpPr/>
            <p:nvPr/>
          </p:nvSpPr>
          <p:spPr>
            <a:xfrm>
              <a:off x="8763125"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
            <p:cNvSpPr/>
            <p:nvPr/>
          </p:nvSpPr>
          <p:spPr>
            <a:xfrm>
              <a:off x="7620110"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
            <p:cNvSpPr/>
            <p:nvPr/>
          </p:nvSpPr>
          <p:spPr>
            <a:xfrm>
              <a:off x="8001115"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
            <p:cNvSpPr/>
            <p:nvPr/>
          </p:nvSpPr>
          <p:spPr>
            <a:xfrm>
              <a:off x="8382120"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
            <p:cNvSpPr/>
            <p:nvPr/>
          </p:nvSpPr>
          <p:spPr>
            <a:xfrm>
              <a:off x="8763125"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0" name="Google Shape;1170;p4"/>
          <p:cNvSpPr/>
          <p:nvPr/>
        </p:nvSpPr>
        <p:spPr>
          <a:xfrm flipH="1">
            <a:off x="0" y="0"/>
            <a:ext cx="9144000" cy="5143500"/>
          </a:xfrm>
          <a:prstGeom prst="rtTriangle">
            <a:avLst/>
          </a:prstGeom>
          <a:solidFill>
            <a:srgbClr val="005051">
              <a:alpha val="1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1" name="Google Shape;1171;p4"/>
          <p:cNvGrpSpPr/>
          <p:nvPr/>
        </p:nvGrpSpPr>
        <p:grpSpPr>
          <a:xfrm>
            <a:off x="553048" y="535000"/>
            <a:ext cx="8105852" cy="4302000"/>
            <a:chOff x="553048" y="535000"/>
            <a:chExt cx="8105852" cy="4302000"/>
          </a:xfrm>
        </p:grpSpPr>
        <p:sp>
          <p:nvSpPr>
            <p:cNvPr id="1172" name="Google Shape;1172;p4"/>
            <p:cNvSpPr/>
            <p:nvPr/>
          </p:nvSpPr>
          <p:spPr>
            <a:xfrm>
              <a:off x="942300" y="763600"/>
              <a:ext cx="7716600" cy="4073400"/>
            </a:xfrm>
            <a:prstGeom prst="roundRect">
              <a:avLst>
                <a:gd name="adj" fmla="val 2480"/>
              </a:avLst>
            </a:prstGeom>
            <a:solidFill>
              <a:srgbClr val="222828">
                <a:alpha val="20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
            <p:cNvSpPr/>
            <p:nvPr/>
          </p:nvSpPr>
          <p:spPr>
            <a:xfrm>
              <a:off x="712275" y="535000"/>
              <a:ext cx="7716600" cy="4073400"/>
            </a:xfrm>
            <a:prstGeom prst="roundRect">
              <a:avLst>
                <a:gd name="adj" fmla="val 248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
            <p:cNvSpPr/>
            <p:nvPr/>
          </p:nvSpPr>
          <p:spPr>
            <a:xfrm>
              <a:off x="848698" y="898261"/>
              <a:ext cx="317374" cy="317436"/>
            </a:xfrm>
            <a:custGeom>
              <a:avLst/>
              <a:gdLst/>
              <a:ahLst/>
              <a:cxnLst/>
              <a:rect l="l" t="t" r="r" b="b"/>
              <a:pathLst>
                <a:path w="15209" h="15212" extrusionOk="0">
                  <a:moveTo>
                    <a:pt x="7604" y="0"/>
                  </a:moveTo>
                  <a:cubicBezTo>
                    <a:pt x="3404" y="0"/>
                    <a:pt x="0" y="3405"/>
                    <a:pt x="0" y="7605"/>
                  </a:cubicBezTo>
                  <a:cubicBezTo>
                    <a:pt x="0" y="11805"/>
                    <a:pt x="3404" y="15212"/>
                    <a:pt x="7604" y="15212"/>
                  </a:cubicBezTo>
                  <a:cubicBezTo>
                    <a:pt x="11804" y="15212"/>
                    <a:pt x="15209" y="11805"/>
                    <a:pt x="15209" y="7605"/>
                  </a:cubicBezTo>
                  <a:cubicBezTo>
                    <a:pt x="15209" y="3405"/>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
            <p:cNvSpPr/>
            <p:nvPr/>
          </p:nvSpPr>
          <p:spPr>
            <a:xfrm>
              <a:off x="553048" y="931482"/>
              <a:ext cx="549400" cy="250994"/>
            </a:xfrm>
            <a:custGeom>
              <a:avLst/>
              <a:gdLst/>
              <a:ahLst/>
              <a:cxnLst/>
              <a:rect l="l" t="t" r="r" b="b"/>
              <a:pathLst>
                <a:path w="26328" h="12028" extrusionOk="0">
                  <a:moveTo>
                    <a:pt x="1493" y="0"/>
                  </a:moveTo>
                  <a:cubicBezTo>
                    <a:pt x="671" y="0"/>
                    <a:pt x="0" y="668"/>
                    <a:pt x="0" y="1494"/>
                  </a:cubicBezTo>
                  <a:cubicBezTo>
                    <a:pt x="0" y="2319"/>
                    <a:pt x="671" y="2990"/>
                    <a:pt x="1493" y="2990"/>
                  </a:cubicBezTo>
                  <a:lnTo>
                    <a:pt x="19596" y="2990"/>
                  </a:lnTo>
                  <a:cubicBezTo>
                    <a:pt x="21591" y="2990"/>
                    <a:pt x="23340" y="4081"/>
                    <a:pt x="23340" y="5330"/>
                  </a:cubicBezTo>
                  <a:lnTo>
                    <a:pt x="23340" y="6698"/>
                  </a:lnTo>
                  <a:cubicBezTo>
                    <a:pt x="23340" y="7944"/>
                    <a:pt x="21591" y="9038"/>
                    <a:pt x="19596" y="9038"/>
                  </a:cubicBezTo>
                  <a:lnTo>
                    <a:pt x="1493" y="9038"/>
                  </a:lnTo>
                  <a:cubicBezTo>
                    <a:pt x="671" y="9038"/>
                    <a:pt x="0" y="9706"/>
                    <a:pt x="0" y="10532"/>
                  </a:cubicBezTo>
                  <a:cubicBezTo>
                    <a:pt x="0" y="11357"/>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
            <p:cNvSpPr/>
            <p:nvPr/>
          </p:nvSpPr>
          <p:spPr>
            <a:xfrm>
              <a:off x="848698" y="1332681"/>
              <a:ext cx="317374" cy="317457"/>
            </a:xfrm>
            <a:custGeom>
              <a:avLst/>
              <a:gdLst/>
              <a:ahLst/>
              <a:cxnLst/>
              <a:rect l="l" t="t" r="r" b="b"/>
              <a:pathLst>
                <a:path w="15209" h="15213" extrusionOk="0">
                  <a:moveTo>
                    <a:pt x="7604" y="1"/>
                  </a:moveTo>
                  <a:cubicBezTo>
                    <a:pt x="3404" y="1"/>
                    <a:pt x="0" y="3408"/>
                    <a:pt x="0" y="7608"/>
                  </a:cubicBezTo>
                  <a:cubicBezTo>
                    <a:pt x="0" y="11808"/>
                    <a:pt x="3404" y="15212"/>
                    <a:pt x="7604" y="15212"/>
                  </a:cubicBezTo>
                  <a:cubicBezTo>
                    <a:pt x="11804" y="15212"/>
                    <a:pt x="15209" y="11808"/>
                    <a:pt x="15209" y="7608"/>
                  </a:cubicBezTo>
                  <a:cubicBezTo>
                    <a:pt x="15209" y="3408"/>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
            <p:cNvSpPr/>
            <p:nvPr/>
          </p:nvSpPr>
          <p:spPr>
            <a:xfrm>
              <a:off x="553048" y="1365902"/>
              <a:ext cx="549400" cy="251015"/>
            </a:xfrm>
            <a:custGeom>
              <a:avLst/>
              <a:gdLst/>
              <a:ahLst/>
              <a:cxnLst/>
              <a:rect l="l" t="t" r="r" b="b"/>
              <a:pathLst>
                <a:path w="26328" h="12029" extrusionOk="0">
                  <a:moveTo>
                    <a:pt x="1493" y="1"/>
                  </a:moveTo>
                  <a:cubicBezTo>
                    <a:pt x="671" y="1"/>
                    <a:pt x="0" y="671"/>
                    <a:pt x="0" y="1497"/>
                  </a:cubicBezTo>
                  <a:cubicBezTo>
                    <a:pt x="0" y="2320"/>
                    <a:pt x="671" y="2990"/>
                    <a:pt x="1493" y="2990"/>
                  </a:cubicBezTo>
                  <a:lnTo>
                    <a:pt x="19596" y="2990"/>
                  </a:lnTo>
                  <a:cubicBezTo>
                    <a:pt x="21591" y="2990"/>
                    <a:pt x="23340" y="4084"/>
                    <a:pt x="23340" y="5330"/>
                  </a:cubicBezTo>
                  <a:lnTo>
                    <a:pt x="23340" y="6699"/>
                  </a:lnTo>
                  <a:cubicBezTo>
                    <a:pt x="23340" y="7948"/>
                    <a:pt x="21591" y="9042"/>
                    <a:pt x="19596" y="9042"/>
                  </a:cubicBezTo>
                  <a:lnTo>
                    <a:pt x="1493" y="9042"/>
                  </a:lnTo>
                  <a:cubicBezTo>
                    <a:pt x="671" y="9042"/>
                    <a:pt x="0" y="9709"/>
                    <a:pt x="0" y="10535"/>
                  </a:cubicBezTo>
                  <a:cubicBezTo>
                    <a:pt x="0" y="11361"/>
                    <a:pt x="671" y="12028"/>
                    <a:pt x="1493" y="12028"/>
                  </a:cubicBezTo>
                  <a:lnTo>
                    <a:pt x="19596" y="12028"/>
                  </a:lnTo>
                  <a:cubicBezTo>
                    <a:pt x="23370" y="12028"/>
                    <a:pt x="26327" y="9688"/>
                    <a:pt x="26327" y="6699"/>
                  </a:cubicBezTo>
                  <a:lnTo>
                    <a:pt x="26327" y="5330"/>
                  </a:lnTo>
                  <a:cubicBezTo>
                    <a:pt x="26327" y="2344"/>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
            <p:cNvSpPr/>
            <p:nvPr/>
          </p:nvSpPr>
          <p:spPr>
            <a:xfrm>
              <a:off x="848698" y="1767184"/>
              <a:ext cx="317374" cy="317436"/>
            </a:xfrm>
            <a:custGeom>
              <a:avLst/>
              <a:gdLst/>
              <a:ahLst/>
              <a:cxnLst/>
              <a:rect l="l" t="t" r="r" b="b"/>
              <a:pathLst>
                <a:path w="15209" h="15212" extrusionOk="0">
                  <a:moveTo>
                    <a:pt x="7604" y="0"/>
                  </a:moveTo>
                  <a:cubicBezTo>
                    <a:pt x="3404" y="0"/>
                    <a:pt x="0" y="3404"/>
                    <a:pt x="0" y="7605"/>
                  </a:cubicBezTo>
                  <a:cubicBezTo>
                    <a:pt x="0" y="11805"/>
                    <a:pt x="3404" y="15212"/>
                    <a:pt x="7604" y="15212"/>
                  </a:cubicBezTo>
                  <a:cubicBezTo>
                    <a:pt x="11804" y="15212"/>
                    <a:pt x="15209" y="11805"/>
                    <a:pt x="15209" y="7605"/>
                  </a:cubicBezTo>
                  <a:cubicBezTo>
                    <a:pt x="15209" y="3404"/>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
            <p:cNvSpPr/>
            <p:nvPr/>
          </p:nvSpPr>
          <p:spPr>
            <a:xfrm>
              <a:off x="553048" y="1800405"/>
              <a:ext cx="549400" cy="250994"/>
            </a:xfrm>
            <a:custGeom>
              <a:avLst/>
              <a:gdLst/>
              <a:ahLst/>
              <a:cxnLst/>
              <a:rect l="l" t="t" r="r" b="b"/>
              <a:pathLst>
                <a:path w="26328" h="12028" extrusionOk="0">
                  <a:moveTo>
                    <a:pt x="1493" y="0"/>
                  </a:moveTo>
                  <a:cubicBezTo>
                    <a:pt x="671" y="0"/>
                    <a:pt x="0" y="668"/>
                    <a:pt x="0" y="1493"/>
                  </a:cubicBezTo>
                  <a:cubicBezTo>
                    <a:pt x="0" y="2319"/>
                    <a:pt x="671" y="2990"/>
                    <a:pt x="1493" y="2990"/>
                  </a:cubicBezTo>
                  <a:lnTo>
                    <a:pt x="19596" y="2990"/>
                  </a:lnTo>
                  <a:cubicBezTo>
                    <a:pt x="21591" y="2990"/>
                    <a:pt x="23340" y="4081"/>
                    <a:pt x="23340" y="5330"/>
                  </a:cubicBezTo>
                  <a:lnTo>
                    <a:pt x="23340" y="6695"/>
                  </a:lnTo>
                  <a:cubicBezTo>
                    <a:pt x="23340" y="7944"/>
                    <a:pt x="21591" y="9038"/>
                    <a:pt x="19596" y="9038"/>
                  </a:cubicBezTo>
                  <a:lnTo>
                    <a:pt x="1493" y="9038"/>
                  </a:lnTo>
                  <a:cubicBezTo>
                    <a:pt x="671" y="9038"/>
                    <a:pt x="0" y="9706"/>
                    <a:pt x="0" y="10532"/>
                  </a:cubicBezTo>
                  <a:cubicBezTo>
                    <a:pt x="0" y="11357"/>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
            <p:cNvSpPr/>
            <p:nvPr/>
          </p:nvSpPr>
          <p:spPr>
            <a:xfrm>
              <a:off x="848698" y="2201603"/>
              <a:ext cx="317374" cy="317457"/>
            </a:xfrm>
            <a:custGeom>
              <a:avLst/>
              <a:gdLst/>
              <a:ahLst/>
              <a:cxnLst/>
              <a:rect l="l" t="t" r="r" b="b"/>
              <a:pathLst>
                <a:path w="15209" h="15213" extrusionOk="0">
                  <a:moveTo>
                    <a:pt x="7604" y="1"/>
                  </a:moveTo>
                  <a:cubicBezTo>
                    <a:pt x="3404" y="1"/>
                    <a:pt x="0" y="3405"/>
                    <a:pt x="0" y="7608"/>
                  </a:cubicBezTo>
                  <a:cubicBezTo>
                    <a:pt x="0" y="11808"/>
                    <a:pt x="3404" y="15212"/>
                    <a:pt x="7604" y="15212"/>
                  </a:cubicBezTo>
                  <a:cubicBezTo>
                    <a:pt x="11804" y="15212"/>
                    <a:pt x="15209" y="11808"/>
                    <a:pt x="15209" y="7608"/>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
            <p:cNvSpPr/>
            <p:nvPr/>
          </p:nvSpPr>
          <p:spPr>
            <a:xfrm>
              <a:off x="553048" y="2234824"/>
              <a:ext cx="549400" cy="251015"/>
            </a:xfrm>
            <a:custGeom>
              <a:avLst/>
              <a:gdLst/>
              <a:ahLst/>
              <a:cxnLst/>
              <a:rect l="l" t="t" r="r" b="b"/>
              <a:pathLst>
                <a:path w="26328" h="12029" extrusionOk="0">
                  <a:moveTo>
                    <a:pt x="1493" y="1"/>
                  </a:moveTo>
                  <a:cubicBezTo>
                    <a:pt x="671" y="1"/>
                    <a:pt x="0" y="668"/>
                    <a:pt x="0" y="1494"/>
                  </a:cubicBezTo>
                  <a:cubicBezTo>
                    <a:pt x="0" y="2320"/>
                    <a:pt x="671" y="2990"/>
                    <a:pt x="1493" y="2990"/>
                  </a:cubicBezTo>
                  <a:lnTo>
                    <a:pt x="19596" y="2990"/>
                  </a:lnTo>
                  <a:cubicBezTo>
                    <a:pt x="21591" y="2990"/>
                    <a:pt x="23340" y="4084"/>
                    <a:pt x="23340" y="5330"/>
                  </a:cubicBezTo>
                  <a:lnTo>
                    <a:pt x="23340" y="6699"/>
                  </a:lnTo>
                  <a:cubicBezTo>
                    <a:pt x="23340" y="7945"/>
                    <a:pt x="21591" y="9039"/>
                    <a:pt x="19596" y="9039"/>
                  </a:cubicBezTo>
                  <a:lnTo>
                    <a:pt x="1493" y="9039"/>
                  </a:lnTo>
                  <a:cubicBezTo>
                    <a:pt x="671" y="9039"/>
                    <a:pt x="0" y="9706"/>
                    <a:pt x="0" y="10532"/>
                  </a:cubicBezTo>
                  <a:cubicBezTo>
                    <a:pt x="0" y="11358"/>
                    <a:pt x="671" y="12028"/>
                    <a:pt x="1493" y="12028"/>
                  </a:cubicBezTo>
                  <a:lnTo>
                    <a:pt x="19596" y="12028"/>
                  </a:lnTo>
                  <a:lnTo>
                    <a:pt x="19596" y="12025"/>
                  </a:lnTo>
                  <a:cubicBezTo>
                    <a:pt x="23370" y="12025"/>
                    <a:pt x="26327" y="9685"/>
                    <a:pt x="26327" y="6699"/>
                  </a:cubicBezTo>
                  <a:lnTo>
                    <a:pt x="26327" y="5330"/>
                  </a:lnTo>
                  <a:cubicBezTo>
                    <a:pt x="26327" y="2341"/>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
            <p:cNvSpPr/>
            <p:nvPr/>
          </p:nvSpPr>
          <p:spPr>
            <a:xfrm>
              <a:off x="848698" y="2636106"/>
              <a:ext cx="317374" cy="317374"/>
            </a:xfrm>
            <a:custGeom>
              <a:avLst/>
              <a:gdLst/>
              <a:ahLst/>
              <a:cxnLst/>
              <a:rect l="l" t="t" r="r" b="b"/>
              <a:pathLst>
                <a:path w="15209" h="15209" extrusionOk="0">
                  <a:moveTo>
                    <a:pt x="7604" y="0"/>
                  </a:moveTo>
                  <a:cubicBezTo>
                    <a:pt x="3404" y="0"/>
                    <a:pt x="0" y="3404"/>
                    <a:pt x="0" y="7604"/>
                  </a:cubicBezTo>
                  <a:cubicBezTo>
                    <a:pt x="0" y="11805"/>
                    <a:pt x="3404" y="15209"/>
                    <a:pt x="7604" y="15209"/>
                  </a:cubicBezTo>
                  <a:cubicBezTo>
                    <a:pt x="11804" y="15209"/>
                    <a:pt x="15209" y="11805"/>
                    <a:pt x="15209" y="7604"/>
                  </a:cubicBezTo>
                  <a:cubicBezTo>
                    <a:pt x="15209" y="3404"/>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
            <p:cNvSpPr/>
            <p:nvPr/>
          </p:nvSpPr>
          <p:spPr>
            <a:xfrm>
              <a:off x="553048" y="2669265"/>
              <a:ext cx="549400" cy="250994"/>
            </a:xfrm>
            <a:custGeom>
              <a:avLst/>
              <a:gdLst/>
              <a:ahLst/>
              <a:cxnLst/>
              <a:rect l="l" t="t" r="r" b="b"/>
              <a:pathLst>
                <a:path w="26328" h="12028" extrusionOk="0">
                  <a:moveTo>
                    <a:pt x="1493" y="0"/>
                  </a:moveTo>
                  <a:cubicBezTo>
                    <a:pt x="671" y="0"/>
                    <a:pt x="0" y="671"/>
                    <a:pt x="0" y="1496"/>
                  </a:cubicBezTo>
                  <a:cubicBezTo>
                    <a:pt x="0" y="2322"/>
                    <a:pt x="671" y="2990"/>
                    <a:pt x="1493" y="2990"/>
                  </a:cubicBezTo>
                  <a:lnTo>
                    <a:pt x="19596" y="2990"/>
                  </a:lnTo>
                  <a:cubicBezTo>
                    <a:pt x="21591" y="2990"/>
                    <a:pt x="23340" y="4084"/>
                    <a:pt x="23340" y="5330"/>
                  </a:cubicBezTo>
                  <a:lnTo>
                    <a:pt x="23340" y="6698"/>
                  </a:lnTo>
                  <a:cubicBezTo>
                    <a:pt x="23340" y="7947"/>
                    <a:pt x="21591" y="9041"/>
                    <a:pt x="19596" y="9041"/>
                  </a:cubicBezTo>
                  <a:lnTo>
                    <a:pt x="1493" y="9041"/>
                  </a:lnTo>
                  <a:cubicBezTo>
                    <a:pt x="671" y="9041"/>
                    <a:pt x="0" y="9709"/>
                    <a:pt x="0" y="10534"/>
                  </a:cubicBezTo>
                  <a:cubicBezTo>
                    <a:pt x="0" y="11360"/>
                    <a:pt x="671" y="12028"/>
                    <a:pt x="1493" y="12028"/>
                  </a:cubicBezTo>
                  <a:lnTo>
                    <a:pt x="19596" y="12028"/>
                  </a:lnTo>
                  <a:cubicBezTo>
                    <a:pt x="23370" y="12028"/>
                    <a:pt x="26327" y="9688"/>
                    <a:pt x="26327" y="6698"/>
                  </a:cubicBezTo>
                  <a:lnTo>
                    <a:pt x="26327" y="5330"/>
                  </a:lnTo>
                  <a:cubicBezTo>
                    <a:pt x="26327" y="2343"/>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
            <p:cNvSpPr/>
            <p:nvPr/>
          </p:nvSpPr>
          <p:spPr>
            <a:xfrm>
              <a:off x="848698" y="3070526"/>
              <a:ext cx="317374" cy="317457"/>
            </a:xfrm>
            <a:custGeom>
              <a:avLst/>
              <a:gdLst/>
              <a:ahLst/>
              <a:cxnLst/>
              <a:rect l="l" t="t" r="r" b="b"/>
              <a:pathLst>
                <a:path w="15209" h="15213" extrusionOk="0">
                  <a:moveTo>
                    <a:pt x="7604" y="1"/>
                  </a:moveTo>
                  <a:cubicBezTo>
                    <a:pt x="3404" y="1"/>
                    <a:pt x="0" y="3405"/>
                    <a:pt x="0" y="7605"/>
                  </a:cubicBezTo>
                  <a:cubicBezTo>
                    <a:pt x="0" y="11805"/>
                    <a:pt x="3404" y="15212"/>
                    <a:pt x="7604" y="15212"/>
                  </a:cubicBezTo>
                  <a:cubicBezTo>
                    <a:pt x="11804" y="15212"/>
                    <a:pt x="15209" y="11805"/>
                    <a:pt x="15209" y="7605"/>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
            <p:cNvSpPr/>
            <p:nvPr/>
          </p:nvSpPr>
          <p:spPr>
            <a:xfrm>
              <a:off x="553048" y="3103747"/>
              <a:ext cx="549400" cy="251015"/>
            </a:xfrm>
            <a:custGeom>
              <a:avLst/>
              <a:gdLst/>
              <a:ahLst/>
              <a:cxnLst/>
              <a:rect l="l" t="t" r="r" b="b"/>
              <a:pathLst>
                <a:path w="26328" h="12029" extrusionOk="0">
                  <a:moveTo>
                    <a:pt x="1493" y="0"/>
                  </a:moveTo>
                  <a:cubicBezTo>
                    <a:pt x="671" y="0"/>
                    <a:pt x="0" y="668"/>
                    <a:pt x="0" y="1494"/>
                  </a:cubicBezTo>
                  <a:cubicBezTo>
                    <a:pt x="0" y="2320"/>
                    <a:pt x="671" y="2987"/>
                    <a:pt x="1493" y="2987"/>
                  </a:cubicBezTo>
                  <a:lnTo>
                    <a:pt x="19596" y="2987"/>
                  </a:lnTo>
                  <a:cubicBezTo>
                    <a:pt x="21591" y="2987"/>
                    <a:pt x="23340" y="4081"/>
                    <a:pt x="23340" y="5330"/>
                  </a:cubicBezTo>
                  <a:lnTo>
                    <a:pt x="23340" y="6696"/>
                  </a:lnTo>
                  <a:cubicBezTo>
                    <a:pt x="23340" y="7945"/>
                    <a:pt x="21591" y="9039"/>
                    <a:pt x="19596" y="9039"/>
                  </a:cubicBezTo>
                  <a:lnTo>
                    <a:pt x="1493" y="9039"/>
                  </a:lnTo>
                  <a:cubicBezTo>
                    <a:pt x="671" y="9039"/>
                    <a:pt x="0" y="9706"/>
                    <a:pt x="0" y="10532"/>
                  </a:cubicBezTo>
                  <a:cubicBezTo>
                    <a:pt x="0" y="11358"/>
                    <a:pt x="671" y="12028"/>
                    <a:pt x="1493" y="12028"/>
                  </a:cubicBezTo>
                  <a:lnTo>
                    <a:pt x="19596" y="12028"/>
                  </a:lnTo>
                  <a:lnTo>
                    <a:pt x="19596" y="12025"/>
                  </a:lnTo>
                  <a:cubicBezTo>
                    <a:pt x="23370" y="12025"/>
                    <a:pt x="26327" y="9685"/>
                    <a:pt x="26327" y="6696"/>
                  </a:cubicBezTo>
                  <a:lnTo>
                    <a:pt x="26327" y="5330"/>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
            <p:cNvSpPr/>
            <p:nvPr/>
          </p:nvSpPr>
          <p:spPr>
            <a:xfrm>
              <a:off x="848698" y="3504966"/>
              <a:ext cx="317374" cy="317436"/>
            </a:xfrm>
            <a:custGeom>
              <a:avLst/>
              <a:gdLst/>
              <a:ahLst/>
              <a:cxnLst/>
              <a:rect l="l" t="t" r="r" b="b"/>
              <a:pathLst>
                <a:path w="15209" h="15212" extrusionOk="0">
                  <a:moveTo>
                    <a:pt x="7604" y="0"/>
                  </a:moveTo>
                  <a:cubicBezTo>
                    <a:pt x="3404" y="0"/>
                    <a:pt x="0" y="3407"/>
                    <a:pt x="0" y="7607"/>
                  </a:cubicBezTo>
                  <a:cubicBezTo>
                    <a:pt x="0" y="11807"/>
                    <a:pt x="3404" y="15212"/>
                    <a:pt x="7604" y="15212"/>
                  </a:cubicBezTo>
                  <a:cubicBezTo>
                    <a:pt x="11804" y="15212"/>
                    <a:pt x="15209" y="11807"/>
                    <a:pt x="15209" y="7607"/>
                  </a:cubicBezTo>
                  <a:cubicBezTo>
                    <a:pt x="15209" y="3407"/>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
            <p:cNvSpPr/>
            <p:nvPr/>
          </p:nvSpPr>
          <p:spPr>
            <a:xfrm>
              <a:off x="553048" y="3538167"/>
              <a:ext cx="549400" cy="251015"/>
            </a:xfrm>
            <a:custGeom>
              <a:avLst/>
              <a:gdLst/>
              <a:ahLst/>
              <a:cxnLst/>
              <a:rect l="l" t="t" r="r" b="b"/>
              <a:pathLst>
                <a:path w="26328" h="12029" extrusionOk="0">
                  <a:moveTo>
                    <a:pt x="1493" y="1"/>
                  </a:moveTo>
                  <a:cubicBezTo>
                    <a:pt x="671" y="1"/>
                    <a:pt x="0" y="672"/>
                    <a:pt x="0" y="1497"/>
                  </a:cubicBezTo>
                  <a:cubicBezTo>
                    <a:pt x="0" y="2320"/>
                    <a:pt x="671" y="2991"/>
                    <a:pt x="1493" y="2991"/>
                  </a:cubicBezTo>
                  <a:lnTo>
                    <a:pt x="19596" y="2991"/>
                  </a:lnTo>
                  <a:cubicBezTo>
                    <a:pt x="21591" y="2991"/>
                    <a:pt x="23340" y="4085"/>
                    <a:pt x="23340" y="5331"/>
                  </a:cubicBezTo>
                  <a:lnTo>
                    <a:pt x="23340" y="6699"/>
                  </a:lnTo>
                  <a:cubicBezTo>
                    <a:pt x="23340" y="7948"/>
                    <a:pt x="21591" y="9042"/>
                    <a:pt x="19596" y="9042"/>
                  </a:cubicBezTo>
                  <a:lnTo>
                    <a:pt x="1493" y="9042"/>
                  </a:lnTo>
                  <a:cubicBezTo>
                    <a:pt x="671" y="9042"/>
                    <a:pt x="0" y="9710"/>
                    <a:pt x="0" y="10535"/>
                  </a:cubicBezTo>
                  <a:cubicBezTo>
                    <a:pt x="0" y="11361"/>
                    <a:pt x="671" y="12029"/>
                    <a:pt x="1493" y="12029"/>
                  </a:cubicBezTo>
                  <a:lnTo>
                    <a:pt x="19596" y="12029"/>
                  </a:lnTo>
                  <a:cubicBezTo>
                    <a:pt x="23370" y="12029"/>
                    <a:pt x="26327" y="9689"/>
                    <a:pt x="26327" y="6699"/>
                  </a:cubicBezTo>
                  <a:lnTo>
                    <a:pt x="26327" y="5331"/>
                  </a:lnTo>
                  <a:cubicBezTo>
                    <a:pt x="26327" y="2344"/>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
            <p:cNvSpPr/>
            <p:nvPr/>
          </p:nvSpPr>
          <p:spPr>
            <a:xfrm>
              <a:off x="848698" y="3939449"/>
              <a:ext cx="317374" cy="317395"/>
            </a:xfrm>
            <a:custGeom>
              <a:avLst/>
              <a:gdLst/>
              <a:ahLst/>
              <a:cxnLst/>
              <a:rect l="l" t="t" r="r" b="b"/>
              <a:pathLst>
                <a:path w="15209" h="15210" extrusionOk="0">
                  <a:moveTo>
                    <a:pt x="7604" y="1"/>
                  </a:moveTo>
                  <a:cubicBezTo>
                    <a:pt x="3404" y="1"/>
                    <a:pt x="0" y="3405"/>
                    <a:pt x="0" y="7605"/>
                  </a:cubicBezTo>
                  <a:cubicBezTo>
                    <a:pt x="0" y="11805"/>
                    <a:pt x="3404" y="15209"/>
                    <a:pt x="7604" y="15209"/>
                  </a:cubicBezTo>
                  <a:cubicBezTo>
                    <a:pt x="11804" y="15209"/>
                    <a:pt x="15209" y="11805"/>
                    <a:pt x="15209" y="7605"/>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
            <p:cNvSpPr/>
            <p:nvPr/>
          </p:nvSpPr>
          <p:spPr>
            <a:xfrm>
              <a:off x="553048" y="3972670"/>
              <a:ext cx="549400" cy="251015"/>
            </a:xfrm>
            <a:custGeom>
              <a:avLst/>
              <a:gdLst/>
              <a:ahLst/>
              <a:cxnLst/>
              <a:rect l="l" t="t" r="r" b="b"/>
              <a:pathLst>
                <a:path w="26328" h="12029" extrusionOk="0">
                  <a:moveTo>
                    <a:pt x="1493" y="0"/>
                  </a:moveTo>
                  <a:cubicBezTo>
                    <a:pt x="671" y="0"/>
                    <a:pt x="0" y="668"/>
                    <a:pt x="0" y="1494"/>
                  </a:cubicBezTo>
                  <a:cubicBezTo>
                    <a:pt x="0" y="2320"/>
                    <a:pt x="671" y="2990"/>
                    <a:pt x="1493" y="2990"/>
                  </a:cubicBezTo>
                  <a:lnTo>
                    <a:pt x="19596" y="2990"/>
                  </a:lnTo>
                  <a:cubicBezTo>
                    <a:pt x="21591" y="2990"/>
                    <a:pt x="23340" y="4081"/>
                    <a:pt x="23340" y="5330"/>
                  </a:cubicBezTo>
                  <a:lnTo>
                    <a:pt x="23340" y="6695"/>
                  </a:lnTo>
                  <a:cubicBezTo>
                    <a:pt x="23340" y="7944"/>
                    <a:pt x="21591" y="9038"/>
                    <a:pt x="19596" y="9038"/>
                  </a:cubicBezTo>
                  <a:lnTo>
                    <a:pt x="1493" y="9038"/>
                  </a:lnTo>
                  <a:cubicBezTo>
                    <a:pt x="671" y="9038"/>
                    <a:pt x="0" y="9706"/>
                    <a:pt x="0" y="10532"/>
                  </a:cubicBezTo>
                  <a:cubicBezTo>
                    <a:pt x="0" y="11358"/>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0" name="Google Shape;1190;p4"/>
          <p:cNvSpPr txBox="1">
            <a:spLocks noGrp="1"/>
          </p:cNvSpPr>
          <p:nvPr>
            <p:ph type="title"/>
          </p:nvPr>
        </p:nvSpPr>
        <p:spPr>
          <a:xfrm>
            <a:off x="1270650" y="629375"/>
            <a:ext cx="7020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1pPr>
            <a:lvl2pPr lvl="1"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2pPr>
            <a:lvl3pPr lvl="2"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3pPr>
            <a:lvl4pPr lvl="3"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4pPr>
            <a:lvl5pPr lvl="4"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5pPr>
            <a:lvl6pPr lvl="5"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6pPr>
            <a:lvl7pPr lvl="6"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7pPr>
            <a:lvl8pPr lvl="7"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8pPr>
            <a:lvl9pPr lvl="8"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9pPr>
          </a:lstStyle>
          <a:p>
            <a:endParaRPr/>
          </a:p>
        </p:txBody>
      </p:sp>
      <p:sp>
        <p:nvSpPr>
          <p:cNvPr id="1191" name="Google Shape;1191;p4"/>
          <p:cNvSpPr txBox="1">
            <a:spLocks noGrp="1"/>
          </p:cNvSpPr>
          <p:nvPr>
            <p:ph type="body" idx="1"/>
          </p:nvPr>
        </p:nvSpPr>
        <p:spPr>
          <a:xfrm>
            <a:off x="1270650" y="1202075"/>
            <a:ext cx="7020000" cy="3406200"/>
          </a:xfrm>
          <a:prstGeom prst="rect">
            <a:avLst/>
          </a:prstGeom>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1pPr>
            <a:lvl2pPr marL="914400" lvl="1" indent="-317500" rtl="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2pPr>
            <a:lvl3pPr marL="1371600" lvl="2" indent="-317500" rtl="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3pPr>
            <a:lvl4pPr marL="1828800" lvl="3" indent="-317500" rtl="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4pPr>
            <a:lvl5pPr marL="2286000" lvl="4" indent="-317500" rtl="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5pPr>
            <a:lvl6pPr marL="2743200" lvl="5" indent="-317500" rtl="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6pPr>
            <a:lvl7pPr marL="3200400" lvl="6" indent="-317500" rtl="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7pPr>
            <a:lvl8pPr marL="3657600" lvl="7" indent="-317500" rtl="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8pPr>
            <a:lvl9pPr marL="4114800" lvl="8" indent="-317500" rtl="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lt1"/>
        </a:solidFill>
        <a:effectLst/>
      </p:bgPr>
    </p:bg>
    <p:spTree>
      <p:nvGrpSpPr>
        <p:cNvPr id="1" name="Shape 1192"/>
        <p:cNvGrpSpPr/>
        <p:nvPr/>
      </p:nvGrpSpPr>
      <p:grpSpPr>
        <a:xfrm>
          <a:off x="0" y="0"/>
          <a:ext cx="0" cy="0"/>
          <a:chOff x="0" y="0"/>
          <a:chExt cx="0" cy="0"/>
        </a:xfrm>
      </p:grpSpPr>
      <p:grpSp>
        <p:nvGrpSpPr>
          <p:cNvPr id="1193" name="Google Shape;1193;p5"/>
          <p:cNvGrpSpPr/>
          <p:nvPr/>
        </p:nvGrpSpPr>
        <p:grpSpPr>
          <a:xfrm>
            <a:off x="0" y="0"/>
            <a:ext cx="9144125" cy="5143391"/>
            <a:chOff x="0" y="0"/>
            <a:chExt cx="9144125" cy="5143391"/>
          </a:xfrm>
        </p:grpSpPr>
        <p:sp>
          <p:nvSpPr>
            <p:cNvPr id="1194" name="Google Shape;1194;p5"/>
            <p:cNvSpPr/>
            <p:nvPr/>
          </p:nvSpPr>
          <p:spPr>
            <a:xfrm>
              <a:off x="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5"/>
            <p:cNvSpPr/>
            <p:nvPr/>
          </p:nvSpPr>
          <p:spPr>
            <a:xfrm>
              <a:off x="38100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5"/>
            <p:cNvSpPr/>
            <p:nvPr/>
          </p:nvSpPr>
          <p:spPr>
            <a:xfrm>
              <a:off x="76201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5"/>
            <p:cNvSpPr/>
            <p:nvPr/>
          </p:nvSpPr>
          <p:spPr>
            <a:xfrm>
              <a:off x="114301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5"/>
            <p:cNvSpPr/>
            <p:nvPr/>
          </p:nvSpPr>
          <p:spPr>
            <a:xfrm>
              <a:off x="152402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5"/>
            <p:cNvSpPr/>
            <p:nvPr/>
          </p:nvSpPr>
          <p:spPr>
            <a:xfrm>
              <a:off x="190502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5"/>
            <p:cNvSpPr/>
            <p:nvPr/>
          </p:nvSpPr>
          <p:spPr>
            <a:xfrm>
              <a:off x="228603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5"/>
            <p:cNvSpPr/>
            <p:nvPr/>
          </p:nvSpPr>
          <p:spPr>
            <a:xfrm>
              <a:off x="266703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5"/>
            <p:cNvSpPr/>
            <p:nvPr/>
          </p:nvSpPr>
          <p:spPr>
            <a:xfrm>
              <a:off x="304804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5"/>
            <p:cNvSpPr/>
            <p:nvPr/>
          </p:nvSpPr>
          <p:spPr>
            <a:xfrm>
              <a:off x="342904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5"/>
            <p:cNvSpPr/>
            <p:nvPr/>
          </p:nvSpPr>
          <p:spPr>
            <a:xfrm>
              <a:off x="381005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5"/>
            <p:cNvSpPr/>
            <p:nvPr/>
          </p:nvSpPr>
          <p:spPr>
            <a:xfrm>
              <a:off x="419105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5"/>
            <p:cNvSpPr/>
            <p:nvPr/>
          </p:nvSpPr>
          <p:spPr>
            <a:xfrm>
              <a:off x="457206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5"/>
            <p:cNvSpPr/>
            <p:nvPr/>
          </p:nvSpPr>
          <p:spPr>
            <a:xfrm>
              <a:off x="495306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5"/>
            <p:cNvSpPr/>
            <p:nvPr/>
          </p:nvSpPr>
          <p:spPr>
            <a:xfrm>
              <a:off x="533407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5"/>
            <p:cNvSpPr/>
            <p:nvPr/>
          </p:nvSpPr>
          <p:spPr>
            <a:xfrm>
              <a:off x="571507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5"/>
            <p:cNvSpPr/>
            <p:nvPr/>
          </p:nvSpPr>
          <p:spPr>
            <a:xfrm>
              <a:off x="609608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5"/>
            <p:cNvSpPr/>
            <p:nvPr/>
          </p:nvSpPr>
          <p:spPr>
            <a:xfrm>
              <a:off x="647708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5"/>
            <p:cNvSpPr/>
            <p:nvPr/>
          </p:nvSpPr>
          <p:spPr>
            <a:xfrm>
              <a:off x="685809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5"/>
            <p:cNvSpPr/>
            <p:nvPr/>
          </p:nvSpPr>
          <p:spPr>
            <a:xfrm>
              <a:off x="723909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5"/>
            <p:cNvSpPr/>
            <p:nvPr/>
          </p:nvSpPr>
          <p:spPr>
            <a:xfrm>
              <a:off x="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5"/>
            <p:cNvSpPr/>
            <p:nvPr/>
          </p:nvSpPr>
          <p:spPr>
            <a:xfrm>
              <a:off x="38100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5"/>
            <p:cNvSpPr/>
            <p:nvPr/>
          </p:nvSpPr>
          <p:spPr>
            <a:xfrm>
              <a:off x="76201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5"/>
            <p:cNvSpPr/>
            <p:nvPr/>
          </p:nvSpPr>
          <p:spPr>
            <a:xfrm>
              <a:off x="114301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5"/>
            <p:cNvSpPr/>
            <p:nvPr/>
          </p:nvSpPr>
          <p:spPr>
            <a:xfrm>
              <a:off x="152402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5"/>
            <p:cNvSpPr/>
            <p:nvPr/>
          </p:nvSpPr>
          <p:spPr>
            <a:xfrm>
              <a:off x="190502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5"/>
            <p:cNvSpPr/>
            <p:nvPr/>
          </p:nvSpPr>
          <p:spPr>
            <a:xfrm>
              <a:off x="228603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5"/>
            <p:cNvSpPr/>
            <p:nvPr/>
          </p:nvSpPr>
          <p:spPr>
            <a:xfrm>
              <a:off x="266703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5"/>
            <p:cNvSpPr/>
            <p:nvPr/>
          </p:nvSpPr>
          <p:spPr>
            <a:xfrm>
              <a:off x="304804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5"/>
            <p:cNvSpPr/>
            <p:nvPr/>
          </p:nvSpPr>
          <p:spPr>
            <a:xfrm>
              <a:off x="342904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5"/>
            <p:cNvSpPr/>
            <p:nvPr/>
          </p:nvSpPr>
          <p:spPr>
            <a:xfrm>
              <a:off x="381005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5"/>
            <p:cNvSpPr/>
            <p:nvPr/>
          </p:nvSpPr>
          <p:spPr>
            <a:xfrm>
              <a:off x="419105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5"/>
            <p:cNvSpPr/>
            <p:nvPr/>
          </p:nvSpPr>
          <p:spPr>
            <a:xfrm>
              <a:off x="457206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5"/>
            <p:cNvSpPr/>
            <p:nvPr/>
          </p:nvSpPr>
          <p:spPr>
            <a:xfrm>
              <a:off x="495306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5"/>
            <p:cNvSpPr/>
            <p:nvPr/>
          </p:nvSpPr>
          <p:spPr>
            <a:xfrm>
              <a:off x="533407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5"/>
            <p:cNvSpPr/>
            <p:nvPr/>
          </p:nvSpPr>
          <p:spPr>
            <a:xfrm>
              <a:off x="571507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5"/>
            <p:cNvSpPr/>
            <p:nvPr/>
          </p:nvSpPr>
          <p:spPr>
            <a:xfrm>
              <a:off x="609608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5"/>
            <p:cNvSpPr/>
            <p:nvPr/>
          </p:nvSpPr>
          <p:spPr>
            <a:xfrm>
              <a:off x="647708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5"/>
            <p:cNvSpPr/>
            <p:nvPr/>
          </p:nvSpPr>
          <p:spPr>
            <a:xfrm>
              <a:off x="685809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5"/>
            <p:cNvSpPr/>
            <p:nvPr/>
          </p:nvSpPr>
          <p:spPr>
            <a:xfrm>
              <a:off x="723909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5"/>
            <p:cNvSpPr/>
            <p:nvPr/>
          </p:nvSpPr>
          <p:spPr>
            <a:xfrm>
              <a:off x="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5"/>
            <p:cNvSpPr/>
            <p:nvPr/>
          </p:nvSpPr>
          <p:spPr>
            <a:xfrm>
              <a:off x="38100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5"/>
            <p:cNvSpPr/>
            <p:nvPr/>
          </p:nvSpPr>
          <p:spPr>
            <a:xfrm>
              <a:off x="76201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5"/>
            <p:cNvSpPr/>
            <p:nvPr/>
          </p:nvSpPr>
          <p:spPr>
            <a:xfrm>
              <a:off x="114301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5"/>
            <p:cNvSpPr/>
            <p:nvPr/>
          </p:nvSpPr>
          <p:spPr>
            <a:xfrm>
              <a:off x="152402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5"/>
            <p:cNvSpPr/>
            <p:nvPr/>
          </p:nvSpPr>
          <p:spPr>
            <a:xfrm>
              <a:off x="190502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5"/>
            <p:cNvSpPr/>
            <p:nvPr/>
          </p:nvSpPr>
          <p:spPr>
            <a:xfrm>
              <a:off x="228603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5"/>
            <p:cNvSpPr/>
            <p:nvPr/>
          </p:nvSpPr>
          <p:spPr>
            <a:xfrm>
              <a:off x="266703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5"/>
            <p:cNvSpPr/>
            <p:nvPr/>
          </p:nvSpPr>
          <p:spPr>
            <a:xfrm>
              <a:off x="304804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5"/>
            <p:cNvSpPr/>
            <p:nvPr/>
          </p:nvSpPr>
          <p:spPr>
            <a:xfrm>
              <a:off x="342904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5"/>
            <p:cNvSpPr/>
            <p:nvPr/>
          </p:nvSpPr>
          <p:spPr>
            <a:xfrm>
              <a:off x="381005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5"/>
            <p:cNvSpPr/>
            <p:nvPr/>
          </p:nvSpPr>
          <p:spPr>
            <a:xfrm>
              <a:off x="419105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5"/>
            <p:cNvSpPr/>
            <p:nvPr/>
          </p:nvSpPr>
          <p:spPr>
            <a:xfrm>
              <a:off x="457206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5"/>
            <p:cNvSpPr/>
            <p:nvPr/>
          </p:nvSpPr>
          <p:spPr>
            <a:xfrm>
              <a:off x="495306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5"/>
            <p:cNvSpPr/>
            <p:nvPr/>
          </p:nvSpPr>
          <p:spPr>
            <a:xfrm>
              <a:off x="533407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5"/>
            <p:cNvSpPr/>
            <p:nvPr/>
          </p:nvSpPr>
          <p:spPr>
            <a:xfrm>
              <a:off x="571507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5"/>
            <p:cNvSpPr/>
            <p:nvPr/>
          </p:nvSpPr>
          <p:spPr>
            <a:xfrm>
              <a:off x="609608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5"/>
            <p:cNvSpPr/>
            <p:nvPr/>
          </p:nvSpPr>
          <p:spPr>
            <a:xfrm>
              <a:off x="647708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5"/>
            <p:cNvSpPr/>
            <p:nvPr/>
          </p:nvSpPr>
          <p:spPr>
            <a:xfrm>
              <a:off x="685809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5"/>
            <p:cNvSpPr/>
            <p:nvPr/>
          </p:nvSpPr>
          <p:spPr>
            <a:xfrm>
              <a:off x="723909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5"/>
            <p:cNvSpPr/>
            <p:nvPr/>
          </p:nvSpPr>
          <p:spPr>
            <a:xfrm>
              <a:off x="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5"/>
            <p:cNvSpPr/>
            <p:nvPr/>
          </p:nvSpPr>
          <p:spPr>
            <a:xfrm>
              <a:off x="38100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5"/>
            <p:cNvSpPr/>
            <p:nvPr/>
          </p:nvSpPr>
          <p:spPr>
            <a:xfrm>
              <a:off x="76201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5"/>
            <p:cNvSpPr/>
            <p:nvPr/>
          </p:nvSpPr>
          <p:spPr>
            <a:xfrm>
              <a:off x="114301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5"/>
            <p:cNvSpPr/>
            <p:nvPr/>
          </p:nvSpPr>
          <p:spPr>
            <a:xfrm>
              <a:off x="152402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5"/>
            <p:cNvSpPr/>
            <p:nvPr/>
          </p:nvSpPr>
          <p:spPr>
            <a:xfrm>
              <a:off x="190502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5"/>
            <p:cNvSpPr/>
            <p:nvPr/>
          </p:nvSpPr>
          <p:spPr>
            <a:xfrm>
              <a:off x="228603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5"/>
            <p:cNvSpPr/>
            <p:nvPr/>
          </p:nvSpPr>
          <p:spPr>
            <a:xfrm>
              <a:off x="266703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5"/>
            <p:cNvSpPr/>
            <p:nvPr/>
          </p:nvSpPr>
          <p:spPr>
            <a:xfrm>
              <a:off x="304804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5"/>
            <p:cNvSpPr/>
            <p:nvPr/>
          </p:nvSpPr>
          <p:spPr>
            <a:xfrm>
              <a:off x="342904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5"/>
            <p:cNvSpPr/>
            <p:nvPr/>
          </p:nvSpPr>
          <p:spPr>
            <a:xfrm>
              <a:off x="381005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5"/>
            <p:cNvSpPr/>
            <p:nvPr/>
          </p:nvSpPr>
          <p:spPr>
            <a:xfrm>
              <a:off x="419105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5"/>
            <p:cNvSpPr/>
            <p:nvPr/>
          </p:nvSpPr>
          <p:spPr>
            <a:xfrm>
              <a:off x="457206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5"/>
            <p:cNvSpPr/>
            <p:nvPr/>
          </p:nvSpPr>
          <p:spPr>
            <a:xfrm>
              <a:off x="495306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5"/>
            <p:cNvSpPr/>
            <p:nvPr/>
          </p:nvSpPr>
          <p:spPr>
            <a:xfrm>
              <a:off x="533407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5"/>
            <p:cNvSpPr/>
            <p:nvPr/>
          </p:nvSpPr>
          <p:spPr>
            <a:xfrm>
              <a:off x="571507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5"/>
            <p:cNvSpPr/>
            <p:nvPr/>
          </p:nvSpPr>
          <p:spPr>
            <a:xfrm>
              <a:off x="609608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5"/>
            <p:cNvSpPr/>
            <p:nvPr/>
          </p:nvSpPr>
          <p:spPr>
            <a:xfrm>
              <a:off x="647708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5"/>
            <p:cNvSpPr/>
            <p:nvPr/>
          </p:nvSpPr>
          <p:spPr>
            <a:xfrm>
              <a:off x="685809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5"/>
            <p:cNvSpPr/>
            <p:nvPr/>
          </p:nvSpPr>
          <p:spPr>
            <a:xfrm>
              <a:off x="723909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5"/>
            <p:cNvSpPr/>
            <p:nvPr/>
          </p:nvSpPr>
          <p:spPr>
            <a:xfrm>
              <a:off x="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5"/>
            <p:cNvSpPr/>
            <p:nvPr/>
          </p:nvSpPr>
          <p:spPr>
            <a:xfrm>
              <a:off x="38100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5"/>
            <p:cNvSpPr/>
            <p:nvPr/>
          </p:nvSpPr>
          <p:spPr>
            <a:xfrm>
              <a:off x="76201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5"/>
            <p:cNvSpPr/>
            <p:nvPr/>
          </p:nvSpPr>
          <p:spPr>
            <a:xfrm>
              <a:off x="114301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5"/>
            <p:cNvSpPr/>
            <p:nvPr/>
          </p:nvSpPr>
          <p:spPr>
            <a:xfrm>
              <a:off x="152402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5"/>
            <p:cNvSpPr/>
            <p:nvPr/>
          </p:nvSpPr>
          <p:spPr>
            <a:xfrm>
              <a:off x="190502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5"/>
            <p:cNvSpPr/>
            <p:nvPr/>
          </p:nvSpPr>
          <p:spPr>
            <a:xfrm>
              <a:off x="228603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5"/>
            <p:cNvSpPr/>
            <p:nvPr/>
          </p:nvSpPr>
          <p:spPr>
            <a:xfrm>
              <a:off x="266703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5"/>
            <p:cNvSpPr/>
            <p:nvPr/>
          </p:nvSpPr>
          <p:spPr>
            <a:xfrm>
              <a:off x="304804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5"/>
            <p:cNvSpPr/>
            <p:nvPr/>
          </p:nvSpPr>
          <p:spPr>
            <a:xfrm>
              <a:off x="342904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5"/>
            <p:cNvSpPr/>
            <p:nvPr/>
          </p:nvSpPr>
          <p:spPr>
            <a:xfrm>
              <a:off x="381005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5"/>
            <p:cNvSpPr/>
            <p:nvPr/>
          </p:nvSpPr>
          <p:spPr>
            <a:xfrm>
              <a:off x="419105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5"/>
            <p:cNvSpPr/>
            <p:nvPr/>
          </p:nvSpPr>
          <p:spPr>
            <a:xfrm>
              <a:off x="457206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5"/>
            <p:cNvSpPr/>
            <p:nvPr/>
          </p:nvSpPr>
          <p:spPr>
            <a:xfrm>
              <a:off x="495306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5"/>
            <p:cNvSpPr/>
            <p:nvPr/>
          </p:nvSpPr>
          <p:spPr>
            <a:xfrm>
              <a:off x="533407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5"/>
            <p:cNvSpPr/>
            <p:nvPr/>
          </p:nvSpPr>
          <p:spPr>
            <a:xfrm>
              <a:off x="571507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5"/>
            <p:cNvSpPr/>
            <p:nvPr/>
          </p:nvSpPr>
          <p:spPr>
            <a:xfrm>
              <a:off x="609608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5"/>
            <p:cNvSpPr/>
            <p:nvPr/>
          </p:nvSpPr>
          <p:spPr>
            <a:xfrm>
              <a:off x="647708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5"/>
            <p:cNvSpPr/>
            <p:nvPr/>
          </p:nvSpPr>
          <p:spPr>
            <a:xfrm>
              <a:off x="685809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5"/>
            <p:cNvSpPr/>
            <p:nvPr/>
          </p:nvSpPr>
          <p:spPr>
            <a:xfrm>
              <a:off x="723909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5"/>
            <p:cNvSpPr/>
            <p:nvPr/>
          </p:nvSpPr>
          <p:spPr>
            <a:xfrm>
              <a:off x="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5"/>
            <p:cNvSpPr/>
            <p:nvPr/>
          </p:nvSpPr>
          <p:spPr>
            <a:xfrm>
              <a:off x="38100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5"/>
            <p:cNvSpPr/>
            <p:nvPr/>
          </p:nvSpPr>
          <p:spPr>
            <a:xfrm>
              <a:off x="76201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5"/>
            <p:cNvSpPr/>
            <p:nvPr/>
          </p:nvSpPr>
          <p:spPr>
            <a:xfrm>
              <a:off x="114301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5"/>
            <p:cNvSpPr/>
            <p:nvPr/>
          </p:nvSpPr>
          <p:spPr>
            <a:xfrm>
              <a:off x="152402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5"/>
            <p:cNvSpPr/>
            <p:nvPr/>
          </p:nvSpPr>
          <p:spPr>
            <a:xfrm>
              <a:off x="190502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5"/>
            <p:cNvSpPr/>
            <p:nvPr/>
          </p:nvSpPr>
          <p:spPr>
            <a:xfrm>
              <a:off x="228603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5"/>
            <p:cNvSpPr/>
            <p:nvPr/>
          </p:nvSpPr>
          <p:spPr>
            <a:xfrm>
              <a:off x="266703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5"/>
            <p:cNvSpPr/>
            <p:nvPr/>
          </p:nvSpPr>
          <p:spPr>
            <a:xfrm>
              <a:off x="304804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5"/>
            <p:cNvSpPr/>
            <p:nvPr/>
          </p:nvSpPr>
          <p:spPr>
            <a:xfrm>
              <a:off x="342904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5"/>
            <p:cNvSpPr/>
            <p:nvPr/>
          </p:nvSpPr>
          <p:spPr>
            <a:xfrm>
              <a:off x="381005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5"/>
            <p:cNvSpPr/>
            <p:nvPr/>
          </p:nvSpPr>
          <p:spPr>
            <a:xfrm>
              <a:off x="419105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5"/>
            <p:cNvSpPr/>
            <p:nvPr/>
          </p:nvSpPr>
          <p:spPr>
            <a:xfrm>
              <a:off x="457206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5"/>
            <p:cNvSpPr/>
            <p:nvPr/>
          </p:nvSpPr>
          <p:spPr>
            <a:xfrm>
              <a:off x="495306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5"/>
            <p:cNvSpPr/>
            <p:nvPr/>
          </p:nvSpPr>
          <p:spPr>
            <a:xfrm>
              <a:off x="533407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5"/>
            <p:cNvSpPr/>
            <p:nvPr/>
          </p:nvSpPr>
          <p:spPr>
            <a:xfrm>
              <a:off x="571507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5"/>
            <p:cNvSpPr/>
            <p:nvPr/>
          </p:nvSpPr>
          <p:spPr>
            <a:xfrm>
              <a:off x="609608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5"/>
            <p:cNvSpPr/>
            <p:nvPr/>
          </p:nvSpPr>
          <p:spPr>
            <a:xfrm>
              <a:off x="647708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5"/>
            <p:cNvSpPr/>
            <p:nvPr/>
          </p:nvSpPr>
          <p:spPr>
            <a:xfrm>
              <a:off x="685809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5"/>
            <p:cNvSpPr/>
            <p:nvPr/>
          </p:nvSpPr>
          <p:spPr>
            <a:xfrm>
              <a:off x="723909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5"/>
            <p:cNvSpPr/>
            <p:nvPr/>
          </p:nvSpPr>
          <p:spPr>
            <a:xfrm>
              <a:off x="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5"/>
            <p:cNvSpPr/>
            <p:nvPr/>
          </p:nvSpPr>
          <p:spPr>
            <a:xfrm>
              <a:off x="38100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5"/>
            <p:cNvSpPr/>
            <p:nvPr/>
          </p:nvSpPr>
          <p:spPr>
            <a:xfrm>
              <a:off x="76201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5"/>
            <p:cNvSpPr/>
            <p:nvPr/>
          </p:nvSpPr>
          <p:spPr>
            <a:xfrm>
              <a:off x="114301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5"/>
            <p:cNvSpPr/>
            <p:nvPr/>
          </p:nvSpPr>
          <p:spPr>
            <a:xfrm>
              <a:off x="152402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5"/>
            <p:cNvSpPr/>
            <p:nvPr/>
          </p:nvSpPr>
          <p:spPr>
            <a:xfrm>
              <a:off x="190502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5"/>
            <p:cNvSpPr/>
            <p:nvPr/>
          </p:nvSpPr>
          <p:spPr>
            <a:xfrm>
              <a:off x="228603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5"/>
            <p:cNvSpPr/>
            <p:nvPr/>
          </p:nvSpPr>
          <p:spPr>
            <a:xfrm>
              <a:off x="266703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5"/>
            <p:cNvSpPr/>
            <p:nvPr/>
          </p:nvSpPr>
          <p:spPr>
            <a:xfrm>
              <a:off x="304804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5"/>
            <p:cNvSpPr/>
            <p:nvPr/>
          </p:nvSpPr>
          <p:spPr>
            <a:xfrm>
              <a:off x="342904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5"/>
            <p:cNvSpPr/>
            <p:nvPr/>
          </p:nvSpPr>
          <p:spPr>
            <a:xfrm>
              <a:off x="381005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5"/>
            <p:cNvSpPr/>
            <p:nvPr/>
          </p:nvSpPr>
          <p:spPr>
            <a:xfrm>
              <a:off x="419105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5"/>
            <p:cNvSpPr/>
            <p:nvPr/>
          </p:nvSpPr>
          <p:spPr>
            <a:xfrm>
              <a:off x="457206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5"/>
            <p:cNvSpPr/>
            <p:nvPr/>
          </p:nvSpPr>
          <p:spPr>
            <a:xfrm>
              <a:off x="495306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5"/>
            <p:cNvSpPr/>
            <p:nvPr/>
          </p:nvSpPr>
          <p:spPr>
            <a:xfrm>
              <a:off x="533407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5"/>
            <p:cNvSpPr/>
            <p:nvPr/>
          </p:nvSpPr>
          <p:spPr>
            <a:xfrm>
              <a:off x="571507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5"/>
            <p:cNvSpPr/>
            <p:nvPr/>
          </p:nvSpPr>
          <p:spPr>
            <a:xfrm>
              <a:off x="609608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5"/>
            <p:cNvSpPr/>
            <p:nvPr/>
          </p:nvSpPr>
          <p:spPr>
            <a:xfrm>
              <a:off x="647708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5"/>
            <p:cNvSpPr/>
            <p:nvPr/>
          </p:nvSpPr>
          <p:spPr>
            <a:xfrm>
              <a:off x="685809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5"/>
            <p:cNvSpPr/>
            <p:nvPr/>
          </p:nvSpPr>
          <p:spPr>
            <a:xfrm>
              <a:off x="723909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5"/>
            <p:cNvSpPr/>
            <p:nvPr/>
          </p:nvSpPr>
          <p:spPr>
            <a:xfrm>
              <a:off x="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5"/>
            <p:cNvSpPr/>
            <p:nvPr/>
          </p:nvSpPr>
          <p:spPr>
            <a:xfrm>
              <a:off x="38100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5"/>
            <p:cNvSpPr/>
            <p:nvPr/>
          </p:nvSpPr>
          <p:spPr>
            <a:xfrm>
              <a:off x="76201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5"/>
            <p:cNvSpPr/>
            <p:nvPr/>
          </p:nvSpPr>
          <p:spPr>
            <a:xfrm>
              <a:off x="114301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5"/>
            <p:cNvSpPr/>
            <p:nvPr/>
          </p:nvSpPr>
          <p:spPr>
            <a:xfrm>
              <a:off x="152402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5"/>
            <p:cNvSpPr/>
            <p:nvPr/>
          </p:nvSpPr>
          <p:spPr>
            <a:xfrm>
              <a:off x="190502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5"/>
            <p:cNvSpPr/>
            <p:nvPr/>
          </p:nvSpPr>
          <p:spPr>
            <a:xfrm>
              <a:off x="228603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5"/>
            <p:cNvSpPr/>
            <p:nvPr/>
          </p:nvSpPr>
          <p:spPr>
            <a:xfrm>
              <a:off x="266703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5"/>
            <p:cNvSpPr/>
            <p:nvPr/>
          </p:nvSpPr>
          <p:spPr>
            <a:xfrm>
              <a:off x="304804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5"/>
            <p:cNvSpPr/>
            <p:nvPr/>
          </p:nvSpPr>
          <p:spPr>
            <a:xfrm>
              <a:off x="342904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5"/>
            <p:cNvSpPr/>
            <p:nvPr/>
          </p:nvSpPr>
          <p:spPr>
            <a:xfrm>
              <a:off x="381005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5"/>
            <p:cNvSpPr/>
            <p:nvPr/>
          </p:nvSpPr>
          <p:spPr>
            <a:xfrm>
              <a:off x="419105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5"/>
            <p:cNvSpPr/>
            <p:nvPr/>
          </p:nvSpPr>
          <p:spPr>
            <a:xfrm>
              <a:off x="457206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5"/>
            <p:cNvSpPr/>
            <p:nvPr/>
          </p:nvSpPr>
          <p:spPr>
            <a:xfrm>
              <a:off x="495306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5"/>
            <p:cNvSpPr/>
            <p:nvPr/>
          </p:nvSpPr>
          <p:spPr>
            <a:xfrm>
              <a:off x="533407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5"/>
            <p:cNvSpPr/>
            <p:nvPr/>
          </p:nvSpPr>
          <p:spPr>
            <a:xfrm>
              <a:off x="571507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5"/>
            <p:cNvSpPr/>
            <p:nvPr/>
          </p:nvSpPr>
          <p:spPr>
            <a:xfrm>
              <a:off x="609608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5"/>
            <p:cNvSpPr/>
            <p:nvPr/>
          </p:nvSpPr>
          <p:spPr>
            <a:xfrm>
              <a:off x="647708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5"/>
            <p:cNvSpPr/>
            <p:nvPr/>
          </p:nvSpPr>
          <p:spPr>
            <a:xfrm>
              <a:off x="685809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5"/>
            <p:cNvSpPr/>
            <p:nvPr/>
          </p:nvSpPr>
          <p:spPr>
            <a:xfrm>
              <a:off x="723909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5"/>
            <p:cNvSpPr/>
            <p:nvPr/>
          </p:nvSpPr>
          <p:spPr>
            <a:xfrm>
              <a:off x="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5"/>
            <p:cNvSpPr/>
            <p:nvPr/>
          </p:nvSpPr>
          <p:spPr>
            <a:xfrm>
              <a:off x="38100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5"/>
            <p:cNvSpPr/>
            <p:nvPr/>
          </p:nvSpPr>
          <p:spPr>
            <a:xfrm>
              <a:off x="76201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5"/>
            <p:cNvSpPr/>
            <p:nvPr/>
          </p:nvSpPr>
          <p:spPr>
            <a:xfrm>
              <a:off x="114301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5"/>
            <p:cNvSpPr/>
            <p:nvPr/>
          </p:nvSpPr>
          <p:spPr>
            <a:xfrm>
              <a:off x="152402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5"/>
            <p:cNvSpPr/>
            <p:nvPr/>
          </p:nvSpPr>
          <p:spPr>
            <a:xfrm>
              <a:off x="190502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5"/>
            <p:cNvSpPr/>
            <p:nvPr/>
          </p:nvSpPr>
          <p:spPr>
            <a:xfrm>
              <a:off x="228603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5"/>
            <p:cNvSpPr/>
            <p:nvPr/>
          </p:nvSpPr>
          <p:spPr>
            <a:xfrm>
              <a:off x="266703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5"/>
            <p:cNvSpPr/>
            <p:nvPr/>
          </p:nvSpPr>
          <p:spPr>
            <a:xfrm>
              <a:off x="304804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5"/>
            <p:cNvSpPr/>
            <p:nvPr/>
          </p:nvSpPr>
          <p:spPr>
            <a:xfrm>
              <a:off x="342904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5"/>
            <p:cNvSpPr/>
            <p:nvPr/>
          </p:nvSpPr>
          <p:spPr>
            <a:xfrm>
              <a:off x="381005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5"/>
            <p:cNvSpPr/>
            <p:nvPr/>
          </p:nvSpPr>
          <p:spPr>
            <a:xfrm>
              <a:off x="419105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5"/>
            <p:cNvSpPr/>
            <p:nvPr/>
          </p:nvSpPr>
          <p:spPr>
            <a:xfrm>
              <a:off x="457206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5"/>
            <p:cNvSpPr/>
            <p:nvPr/>
          </p:nvSpPr>
          <p:spPr>
            <a:xfrm>
              <a:off x="495306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5"/>
            <p:cNvSpPr/>
            <p:nvPr/>
          </p:nvSpPr>
          <p:spPr>
            <a:xfrm>
              <a:off x="533407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5"/>
            <p:cNvSpPr/>
            <p:nvPr/>
          </p:nvSpPr>
          <p:spPr>
            <a:xfrm>
              <a:off x="571507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5"/>
            <p:cNvSpPr/>
            <p:nvPr/>
          </p:nvSpPr>
          <p:spPr>
            <a:xfrm>
              <a:off x="609608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5"/>
            <p:cNvSpPr/>
            <p:nvPr/>
          </p:nvSpPr>
          <p:spPr>
            <a:xfrm>
              <a:off x="647708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5"/>
            <p:cNvSpPr/>
            <p:nvPr/>
          </p:nvSpPr>
          <p:spPr>
            <a:xfrm>
              <a:off x="685809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5"/>
            <p:cNvSpPr/>
            <p:nvPr/>
          </p:nvSpPr>
          <p:spPr>
            <a:xfrm>
              <a:off x="723909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5"/>
            <p:cNvSpPr/>
            <p:nvPr/>
          </p:nvSpPr>
          <p:spPr>
            <a:xfrm>
              <a:off x="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5"/>
            <p:cNvSpPr/>
            <p:nvPr/>
          </p:nvSpPr>
          <p:spPr>
            <a:xfrm>
              <a:off x="38100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5"/>
            <p:cNvSpPr/>
            <p:nvPr/>
          </p:nvSpPr>
          <p:spPr>
            <a:xfrm>
              <a:off x="76201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5"/>
            <p:cNvSpPr/>
            <p:nvPr/>
          </p:nvSpPr>
          <p:spPr>
            <a:xfrm>
              <a:off x="114301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5"/>
            <p:cNvSpPr/>
            <p:nvPr/>
          </p:nvSpPr>
          <p:spPr>
            <a:xfrm>
              <a:off x="152402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5"/>
            <p:cNvSpPr/>
            <p:nvPr/>
          </p:nvSpPr>
          <p:spPr>
            <a:xfrm>
              <a:off x="190502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5"/>
            <p:cNvSpPr/>
            <p:nvPr/>
          </p:nvSpPr>
          <p:spPr>
            <a:xfrm>
              <a:off x="228603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5"/>
            <p:cNvSpPr/>
            <p:nvPr/>
          </p:nvSpPr>
          <p:spPr>
            <a:xfrm>
              <a:off x="266703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5"/>
            <p:cNvSpPr/>
            <p:nvPr/>
          </p:nvSpPr>
          <p:spPr>
            <a:xfrm>
              <a:off x="304804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5"/>
            <p:cNvSpPr/>
            <p:nvPr/>
          </p:nvSpPr>
          <p:spPr>
            <a:xfrm>
              <a:off x="342904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5"/>
            <p:cNvSpPr/>
            <p:nvPr/>
          </p:nvSpPr>
          <p:spPr>
            <a:xfrm>
              <a:off x="381005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5"/>
            <p:cNvSpPr/>
            <p:nvPr/>
          </p:nvSpPr>
          <p:spPr>
            <a:xfrm>
              <a:off x="419105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5"/>
            <p:cNvSpPr/>
            <p:nvPr/>
          </p:nvSpPr>
          <p:spPr>
            <a:xfrm>
              <a:off x="457206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5"/>
            <p:cNvSpPr/>
            <p:nvPr/>
          </p:nvSpPr>
          <p:spPr>
            <a:xfrm>
              <a:off x="495306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5"/>
            <p:cNvSpPr/>
            <p:nvPr/>
          </p:nvSpPr>
          <p:spPr>
            <a:xfrm>
              <a:off x="533407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5"/>
            <p:cNvSpPr/>
            <p:nvPr/>
          </p:nvSpPr>
          <p:spPr>
            <a:xfrm>
              <a:off x="571507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5"/>
            <p:cNvSpPr/>
            <p:nvPr/>
          </p:nvSpPr>
          <p:spPr>
            <a:xfrm>
              <a:off x="609608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5"/>
            <p:cNvSpPr/>
            <p:nvPr/>
          </p:nvSpPr>
          <p:spPr>
            <a:xfrm>
              <a:off x="647708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5"/>
            <p:cNvSpPr/>
            <p:nvPr/>
          </p:nvSpPr>
          <p:spPr>
            <a:xfrm>
              <a:off x="685809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5"/>
            <p:cNvSpPr/>
            <p:nvPr/>
          </p:nvSpPr>
          <p:spPr>
            <a:xfrm>
              <a:off x="723909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5"/>
            <p:cNvSpPr/>
            <p:nvPr/>
          </p:nvSpPr>
          <p:spPr>
            <a:xfrm>
              <a:off x="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5"/>
            <p:cNvSpPr/>
            <p:nvPr/>
          </p:nvSpPr>
          <p:spPr>
            <a:xfrm>
              <a:off x="38100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5"/>
            <p:cNvSpPr/>
            <p:nvPr/>
          </p:nvSpPr>
          <p:spPr>
            <a:xfrm>
              <a:off x="76201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5"/>
            <p:cNvSpPr/>
            <p:nvPr/>
          </p:nvSpPr>
          <p:spPr>
            <a:xfrm>
              <a:off x="114301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5"/>
            <p:cNvSpPr/>
            <p:nvPr/>
          </p:nvSpPr>
          <p:spPr>
            <a:xfrm>
              <a:off x="152402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5"/>
            <p:cNvSpPr/>
            <p:nvPr/>
          </p:nvSpPr>
          <p:spPr>
            <a:xfrm>
              <a:off x="190502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5"/>
            <p:cNvSpPr/>
            <p:nvPr/>
          </p:nvSpPr>
          <p:spPr>
            <a:xfrm>
              <a:off x="228603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5"/>
            <p:cNvSpPr/>
            <p:nvPr/>
          </p:nvSpPr>
          <p:spPr>
            <a:xfrm>
              <a:off x="266703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5"/>
            <p:cNvSpPr/>
            <p:nvPr/>
          </p:nvSpPr>
          <p:spPr>
            <a:xfrm>
              <a:off x="304804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5"/>
            <p:cNvSpPr/>
            <p:nvPr/>
          </p:nvSpPr>
          <p:spPr>
            <a:xfrm>
              <a:off x="342904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5"/>
            <p:cNvSpPr/>
            <p:nvPr/>
          </p:nvSpPr>
          <p:spPr>
            <a:xfrm>
              <a:off x="381005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5"/>
            <p:cNvSpPr/>
            <p:nvPr/>
          </p:nvSpPr>
          <p:spPr>
            <a:xfrm>
              <a:off x="419105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5"/>
            <p:cNvSpPr/>
            <p:nvPr/>
          </p:nvSpPr>
          <p:spPr>
            <a:xfrm>
              <a:off x="457206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5"/>
            <p:cNvSpPr/>
            <p:nvPr/>
          </p:nvSpPr>
          <p:spPr>
            <a:xfrm>
              <a:off x="495306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5"/>
            <p:cNvSpPr/>
            <p:nvPr/>
          </p:nvSpPr>
          <p:spPr>
            <a:xfrm>
              <a:off x="533407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5"/>
            <p:cNvSpPr/>
            <p:nvPr/>
          </p:nvSpPr>
          <p:spPr>
            <a:xfrm>
              <a:off x="571507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5"/>
            <p:cNvSpPr/>
            <p:nvPr/>
          </p:nvSpPr>
          <p:spPr>
            <a:xfrm>
              <a:off x="609608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5"/>
            <p:cNvSpPr/>
            <p:nvPr/>
          </p:nvSpPr>
          <p:spPr>
            <a:xfrm>
              <a:off x="647708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5"/>
            <p:cNvSpPr/>
            <p:nvPr/>
          </p:nvSpPr>
          <p:spPr>
            <a:xfrm>
              <a:off x="685809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5"/>
            <p:cNvSpPr/>
            <p:nvPr/>
          </p:nvSpPr>
          <p:spPr>
            <a:xfrm>
              <a:off x="723909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5"/>
            <p:cNvSpPr/>
            <p:nvPr/>
          </p:nvSpPr>
          <p:spPr>
            <a:xfrm>
              <a:off x="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5"/>
            <p:cNvSpPr/>
            <p:nvPr/>
          </p:nvSpPr>
          <p:spPr>
            <a:xfrm>
              <a:off x="38100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5"/>
            <p:cNvSpPr/>
            <p:nvPr/>
          </p:nvSpPr>
          <p:spPr>
            <a:xfrm>
              <a:off x="76201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5"/>
            <p:cNvSpPr/>
            <p:nvPr/>
          </p:nvSpPr>
          <p:spPr>
            <a:xfrm>
              <a:off x="114301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5"/>
            <p:cNvSpPr/>
            <p:nvPr/>
          </p:nvSpPr>
          <p:spPr>
            <a:xfrm>
              <a:off x="152402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5"/>
            <p:cNvSpPr/>
            <p:nvPr/>
          </p:nvSpPr>
          <p:spPr>
            <a:xfrm>
              <a:off x="190502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5"/>
            <p:cNvSpPr/>
            <p:nvPr/>
          </p:nvSpPr>
          <p:spPr>
            <a:xfrm>
              <a:off x="228603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5"/>
            <p:cNvSpPr/>
            <p:nvPr/>
          </p:nvSpPr>
          <p:spPr>
            <a:xfrm>
              <a:off x="266703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5"/>
            <p:cNvSpPr/>
            <p:nvPr/>
          </p:nvSpPr>
          <p:spPr>
            <a:xfrm>
              <a:off x="304804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5"/>
            <p:cNvSpPr/>
            <p:nvPr/>
          </p:nvSpPr>
          <p:spPr>
            <a:xfrm>
              <a:off x="342904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5"/>
            <p:cNvSpPr/>
            <p:nvPr/>
          </p:nvSpPr>
          <p:spPr>
            <a:xfrm>
              <a:off x="381005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5"/>
            <p:cNvSpPr/>
            <p:nvPr/>
          </p:nvSpPr>
          <p:spPr>
            <a:xfrm>
              <a:off x="419105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5"/>
            <p:cNvSpPr/>
            <p:nvPr/>
          </p:nvSpPr>
          <p:spPr>
            <a:xfrm>
              <a:off x="457206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5"/>
            <p:cNvSpPr/>
            <p:nvPr/>
          </p:nvSpPr>
          <p:spPr>
            <a:xfrm>
              <a:off x="495306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5"/>
            <p:cNvSpPr/>
            <p:nvPr/>
          </p:nvSpPr>
          <p:spPr>
            <a:xfrm>
              <a:off x="533407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5"/>
            <p:cNvSpPr/>
            <p:nvPr/>
          </p:nvSpPr>
          <p:spPr>
            <a:xfrm>
              <a:off x="571507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5"/>
            <p:cNvSpPr/>
            <p:nvPr/>
          </p:nvSpPr>
          <p:spPr>
            <a:xfrm>
              <a:off x="609608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5"/>
            <p:cNvSpPr/>
            <p:nvPr/>
          </p:nvSpPr>
          <p:spPr>
            <a:xfrm>
              <a:off x="647708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5"/>
            <p:cNvSpPr/>
            <p:nvPr/>
          </p:nvSpPr>
          <p:spPr>
            <a:xfrm>
              <a:off x="685809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5"/>
            <p:cNvSpPr/>
            <p:nvPr/>
          </p:nvSpPr>
          <p:spPr>
            <a:xfrm>
              <a:off x="723909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5"/>
            <p:cNvSpPr/>
            <p:nvPr/>
          </p:nvSpPr>
          <p:spPr>
            <a:xfrm>
              <a:off x="7620110"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5"/>
            <p:cNvSpPr/>
            <p:nvPr/>
          </p:nvSpPr>
          <p:spPr>
            <a:xfrm>
              <a:off x="8001115"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5"/>
            <p:cNvSpPr/>
            <p:nvPr/>
          </p:nvSpPr>
          <p:spPr>
            <a:xfrm>
              <a:off x="8382120"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5"/>
            <p:cNvSpPr/>
            <p:nvPr/>
          </p:nvSpPr>
          <p:spPr>
            <a:xfrm>
              <a:off x="8763125"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5"/>
            <p:cNvSpPr/>
            <p:nvPr/>
          </p:nvSpPr>
          <p:spPr>
            <a:xfrm>
              <a:off x="7620110"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5"/>
            <p:cNvSpPr/>
            <p:nvPr/>
          </p:nvSpPr>
          <p:spPr>
            <a:xfrm>
              <a:off x="8001115"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5"/>
            <p:cNvSpPr/>
            <p:nvPr/>
          </p:nvSpPr>
          <p:spPr>
            <a:xfrm>
              <a:off x="8382120"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5"/>
            <p:cNvSpPr/>
            <p:nvPr/>
          </p:nvSpPr>
          <p:spPr>
            <a:xfrm>
              <a:off x="8763125"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5"/>
            <p:cNvSpPr/>
            <p:nvPr/>
          </p:nvSpPr>
          <p:spPr>
            <a:xfrm>
              <a:off x="7620110"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5"/>
            <p:cNvSpPr/>
            <p:nvPr/>
          </p:nvSpPr>
          <p:spPr>
            <a:xfrm>
              <a:off x="8001115"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5"/>
            <p:cNvSpPr/>
            <p:nvPr/>
          </p:nvSpPr>
          <p:spPr>
            <a:xfrm>
              <a:off x="8382120"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5"/>
            <p:cNvSpPr/>
            <p:nvPr/>
          </p:nvSpPr>
          <p:spPr>
            <a:xfrm>
              <a:off x="8763125"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5"/>
            <p:cNvSpPr/>
            <p:nvPr/>
          </p:nvSpPr>
          <p:spPr>
            <a:xfrm>
              <a:off x="7620110"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5"/>
            <p:cNvSpPr/>
            <p:nvPr/>
          </p:nvSpPr>
          <p:spPr>
            <a:xfrm>
              <a:off x="8001115"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5"/>
            <p:cNvSpPr/>
            <p:nvPr/>
          </p:nvSpPr>
          <p:spPr>
            <a:xfrm>
              <a:off x="8382120"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5"/>
            <p:cNvSpPr/>
            <p:nvPr/>
          </p:nvSpPr>
          <p:spPr>
            <a:xfrm>
              <a:off x="8763125"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5"/>
            <p:cNvSpPr/>
            <p:nvPr/>
          </p:nvSpPr>
          <p:spPr>
            <a:xfrm>
              <a:off x="7620110"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5"/>
            <p:cNvSpPr/>
            <p:nvPr/>
          </p:nvSpPr>
          <p:spPr>
            <a:xfrm>
              <a:off x="8001115"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5"/>
            <p:cNvSpPr/>
            <p:nvPr/>
          </p:nvSpPr>
          <p:spPr>
            <a:xfrm>
              <a:off x="8382120"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5"/>
            <p:cNvSpPr/>
            <p:nvPr/>
          </p:nvSpPr>
          <p:spPr>
            <a:xfrm>
              <a:off x="8763125"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5"/>
            <p:cNvSpPr/>
            <p:nvPr/>
          </p:nvSpPr>
          <p:spPr>
            <a:xfrm>
              <a:off x="7620110"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5"/>
            <p:cNvSpPr/>
            <p:nvPr/>
          </p:nvSpPr>
          <p:spPr>
            <a:xfrm>
              <a:off x="8001115"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5"/>
            <p:cNvSpPr/>
            <p:nvPr/>
          </p:nvSpPr>
          <p:spPr>
            <a:xfrm>
              <a:off x="8382120"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5"/>
            <p:cNvSpPr/>
            <p:nvPr/>
          </p:nvSpPr>
          <p:spPr>
            <a:xfrm>
              <a:off x="8763125"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5"/>
            <p:cNvSpPr/>
            <p:nvPr/>
          </p:nvSpPr>
          <p:spPr>
            <a:xfrm>
              <a:off x="7620110"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5"/>
            <p:cNvSpPr/>
            <p:nvPr/>
          </p:nvSpPr>
          <p:spPr>
            <a:xfrm>
              <a:off x="8001115"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5"/>
            <p:cNvSpPr/>
            <p:nvPr/>
          </p:nvSpPr>
          <p:spPr>
            <a:xfrm>
              <a:off x="8382120"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5"/>
            <p:cNvSpPr/>
            <p:nvPr/>
          </p:nvSpPr>
          <p:spPr>
            <a:xfrm>
              <a:off x="8763125"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5"/>
            <p:cNvSpPr/>
            <p:nvPr/>
          </p:nvSpPr>
          <p:spPr>
            <a:xfrm>
              <a:off x="7620110"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5"/>
            <p:cNvSpPr/>
            <p:nvPr/>
          </p:nvSpPr>
          <p:spPr>
            <a:xfrm>
              <a:off x="8001115"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5"/>
            <p:cNvSpPr/>
            <p:nvPr/>
          </p:nvSpPr>
          <p:spPr>
            <a:xfrm>
              <a:off x="8382120"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5"/>
            <p:cNvSpPr/>
            <p:nvPr/>
          </p:nvSpPr>
          <p:spPr>
            <a:xfrm>
              <a:off x="8763125"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5"/>
            <p:cNvSpPr/>
            <p:nvPr/>
          </p:nvSpPr>
          <p:spPr>
            <a:xfrm>
              <a:off x="7620110"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5"/>
            <p:cNvSpPr/>
            <p:nvPr/>
          </p:nvSpPr>
          <p:spPr>
            <a:xfrm>
              <a:off x="8001115"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5"/>
            <p:cNvSpPr/>
            <p:nvPr/>
          </p:nvSpPr>
          <p:spPr>
            <a:xfrm>
              <a:off x="8382120"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5"/>
            <p:cNvSpPr/>
            <p:nvPr/>
          </p:nvSpPr>
          <p:spPr>
            <a:xfrm>
              <a:off x="8763125"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5"/>
            <p:cNvSpPr/>
            <p:nvPr/>
          </p:nvSpPr>
          <p:spPr>
            <a:xfrm>
              <a:off x="7620110"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5"/>
            <p:cNvSpPr/>
            <p:nvPr/>
          </p:nvSpPr>
          <p:spPr>
            <a:xfrm>
              <a:off x="8001115"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5"/>
            <p:cNvSpPr/>
            <p:nvPr/>
          </p:nvSpPr>
          <p:spPr>
            <a:xfrm>
              <a:off x="8382120"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5"/>
            <p:cNvSpPr/>
            <p:nvPr/>
          </p:nvSpPr>
          <p:spPr>
            <a:xfrm>
              <a:off x="8763125"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5"/>
            <p:cNvSpPr/>
            <p:nvPr/>
          </p:nvSpPr>
          <p:spPr>
            <a:xfrm>
              <a:off x="7620110"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5"/>
            <p:cNvSpPr/>
            <p:nvPr/>
          </p:nvSpPr>
          <p:spPr>
            <a:xfrm>
              <a:off x="8001115"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5"/>
            <p:cNvSpPr/>
            <p:nvPr/>
          </p:nvSpPr>
          <p:spPr>
            <a:xfrm>
              <a:off x="8382120"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5"/>
            <p:cNvSpPr/>
            <p:nvPr/>
          </p:nvSpPr>
          <p:spPr>
            <a:xfrm>
              <a:off x="8763125"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5"/>
            <p:cNvSpPr/>
            <p:nvPr/>
          </p:nvSpPr>
          <p:spPr>
            <a:xfrm>
              <a:off x="7620110"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5"/>
            <p:cNvSpPr/>
            <p:nvPr/>
          </p:nvSpPr>
          <p:spPr>
            <a:xfrm>
              <a:off x="8001115"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5"/>
            <p:cNvSpPr/>
            <p:nvPr/>
          </p:nvSpPr>
          <p:spPr>
            <a:xfrm>
              <a:off x="8382120"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5"/>
            <p:cNvSpPr/>
            <p:nvPr/>
          </p:nvSpPr>
          <p:spPr>
            <a:xfrm>
              <a:off x="8763125"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5"/>
            <p:cNvSpPr/>
            <p:nvPr/>
          </p:nvSpPr>
          <p:spPr>
            <a:xfrm>
              <a:off x="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5"/>
            <p:cNvSpPr/>
            <p:nvPr/>
          </p:nvSpPr>
          <p:spPr>
            <a:xfrm>
              <a:off x="38100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5"/>
            <p:cNvSpPr/>
            <p:nvPr/>
          </p:nvSpPr>
          <p:spPr>
            <a:xfrm>
              <a:off x="76201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5"/>
            <p:cNvSpPr/>
            <p:nvPr/>
          </p:nvSpPr>
          <p:spPr>
            <a:xfrm>
              <a:off x="114301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5"/>
            <p:cNvSpPr/>
            <p:nvPr/>
          </p:nvSpPr>
          <p:spPr>
            <a:xfrm>
              <a:off x="152402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5"/>
            <p:cNvSpPr/>
            <p:nvPr/>
          </p:nvSpPr>
          <p:spPr>
            <a:xfrm>
              <a:off x="190502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5"/>
            <p:cNvSpPr/>
            <p:nvPr/>
          </p:nvSpPr>
          <p:spPr>
            <a:xfrm>
              <a:off x="228603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5"/>
            <p:cNvSpPr/>
            <p:nvPr/>
          </p:nvSpPr>
          <p:spPr>
            <a:xfrm>
              <a:off x="266703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5"/>
            <p:cNvSpPr/>
            <p:nvPr/>
          </p:nvSpPr>
          <p:spPr>
            <a:xfrm>
              <a:off x="304804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5"/>
            <p:cNvSpPr/>
            <p:nvPr/>
          </p:nvSpPr>
          <p:spPr>
            <a:xfrm>
              <a:off x="342904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5"/>
            <p:cNvSpPr/>
            <p:nvPr/>
          </p:nvSpPr>
          <p:spPr>
            <a:xfrm>
              <a:off x="381005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
            <p:cNvSpPr/>
            <p:nvPr/>
          </p:nvSpPr>
          <p:spPr>
            <a:xfrm>
              <a:off x="419105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5"/>
            <p:cNvSpPr/>
            <p:nvPr/>
          </p:nvSpPr>
          <p:spPr>
            <a:xfrm>
              <a:off x="457206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5"/>
            <p:cNvSpPr/>
            <p:nvPr/>
          </p:nvSpPr>
          <p:spPr>
            <a:xfrm>
              <a:off x="495306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5"/>
            <p:cNvSpPr/>
            <p:nvPr/>
          </p:nvSpPr>
          <p:spPr>
            <a:xfrm>
              <a:off x="533407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5"/>
            <p:cNvSpPr/>
            <p:nvPr/>
          </p:nvSpPr>
          <p:spPr>
            <a:xfrm>
              <a:off x="571507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5"/>
            <p:cNvSpPr/>
            <p:nvPr/>
          </p:nvSpPr>
          <p:spPr>
            <a:xfrm>
              <a:off x="609608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5"/>
            <p:cNvSpPr/>
            <p:nvPr/>
          </p:nvSpPr>
          <p:spPr>
            <a:xfrm>
              <a:off x="647708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5"/>
            <p:cNvSpPr/>
            <p:nvPr/>
          </p:nvSpPr>
          <p:spPr>
            <a:xfrm>
              <a:off x="685809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5"/>
            <p:cNvSpPr/>
            <p:nvPr/>
          </p:nvSpPr>
          <p:spPr>
            <a:xfrm>
              <a:off x="723909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5"/>
            <p:cNvSpPr/>
            <p:nvPr/>
          </p:nvSpPr>
          <p:spPr>
            <a:xfrm>
              <a:off x="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5"/>
            <p:cNvSpPr/>
            <p:nvPr/>
          </p:nvSpPr>
          <p:spPr>
            <a:xfrm>
              <a:off x="38100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5"/>
            <p:cNvSpPr/>
            <p:nvPr/>
          </p:nvSpPr>
          <p:spPr>
            <a:xfrm>
              <a:off x="76201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5"/>
            <p:cNvSpPr/>
            <p:nvPr/>
          </p:nvSpPr>
          <p:spPr>
            <a:xfrm>
              <a:off x="114301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5"/>
            <p:cNvSpPr/>
            <p:nvPr/>
          </p:nvSpPr>
          <p:spPr>
            <a:xfrm>
              <a:off x="152402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5"/>
            <p:cNvSpPr/>
            <p:nvPr/>
          </p:nvSpPr>
          <p:spPr>
            <a:xfrm>
              <a:off x="190502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5"/>
            <p:cNvSpPr/>
            <p:nvPr/>
          </p:nvSpPr>
          <p:spPr>
            <a:xfrm>
              <a:off x="228603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5"/>
            <p:cNvSpPr/>
            <p:nvPr/>
          </p:nvSpPr>
          <p:spPr>
            <a:xfrm>
              <a:off x="266703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5"/>
            <p:cNvSpPr/>
            <p:nvPr/>
          </p:nvSpPr>
          <p:spPr>
            <a:xfrm>
              <a:off x="304804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5"/>
            <p:cNvSpPr/>
            <p:nvPr/>
          </p:nvSpPr>
          <p:spPr>
            <a:xfrm>
              <a:off x="342904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5"/>
            <p:cNvSpPr/>
            <p:nvPr/>
          </p:nvSpPr>
          <p:spPr>
            <a:xfrm>
              <a:off x="381005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5"/>
            <p:cNvSpPr/>
            <p:nvPr/>
          </p:nvSpPr>
          <p:spPr>
            <a:xfrm>
              <a:off x="419105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5"/>
            <p:cNvSpPr/>
            <p:nvPr/>
          </p:nvSpPr>
          <p:spPr>
            <a:xfrm>
              <a:off x="457206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5"/>
            <p:cNvSpPr/>
            <p:nvPr/>
          </p:nvSpPr>
          <p:spPr>
            <a:xfrm>
              <a:off x="495306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5"/>
            <p:cNvSpPr/>
            <p:nvPr/>
          </p:nvSpPr>
          <p:spPr>
            <a:xfrm>
              <a:off x="533407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5"/>
            <p:cNvSpPr/>
            <p:nvPr/>
          </p:nvSpPr>
          <p:spPr>
            <a:xfrm>
              <a:off x="571507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5"/>
            <p:cNvSpPr/>
            <p:nvPr/>
          </p:nvSpPr>
          <p:spPr>
            <a:xfrm>
              <a:off x="609608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5"/>
            <p:cNvSpPr/>
            <p:nvPr/>
          </p:nvSpPr>
          <p:spPr>
            <a:xfrm>
              <a:off x="647708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5"/>
            <p:cNvSpPr/>
            <p:nvPr/>
          </p:nvSpPr>
          <p:spPr>
            <a:xfrm>
              <a:off x="685809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5"/>
            <p:cNvSpPr/>
            <p:nvPr/>
          </p:nvSpPr>
          <p:spPr>
            <a:xfrm>
              <a:off x="723909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5"/>
            <p:cNvSpPr/>
            <p:nvPr/>
          </p:nvSpPr>
          <p:spPr>
            <a:xfrm>
              <a:off x="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5"/>
            <p:cNvSpPr/>
            <p:nvPr/>
          </p:nvSpPr>
          <p:spPr>
            <a:xfrm>
              <a:off x="38100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5"/>
            <p:cNvSpPr/>
            <p:nvPr/>
          </p:nvSpPr>
          <p:spPr>
            <a:xfrm>
              <a:off x="76201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5"/>
            <p:cNvSpPr/>
            <p:nvPr/>
          </p:nvSpPr>
          <p:spPr>
            <a:xfrm>
              <a:off x="114301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5"/>
            <p:cNvSpPr/>
            <p:nvPr/>
          </p:nvSpPr>
          <p:spPr>
            <a:xfrm>
              <a:off x="152402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5"/>
            <p:cNvSpPr/>
            <p:nvPr/>
          </p:nvSpPr>
          <p:spPr>
            <a:xfrm>
              <a:off x="190502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5"/>
            <p:cNvSpPr/>
            <p:nvPr/>
          </p:nvSpPr>
          <p:spPr>
            <a:xfrm>
              <a:off x="228603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5"/>
            <p:cNvSpPr/>
            <p:nvPr/>
          </p:nvSpPr>
          <p:spPr>
            <a:xfrm>
              <a:off x="266703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5"/>
            <p:cNvSpPr/>
            <p:nvPr/>
          </p:nvSpPr>
          <p:spPr>
            <a:xfrm>
              <a:off x="304804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5"/>
            <p:cNvSpPr/>
            <p:nvPr/>
          </p:nvSpPr>
          <p:spPr>
            <a:xfrm>
              <a:off x="342904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5"/>
            <p:cNvSpPr/>
            <p:nvPr/>
          </p:nvSpPr>
          <p:spPr>
            <a:xfrm>
              <a:off x="381005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5"/>
            <p:cNvSpPr/>
            <p:nvPr/>
          </p:nvSpPr>
          <p:spPr>
            <a:xfrm>
              <a:off x="419105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5"/>
            <p:cNvSpPr/>
            <p:nvPr/>
          </p:nvSpPr>
          <p:spPr>
            <a:xfrm>
              <a:off x="457206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5"/>
            <p:cNvSpPr/>
            <p:nvPr/>
          </p:nvSpPr>
          <p:spPr>
            <a:xfrm>
              <a:off x="495306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5"/>
            <p:cNvSpPr/>
            <p:nvPr/>
          </p:nvSpPr>
          <p:spPr>
            <a:xfrm>
              <a:off x="533407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5"/>
            <p:cNvSpPr/>
            <p:nvPr/>
          </p:nvSpPr>
          <p:spPr>
            <a:xfrm>
              <a:off x="571507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5"/>
            <p:cNvSpPr/>
            <p:nvPr/>
          </p:nvSpPr>
          <p:spPr>
            <a:xfrm>
              <a:off x="609608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5"/>
            <p:cNvSpPr/>
            <p:nvPr/>
          </p:nvSpPr>
          <p:spPr>
            <a:xfrm>
              <a:off x="647708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5"/>
            <p:cNvSpPr/>
            <p:nvPr/>
          </p:nvSpPr>
          <p:spPr>
            <a:xfrm>
              <a:off x="685809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5"/>
            <p:cNvSpPr/>
            <p:nvPr/>
          </p:nvSpPr>
          <p:spPr>
            <a:xfrm>
              <a:off x="723909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5"/>
            <p:cNvSpPr/>
            <p:nvPr/>
          </p:nvSpPr>
          <p:spPr>
            <a:xfrm>
              <a:off x="7620110"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5"/>
            <p:cNvSpPr/>
            <p:nvPr/>
          </p:nvSpPr>
          <p:spPr>
            <a:xfrm>
              <a:off x="8001115"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5"/>
            <p:cNvSpPr/>
            <p:nvPr/>
          </p:nvSpPr>
          <p:spPr>
            <a:xfrm>
              <a:off x="8382120"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5"/>
            <p:cNvSpPr/>
            <p:nvPr/>
          </p:nvSpPr>
          <p:spPr>
            <a:xfrm>
              <a:off x="8763125"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5"/>
            <p:cNvSpPr/>
            <p:nvPr/>
          </p:nvSpPr>
          <p:spPr>
            <a:xfrm>
              <a:off x="7620110"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5"/>
            <p:cNvSpPr/>
            <p:nvPr/>
          </p:nvSpPr>
          <p:spPr>
            <a:xfrm>
              <a:off x="8001115"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5"/>
            <p:cNvSpPr/>
            <p:nvPr/>
          </p:nvSpPr>
          <p:spPr>
            <a:xfrm>
              <a:off x="8382120"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5"/>
            <p:cNvSpPr/>
            <p:nvPr/>
          </p:nvSpPr>
          <p:spPr>
            <a:xfrm>
              <a:off x="8763125"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5"/>
            <p:cNvSpPr/>
            <p:nvPr/>
          </p:nvSpPr>
          <p:spPr>
            <a:xfrm>
              <a:off x="7620110"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5"/>
            <p:cNvSpPr/>
            <p:nvPr/>
          </p:nvSpPr>
          <p:spPr>
            <a:xfrm>
              <a:off x="8001115"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5"/>
            <p:cNvSpPr/>
            <p:nvPr/>
          </p:nvSpPr>
          <p:spPr>
            <a:xfrm>
              <a:off x="8382120"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5"/>
            <p:cNvSpPr/>
            <p:nvPr/>
          </p:nvSpPr>
          <p:spPr>
            <a:xfrm>
              <a:off x="8763125"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4" name="Google Shape;1554;p5"/>
          <p:cNvSpPr/>
          <p:nvPr/>
        </p:nvSpPr>
        <p:spPr>
          <a:xfrm flipH="1">
            <a:off x="0" y="0"/>
            <a:ext cx="9144000" cy="5143500"/>
          </a:xfrm>
          <a:prstGeom prst="rtTriangle">
            <a:avLst/>
          </a:prstGeom>
          <a:solidFill>
            <a:srgbClr val="005051">
              <a:alpha val="1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5" name="Google Shape;1555;p5"/>
          <p:cNvGrpSpPr/>
          <p:nvPr/>
        </p:nvGrpSpPr>
        <p:grpSpPr>
          <a:xfrm>
            <a:off x="553048" y="535000"/>
            <a:ext cx="8105852" cy="4302000"/>
            <a:chOff x="553048" y="535000"/>
            <a:chExt cx="8105852" cy="4302000"/>
          </a:xfrm>
        </p:grpSpPr>
        <p:sp>
          <p:nvSpPr>
            <p:cNvPr id="1556" name="Google Shape;1556;p5"/>
            <p:cNvSpPr/>
            <p:nvPr/>
          </p:nvSpPr>
          <p:spPr>
            <a:xfrm>
              <a:off x="942300" y="763600"/>
              <a:ext cx="7716600" cy="4073400"/>
            </a:xfrm>
            <a:prstGeom prst="roundRect">
              <a:avLst>
                <a:gd name="adj" fmla="val 2480"/>
              </a:avLst>
            </a:prstGeom>
            <a:solidFill>
              <a:srgbClr val="222828">
                <a:alpha val="20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5"/>
            <p:cNvSpPr/>
            <p:nvPr/>
          </p:nvSpPr>
          <p:spPr>
            <a:xfrm>
              <a:off x="712275" y="535000"/>
              <a:ext cx="7716600" cy="4073400"/>
            </a:xfrm>
            <a:prstGeom prst="roundRect">
              <a:avLst>
                <a:gd name="adj" fmla="val 248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5"/>
            <p:cNvSpPr/>
            <p:nvPr/>
          </p:nvSpPr>
          <p:spPr>
            <a:xfrm>
              <a:off x="848698" y="898261"/>
              <a:ext cx="317374" cy="317436"/>
            </a:xfrm>
            <a:custGeom>
              <a:avLst/>
              <a:gdLst/>
              <a:ahLst/>
              <a:cxnLst/>
              <a:rect l="l" t="t" r="r" b="b"/>
              <a:pathLst>
                <a:path w="15209" h="15212" extrusionOk="0">
                  <a:moveTo>
                    <a:pt x="7604" y="0"/>
                  </a:moveTo>
                  <a:cubicBezTo>
                    <a:pt x="3404" y="0"/>
                    <a:pt x="0" y="3405"/>
                    <a:pt x="0" y="7605"/>
                  </a:cubicBezTo>
                  <a:cubicBezTo>
                    <a:pt x="0" y="11805"/>
                    <a:pt x="3404" y="15212"/>
                    <a:pt x="7604" y="15212"/>
                  </a:cubicBezTo>
                  <a:cubicBezTo>
                    <a:pt x="11804" y="15212"/>
                    <a:pt x="15209" y="11805"/>
                    <a:pt x="15209" y="7605"/>
                  </a:cubicBezTo>
                  <a:cubicBezTo>
                    <a:pt x="15209" y="3405"/>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5"/>
            <p:cNvSpPr/>
            <p:nvPr/>
          </p:nvSpPr>
          <p:spPr>
            <a:xfrm>
              <a:off x="553048" y="931482"/>
              <a:ext cx="549400" cy="250994"/>
            </a:xfrm>
            <a:custGeom>
              <a:avLst/>
              <a:gdLst/>
              <a:ahLst/>
              <a:cxnLst/>
              <a:rect l="l" t="t" r="r" b="b"/>
              <a:pathLst>
                <a:path w="26328" h="12028" extrusionOk="0">
                  <a:moveTo>
                    <a:pt x="1493" y="0"/>
                  </a:moveTo>
                  <a:cubicBezTo>
                    <a:pt x="671" y="0"/>
                    <a:pt x="0" y="668"/>
                    <a:pt x="0" y="1494"/>
                  </a:cubicBezTo>
                  <a:cubicBezTo>
                    <a:pt x="0" y="2319"/>
                    <a:pt x="671" y="2990"/>
                    <a:pt x="1493" y="2990"/>
                  </a:cubicBezTo>
                  <a:lnTo>
                    <a:pt x="19596" y="2990"/>
                  </a:lnTo>
                  <a:cubicBezTo>
                    <a:pt x="21591" y="2990"/>
                    <a:pt x="23340" y="4081"/>
                    <a:pt x="23340" y="5330"/>
                  </a:cubicBezTo>
                  <a:lnTo>
                    <a:pt x="23340" y="6698"/>
                  </a:lnTo>
                  <a:cubicBezTo>
                    <a:pt x="23340" y="7944"/>
                    <a:pt x="21591" y="9038"/>
                    <a:pt x="19596" y="9038"/>
                  </a:cubicBezTo>
                  <a:lnTo>
                    <a:pt x="1493" y="9038"/>
                  </a:lnTo>
                  <a:cubicBezTo>
                    <a:pt x="671" y="9038"/>
                    <a:pt x="0" y="9706"/>
                    <a:pt x="0" y="10532"/>
                  </a:cubicBezTo>
                  <a:cubicBezTo>
                    <a:pt x="0" y="11357"/>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5"/>
            <p:cNvSpPr/>
            <p:nvPr/>
          </p:nvSpPr>
          <p:spPr>
            <a:xfrm>
              <a:off x="848698" y="1332681"/>
              <a:ext cx="317374" cy="317457"/>
            </a:xfrm>
            <a:custGeom>
              <a:avLst/>
              <a:gdLst/>
              <a:ahLst/>
              <a:cxnLst/>
              <a:rect l="l" t="t" r="r" b="b"/>
              <a:pathLst>
                <a:path w="15209" h="15213" extrusionOk="0">
                  <a:moveTo>
                    <a:pt x="7604" y="1"/>
                  </a:moveTo>
                  <a:cubicBezTo>
                    <a:pt x="3404" y="1"/>
                    <a:pt x="0" y="3408"/>
                    <a:pt x="0" y="7608"/>
                  </a:cubicBezTo>
                  <a:cubicBezTo>
                    <a:pt x="0" y="11808"/>
                    <a:pt x="3404" y="15212"/>
                    <a:pt x="7604" y="15212"/>
                  </a:cubicBezTo>
                  <a:cubicBezTo>
                    <a:pt x="11804" y="15212"/>
                    <a:pt x="15209" y="11808"/>
                    <a:pt x="15209" y="7608"/>
                  </a:cubicBezTo>
                  <a:cubicBezTo>
                    <a:pt x="15209" y="3408"/>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5"/>
            <p:cNvSpPr/>
            <p:nvPr/>
          </p:nvSpPr>
          <p:spPr>
            <a:xfrm>
              <a:off x="553048" y="1365902"/>
              <a:ext cx="549400" cy="251015"/>
            </a:xfrm>
            <a:custGeom>
              <a:avLst/>
              <a:gdLst/>
              <a:ahLst/>
              <a:cxnLst/>
              <a:rect l="l" t="t" r="r" b="b"/>
              <a:pathLst>
                <a:path w="26328" h="12029" extrusionOk="0">
                  <a:moveTo>
                    <a:pt x="1493" y="1"/>
                  </a:moveTo>
                  <a:cubicBezTo>
                    <a:pt x="671" y="1"/>
                    <a:pt x="0" y="671"/>
                    <a:pt x="0" y="1497"/>
                  </a:cubicBezTo>
                  <a:cubicBezTo>
                    <a:pt x="0" y="2320"/>
                    <a:pt x="671" y="2990"/>
                    <a:pt x="1493" y="2990"/>
                  </a:cubicBezTo>
                  <a:lnTo>
                    <a:pt x="19596" y="2990"/>
                  </a:lnTo>
                  <a:cubicBezTo>
                    <a:pt x="21591" y="2990"/>
                    <a:pt x="23340" y="4084"/>
                    <a:pt x="23340" y="5330"/>
                  </a:cubicBezTo>
                  <a:lnTo>
                    <a:pt x="23340" y="6699"/>
                  </a:lnTo>
                  <a:cubicBezTo>
                    <a:pt x="23340" y="7948"/>
                    <a:pt x="21591" y="9042"/>
                    <a:pt x="19596" y="9042"/>
                  </a:cubicBezTo>
                  <a:lnTo>
                    <a:pt x="1493" y="9042"/>
                  </a:lnTo>
                  <a:cubicBezTo>
                    <a:pt x="671" y="9042"/>
                    <a:pt x="0" y="9709"/>
                    <a:pt x="0" y="10535"/>
                  </a:cubicBezTo>
                  <a:cubicBezTo>
                    <a:pt x="0" y="11361"/>
                    <a:pt x="671" y="12028"/>
                    <a:pt x="1493" y="12028"/>
                  </a:cubicBezTo>
                  <a:lnTo>
                    <a:pt x="19596" y="12028"/>
                  </a:lnTo>
                  <a:cubicBezTo>
                    <a:pt x="23370" y="12028"/>
                    <a:pt x="26327" y="9688"/>
                    <a:pt x="26327" y="6699"/>
                  </a:cubicBezTo>
                  <a:lnTo>
                    <a:pt x="26327" y="5330"/>
                  </a:lnTo>
                  <a:cubicBezTo>
                    <a:pt x="26327" y="2344"/>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5"/>
            <p:cNvSpPr/>
            <p:nvPr/>
          </p:nvSpPr>
          <p:spPr>
            <a:xfrm>
              <a:off x="848698" y="1767184"/>
              <a:ext cx="317374" cy="317436"/>
            </a:xfrm>
            <a:custGeom>
              <a:avLst/>
              <a:gdLst/>
              <a:ahLst/>
              <a:cxnLst/>
              <a:rect l="l" t="t" r="r" b="b"/>
              <a:pathLst>
                <a:path w="15209" h="15212" extrusionOk="0">
                  <a:moveTo>
                    <a:pt x="7604" y="0"/>
                  </a:moveTo>
                  <a:cubicBezTo>
                    <a:pt x="3404" y="0"/>
                    <a:pt x="0" y="3404"/>
                    <a:pt x="0" y="7605"/>
                  </a:cubicBezTo>
                  <a:cubicBezTo>
                    <a:pt x="0" y="11805"/>
                    <a:pt x="3404" y="15212"/>
                    <a:pt x="7604" y="15212"/>
                  </a:cubicBezTo>
                  <a:cubicBezTo>
                    <a:pt x="11804" y="15212"/>
                    <a:pt x="15209" y="11805"/>
                    <a:pt x="15209" y="7605"/>
                  </a:cubicBezTo>
                  <a:cubicBezTo>
                    <a:pt x="15209" y="3404"/>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5"/>
            <p:cNvSpPr/>
            <p:nvPr/>
          </p:nvSpPr>
          <p:spPr>
            <a:xfrm>
              <a:off x="553048" y="1800405"/>
              <a:ext cx="549400" cy="250994"/>
            </a:xfrm>
            <a:custGeom>
              <a:avLst/>
              <a:gdLst/>
              <a:ahLst/>
              <a:cxnLst/>
              <a:rect l="l" t="t" r="r" b="b"/>
              <a:pathLst>
                <a:path w="26328" h="12028" extrusionOk="0">
                  <a:moveTo>
                    <a:pt x="1493" y="0"/>
                  </a:moveTo>
                  <a:cubicBezTo>
                    <a:pt x="671" y="0"/>
                    <a:pt x="0" y="668"/>
                    <a:pt x="0" y="1493"/>
                  </a:cubicBezTo>
                  <a:cubicBezTo>
                    <a:pt x="0" y="2319"/>
                    <a:pt x="671" y="2990"/>
                    <a:pt x="1493" y="2990"/>
                  </a:cubicBezTo>
                  <a:lnTo>
                    <a:pt x="19596" y="2990"/>
                  </a:lnTo>
                  <a:cubicBezTo>
                    <a:pt x="21591" y="2990"/>
                    <a:pt x="23340" y="4081"/>
                    <a:pt x="23340" y="5330"/>
                  </a:cubicBezTo>
                  <a:lnTo>
                    <a:pt x="23340" y="6695"/>
                  </a:lnTo>
                  <a:cubicBezTo>
                    <a:pt x="23340" y="7944"/>
                    <a:pt x="21591" y="9038"/>
                    <a:pt x="19596" y="9038"/>
                  </a:cubicBezTo>
                  <a:lnTo>
                    <a:pt x="1493" y="9038"/>
                  </a:lnTo>
                  <a:cubicBezTo>
                    <a:pt x="671" y="9038"/>
                    <a:pt x="0" y="9706"/>
                    <a:pt x="0" y="10532"/>
                  </a:cubicBezTo>
                  <a:cubicBezTo>
                    <a:pt x="0" y="11357"/>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5"/>
            <p:cNvSpPr/>
            <p:nvPr/>
          </p:nvSpPr>
          <p:spPr>
            <a:xfrm>
              <a:off x="848698" y="2201603"/>
              <a:ext cx="317374" cy="317457"/>
            </a:xfrm>
            <a:custGeom>
              <a:avLst/>
              <a:gdLst/>
              <a:ahLst/>
              <a:cxnLst/>
              <a:rect l="l" t="t" r="r" b="b"/>
              <a:pathLst>
                <a:path w="15209" h="15213" extrusionOk="0">
                  <a:moveTo>
                    <a:pt x="7604" y="1"/>
                  </a:moveTo>
                  <a:cubicBezTo>
                    <a:pt x="3404" y="1"/>
                    <a:pt x="0" y="3405"/>
                    <a:pt x="0" y="7608"/>
                  </a:cubicBezTo>
                  <a:cubicBezTo>
                    <a:pt x="0" y="11808"/>
                    <a:pt x="3404" y="15212"/>
                    <a:pt x="7604" y="15212"/>
                  </a:cubicBezTo>
                  <a:cubicBezTo>
                    <a:pt x="11804" y="15212"/>
                    <a:pt x="15209" y="11808"/>
                    <a:pt x="15209" y="7608"/>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5"/>
            <p:cNvSpPr/>
            <p:nvPr/>
          </p:nvSpPr>
          <p:spPr>
            <a:xfrm>
              <a:off x="553048" y="2234824"/>
              <a:ext cx="549400" cy="251015"/>
            </a:xfrm>
            <a:custGeom>
              <a:avLst/>
              <a:gdLst/>
              <a:ahLst/>
              <a:cxnLst/>
              <a:rect l="l" t="t" r="r" b="b"/>
              <a:pathLst>
                <a:path w="26328" h="12029" extrusionOk="0">
                  <a:moveTo>
                    <a:pt x="1493" y="1"/>
                  </a:moveTo>
                  <a:cubicBezTo>
                    <a:pt x="671" y="1"/>
                    <a:pt x="0" y="668"/>
                    <a:pt x="0" y="1494"/>
                  </a:cubicBezTo>
                  <a:cubicBezTo>
                    <a:pt x="0" y="2320"/>
                    <a:pt x="671" y="2990"/>
                    <a:pt x="1493" y="2990"/>
                  </a:cubicBezTo>
                  <a:lnTo>
                    <a:pt x="19596" y="2990"/>
                  </a:lnTo>
                  <a:cubicBezTo>
                    <a:pt x="21591" y="2990"/>
                    <a:pt x="23340" y="4084"/>
                    <a:pt x="23340" y="5330"/>
                  </a:cubicBezTo>
                  <a:lnTo>
                    <a:pt x="23340" y="6699"/>
                  </a:lnTo>
                  <a:cubicBezTo>
                    <a:pt x="23340" y="7945"/>
                    <a:pt x="21591" y="9039"/>
                    <a:pt x="19596" y="9039"/>
                  </a:cubicBezTo>
                  <a:lnTo>
                    <a:pt x="1493" y="9039"/>
                  </a:lnTo>
                  <a:cubicBezTo>
                    <a:pt x="671" y="9039"/>
                    <a:pt x="0" y="9706"/>
                    <a:pt x="0" y="10532"/>
                  </a:cubicBezTo>
                  <a:cubicBezTo>
                    <a:pt x="0" y="11358"/>
                    <a:pt x="671" y="12028"/>
                    <a:pt x="1493" y="12028"/>
                  </a:cubicBezTo>
                  <a:lnTo>
                    <a:pt x="19596" y="12028"/>
                  </a:lnTo>
                  <a:lnTo>
                    <a:pt x="19596" y="12025"/>
                  </a:lnTo>
                  <a:cubicBezTo>
                    <a:pt x="23370" y="12025"/>
                    <a:pt x="26327" y="9685"/>
                    <a:pt x="26327" y="6699"/>
                  </a:cubicBezTo>
                  <a:lnTo>
                    <a:pt x="26327" y="5330"/>
                  </a:lnTo>
                  <a:cubicBezTo>
                    <a:pt x="26327" y="2341"/>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5"/>
            <p:cNvSpPr/>
            <p:nvPr/>
          </p:nvSpPr>
          <p:spPr>
            <a:xfrm>
              <a:off x="848698" y="2636106"/>
              <a:ext cx="317374" cy="317374"/>
            </a:xfrm>
            <a:custGeom>
              <a:avLst/>
              <a:gdLst/>
              <a:ahLst/>
              <a:cxnLst/>
              <a:rect l="l" t="t" r="r" b="b"/>
              <a:pathLst>
                <a:path w="15209" h="15209" extrusionOk="0">
                  <a:moveTo>
                    <a:pt x="7604" y="0"/>
                  </a:moveTo>
                  <a:cubicBezTo>
                    <a:pt x="3404" y="0"/>
                    <a:pt x="0" y="3404"/>
                    <a:pt x="0" y="7604"/>
                  </a:cubicBezTo>
                  <a:cubicBezTo>
                    <a:pt x="0" y="11805"/>
                    <a:pt x="3404" y="15209"/>
                    <a:pt x="7604" y="15209"/>
                  </a:cubicBezTo>
                  <a:cubicBezTo>
                    <a:pt x="11804" y="15209"/>
                    <a:pt x="15209" y="11805"/>
                    <a:pt x="15209" y="7604"/>
                  </a:cubicBezTo>
                  <a:cubicBezTo>
                    <a:pt x="15209" y="3404"/>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5"/>
            <p:cNvSpPr/>
            <p:nvPr/>
          </p:nvSpPr>
          <p:spPr>
            <a:xfrm>
              <a:off x="553048" y="2669265"/>
              <a:ext cx="549400" cy="250994"/>
            </a:xfrm>
            <a:custGeom>
              <a:avLst/>
              <a:gdLst/>
              <a:ahLst/>
              <a:cxnLst/>
              <a:rect l="l" t="t" r="r" b="b"/>
              <a:pathLst>
                <a:path w="26328" h="12028" extrusionOk="0">
                  <a:moveTo>
                    <a:pt x="1493" y="0"/>
                  </a:moveTo>
                  <a:cubicBezTo>
                    <a:pt x="671" y="0"/>
                    <a:pt x="0" y="671"/>
                    <a:pt x="0" y="1496"/>
                  </a:cubicBezTo>
                  <a:cubicBezTo>
                    <a:pt x="0" y="2322"/>
                    <a:pt x="671" y="2990"/>
                    <a:pt x="1493" y="2990"/>
                  </a:cubicBezTo>
                  <a:lnTo>
                    <a:pt x="19596" y="2990"/>
                  </a:lnTo>
                  <a:cubicBezTo>
                    <a:pt x="21591" y="2990"/>
                    <a:pt x="23340" y="4084"/>
                    <a:pt x="23340" y="5330"/>
                  </a:cubicBezTo>
                  <a:lnTo>
                    <a:pt x="23340" y="6698"/>
                  </a:lnTo>
                  <a:cubicBezTo>
                    <a:pt x="23340" y="7947"/>
                    <a:pt x="21591" y="9041"/>
                    <a:pt x="19596" y="9041"/>
                  </a:cubicBezTo>
                  <a:lnTo>
                    <a:pt x="1493" y="9041"/>
                  </a:lnTo>
                  <a:cubicBezTo>
                    <a:pt x="671" y="9041"/>
                    <a:pt x="0" y="9709"/>
                    <a:pt x="0" y="10534"/>
                  </a:cubicBezTo>
                  <a:cubicBezTo>
                    <a:pt x="0" y="11360"/>
                    <a:pt x="671" y="12028"/>
                    <a:pt x="1493" y="12028"/>
                  </a:cubicBezTo>
                  <a:lnTo>
                    <a:pt x="19596" y="12028"/>
                  </a:lnTo>
                  <a:cubicBezTo>
                    <a:pt x="23370" y="12028"/>
                    <a:pt x="26327" y="9688"/>
                    <a:pt x="26327" y="6698"/>
                  </a:cubicBezTo>
                  <a:lnTo>
                    <a:pt x="26327" y="5330"/>
                  </a:lnTo>
                  <a:cubicBezTo>
                    <a:pt x="26327" y="2343"/>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5"/>
            <p:cNvSpPr/>
            <p:nvPr/>
          </p:nvSpPr>
          <p:spPr>
            <a:xfrm>
              <a:off x="848698" y="3070526"/>
              <a:ext cx="317374" cy="317457"/>
            </a:xfrm>
            <a:custGeom>
              <a:avLst/>
              <a:gdLst/>
              <a:ahLst/>
              <a:cxnLst/>
              <a:rect l="l" t="t" r="r" b="b"/>
              <a:pathLst>
                <a:path w="15209" h="15213" extrusionOk="0">
                  <a:moveTo>
                    <a:pt x="7604" y="1"/>
                  </a:moveTo>
                  <a:cubicBezTo>
                    <a:pt x="3404" y="1"/>
                    <a:pt x="0" y="3405"/>
                    <a:pt x="0" y="7605"/>
                  </a:cubicBezTo>
                  <a:cubicBezTo>
                    <a:pt x="0" y="11805"/>
                    <a:pt x="3404" y="15212"/>
                    <a:pt x="7604" y="15212"/>
                  </a:cubicBezTo>
                  <a:cubicBezTo>
                    <a:pt x="11804" y="15212"/>
                    <a:pt x="15209" y="11805"/>
                    <a:pt x="15209" y="7605"/>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5"/>
            <p:cNvSpPr/>
            <p:nvPr/>
          </p:nvSpPr>
          <p:spPr>
            <a:xfrm>
              <a:off x="553048" y="3103747"/>
              <a:ext cx="549400" cy="251015"/>
            </a:xfrm>
            <a:custGeom>
              <a:avLst/>
              <a:gdLst/>
              <a:ahLst/>
              <a:cxnLst/>
              <a:rect l="l" t="t" r="r" b="b"/>
              <a:pathLst>
                <a:path w="26328" h="12029" extrusionOk="0">
                  <a:moveTo>
                    <a:pt x="1493" y="0"/>
                  </a:moveTo>
                  <a:cubicBezTo>
                    <a:pt x="671" y="0"/>
                    <a:pt x="0" y="668"/>
                    <a:pt x="0" y="1494"/>
                  </a:cubicBezTo>
                  <a:cubicBezTo>
                    <a:pt x="0" y="2320"/>
                    <a:pt x="671" y="2987"/>
                    <a:pt x="1493" y="2987"/>
                  </a:cubicBezTo>
                  <a:lnTo>
                    <a:pt x="19596" y="2987"/>
                  </a:lnTo>
                  <a:cubicBezTo>
                    <a:pt x="21591" y="2987"/>
                    <a:pt x="23340" y="4081"/>
                    <a:pt x="23340" y="5330"/>
                  </a:cubicBezTo>
                  <a:lnTo>
                    <a:pt x="23340" y="6696"/>
                  </a:lnTo>
                  <a:cubicBezTo>
                    <a:pt x="23340" y="7945"/>
                    <a:pt x="21591" y="9039"/>
                    <a:pt x="19596" y="9039"/>
                  </a:cubicBezTo>
                  <a:lnTo>
                    <a:pt x="1493" y="9039"/>
                  </a:lnTo>
                  <a:cubicBezTo>
                    <a:pt x="671" y="9039"/>
                    <a:pt x="0" y="9706"/>
                    <a:pt x="0" y="10532"/>
                  </a:cubicBezTo>
                  <a:cubicBezTo>
                    <a:pt x="0" y="11358"/>
                    <a:pt x="671" y="12028"/>
                    <a:pt x="1493" y="12028"/>
                  </a:cubicBezTo>
                  <a:lnTo>
                    <a:pt x="19596" y="12028"/>
                  </a:lnTo>
                  <a:lnTo>
                    <a:pt x="19596" y="12025"/>
                  </a:lnTo>
                  <a:cubicBezTo>
                    <a:pt x="23370" y="12025"/>
                    <a:pt x="26327" y="9685"/>
                    <a:pt x="26327" y="6696"/>
                  </a:cubicBezTo>
                  <a:lnTo>
                    <a:pt x="26327" y="5330"/>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5"/>
            <p:cNvSpPr/>
            <p:nvPr/>
          </p:nvSpPr>
          <p:spPr>
            <a:xfrm>
              <a:off x="848698" y="3504966"/>
              <a:ext cx="317374" cy="317436"/>
            </a:xfrm>
            <a:custGeom>
              <a:avLst/>
              <a:gdLst/>
              <a:ahLst/>
              <a:cxnLst/>
              <a:rect l="l" t="t" r="r" b="b"/>
              <a:pathLst>
                <a:path w="15209" h="15212" extrusionOk="0">
                  <a:moveTo>
                    <a:pt x="7604" y="0"/>
                  </a:moveTo>
                  <a:cubicBezTo>
                    <a:pt x="3404" y="0"/>
                    <a:pt x="0" y="3407"/>
                    <a:pt x="0" y="7607"/>
                  </a:cubicBezTo>
                  <a:cubicBezTo>
                    <a:pt x="0" y="11807"/>
                    <a:pt x="3404" y="15212"/>
                    <a:pt x="7604" y="15212"/>
                  </a:cubicBezTo>
                  <a:cubicBezTo>
                    <a:pt x="11804" y="15212"/>
                    <a:pt x="15209" y="11807"/>
                    <a:pt x="15209" y="7607"/>
                  </a:cubicBezTo>
                  <a:cubicBezTo>
                    <a:pt x="15209" y="3407"/>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5"/>
            <p:cNvSpPr/>
            <p:nvPr/>
          </p:nvSpPr>
          <p:spPr>
            <a:xfrm>
              <a:off x="553048" y="3538167"/>
              <a:ext cx="549400" cy="251015"/>
            </a:xfrm>
            <a:custGeom>
              <a:avLst/>
              <a:gdLst/>
              <a:ahLst/>
              <a:cxnLst/>
              <a:rect l="l" t="t" r="r" b="b"/>
              <a:pathLst>
                <a:path w="26328" h="12029" extrusionOk="0">
                  <a:moveTo>
                    <a:pt x="1493" y="1"/>
                  </a:moveTo>
                  <a:cubicBezTo>
                    <a:pt x="671" y="1"/>
                    <a:pt x="0" y="672"/>
                    <a:pt x="0" y="1497"/>
                  </a:cubicBezTo>
                  <a:cubicBezTo>
                    <a:pt x="0" y="2320"/>
                    <a:pt x="671" y="2991"/>
                    <a:pt x="1493" y="2991"/>
                  </a:cubicBezTo>
                  <a:lnTo>
                    <a:pt x="19596" y="2991"/>
                  </a:lnTo>
                  <a:cubicBezTo>
                    <a:pt x="21591" y="2991"/>
                    <a:pt x="23340" y="4085"/>
                    <a:pt x="23340" y="5331"/>
                  </a:cubicBezTo>
                  <a:lnTo>
                    <a:pt x="23340" y="6699"/>
                  </a:lnTo>
                  <a:cubicBezTo>
                    <a:pt x="23340" y="7948"/>
                    <a:pt x="21591" y="9042"/>
                    <a:pt x="19596" y="9042"/>
                  </a:cubicBezTo>
                  <a:lnTo>
                    <a:pt x="1493" y="9042"/>
                  </a:lnTo>
                  <a:cubicBezTo>
                    <a:pt x="671" y="9042"/>
                    <a:pt x="0" y="9710"/>
                    <a:pt x="0" y="10535"/>
                  </a:cubicBezTo>
                  <a:cubicBezTo>
                    <a:pt x="0" y="11361"/>
                    <a:pt x="671" y="12029"/>
                    <a:pt x="1493" y="12029"/>
                  </a:cubicBezTo>
                  <a:lnTo>
                    <a:pt x="19596" y="12029"/>
                  </a:lnTo>
                  <a:cubicBezTo>
                    <a:pt x="23370" y="12029"/>
                    <a:pt x="26327" y="9689"/>
                    <a:pt x="26327" y="6699"/>
                  </a:cubicBezTo>
                  <a:lnTo>
                    <a:pt x="26327" y="5331"/>
                  </a:lnTo>
                  <a:cubicBezTo>
                    <a:pt x="26327" y="2344"/>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5"/>
            <p:cNvSpPr/>
            <p:nvPr/>
          </p:nvSpPr>
          <p:spPr>
            <a:xfrm>
              <a:off x="848698" y="3939449"/>
              <a:ext cx="317374" cy="317395"/>
            </a:xfrm>
            <a:custGeom>
              <a:avLst/>
              <a:gdLst/>
              <a:ahLst/>
              <a:cxnLst/>
              <a:rect l="l" t="t" r="r" b="b"/>
              <a:pathLst>
                <a:path w="15209" h="15210" extrusionOk="0">
                  <a:moveTo>
                    <a:pt x="7604" y="1"/>
                  </a:moveTo>
                  <a:cubicBezTo>
                    <a:pt x="3404" y="1"/>
                    <a:pt x="0" y="3405"/>
                    <a:pt x="0" y="7605"/>
                  </a:cubicBezTo>
                  <a:cubicBezTo>
                    <a:pt x="0" y="11805"/>
                    <a:pt x="3404" y="15209"/>
                    <a:pt x="7604" y="15209"/>
                  </a:cubicBezTo>
                  <a:cubicBezTo>
                    <a:pt x="11804" y="15209"/>
                    <a:pt x="15209" y="11805"/>
                    <a:pt x="15209" y="7605"/>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5"/>
            <p:cNvSpPr/>
            <p:nvPr/>
          </p:nvSpPr>
          <p:spPr>
            <a:xfrm>
              <a:off x="553048" y="3972670"/>
              <a:ext cx="549400" cy="251015"/>
            </a:xfrm>
            <a:custGeom>
              <a:avLst/>
              <a:gdLst/>
              <a:ahLst/>
              <a:cxnLst/>
              <a:rect l="l" t="t" r="r" b="b"/>
              <a:pathLst>
                <a:path w="26328" h="12029" extrusionOk="0">
                  <a:moveTo>
                    <a:pt x="1493" y="0"/>
                  </a:moveTo>
                  <a:cubicBezTo>
                    <a:pt x="671" y="0"/>
                    <a:pt x="0" y="668"/>
                    <a:pt x="0" y="1494"/>
                  </a:cubicBezTo>
                  <a:cubicBezTo>
                    <a:pt x="0" y="2320"/>
                    <a:pt x="671" y="2990"/>
                    <a:pt x="1493" y="2990"/>
                  </a:cubicBezTo>
                  <a:lnTo>
                    <a:pt x="19596" y="2990"/>
                  </a:lnTo>
                  <a:cubicBezTo>
                    <a:pt x="21591" y="2990"/>
                    <a:pt x="23340" y="4081"/>
                    <a:pt x="23340" y="5330"/>
                  </a:cubicBezTo>
                  <a:lnTo>
                    <a:pt x="23340" y="6695"/>
                  </a:lnTo>
                  <a:cubicBezTo>
                    <a:pt x="23340" y="7944"/>
                    <a:pt x="21591" y="9038"/>
                    <a:pt x="19596" y="9038"/>
                  </a:cubicBezTo>
                  <a:lnTo>
                    <a:pt x="1493" y="9038"/>
                  </a:lnTo>
                  <a:cubicBezTo>
                    <a:pt x="671" y="9038"/>
                    <a:pt x="0" y="9706"/>
                    <a:pt x="0" y="10532"/>
                  </a:cubicBezTo>
                  <a:cubicBezTo>
                    <a:pt x="0" y="11358"/>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4" name="Google Shape;1574;p5"/>
          <p:cNvSpPr txBox="1">
            <a:spLocks noGrp="1"/>
          </p:cNvSpPr>
          <p:nvPr>
            <p:ph type="title"/>
          </p:nvPr>
        </p:nvSpPr>
        <p:spPr>
          <a:xfrm>
            <a:off x="1270650" y="629375"/>
            <a:ext cx="3500400" cy="572700"/>
          </a:xfrm>
          <a:prstGeom prst="rect">
            <a:avLst/>
          </a:prstGeom>
          <a:ln>
            <a:noFill/>
          </a:ln>
        </p:spPr>
        <p:txBody>
          <a:bodyPr spcFirstLastPara="1" wrap="square" lIns="91425" tIns="91425" rIns="91425" bIns="91425" anchor="t" anchorCtr="0">
            <a:noAutofit/>
          </a:bodyPr>
          <a:lstStyle>
            <a:lvl1pPr lvl="0" algn="l"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1pPr>
            <a:lvl2pPr lvl="1"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2pPr>
            <a:lvl3pPr lvl="2"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3pPr>
            <a:lvl4pPr lvl="3"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4pPr>
            <a:lvl5pPr lvl="4"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5pPr>
            <a:lvl6pPr lvl="5"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6pPr>
            <a:lvl7pPr lvl="6"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7pPr>
            <a:lvl8pPr lvl="7"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8pPr>
            <a:lvl9pPr lvl="8"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9pPr>
          </a:lstStyle>
          <a:p>
            <a:endParaRPr/>
          </a:p>
        </p:txBody>
      </p:sp>
      <p:sp>
        <p:nvSpPr>
          <p:cNvPr id="1575" name="Google Shape;1575;p5"/>
          <p:cNvSpPr txBox="1">
            <a:spLocks noGrp="1"/>
          </p:cNvSpPr>
          <p:nvPr>
            <p:ph type="subTitle" idx="1"/>
          </p:nvPr>
        </p:nvSpPr>
        <p:spPr>
          <a:xfrm>
            <a:off x="1270650" y="1202075"/>
            <a:ext cx="3500400" cy="388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accent2"/>
              </a:buClr>
              <a:buSzPts val="1400"/>
              <a:buNone/>
              <a:defRPr b="1">
                <a:solidFill>
                  <a:schemeClr val="accent2"/>
                </a:solidFill>
                <a:highlight>
                  <a:schemeClr val="lt2"/>
                </a:highlight>
              </a:defRPr>
            </a:lvl1pPr>
            <a:lvl2pPr lvl="1" algn="ctr" rtl="0">
              <a:lnSpc>
                <a:spcPct val="100000"/>
              </a:lnSpc>
              <a:spcBef>
                <a:spcPts val="0"/>
              </a:spcBef>
              <a:spcAft>
                <a:spcPts val="0"/>
              </a:spcAft>
              <a:buClr>
                <a:schemeClr val="accent2"/>
              </a:buClr>
              <a:buSzPts val="1400"/>
              <a:buNone/>
              <a:defRPr b="1">
                <a:solidFill>
                  <a:schemeClr val="accent2"/>
                </a:solidFill>
                <a:highlight>
                  <a:schemeClr val="lt2"/>
                </a:highlight>
              </a:defRPr>
            </a:lvl2pPr>
            <a:lvl3pPr lvl="2" algn="ctr" rtl="0">
              <a:lnSpc>
                <a:spcPct val="100000"/>
              </a:lnSpc>
              <a:spcBef>
                <a:spcPts val="0"/>
              </a:spcBef>
              <a:spcAft>
                <a:spcPts val="0"/>
              </a:spcAft>
              <a:buClr>
                <a:schemeClr val="accent2"/>
              </a:buClr>
              <a:buSzPts val="1400"/>
              <a:buNone/>
              <a:defRPr b="1">
                <a:solidFill>
                  <a:schemeClr val="accent2"/>
                </a:solidFill>
                <a:highlight>
                  <a:schemeClr val="lt2"/>
                </a:highlight>
              </a:defRPr>
            </a:lvl3pPr>
            <a:lvl4pPr lvl="3" algn="ctr" rtl="0">
              <a:lnSpc>
                <a:spcPct val="100000"/>
              </a:lnSpc>
              <a:spcBef>
                <a:spcPts val="0"/>
              </a:spcBef>
              <a:spcAft>
                <a:spcPts val="0"/>
              </a:spcAft>
              <a:buClr>
                <a:schemeClr val="accent2"/>
              </a:buClr>
              <a:buSzPts val="1400"/>
              <a:buNone/>
              <a:defRPr b="1">
                <a:solidFill>
                  <a:schemeClr val="accent2"/>
                </a:solidFill>
                <a:highlight>
                  <a:schemeClr val="lt2"/>
                </a:highlight>
              </a:defRPr>
            </a:lvl4pPr>
            <a:lvl5pPr lvl="4" algn="ctr" rtl="0">
              <a:lnSpc>
                <a:spcPct val="100000"/>
              </a:lnSpc>
              <a:spcBef>
                <a:spcPts val="0"/>
              </a:spcBef>
              <a:spcAft>
                <a:spcPts val="0"/>
              </a:spcAft>
              <a:buClr>
                <a:schemeClr val="accent2"/>
              </a:buClr>
              <a:buSzPts val="1400"/>
              <a:buNone/>
              <a:defRPr b="1">
                <a:solidFill>
                  <a:schemeClr val="accent2"/>
                </a:solidFill>
                <a:highlight>
                  <a:schemeClr val="lt2"/>
                </a:highlight>
              </a:defRPr>
            </a:lvl5pPr>
            <a:lvl6pPr lvl="5" algn="ctr" rtl="0">
              <a:lnSpc>
                <a:spcPct val="100000"/>
              </a:lnSpc>
              <a:spcBef>
                <a:spcPts val="0"/>
              </a:spcBef>
              <a:spcAft>
                <a:spcPts val="0"/>
              </a:spcAft>
              <a:buClr>
                <a:schemeClr val="accent2"/>
              </a:buClr>
              <a:buSzPts val="1400"/>
              <a:buNone/>
              <a:defRPr b="1">
                <a:solidFill>
                  <a:schemeClr val="accent2"/>
                </a:solidFill>
                <a:highlight>
                  <a:schemeClr val="lt2"/>
                </a:highlight>
              </a:defRPr>
            </a:lvl6pPr>
            <a:lvl7pPr lvl="6" algn="ctr" rtl="0">
              <a:lnSpc>
                <a:spcPct val="100000"/>
              </a:lnSpc>
              <a:spcBef>
                <a:spcPts val="0"/>
              </a:spcBef>
              <a:spcAft>
                <a:spcPts val="0"/>
              </a:spcAft>
              <a:buClr>
                <a:schemeClr val="accent2"/>
              </a:buClr>
              <a:buSzPts val="1400"/>
              <a:buNone/>
              <a:defRPr b="1">
                <a:solidFill>
                  <a:schemeClr val="accent2"/>
                </a:solidFill>
                <a:highlight>
                  <a:schemeClr val="lt2"/>
                </a:highlight>
              </a:defRPr>
            </a:lvl7pPr>
            <a:lvl8pPr lvl="7" algn="ctr" rtl="0">
              <a:lnSpc>
                <a:spcPct val="100000"/>
              </a:lnSpc>
              <a:spcBef>
                <a:spcPts val="0"/>
              </a:spcBef>
              <a:spcAft>
                <a:spcPts val="0"/>
              </a:spcAft>
              <a:buClr>
                <a:schemeClr val="accent2"/>
              </a:buClr>
              <a:buSzPts val="1400"/>
              <a:buNone/>
              <a:defRPr b="1">
                <a:solidFill>
                  <a:schemeClr val="accent2"/>
                </a:solidFill>
                <a:highlight>
                  <a:schemeClr val="lt2"/>
                </a:highlight>
              </a:defRPr>
            </a:lvl8pPr>
            <a:lvl9pPr lvl="8" algn="ctr" rtl="0">
              <a:lnSpc>
                <a:spcPct val="100000"/>
              </a:lnSpc>
              <a:spcBef>
                <a:spcPts val="0"/>
              </a:spcBef>
              <a:spcAft>
                <a:spcPts val="0"/>
              </a:spcAft>
              <a:buClr>
                <a:schemeClr val="accent2"/>
              </a:buClr>
              <a:buSzPts val="1400"/>
              <a:buNone/>
              <a:defRPr b="1">
                <a:solidFill>
                  <a:schemeClr val="accent2"/>
                </a:solidFill>
                <a:highlight>
                  <a:schemeClr val="lt2"/>
                </a:highlight>
              </a:defRPr>
            </a:lvl9pPr>
          </a:lstStyle>
          <a:p>
            <a:endParaRPr/>
          </a:p>
        </p:txBody>
      </p:sp>
      <p:sp>
        <p:nvSpPr>
          <p:cNvPr id="1576" name="Google Shape;1576;p5"/>
          <p:cNvSpPr txBox="1">
            <a:spLocks noGrp="1"/>
          </p:cNvSpPr>
          <p:nvPr>
            <p:ph type="subTitle" idx="2"/>
          </p:nvPr>
        </p:nvSpPr>
        <p:spPr>
          <a:xfrm>
            <a:off x="1270650" y="1514375"/>
            <a:ext cx="3500400" cy="295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77" name="Google Shape;1577;p5"/>
          <p:cNvSpPr txBox="1">
            <a:spLocks noGrp="1"/>
          </p:cNvSpPr>
          <p:nvPr>
            <p:ph type="title" idx="3"/>
          </p:nvPr>
        </p:nvSpPr>
        <p:spPr>
          <a:xfrm>
            <a:off x="4771050" y="629375"/>
            <a:ext cx="3500400" cy="572700"/>
          </a:xfrm>
          <a:prstGeom prst="rect">
            <a:avLst/>
          </a:prstGeom>
          <a:ln>
            <a:noFill/>
          </a:ln>
        </p:spPr>
        <p:txBody>
          <a:bodyPr spcFirstLastPara="1" wrap="square" lIns="91425" tIns="91425" rIns="91425" bIns="91425" anchor="t" anchorCtr="0">
            <a:noAutofit/>
          </a:bodyPr>
          <a:lstStyle>
            <a:lvl1pPr lvl="0" algn="l"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1pPr>
            <a:lvl2pPr lvl="1"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2pPr>
            <a:lvl3pPr lvl="2"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3pPr>
            <a:lvl4pPr lvl="3"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4pPr>
            <a:lvl5pPr lvl="4"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5pPr>
            <a:lvl6pPr lvl="5"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6pPr>
            <a:lvl7pPr lvl="6"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7pPr>
            <a:lvl8pPr lvl="7"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8pPr>
            <a:lvl9pPr lvl="8"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9pPr>
          </a:lstStyle>
          <a:p>
            <a:endParaRPr/>
          </a:p>
        </p:txBody>
      </p:sp>
      <p:sp>
        <p:nvSpPr>
          <p:cNvPr id="1578" name="Google Shape;1578;p5"/>
          <p:cNvSpPr txBox="1">
            <a:spLocks noGrp="1"/>
          </p:cNvSpPr>
          <p:nvPr>
            <p:ph type="subTitle" idx="4"/>
          </p:nvPr>
        </p:nvSpPr>
        <p:spPr>
          <a:xfrm>
            <a:off x="4771050" y="1202075"/>
            <a:ext cx="3500400" cy="388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accent2"/>
              </a:buClr>
              <a:buSzPts val="1400"/>
              <a:buNone/>
              <a:defRPr b="1">
                <a:solidFill>
                  <a:schemeClr val="accent2"/>
                </a:solidFill>
                <a:highlight>
                  <a:schemeClr val="lt2"/>
                </a:highlight>
              </a:defRPr>
            </a:lvl1pPr>
            <a:lvl2pPr lvl="1" algn="ctr" rtl="0">
              <a:lnSpc>
                <a:spcPct val="100000"/>
              </a:lnSpc>
              <a:spcBef>
                <a:spcPts val="0"/>
              </a:spcBef>
              <a:spcAft>
                <a:spcPts val="0"/>
              </a:spcAft>
              <a:buClr>
                <a:schemeClr val="accent2"/>
              </a:buClr>
              <a:buSzPts val="1400"/>
              <a:buNone/>
              <a:defRPr b="1">
                <a:solidFill>
                  <a:schemeClr val="accent2"/>
                </a:solidFill>
                <a:highlight>
                  <a:schemeClr val="lt2"/>
                </a:highlight>
              </a:defRPr>
            </a:lvl2pPr>
            <a:lvl3pPr lvl="2" algn="ctr" rtl="0">
              <a:lnSpc>
                <a:spcPct val="100000"/>
              </a:lnSpc>
              <a:spcBef>
                <a:spcPts val="0"/>
              </a:spcBef>
              <a:spcAft>
                <a:spcPts val="0"/>
              </a:spcAft>
              <a:buClr>
                <a:schemeClr val="accent2"/>
              </a:buClr>
              <a:buSzPts val="1400"/>
              <a:buNone/>
              <a:defRPr b="1">
                <a:solidFill>
                  <a:schemeClr val="accent2"/>
                </a:solidFill>
                <a:highlight>
                  <a:schemeClr val="lt2"/>
                </a:highlight>
              </a:defRPr>
            </a:lvl3pPr>
            <a:lvl4pPr lvl="3" algn="ctr" rtl="0">
              <a:lnSpc>
                <a:spcPct val="100000"/>
              </a:lnSpc>
              <a:spcBef>
                <a:spcPts val="0"/>
              </a:spcBef>
              <a:spcAft>
                <a:spcPts val="0"/>
              </a:spcAft>
              <a:buClr>
                <a:schemeClr val="accent2"/>
              </a:buClr>
              <a:buSzPts val="1400"/>
              <a:buNone/>
              <a:defRPr b="1">
                <a:solidFill>
                  <a:schemeClr val="accent2"/>
                </a:solidFill>
                <a:highlight>
                  <a:schemeClr val="lt2"/>
                </a:highlight>
              </a:defRPr>
            </a:lvl4pPr>
            <a:lvl5pPr lvl="4" algn="ctr" rtl="0">
              <a:lnSpc>
                <a:spcPct val="100000"/>
              </a:lnSpc>
              <a:spcBef>
                <a:spcPts val="0"/>
              </a:spcBef>
              <a:spcAft>
                <a:spcPts val="0"/>
              </a:spcAft>
              <a:buClr>
                <a:schemeClr val="accent2"/>
              </a:buClr>
              <a:buSzPts val="1400"/>
              <a:buNone/>
              <a:defRPr b="1">
                <a:solidFill>
                  <a:schemeClr val="accent2"/>
                </a:solidFill>
                <a:highlight>
                  <a:schemeClr val="lt2"/>
                </a:highlight>
              </a:defRPr>
            </a:lvl5pPr>
            <a:lvl6pPr lvl="5" algn="ctr" rtl="0">
              <a:lnSpc>
                <a:spcPct val="100000"/>
              </a:lnSpc>
              <a:spcBef>
                <a:spcPts val="0"/>
              </a:spcBef>
              <a:spcAft>
                <a:spcPts val="0"/>
              </a:spcAft>
              <a:buClr>
                <a:schemeClr val="accent2"/>
              </a:buClr>
              <a:buSzPts val="1400"/>
              <a:buNone/>
              <a:defRPr b="1">
                <a:solidFill>
                  <a:schemeClr val="accent2"/>
                </a:solidFill>
                <a:highlight>
                  <a:schemeClr val="lt2"/>
                </a:highlight>
              </a:defRPr>
            </a:lvl6pPr>
            <a:lvl7pPr lvl="6" algn="ctr" rtl="0">
              <a:lnSpc>
                <a:spcPct val="100000"/>
              </a:lnSpc>
              <a:spcBef>
                <a:spcPts val="0"/>
              </a:spcBef>
              <a:spcAft>
                <a:spcPts val="0"/>
              </a:spcAft>
              <a:buClr>
                <a:schemeClr val="accent2"/>
              </a:buClr>
              <a:buSzPts val="1400"/>
              <a:buNone/>
              <a:defRPr b="1">
                <a:solidFill>
                  <a:schemeClr val="accent2"/>
                </a:solidFill>
                <a:highlight>
                  <a:schemeClr val="lt2"/>
                </a:highlight>
              </a:defRPr>
            </a:lvl7pPr>
            <a:lvl8pPr lvl="7" algn="ctr" rtl="0">
              <a:lnSpc>
                <a:spcPct val="100000"/>
              </a:lnSpc>
              <a:spcBef>
                <a:spcPts val="0"/>
              </a:spcBef>
              <a:spcAft>
                <a:spcPts val="0"/>
              </a:spcAft>
              <a:buClr>
                <a:schemeClr val="accent2"/>
              </a:buClr>
              <a:buSzPts val="1400"/>
              <a:buNone/>
              <a:defRPr b="1">
                <a:solidFill>
                  <a:schemeClr val="accent2"/>
                </a:solidFill>
                <a:highlight>
                  <a:schemeClr val="lt2"/>
                </a:highlight>
              </a:defRPr>
            </a:lvl8pPr>
            <a:lvl9pPr lvl="8" algn="ctr" rtl="0">
              <a:lnSpc>
                <a:spcPct val="100000"/>
              </a:lnSpc>
              <a:spcBef>
                <a:spcPts val="0"/>
              </a:spcBef>
              <a:spcAft>
                <a:spcPts val="0"/>
              </a:spcAft>
              <a:buClr>
                <a:schemeClr val="accent2"/>
              </a:buClr>
              <a:buSzPts val="1400"/>
              <a:buNone/>
              <a:defRPr b="1">
                <a:solidFill>
                  <a:schemeClr val="accent2"/>
                </a:solidFill>
                <a:highlight>
                  <a:schemeClr val="lt2"/>
                </a:highlight>
              </a:defRPr>
            </a:lvl9pPr>
          </a:lstStyle>
          <a:p>
            <a:endParaRPr/>
          </a:p>
        </p:txBody>
      </p:sp>
      <p:sp>
        <p:nvSpPr>
          <p:cNvPr id="1579" name="Google Shape;1579;p5"/>
          <p:cNvSpPr txBox="1">
            <a:spLocks noGrp="1"/>
          </p:cNvSpPr>
          <p:nvPr>
            <p:ph type="subTitle" idx="5"/>
          </p:nvPr>
        </p:nvSpPr>
        <p:spPr>
          <a:xfrm>
            <a:off x="4771050" y="1514375"/>
            <a:ext cx="3500400" cy="295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lt1"/>
        </a:solidFill>
        <a:effectLst/>
      </p:bgPr>
    </p:bg>
    <p:spTree>
      <p:nvGrpSpPr>
        <p:cNvPr id="1" name="Shape 1967"/>
        <p:cNvGrpSpPr/>
        <p:nvPr/>
      </p:nvGrpSpPr>
      <p:grpSpPr>
        <a:xfrm>
          <a:off x="0" y="0"/>
          <a:ext cx="0" cy="0"/>
          <a:chOff x="0" y="0"/>
          <a:chExt cx="0" cy="0"/>
        </a:xfrm>
      </p:grpSpPr>
      <p:grpSp>
        <p:nvGrpSpPr>
          <p:cNvPr id="1968" name="Google Shape;1968;p7"/>
          <p:cNvGrpSpPr/>
          <p:nvPr/>
        </p:nvGrpSpPr>
        <p:grpSpPr>
          <a:xfrm>
            <a:off x="0" y="0"/>
            <a:ext cx="9144125" cy="5143391"/>
            <a:chOff x="0" y="0"/>
            <a:chExt cx="9144125" cy="5143391"/>
          </a:xfrm>
        </p:grpSpPr>
        <p:sp>
          <p:nvSpPr>
            <p:cNvPr id="1969" name="Google Shape;1969;p7"/>
            <p:cNvSpPr/>
            <p:nvPr/>
          </p:nvSpPr>
          <p:spPr>
            <a:xfrm>
              <a:off x="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7"/>
            <p:cNvSpPr/>
            <p:nvPr/>
          </p:nvSpPr>
          <p:spPr>
            <a:xfrm>
              <a:off x="38100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7"/>
            <p:cNvSpPr/>
            <p:nvPr/>
          </p:nvSpPr>
          <p:spPr>
            <a:xfrm>
              <a:off x="76201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7"/>
            <p:cNvSpPr/>
            <p:nvPr/>
          </p:nvSpPr>
          <p:spPr>
            <a:xfrm>
              <a:off x="114301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7"/>
            <p:cNvSpPr/>
            <p:nvPr/>
          </p:nvSpPr>
          <p:spPr>
            <a:xfrm>
              <a:off x="152402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7"/>
            <p:cNvSpPr/>
            <p:nvPr/>
          </p:nvSpPr>
          <p:spPr>
            <a:xfrm>
              <a:off x="190502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7"/>
            <p:cNvSpPr/>
            <p:nvPr/>
          </p:nvSpPr>
          <p:spPr>
            <a:xfrm>
              <a:off x="228603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7"/>
            <p:cNvSpPr/>
            <p:nvPr/>
          </p:nvSpPr>
          <p:spPr>
            <a:xfrm>
              <a:off x="266703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7"/>
            <p:cNvSpPr/>
            <p:nvPr/>
          </p:nvSpPr>
          <p:spPr>
            <a:xfrm>
              <a:off x="304804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7"/>
            <p:cNvSpPr/>
            <p:nvPr/>
          </p:nvSpPr>
          <p:spPr>
            <a:xfrm>
              <a:off x="342904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7"/>
            <p:cNvSpPr/>
            <p:nvPr/>
          </p:nvSpPr>
          <p:spPr>
            <a:xfrm>
              <a:off x="381005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7"/>
            <p:cNvSpPr/>
            <p:nvPr/>
          </p:nvSpPr>
          <p:spPr>
            <a:xfrm>
              <a:off x="419105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7"/>
            <p:cNvSpPr/>
            <p:nvPr/>
          </p:nvSpPr>
          <p:spPr>
            <a:xfrm>
              <a:off x="457206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7"/>
            <p:cNvSpPr/>
            <p:nvPr/>
          </p:nvSpPr>
          <p:spPr>
            <a:xfrm>
              <a:off x="495306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7"/>
            <p:cNvSpPr/>
            <p:nvPr/>
          </p:nvSpPr>
          <p:spPr>
            <a:xfrm>
              <a:off x="533407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7"/>
            <p:cNvSpPr/>
            <p:nvPr/>
          </p:nvSpPr>
          <p:spPr>
            <a:xfrm>
              <a:off x="571507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7"/>
            <p:cNvSpPr/>
            <p:nvPr/>
          </p:nvSpPr>
          <p:spPr>
            <a:xfrm>
              <a:off x="609608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7"/>
            <p:cNvSpPr/>
            <p:nvPr/>
          </p:nvSpPr>
          <p:spPr>
            <a:xfrm>
              <a:off x="647708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7"/>
            <p:cNvSpPr/>
            <p:nvPr/>
          </p:nvSpPr>
          <p:spPr>
            <a:xfrm>
              <a:off x="685809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7"/>
            <p:cNvSpPr/>
            <p:nvPr/>
          </p:nvSpPr>
          <p:spPr>
            <a:xfrm>
              <a:off x="723909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7"/>
            <p:cNvSpPr/>
            <p:nvPr/>
          </p:nvSpPr>
          <p:spPr>
            <a:xfrm>
              <a:off x="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7"/>
            <p:cNvSpPr/>
            <p:nvPr/>
          </p:nvSpPr>
          <p:spPr>
            <a:xfrm>
              <a:off x="38100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7"/>
            <p:cNvSpPr/>
            <p:nvPr/>
          </p:nvSpPr>
          <p:spPr>
            <a:xfrm>
              <a:off x="76201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7"/>
            <p:cNvSpPr/>
            <p:nvPr/>
          </p:nvSpPr>
          <p:spPr>
            <a:xfrm>
              <a:off x="114301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7"/>
            <p:cNvSpPr/>
            <p:nvPr/>
          </p:nvSpPr>
          <p:spPr>
            <a:xfrm>
              <a:off x="152402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7"/>
            <p:cNvSpPr/>
            <p:nvPr/>
          </p:nvSpPr>
          <p:spPr>
            <a:xfrm>
              <a:off x="190502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7"/>
            <p:cNvSpPr/>
            <p:nvPr/>
          </p:nvSpPr>
          <p:spPr>
            <a:xfrm>
              <a:off x="228603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7"/>
            <p:cNvSpPr/>
            <p:nvPr/>
          </p:nvSpPr>
          <p:spPr>
            <a:xfrm>
              <a:off x="266703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7"/>
            <p:cNvSpPr/>
            <p:nvPr/>
          </p:nvSpPr>
          <p:spPr>
            <a:xfrm>
              <a:off x="304804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7"/>
            <p:cNvSpPr/>
            <p:nvPr/>
          </p:nvSpPr>
          <p:spPr>
            <a:xfrm>
              <a:off x="342904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7"/>
            <p:cNvSpPr/>
            <p:nvPr/>
          </p:nvSpPr>
          <p:spPr>
            <a:xfrm>
              <a:off x="381005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7"/>
            <p:cNvSpPr/>
            <p:nvPr/>
          </p:nvSpPr>
          <p:spPr>
            <a:xfrm>
              <a:off x="419105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7"/>
            <p:cNvSpPr/>
            <p:nvPr/>
          </p:nvSpPr>
          <p:spPr>
            <a:xfrm>
              <a:off x="457206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7"/>
            <p:cNvSpPr/>
            <p:nvPr/>
          </p:nvSpPr>
          <p:spPr>
            <a:xfrm>
              <a:off x="495306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7"/>
            <p:cNvSpPr/>
            <p:nvPr/>
          </p:nvSpPr>
          <p:spPr>
            <a:xfrm>
              <a:off x="533407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7"/>
            <p:cNvSpPr/>
            <p:nvPr/>
          </p:nvSpPr>
          <p:spPr>
            <a:xfrm>
              <a:off x="571507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7"/>
            <p:cNvSpPr/>
            <p:nvPr/>
          </p:nvSpPr>
          <p:spPr>
            <a:xfrm>
              <a:off x="609608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7"/>
            <p:cNvSpPr/>
            <p:nvPr/>
          </p:nvSpPr>
          <p:spPr>
            <a:xfrm>
              <a:off x="647708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7"/>
            <p:cNvSpPr/>
            <p:nvPr/>
          </p:nvSpPr>
          <p:spPr>
            <a:xfrm>
              <a:off x="685809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7"/>
            <p:cNvSpPr/>
            <p:nvPr/>
          </p:nvSpPr>
          <p:spPr>
            <a:xfrm>
              <a:off x="723909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7"/>
            <p:cNvSpPr/>
            <p:nvPr/>
          </p:nvSpPr>
          <p:spPr>
            <a:xfrm>
              <a:off x="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7"/>
            <p:cNvSpPr/>
            <p:nvPr/>
          </p:nvSpPr>
          <p:spPr>
            <a:xfrm>
              <a:off x="38100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7"/>
            <p:cNvSpPr/>
            <p:nvPr/>
          </p:nvSpPr>
          <p:spPr>
            <a:xfrm>
              <a:off x="76201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7"/>
            <p:cNvSpPr/>
            <p:nvPr/>
          </p:nvSpPr>
          <p:spPr>
            <a:xfrm>
              <a:off x="114301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7"/>
            <p:cNvSpPr/>
            <p:nvPr/>
          </p:nvSpPr>
          <p:spPr>
            <a:xfrm>
              <a:off x="152402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7"/>
            <p:cNvSpPr/>
            <p:nvPr/>
          </p:nvSpPr>
          <p:spPr>
            <a:xfrm>
              <a:off x="190502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7"/>
            <p:cNvSpPr/>
            <p:nvPr/>
          </p:nvSpPr>
          <p:spPr>
            <a:xfrm>
              <a:off x="228603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7"/>
            <p:cNvSpPr/>
            <p:nvPr/>
          </p:nvSpPr>
          <p:spPr>
            <a:xfrm>
              <a:off x="266703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7"/>
            <p:cNvSpPr/>
            <p:nvPr/>
          </p:nvSpPr>
          <p:spPr>
            <a:xfrm>
              <a:off x="304804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7"/>
            <p:cNvSpPr/>
            <p:nvPr/>
          </p:nvSpPr>
          <p:spPr>
            <a:xfrm>
              <a:off x="342904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7"/>
            <p:cNvSpPr/>
            <p:nvPr/>
          </p:nvSpPr>
          <p:spPr>
            <a:xfrm>
              <a:off x="381005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7"/>
            <p:cNvSpPr/>
            <p:nvPr/>
          </p:nvSpPr>
          <p:spPr>
            <a:xfrm>
              <a:off x="419105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7"/>
            <p:cNvSpPr/>
            <p:nvPr/>
          </p:nvSpPr>
          <p:spPr>
            <a:xfrm>
              <a:off x="457206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7"/>
            <p:cNvSpPr/>
            <p:nvPr/>
          </p:nvSpPr>
          <p:spPr>
            <a:xfrm>
              <a:off x="495306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7"/>
            <p:cNvSpPr/>
            <p:nvPr/>
          </p:nvSpPr>
          <p:spPr>
            <a:xfrm>
              <a:off x="533407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7"/>
            <p:cNvSpPr/>
            <p:nvPr/>
          </p:nvSpPr>
          <p:spPr>
            <a:xfrm>
              <a:off x="571507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7"/>
            <p:cNvSpPr/>
            <p:nvPr/>
          </p:nvSpPr>
          <p:spPr>
            <a:xfrm>
              <a:off x="609608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7"/>
            <p:cNvSpPr/>
            <p:nvPr/>
          </p:nvSpPr>
          <p:spPr>
            <a:xfrm>
              <a:off x="647708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7"/>
            <p:cNvSpPr/>
            <p:nvPr/>
          </p:nvSpPr>
          <p:spPr>
            <a:xfrm>
              <a:off x="685809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7"/>
            <p:cNvSpPr/>
            <p:nvPr/>
          </p:nvSpPr>
          <p:spPr>
            <a:xfrm>
              <a:off x="723909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7"/>
            <p:cNvSpPr/>
            <p:nvPr/>
          </p:nvSpPr>
          <p:spPr>
            <a:xfrm>
              <a:off x="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7"/>
            <p:cNvSpPr/>
            <p:nvPr/>
          </p:nvSpPr>
          <p:spPr>
            <a:xfrm>
              <a:off x="38100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7"/>
            <p:cNvSpPr/>
            <p:nvPr/>
          </p:nvSpPr>
          <p:spPr>
            <a:xfrm>
              <a:off x="76201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7"/>
            <p:cNvSpPr/>
            <p:nvPr/>
          </p:nvSpPr>
          <p:spPr>
            <a:xfrm>
              <a:off x="114301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7"/>
            <p:cNvSpPr/>
            <p:nvPr/>
          </p:nvSpPr>
          <p:spPr>
            <a:xfrm>
              <a:off x="152402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7"/>
            <p:cNvSpPr/>
            <p:nvPr/>
          </p:nvSpPr>
          <p:spPr>
            <a:xfrm>
              <a:off x="190502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7"/>
            <p:cNvSpPr/>
            <p:nvPr/>
          </p:nvSpPr>
          <p:spPr>
            <a:xfrm>
              <a:off x="228603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7"/>
            <p:cNvSpPr/>
            <p:nvPr/>
          </p:nvSpPr>
          <p:spPr>
            <a:xfrm>
              <a:off x="266703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7"/>
            <p:cNvSpPr/>
            <p:nvPr/>
          </p:nvSpPr>
          <p:spPr>
            <a:xfrm>
              <a:off x="304804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7"/>
            <p:cNvSpPr/>
            <p:nvPr/>
          </p:nvSpPr>
          <p:spPr>
            <a:xfrm>
              <a:off x="342904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7"/>
            <p:cNvSpPr/>
            <p:nvPr/>
          </p:nvSpPr>
          <p:spPr>
            <a:xfrm>
              <a:off x="381005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7"/>
            <p:cNvSpPr/>
            <p:nvPr/>
          </p:nvSpPr>
          <p:spPr>
            <a:xfrm>
              <a:off x="419105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7"/>
            <p:cNvSpPr/>
            <p:nvPr/>
          </p:nvSpPr>
          <p:spPr>
            <a:xfrm>
              <a:off x="457206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7"/>
            <p:cNvSpPr/>
            <p:nvPr/>
          </p:nvSpPr>
          <p:spPr>
            <a:xfrm>
              <a:off x="495306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7"/>
            <p:cNvSpPr/>
            <p:nvPr/>
          </p:nvSpPr>
          <p:spPr>
            <a:xfrm>
              <a:off x="533407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7"/>
            <p:cNvSpPr/>
            <p:nvPr/>
          </p:nvSpPr>
          <p:spPr>
            <a:xfrm>
              <a:off x="571507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7"/>
            <p:cNvSpPr/>
            <p:nvPr/>
          </p:nvSpPr>
          <p:spPr>
            <a:xfrm>
              <a:off x="609608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7"/>
            <p:cNvSpPr/>
            <p:nvPr/>
          </p:nvSpPr>
          <p:spPr>
            <a:xfrm>
              <a:off x="647708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7"/>
            <p:cNvSpPr/>
            <p:nvPr/>
          </p:nvSpPr>
          <p:spPr>
            <a:xfrm>
              <a:off x="685809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7"/>
            <p:cNvSpPr/>
            <p:nvPr/>
          </p:nvSpPr>
          <p:spPr>
            <a:xfrm>
              <a:off x="723909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7"/>
            <p:cNvSpPr/>
            <p:nvPr/>
          </p:nvSpPr>
          <p:spPr>
            <a:xfrm>
              <a:off x="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7"/>
            <p:cNvSpPr/>
            <p:nvPr/>
          </p:nvSpPr>
          <p:spPr>
            <a:xfrm>
              <a:off x="38100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7"/>
            <p:cNvSpPr/>
            <p:nvPr/>
          </p:nvSpPr>
          <p:spPr>
            <a:xfrm>
              <a:off x="76201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7"/>
            <p:cNvSpPr/>
            <p:nvPr/>
          </p:nvSpPr>
          <p:spPr>
            <a:xfrm>
              <a:off x="114301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7"/>
            <p:cNvSpPr/>
            <p:nvPr/>
          </p:nvSpPr>
          <p:spPr>
            <a:xfrm>
              <a:off x="152402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7"/>
            <p:cNvSpPr/>
            <p:nvPr/>
          </p:nvSpPr>
          <p:spPr>
            <a:xfrm>
              <a:off x="190502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7"/>
            <p:cNvSpPr/>
            <p:nvPr/>
          </p:nvSpPr>
          <p:spPr>
            <a:xfrm>
              <a:off x="228603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7"/>
            <p:cNvSpPr/>
            <p:nvPr/>
          </p:nvSpPr>
          <p:spPr>
            <a:xfrm>
              <a:off x="266703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7"/>
            <p:cNvSpPr/>
            <p:nvPr/>
          </p:nvSpPr>
          <p:spPr>
            <a:xfrm>
              <a:off x="304804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7"/>
            <p:cNvSpPr/>
            <p:nvPr/>
          </p:nvSpPr>
          <p:spPr>
            <a:xfrm>
              <a:off x="342904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7"/>
            <p:cNvSpPr/>
            <p:nvPr/>
          </p:nvSpPr>
          <p:spPr>
            <a:xfrm>
              <a:off x="381005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7"/>
            <p:cNvSpPr/>
            <p:nvPr/>
          </p:nvSpPr>
          <p:spPr>
            <a:xfrm>
              <a:off x="419105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7"/>
            <p:cNvSpPr/>
            <p:nvPr/>
          </p:nvSpPr>
          <p:spPr>
            <a:xfrm>
              <a:off x="457206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7"/>
            <p:cNvSpPr/>
            <p:nvPr/>
          </p:nvSpPr>
          <p:spPr>
            <a:xfrm>
              <a:off x="495306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7"/>
            <p:cNvSpPr/>
            <p:nvPr/>
          </p:nvSpPr>
          <p:spPr>
            <a:xfrm>
              <a:off x="533407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7"/>
            <p:cNvSpPr/>
            <p:nvPr/>
          </p:nvSpPr>
          <p:spPr>
            <a:xfrm>
              <a:off x="571507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7"/>
            <p:cNvSpPr/>
            <p:nvPr/>
          </p:nvSpPr>
          <p:spPr>
            <a:xfrm>
              <a:off x="609608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7"/>
            <p:cNvSpPr/>
            <p:nvPr/>
          </p:nvSpPr>
          <p:spPr>
            <a:xfrm>
              <a:off x="647708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7"/>
            <p:cNvSpPr/>
            <p:nvPr/>
          </p:nvSpPr>
          <p:spPr>
            <a:xfrm>
              <a:off x="685809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7"/>
            <p:cNvSpPr/>
            <p:nvPr/>
          </p:nvSpPr>
          <p:spPr>
            <a:xfrm>
              <a:off x="723909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7"/>
            <p:cNvSpPr/>
            <p:nvPr/>
          </p:nvSpPr>
          <p:spPr>
            <a:xfrm>
              <a:off x="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7"/>
            <p:cNvSpPr/>
            <p:nvPr/>
          </p:nvSpPr>
          <p:spPr>
            <a:xfrm>
              <a:off x="38100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7"/>
            <p:cNvSpPr/>
            <p:nvPr/>
          </p:nvSpPr>
          <p:spPr>
            <a:xfrm>
              <a:off x="76201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7"/>
            <p:cNvSpPr/>
            <p:nvPr/>
          </p:nvSpPr>
          <p:spPr>
            <a:xfrm>
              <a:off x="114301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7"/>
            <p:cNvSpPr/>
            <p:nvPr/>
          </p:nvSpPr>
          <p:spPr>
            <a:xfrm>
              <a:off x="152402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7"/>
            <p:cNvSpPr/>
            <p:nvPr/>
          </p:nvSpPr>
          <p:spPr>
            <a:xfrm>
              <a:off x="190502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7"/>
            <p:cNvSpPr/>
            <p:nvPr/>
          </p:nvSpPr>
          <p:spPr>
            <a:xfrm>
              <a:off x="228603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7"/>
            <p:cNvSpPr/>
            <p:nvPr/>
          </p:nvSpPr>
          <p:spPr>
            <a:xfrm>
              <a:off x="266703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7"/>
            <p:cNvSpPr/>
            <p:nvPr/>
          </p:nvSpPr>
          <p:spPr>
            <a:xfrm>
              <a:off x="304804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7"/>
            <p:cNvSpPr/>
            <p:nvPr/>
          </p:nvSpPr>
          <p:spPr>
            <a:xfrm>
              <a:off x="342904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7"/>
            <p:cNvSpPr/>
            <p:nvPr/>
          </p:nvSpPr>
          <p:spPr>
            <a:xfrm>
              <a:off x="381005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7"/>
            <p:cNvSpPr/>
            <p:nvPr/>
          </p:nvSpPr>
          <p:spPr>
            <a:xfrm>
              <a:off x="419105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7"/>
            <p:cNvSpPr/>
            <p:nvPr/>
          </p:nvSpPr>
          <p:spPr>
            <a:xfrm>
              <a:off x="457206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7"/>
            <p:cNvSpPr/>
            <p:nvPr/>
          </p:nvSpPr>
          <p:spPr>
            <a:xfrm>
              <a:off x="495306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7"/>
            <p:cNvSpPr/>
            <p:nvPr/>
          </p:nvSpPr>
          <p:spPr>
            <a:xfrm>
              <a:off x="533407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7"/>
            <p:cNvSpPr/>
            <p:nvPr/>
          </p:nvSpPr>
          <p:spPr>
            <a:xfrm>
              <a:off x="571507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7"/>
            <p:cNvSpPr/>
            <p:nvPr/>
          </p:nvSpPr>
          <p:spPr>
            <a:xfrm>
              <a:off x="609608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7"/>
            <p:cNvSpPr/>
            <p:nvPr/>
          </p:nvSpPr>
          <p:spPr>
            <a:xfrm>
              <a:off x="647708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7"/>
            <p:cNvSpPr/>
            <p:nvPr/>
          </p:nvSpPr>
          <p:spPr>
            <a:xfrm>
              <a:off x="685809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7"/>
            <p:cNvSpPr/>
            <p:nvPr/>
          </p:nvSpPr>
          <p:spPr>
            <a:xfrm>
              <a:off x="723909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7"/>
            <p:cNvSpPr/>
            <p:nvPr/>
          </p:nvSpPr>
          <p:spPr>
            <a:xfrm>
              <a:off x="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7"/>
            <p:cNvSpPr/>
            <p:nvPr/>
          </p:nvSpPr>
          <p:spPr>
            <a:xfrm>
              <a:off x="38100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7"/>
            <p:cNvSpPr/>
            <p:nvPr/>
          </p:nvSpPr>
          <p:spPr>
            <a:xfrm>
              <a:off x="76201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7"/>
            <p:cNvSpPr/>
            <p:nvPr/>
          </p:nvSpPr>
          <p:spPr>
            <a:xfrm>
              <a:off x="114301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7"/>
            <p:cNvSpPr/>
            <p:nvPr/>
          </p:nvSpPr>
          <p:spPr>
            <a:xfrm>
              <a:off x="152402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7"/>
            <p:cNvSpPr/>
            <p:nvPr/>
          </p:nvSpPr>
          <p:spPr>
            <a:xfrm>
              <a:off x="190502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7"/>
            <p:cNvSpPr/>
            <p:nvPr/>
          </p:nvSpPr>
          <p:spPr>
            <a:xfrm>
              <a:off x="228603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7"/>
            <p:cNvSpPr/>
            <p:nvPr/>
          </p:nvSpPr>
          <p:spPr>
            <a:xfrm>
              <a:off x="266703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7"/>
            <p:cNvSpPr/>
            <p:nvPr/>
          </p:nvSpPr>
          <p:spPr>
            <a:xfrm>
              <a:off x="304804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7"/>
            <p:cNvSpPr/>
            <p:nvPr/>
          </p:nvSpPr>
          <p:spPr>
            <a:xfrm>
              <a:off x="342904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7"/>
            <p:cNvSpPr/>
            <p:nvPr/>
          </p:nvSpPr>
          <p:spPr>
            <a:xfrm>
              <a:off x="381005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7"/>
            <p:cNvSpPr/>
            <p:nvPr/>
          </p:nvSpPr>
          <p:spPr>
            <a:xfrm>
              <a:off x="419105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7"/>
            <p:cNvSpPr/>
            <p:nvPr/>
          </p:nvSpPr>
          <p:spPr>
            <a:xfrm>
              <a:off x="457206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7"/>
            <p:cNvSpPr/>
            <p:nvPr/>
          </p:nvSpPr>
          <p:spPr>
            <a:xfrm>
              <a:off x="495306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7"/>
            <p:cNvSpPr/>
            <p:nvPr/>
          </p:nvSpPr>
          <p:spPr>
            <a:xfrm>
              <a:off x="533407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7"/>
            <p:cNvSpPr/>
            <p:nvPr/>
          </p:nvSpPr>
          <p:spPr>
            <a:xfrm>
              <a:off x="571507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7"/>
            <p:cNvSpPr/>
            <p:nvPr/>
          </p:nvSpPr>
          <p:spPr>
            <a:xfrm>
              <a:off x="609608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7"/>
            <p:cNvSpPr/>
            <p:nvPr/>
          </p:nvSpPr>
          <p:spPr>
            <a:xfrm>
              <a:off x="647708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7"/>
            <p:cNvSpPr/>
            <p:nvPr/>
          </p:nvSpPr>
          <p:spPr>
            <a:xfrm>
              <a:off x="685809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7"/>
            <p:cNvSpPr/>
            <p:nvPr/>
          </p:nvSpPr>
          <p:spPr>
            <a:xfrm>
              <a:off x="723909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7"/>
            <p:cNvSpPr/>
            <p:nvPr/>
          </p:nvSpPr>
          <p:spPr>
            <a:xfrm>
              <a:off x="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7"/>
            <p:cNvSpPr/>
            <p:nvPr/>
          </p:nvSpPr>
          <p:spPr>
            <a:xfrm>
              <a:off x="38100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7"/>
            <p:cNvSpPr/>
            <p:nvPr/>
          </p:nvSpPr>
          <p:spPr>
            <a:xfrm>
              <a:off x="76201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7"/>
            <p:cNvSpPr/>
            <p:nvPr/>
          </p:nvSpPr>
          <p:spPr>
            <a:xfrm>
              <a:off x="114301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7"/>
            <p:cNvSpPr/>
            <p:nvPr/>
          </p:nvSpPr>
          <p:spPr>
            <a:xfrm>
              <a:off x="152402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7"/>
            <p:cNvSpPr/>
            <p:nvPr/>
          </p:nvSpPr>
          <p:spPr>
            <a:xfrm>
              <a:off x="190502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7"/>
            <p:cNvSpPr/>
            <p:nvPr/>
          </p:nvSpPr>
          <p:spPr>
            <a:xfrm>
              <a:off x="228603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7"/>
            <p:cNvSpPr/>
            <p:nvPr/>
          </p:nvSpPr>
          <p:spPr>
            <a:xfrm>
              <a:off x="266703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7"/>
            <p:cNvSpPr/>
            <p:nvPr/>
          </p:nvSpPr>
          <p:spPr>
            <a:xfrm>
              <a:off x="304804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7"/>
            <p:cNvSpPr/>
            <p:nvPr/>
          </p:nvSpPr>
          <p:spPr>
            <a:xfrm>
              <a:off x="342904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7"/>
            <p:cNvSpPr/>
            <p:nvPr/>
          </p:nvSpPr>
          <p:spPr>
            <a:xfrm>
              <a:off x="381005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7"/>
            <p:cNvSpPr/>
            <p:nvPr/>
          </p:nvSpPr>
          <p:spPr>
            <a:xfrm>
              <a:off x="419105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7"/>
            <p:cNvSpPr/>
            <p:nvPr/>
          </p:nvSpPr>
          <p:spPr>
            <a:xfrm>
              <a:off x="457206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7"/>
            <p:cNvSpPr/>
            <p:nvPr/>
          </p:nvSpPr>
          <p:spPr>
            <a:xfrm>
              <a:off x="495306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7"/>
            <p:cNvSpPr/>
            <p:nvPr/>
          </p:nvSpPr>
          <p:spPr>
            <a:xfrm>
              <a:off x="533407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7"/>
            <p:cNvSpPr/>
            <p:nvPr/>
          </p:nvSpPr>
          <p:spPr>
            <a:xfrm>
              <a:off x="571507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7"/>
            <p:cNvSpPr/>
            <p:nvPr/>
          </p:nvSpPr>
          <p:spPr>
            <a:xfrm>
              <a:off x="609608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7"/>
            <p:cNvSpPr/>
            <p:nvPr/>
          </p:nvSpPr>
          <p:spPr>
            <a:xfrm>
              <a:off x="647708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7"/>
            <p:cNvSpPr/>
            <p:nvPr/>
          </p:nvSpPr>
          <p:spPr>
            <a:xfrm>
              <a:off x="685809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7"/>
            <p:cNvSpPr/>
            <p:nvPr/>
          </p:nvSpPr>
          <p:spPr>
            <a:xfrm>
              <a:off x="723909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7"/>
            <p:cNvSpPr/>
            <p:nvPr/>
          </p:nvSpPr>
          <p:spPr>
            <a:xfrm>
              <a:off x="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7"/>
            <p:cNvSpPr/>
            <p:nvPr/>
          </p:nvSpPr>
          <p:spPr>
            <a:xfrm>
              <a:off x="38100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7"/>
            <p:cNvSpPr/>
            <p:nvPr/>
          </p:nvSpPr>
          <p:spPr>
            <a:xfrm>
              <a:off x="76201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7"/>
            <p:cNvSpPr/>
            <p:nvPr/>
          </p:nvSpPr>
          <p:spPr>
            <a:xfrm>
              <a:off x="114301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7"/>
            <p:cNvSpPr/>
            <p:nvPr/>
          </p:nvSpPr>
          <p:spPr>
            <a:xfrm>
              <a:off x="152402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7"/>
            <p:cNvSpPr/>
            <p:nvPr/>
          </p:nvSpPr>
          <p:spPr>
            <a:xfrm>
              <a:off x="190502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7"/>
            <p:cNvSpPr/>
            <p:nvPr/>
          </p:nvSpPr>
          <p:spPr>
            <a:xfrm>
              <a:off x="228603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7"/>
            <p:cNvSpPr/>
            <p:nvPr/>
          </p:nvSpPr>
          <p:spPr>
            <a:xfrm>
              <a:off x="266703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7"/>
            <p:cNvSpPr/>
            <p:nvPr/>
          </p:nvSpPr>
          <p:spPr>
            <a:xfrm>
              <a:off x="304804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7"/>
            <p:cNvSpPr/>
            <p:nvPr/>
          </p:nvSpPr>
          <p:spPr>
            <a:xfrm>
              <a:off x="342904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7"/>
            <p:cNvSpPr/>
            <p:nvPr/>
          </p:nvSpPr>
          <p:spPr>
            <a:xfrm>
              <a:off x="381005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7"/>
            <p:cNvSpPr/>
            <p:nvPr/>
          </p:nvSpPr>
          <p:spPr>
            <a:xfrm>
              <a:off x="419105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7"/>
            <p:cNvSpPr/>
            <p:nvPr/>
          </p:nvSpPr>
          <p:spPr>
            <a:xfrm>
              <a:off x="457206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7"/>
            <p:cNvSpPr/>
            <p:nvPr/>
          </p:nvSpPr>
          <p:spPr>
            <a:xfrm>
              <a:off x="495306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7"/>
            <p:cNvSpPr/>
            <p:nvPr/>
          </p:nvSpPr>
          <p:spPr>
            <a:xfrm>
              <a:off x="533407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7"/>
            <p:cNvSpPr/>
            <p:nvPr/>
          </p:nvSpPr>
          <p:spPr>
            <a:xfrm>
              <a:off x="571507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7"/>
            <p:cNvSpPr/>
            <p:nvPr/>
          </p:nvSpPr>
          <p:spPr>
            <a:xfrm>
              <a:off x="609608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7"/>
            <p:cNvSpPr/>
            <p:nvPr/>
          </p:nvSpPr>
          <p:spPr>
            <a:xfrm>
              <a:off x="647708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7"/>
            <p:cNvSpPr/>
            <p:nvPr/>
          </p:nvSpPr>
          <p:spPr>
            <a:xfrm>
              <a:off x="685809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7"/>
            <p:cNvSpPr/>
            <p:nvPr/>
          </p:nvSpPr>
          <p:spPr>
            <a:xfrm>
              <a:off x="723909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7"/>
            <p:cNvSpPr/>
            <p:nvPr/>
          </p:nvSpPr>
          <p:spPr>
            <a:xfrm>
              <a:off x="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7"/>
            <p:cNvSpPr/>
            <p:nvPr/>
          </p:nvSpPr>
          <p:spPr>
            <a:xfrm>
              <a:off x="38100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7"/>
            <p:cNvSpPr/>
            <p:nvPr/>
          </p:nvSpPr>
          <p:spPr>
            <a:xfrm>
              <a:off x="76201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7"/>
            <p:cNvSpPr/>
            <p:nvPr/>
          </p:nvSpPr>
          <p:spPr>
            <a:xfrm>
              <a:off x="114301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7"/>
            <p:cNvSpPr/>
            <p:nvPr/>
          </p:nvSpPr>
          <p:spPr>
            <a:xfrm>
              <a:off x="152402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7"/>
            <p:cNvSpPr/>
            <p:nvPr/>
          </p:nvSpPr>
          <p:spPr>
            <a:xfrm>
              <a:off x="190502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7"/>
            <p:cNvSpPr/>
            <p:nvPr/>
          </p:nvSpPr>
          <p:spPr>
            <a:xfrm>
              <a:off x="228603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7"/>
            <p:cNvSpPr/>
            <p:nvPr/>
          </p:nvSpPr>
          <p:spPr>
            <a:xfrm>
              <a:off x="266703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7"/>
            <p:cNvSpPr/>
            <p:nvPr/>
          </p:nvSpPr>
          <p:spPr>
            <a:xfrm>
              <a:off x="304804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7"/>
            <p:cNvSpPr/>
            <p:nvPr/>
          </p:nvSpPr>
          <p:spPr>
            <a:xfrm>
              <a:off x="342904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7"/>
            <p:cNvSpPr/>
            <p:nvPr/>
          </p:nvSpPr>
          <p:spPr>
            <a:xfrm>
              <a:off x="381005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7"/>
            <p:cNvSpPr/>
            <p:nvPr/>
          </p:nvSpPr>
          <p:spPr>
            <a:xfrm>
              <a:off x="419105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7"/>
            <p:cNvSpPr/>
            <p:nvPr/>
          </p:nvSpPr>
          <p:spPr>
            <a:xfrm>
              <a:off x="457206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7"/>
            <p:cNvSpPr/>
            <p:nvPr/>
          </p:nvSpPr>
          <p:spPr>
            <a:xfrm>
              <a:off x="495306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7"/>
            <p:cNvSpPr/>
            <p:nvPr/>
          </p:nvSpPr>
          <p:spPr>
            <a:xfrm>
              <a:off x="533407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7"/>
            <p:cNvSpPr/>
            <p:nvPr/>
          </p:nvSpPr>
          <p:spPr>
            <a:xfrm>
              <a:off x="571507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7"/>
            <p:cNvSpPr/>
            <p:nvPr/>
          </p:nvSpPr>
          <p:spPr>
            <a:xfrm>
              <a:off x="609608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7"/>
            <p:cNvSpPr/>
            <p:nvPr/>
          </p:nvSpPr>
          <p:spPr>
            <a:xfrm>
              <a:off x="647708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7"/>
            <p:cNvSpPr/>
            <p:nvPr/>
          </p:nvSpPr>
          <p:spPr>
            <a:xfrm>
              <a:off x="685809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7"/>
            <p:cNvSpPr/>
            <p:nvPr/>
          </p:nvSpPr>
          <p:spPr>
            <a:xfrm>
              <a:off x="723909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7"/>
            <p:cNvSpPr/>
            <p:nvPr/>
          </p:nvSpPr>
          <p:spPr>
            <a:xfrm>
              <a:off x="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7"/>
            <p:cNvSpPr/>
            <p:nvPr/>
          </p:nvSpPr>
          <p:spPr>
            <a:xfrm>
              <a:off x="38100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7"/>
            <p:cNvSpPr/>
            <p:nvPr/>
          </p:nvSpPr>
          <p:spPr>
            <a:xfrm>
              <a:off x="76201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7"/>
            <p:cNvSpPr/>
            <p:nvPr/>
          </p:nvSpPr>
          <p:spPr>
            <a:xfrm>
              <a:off x="114301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7"/>
            <p:cNvSpPr/>
            <p:nvPr/>
          </p:nvSpPr>
          <p:spPr>
            <a:xfrm>
              <a:off x="152402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7"/>
            <p:cNvSpPr/>
            <p:nvPr/>
          </p:nvSpPr>
          <p:spPr>
            <a:xfrm>
              <a:off x="190502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7"/>
            <p:cNvSpPr/>
            <p:nvPr/>
          </p:nvSpPr>
          <p:spPr>
            <a:xfrm>
              <a:off x="228603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7"/>
            <p:cNvSpPr/>
            <p:nvPr/>
          </p:nvSpPr>
          <p:spPr>
            <a:xfrm>
              <a:off x="266703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7"/>
            <p:cNvSpPr/>
            <p:nvPr/>
          </p:nvSpPr>
          <p:spPr>
            <a:xfrm>
              <a:off x="304804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7"/>
            <p:cNvSpPr/>
            <p:nvPr/>
          </p:nvSpPr>
          <p:spPr>
            <a:xfrm>
              <a:off x="342904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7"/>
            <p:cNvSpPr/>
            <p:nvPr/>
          </p:nvSpPr>
          <p:spPr>
            <a:xfrm>
              <a:off x="381005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7"/>
            <p:cNvSpPr/>
            <p:nvPr/>
          </p:nvSpPr>
          <p:spPr>
            <a:xfrm>
              <a:off x="419105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7"/>
            <p:cNvSpPr/>
            <p:nvPr/>
          </p:nvSpPr>
          <p:spPr>
            <a:xfrm>
              <a:off x="457206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7"/>
            <p:cNvSpPr/>
            <p:nvPr/>
          </p:nvSpPr>
          <p:spPr>
            <a:xfrm>
              <a:off x="495306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7"/>
            <p:cNvSpPr/>
            <p:nvPr/>
          </p:nvSpPr>
          <p:spPr>
            <a:xfrm>
              <a:off x="533407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7"/>
            <p:cNvSpPr/>
            <p:nvPr/>
          </p:nvSpPr>
          <p:spPr>
            <a:xfrm>
              <a:off x="571507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7"/>
            <p:cNvSpPr/>
            <p:nvPr/>
          </p:nvSpPr>
          <p:spPr>
            <a:xfrm>
              <a:off x="609608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7"/>
            <p:cNvSpPr/>
            <p:nvPr/>
          </p:nvSpPr>
          <p:spPr>
            <a:xfrm>
              <a:off x="647708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7"/>
            <p:cNvSpPr/>
            <p:nvPr/>
          </p:nvSpPr>
          <p:spPr>
            <a:xfrm>
              <a:off x="685809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7"/>
            <p:cNvSpPr/>
            <p:nvPr/>
          </p:nvSpPr>
          <p:spPr>
            <a:xfrm>
              <a:off x="723909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7"/>
            <p:cNvSpPr/>
            <p:nvPr/>
          </p:nvSpPr>
          <p:spPr>
            <a:xfrm>
              <a:off x="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7"/>
            <p:cNvSpPr/>
            <p:nvPr/>
          </p:nvSpPr>
          <p:spPr>
            <a:xfrm>
              <a:off x="38100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7"/>
            <p:cNvSpPr/>
            <p:nvPr/>
          </p:nvSpPr>
          <p:spPr>
            <a:xfrm>
              <a:off x="76201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7"/>
            <p:cNvSpPr/>
            <p:nvPr/>
          </p:nvSpPr>
          <p:spPr>
            <a:xfrm>
              <a:off x="114301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7"/>
            <p:cNvSpPr/>
            <p:nvPr/>
          </p:nvSpPr>
          <p:spPr>
            <a:xfrm>
              <a:off x="152402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7"/>
            <p:cNvSpPr/>
            <p:nvPr/>
          </p:nvSpPr>
          <p:spPr>
            <a:xfrm>
              <a:off x="190502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7"/>
            <p:cNvSpPr/>
            <p:nvPr/>
          </p:nvSpPr>
          <p:spPr>
            <a:xfrm>
              <a:off x="228603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7"/>
            <p:cNvSpPr/>
            <p:nvPr/>
          </p:nvSpPr>
          <p:spPr>
            <a:xfrm>
              <a:off x="266703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7"/>
            <p:cNvSpPr/>
            <p:nvPr/>
          </p:nvSpPr>
          <p:spPr>
            <a:xfrm>
              <a:off x="304804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7"/>
            <p:cNvSpPr/>
            <p:nvPr/>
          </p:nvSpPr>
          <p:spPr>
            <a:xfrm>
              <a:off x="342904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7"/>
            <p:cNvSpPr/>
            <p:nvPr/>
          </p:nvSpPr>
          <p:spPr>
            <a:xfrm>
              <a:off x="381005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7"/>
            <p:cNvSpPr/>
            <p:nvPr/>
          </p:nvSpPr>
          <p:spPr>
            <a:xfrm>
              <a:off x="419105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7"/>
            <p:cNvSpPr/>
            <p:nvPr/>
          </p:nvSpPr>
          <p:spPr>
            <a:xfrm>
              <a:off x="457206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7"/>
            <p:cNvSpPr/>
            <p:nvPr/>
          </p:nvSpPr>
          <p:spPr>
            <a:xfrm>
              <a:off x="495306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7"/>
            <p:cNvSpPr/>
            <p:nvPr/>
          </p:nvSpPr>
          <p:spPr>
            <a:xfrm>
              <a:off x="533407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7"/>
            <p:cNvSpPr/>
            <p:nvPr/>
          </p:nvSpPr>
          <p:spPr>
            <a:xfrm>
              <a:off x="571507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7"/>
            <p:cNvSpPr/>
            <p:nvPr/>
          </p:nvSpPr>
          <p:spPr>
            <a:xfrm>
              <a:off x="609608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7"/>
            <p:cNvSpPr/>
            <p:nvPr/>
          </p:nvSpPr>
          <p:spPr>
            <a:xfrm>
              <a:off x="647708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7"/>
            <p:cNvSpPr/>
            <p:nvPr/>
          </p:nvSpPr>
          <p:spPr>
            <a:xfrm>
              <a:off x="685809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7"/>
            <p:cNvSpPr/>
            <p:nvPr/>
          </p:nvSpPr>
          <p:spPr>
            <a:xfrm>
              <a:off x="723909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7"/>
            <p:cNvSpPr/>
            <p:nvPr/>
          </p:nvSpPr>
          <p:spPr>
            <a:xfrm>
              <a:off x="7620110"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7"/>
            <p:cNvSpPr/>
            <p:nvPr/>
          </p:nvSpPr>
          <p:spPr>
            <a:xfrm>
              <a:off x="8001115"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7"/>
            <p:cNvSpPr/>
            <p:nvPr/>
          </p:nvSpPr>
          <p:spPr>
            <a:xfrm>
              <a:off x="8382120"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7"/>
            <p:cNvSpPr/>
            <p:nvPr/>
          </p:nvSpPr>
          <p:spPr>
            <a:xfrm>
              <a:off x="8763125"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7"/>
            <p:cNvSpPr/>
            <p:nvPr/>
          </p:nvSpPr>
          <p:spPr>
            <a:xfrm>
              <a:off x="7620110"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7"/>
            <p:cNvSpPr/>
            <p:nvPr/>
          </p:nvSpPr>
          <p:spPr>
            <a:xfrm>
              <a:off x="8001115"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7"/>
            <p:cNvSpPr/>
            <p:nvPr/>
          </p:nvSpPr>
          <p:spPr>
            <a:xfrm>
              <a:off x="8382120"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7"/>
            <p:cNvSpPr/>
            <p:nvPr/>
          </p:nvSpPr>
          <p:spPr>
            <a:xfrm>
              <a:off x="8763125"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7"/>
            <p:cNvSpPr/>
            <p:nvPr/>
          </p:nvSpPr>
          <p:spPr>
            <a:xfrm>
              <a:off x="7620110"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7"/>
            <p:cNvSpPr/>
            <p:nvPr/>
          </p:nvSpPr>
          <p:spPr>
            <a:xfrm>
              <a:off x="8001115"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7"/>
            <p:cNvSpPr/>
            <p:nvPr/>
          </p:nvSpPr>
          <p:spPr>
            <a:xfrm>
              <a:off x="8382120"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7"/>
            <p:cNvSpPr/>
            <p:nvPr/>
          </p:nvSpPr>
          <p:spPr>
            <a:xfrm>
              <a:off x="8763125"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7"/>
            <p:cNvSpPr/>
            <p:nvPr/>
          </p:nvSpPr>
          <p:spPr>
            <a:xfrm>
              <a:off x="7620110"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7"/>
            <p:cNvSpPr/>
            <p:nvPr/>
          </p:nvSpPr>
          <p:spPr>
            <a:xfrm>
              <a:off x="8001115"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7"/>
            <p:cNvSpPr/>
            <p:nvPr/>
          </p:nvSpPr>
          <p:spPr>
            <a:xfrm>
              <a:off x="8382120"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7"/>
            <p:cNvSpPr/>
            <p:nvPr/>
          </p:nvSpPr>
          <p:spPr>
            <a:xfrm>
              <a:off x="8763125"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7"/>
            <p:cNvSpPr/>
            <p:nvPr/>
          </p:nvSpPr>
          <p:spPr>
            <a:xfrm>
              <a:off x="7620110"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7"/>
            <p:cNvSpPr/>
            <p:nvPr/>
          </p:nvSpPr>
          <p:spPr>
            <a:xfrm>
              <a:off x="8001115"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7"/>
            <p:cNvSpPr/>
            <p:nvPr/>
          </p:nvSpPr>
          <p:spPr>
            <a:xfrm>
              <a:off x="8382120"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7"/>
            <p:cNvSpPr/>
            <p:nvPr/>
          </p:nvSpPr>
          <p:spPr>
            <a:xfrm>
              <a:off x="8763125"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7"/>
            <p:cNvSpPr/>
            <p:nvPr/>
          </p:nvSpPr>
          <p:spPr>
            <a:xfrm>
              <a:off x="7620110"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7"/>
            <p:cNvSpPr/>
            <p:nvPr/>
          </p:nvSpPr>
          <p:spPr>
            <a:xfrm>
              <a:off x="8001115"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7"/>
            <p:cNvSpPr/>
            <p:nvPr/>
          </p:nvSpPr>
          <p:spPr>
            <a:xfrm>
              <a:off x="8382120"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7"/>
            <p:cNvSpPr/>
            <p:nvPr/>
          </p:nvSpPr>
          <p:spPr>
            <a:xfrm>
              <a:off x="8763125"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7"/>
            <p:cNvSpPr/>
            <p:nvPr/>
          </p:nvSpPr>
          <p:spPr>
            <a:xfrm>
              <a:off x="7620110"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7"/>
            <p:cNvSpPr/>
            <p:nvPr/>
          </p:nvSpPr>
          <p:spPr>
            <a:xfrm>
              <a:off x="8001115"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7"/>
            <p:cNvSpPr/>
            <p:nvPr/>
          </p:nvSpPr>
          <p:spPr>
            <a:xfrm>
              <a:off x="8382120"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7"/>
            <p:cNvSpPr/>
            <p:nvPr/>
          </p:nvSpPr>
          <p:spPr>
            <a:xfrm>
              <a:off x="8763125"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7"/>
            <p:cNvSpPr/>
            <p:nvPr/>
          </p:nvSpPr>
          <p:spPr>
            <a:xfrm>
              <a:off x="7620110"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7"/>
            <p:cNvSpPr/>
            <p:nvPr/>
          </p:nvSpPr>
          <p:spPr>
            <a:xfrm>
              <a:off x="8001115"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7"/>
            <p:cNvSpPr/>
            <p:nvPr/>
          </p:nvSpPr>
          <p:spPr>
            <a:xfrm>
              <a:off x="8382120"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7"/>
            <p:cNvSpPr/>
            <p:nvPr/>
          </p:nvSpPr>
          <p:spPr>
            <a:xfrm>
              <a:off x="8763125"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7"/>
            <p:cNvSpPr/>
            <p:nvPr/>
          </p:nvSpPr>
          <p:spPr>
            <a:xfrm>
              <a:off x="7620110"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7"/>
            <p:cNvSpPr/>
            <p:nvPr/>
          </p:nvSpPr>
          <p:spPr>
            <a:xfrm>
              <a:off x="8001115"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7"/>
            <p:cNvSpPr/>
            <p:nvPr/>
          </p:nvSpPr>
          <p:spPr>
            <a:xfrm>
              <a:off x="8382120"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7"/>
            <p:cNvSpPr/>
            <p:nvPr/>
          </p:nvSpPr>
          <p:spPr>
            <a:xfrm>
              <a:off x="8763125"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7"/>
            <p:cNvSpPr/>
            <p:nvPr/>
          </p:nvSpPr>
          <p:spPr>
            <a:xfrm>
              <a:off x="7620110"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7"/>
            <p:cNvSpPr/>
            <p:nvPr/>
          </p:nvSpPr>
          <p:spPr>
            <a:xfrm>
              <a:off x="8001115"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7"/>
            <p:cNvSpPr/>
            <p:nvPr/>
          </p:nvSpPr>
          <p:spPr>
            <a:xfrm>
              <a:off x="8382120"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7"/>
            <p:cNvSpPr/>
            <p:nvPr/>
          </p:nvSpPr>
          <p:spPr>
            <a:xfrm>
              <a:off x="8763125"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7"/>
            <p:cNvSpPr/>
            <p:nvPr/>
          </p:nvSpPr>
          <p:spPr>
            <a:xfrm>
              <a:off x="7620110"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7"/>
            <p:cNvSpPr/>
            <p:nvPr/>
          </p:nvSpPr>
          <p:spPr>
            <a:xfrm>
              <a:off x="8001115"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7"/>
            <p:cNvSpPr/>
            <p:nvPr/>
          </p:nvSpPr>
          <p:spPr>
            <a:xfrm>
              <a:off x="8382120"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7"/>
            <p:cNvSpPr/>
            <p:nvPr/>
          </p:nvSpPr>
          <p:spPr>
            <a:xfrm>
              <a:off x="8763125"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7"/>
            <p:cNvSpPr/>
            <p:nvPr/>
          </p:nvSpPr>
          <p:spPr>
            <a:xfrm>
              <a:off x="7620110"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7"/>
            <p:cNvSpPr/>
            <p:nvPr/>
          </p:nvSpPr>
          <p:spPr>
            <a:xfrm>
              <a:off x="8001115"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7"/>
            <p:cNvSpPr/>
            <p:nvPr/>
          </p:nvSpPr>
          <p:spPr>
            <a:xfrm>
              <a:off x="8382120"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7"/>
            <p:cNvSpPr/>
            <p:nvPr/>
          </p:nvSpPr>
          <p:spPr>
            <a:xfrm>
              <a:off x="8763125"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7"/>
            <p:cNvSpPr/>
            <p:nvPr/>
          </p:nvSpPr>
          <p:spPr>
            <a:xfrm>
              <a:off x="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7"/>
            <p:cNvSpPr/>
            <p:nvPr/>
          </p:nvSpPr>
          <p:spPr>
            <a:xfrm>
              <a:off x="38100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7"/>
            <p:cNvSpPr/>
            <p:nvPr/>
          </p:nvSpPr>
          <p:spPr>
            <a:xfrm>
              <a:off x="76201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7"/>
            <p:cNvSpPr/>
            <p:nvPr/>
          </p:nvSpPr>
          <p:spPr>
            <a:xfrm>
              <a:off x="114301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7"/>
            <p:cNvSpPr/>
            <p:nvPr/>
          </p:nvSpPr>
          <p:spPr>
            <a:xfrm>
              <a:off x="152402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7"/>
            <p:cNvSpPr/>
            <p:nvPr/>
          </p:nvSpPr>
          <p:spPr>
            <a:xfrm>
              <a:off x="190502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7"/>
            <p:cNvSpPr/>
            <p:nvPr/>
          </p:nvSpPr>
          <p:spPr>
            <a:xfrm>
              <a:off x="228603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7"/>
            <p:cNvSpPr/>
            <p:nvPr/>
          </p:nvSpPr>
          <p:spPr>
            <a:xfrm>
              <a:off x="266703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7"/>
            <p:cNvSpPr/>
            <p:nvPr/>
          </p:nvSpPr>
          <p:spPr>
            <a:xfrm>
              <a:off x="304804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7"/>
            <p:cNvSpPr/>
            <p:nvPr/>
          </p:nvSpPr>
          <p:spPr>
            <a:xfrm>
              <a:off x="342904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7"/>
            <p:cNvSpPr/>
            <p:nvPr/>
          </p:nvSpPr>
          <p:spPr>
            <a:xfrm>
              <a:off x="381005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7"/>
            <p:cNvSpPr/>
            <p:nvPr/>
          </p:nvSpPr>
          <p:spPr>
            <a:xfrm>
              <a:off x="419105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7"/>
            <p:cNvSpPr/>
            <p:nvPr/>
          </p:nvSpPr>
          <p:spPr>
            <a:xfrm>
              <a:off x="457206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7"/>
            <p:cNvSpPr/>
            <p:nvPr/>
          </p:nvSpPr>
          <p:spPr>
            <a:xfrm>
              <a:off x="495306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7"/>
            <p:cNvSpPr/>
            <p:nvPr/>
          </p:nvSpPr>
          <p:spPr>
            <a:xfrm>
              <a:off x="533407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7"/>
            <p:cNvSpPr/>
            <p:nvPr/>
          </p:nvSpPr>
          <p:spPr>
            <a:xfrm>
              <a:off x="571507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7"/>
            <p:cNvSpPr/>
            <p:nvPr/>
          </p:nvSpPr>
          <p:spPr>
            <a:xfrm>
              <a:off x="609608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7"/>
            <p:cNvSpPr/>
            <p:nvPr/>
          </p:nvSpPr>
          <p:spPr>
            <a:xfrm>
              <a:off x="647708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7"/>
            <p:cNvSpPr/>
            <p:nvPr/>
          </p:nvSpPr>
          <p:spPr>
            <a:xfrm>
              <a:off x="685809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7"/>
            <p:cNvSpPr/>
            <p:nvPr/>
          </p:nvSpPr>
          <p:spPr>
            <a:xfrm>
              <a:off x="723909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7"/>
            <p:cNvSpPr/>
            <p:nvPr/>
          </p:nvSpPr>
          <p:spPr>
            <a:xfrm>
              <a:off x="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7"/>
            <p:cNvSpPr/>
            <p:nvPr/>
          </p:nvSpPr>
          <p:spPr>
            <a:xfrm>
              <a:off x="38100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7"/>
            <p:cNvSpPr/>
            <p:nvPr/>
          </p:nvSpPr>
          <p:spPr>
            <a:xfrm>
              <a:off x="76201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7"/>
            <p:cNvSpPr/>
            <p:nvPr/>
          </p:nvSpPr>
          <p:spPr>
            <a:xfrm>
              <a:off x="114301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7"/>
            <p:cNvSpPr/>
            <p:nvPr/>
          </p:nvSpPr>
          <p:spPr>
            <a:xfrm>
              <a:off x="152402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7"/>
            <p:cNvSpPr/>
            <p:nvPr/>
          </p:nvSpPr>
          <p:spPr>
            <a:xfrm>
              <a:off x="190502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7"/>
            <p:cNvSpPr/>
            <p:nvPr/>
          </p:nvSpPr>
          <p:spPr>
            <a:xfrm>
              <a:off x="228603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7"/>
            <p:cNvSpPr/>
            <p:nvPr/>
          </p:nvSpPr>
          <p:spPr>
            <a:xfrm>
              <a:off x="266703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7"/>
            <p:cNvSpPr/>
            <p:nvPr/>
          </p:nvSpPr>
          <p:spPr>
            <a:xfrm>
              <a:off x="304804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7"/>
            <p:cNvSpPr/>
            <p:nvPr/>
          </p:nvSpPr>
          <p:spPr>
            <a:xfrm>
              <a:off x="342904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7"/>
            <p:cNvSpPr/>
            <p:nvPr/>
          </p:nvSpPr>
          <p:spPr>
            <a:xfrm>
              <a:off x="381005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7"/>
            <p:cNvSpPr/>
            <p:nvPr/>
          </p:nvSpPr>
          <p:spPr>
            <a:xfrm>
              <a:off x="419105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7"/>
            <p:cNvSpPr/>
            <p:nvPr/>
          </p:nvSpPr>
          <p:spPr>
            <a:xfrm>
              <a:off x="457206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7"/>
            <p:cNvSpPr/>
            <p:nvPr/>
          </p:nvSpPr>
          <p:spPr>
            <a:xfrm>
              <a:off x="495306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7"/>
            <p:cNvSpPr/>
            <p:nvPr/>
          </p:nvSpPr>
          <p:spPr>
            <a:xfrm>
              <a:off x="533407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7"/>
            <p:cNvSpPr/>
            <p:nvPr/>
          </p:nvSpPr>
          <p:spPr>
            <a:xfrm>
              <a:off x="571507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7"/>
            <p:cNvSpPr/>
            <p:nvPr/>
          </p:nvSpPr>
          <p:spPr>
            <a:xfrm>
              <a:off x="609608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7"/>
            <p:cNvSpPr/>
            <p:nvPr/>
          </p:nvSpPr>
          <p:spPr>
            <a:xfrm>
              <a:off x="647708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7"/>
            <p:cNvSpPr/>
            <p:nvPr/>
          </p:nvSpPr>
          <p:spPr>
            <a:xfrm>
              <a:off x="685809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7"/>
            <p:cNvSpPr/>
            <p:nvPr/>
          </p:nvSpPr>
          <p:spPr>
            <a:xfrm>
              <a:off x="723909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7"/>
            <p:cNvSpPr/>
            <p:nvPr/>
          </p:nvSpPr>
          <p:spPr>
            <a:xfrm>
              <a:off x="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7"/>
            <p:cNvSpPr/>
            <p:nvPr/>
          </p:nvSpPr>
          <p:spPr>
            <a:xfrm>
              <a:off x="38100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7"/>
            <p:cNvSpPr/>
            <p:nvPr/>
          </p:nvSpPr>
          <p:spPr>
            <a:xfrm>
              <a:off x="76201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7"/>
            <p:cNvSpPr/>
            <p:nvPr/>
          </p:nvSpPr>
          <p:spPr>
            <a:xfrm>
              <a:off x="114301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7"/>
            <p:cNvSpPr/>
            <p:nvPr/>
          </p:nvSpPr>
          <p:spPr>
            <a:xfrm>
              <a:off x="152402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7"/>
            <p:cNvSpPr/>
            <p:nvPr/>
          </p:nvSpPr>
          <p:spPr>
            <a:xfrm>
              <a:off x="190502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7"/>
            <p:cNvSpPr/>
            <p:nvPr/>
          </p:nvSpPr>
          <p:spPr>
            <a:xfrm>
              <a:off x="228603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7"/>
            <p:cNvSpPr/>
            <p:nvPr/>
          </p:nvSpPr>
          <p:spPr>
            <a:xfrm>
              <a:off x="266703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7"/>
            <p:cNvSpPr/>
            <p:nvPr/>
          </p:nvSpPr>
          <p:spPr>
            <a:xfrm>
              <a:off x="304804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7"/>
            <p:cNvSpPr/>
            <p:nvPr/>
          </p:nvSpPr>
          <p:spPr>
            <a:xfrm>
              <a:off x="342904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7"/>
            <p:cNvSpPr/>
            <p:nvPr/>
          </p:nvSpPr>
          <p:spPr>
            <a:xfrm>
              <a:off x="381005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7"/>
            <p:cNvSpPr/>
            <p:nvPr/>
          </p:nvSpPr>
          <p:spPr>
            <a:xfrm>
              <a:off x="419105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7"/>
            <p:cNvSpPr/>
            <p:nvPr/>
          </p:nvSpPr>
          <p:spPr>
            <a:xfrm>
              <a:off x="457206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7"/>
            <p:cNvSpPr/>
            <p:nvPr/>
          </p:nvSpPr>
          <p:spPr>
            <a:xfrm>
              <a:off x="495306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7"/>
            <p:cNvSpPr/>
            <p:nvPr/>
          </p:nvSpPr>
          <p:spPr>
            <a:xfrm>
              <a:off x="533407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7"/>
            <p:cNvSpPr/>
            <p:nvPr/>
          </p:nvSpPr>
          <p:spPr>
            <a:xfrm>
              <a:off x="571507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7"/>
            <p:cNvSpPr/>
            <p:nvPr/>
          </p:nvSpPr>
          <p:spPr>
            <a:xfrm>
              <a:off x="609608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7"/>
            <p:cNvSpPr/>
            <p:nvPr/>
          </p:nvSpPr>
          <p:spPr>
            <a:xfrm>
              <a:off x="647708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7"/>
            <p:cNvSpPr/>
            <p:nvPr/>
          </p:nvSpPr>
          <p:spPr>
            <a:xfrm>
              <a:off x="685809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7"/>
            <p:cNvSpPr/>
            <p:nvPr/>
          </p:nvSpPr>
          <p:spPr>
            <a:xfrm>
              <a:off x="723909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7"/>
            <p:cNvSpPr/>
            <p:nvPr/>
          </p:nvSpPr>
          <p:spPr>
            <a:xfrm>
              <a:off x="7620110"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7"/>
            <p:cNvSpPr/>
            <p:nvPr/>
          </p:nvSpPr>
          <p:spPr>
            <a:xfrm>
              <a:off x="8001115"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7"/>
            <p:cNvSpPr/>
            <p:nvPr/>
          </p:nvSpPr>
          <p:spPr>
            <a:xfrm>
              <a:off x="8382120"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7"/>
            <p:cNvSpPr/>
            <p:nvPr/>
          </p:nvSpPr>
          <p:spPr>
            <a:xfrm>
              <a:off x="8763125"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7"/>
            <p:cNvSpPr/>
            <p:nvPr/>
          </p:nvSpPr>
          <p:spPr>
            <a:xfrm>
              <a:off x="7620110"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7"/>
            <p:cNvSpPr/>
            <p:nvPr/>
          </p:nvSpPr>
          <p:spPr>
            <a:xfrm>
              <a:off x="8001115"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7"/>
            <p:cNvSpPr/>
            <p:nvPr/>
          </p:nvSpPr>
          <p:spPr>
            <a:xfrm>
              <a:off x="8382120"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7"/>
            <p:cNvSpPr/>
            <p:nvPr/>
          </p:nvSpPr>
          <p:spPr>
            <a:xfrm>
              <a:off x="8763125"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7"/>
            <p:cNvSpPr/>
            <p:nvPr/>
          </p:nvSpPr>
          <p:spPr>
            <a:xfrm>
              <a:off x="7620110"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7"/>
            <p:cNvSpPr/>
            <p:nvPr/>
          </p:nvSpPr>
          <p:spPr>
            <a:xfrm>
              <a:off x="8001115"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7"/>
            <p:cNvSpPr/>
            <p:nvPr/>
          </p:nvSpPr>
          <p:spPr>
            <a:xfrm>
              <a:off x="8382120"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7"/>
            <p:cNvSpPr/>
            <p:nvPr/>
          </p:nvSpPr>
          <p:spPr>
            <a:xfrm>
              <a:off x="8763125"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29" name="Google Shape;2329;p7"/>
          <p:cNvSpPr/>
          <p:nvPr/>
        </p:nvSpPr>
        <p:spPr>
          <a:xfrm flipH="1">
            <a:off x="0" y="0"/>
            <a:ext cx="9144000" cy="5143500"/>
          </a:xfrm>
          <a:prstGeom prst="rtTriangle">
            <a:avLst/>
          </a:prstGeom>
          <a:solidFill>
            <a:srgbClr val="005051">
              <a:alpha val="1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30" name="Google Shape;2330;p7"/>
          <p:cNvGrpSpPr/>
          <p:nvPr/>
        </p:nvGrpSpPr>
        <p:grpSpPr>
          <a:xfrm>
            <a:off x="553048" y="535000"/>
            <a:ext cx="8105852" cy="4302000"/>
            <a:chOff x="553048" y="535000"/>
            <a:chExt cx="8105852" cy="4302000"/>
          </a:xfrm>
        </p:grpSpPr>
        <p:sp>
          <p:nvSpPr>
            <p:cNvPr id="2331" name="Google Shape;2331;p7"/>
            <p:cNvSpPr/>
            <p:nvPr/>
          </p:nvSpPr>
          <p:spPr>
            <a:xfrm>
              <a:off x="942300" y="763600"/>
              <a:ext cx="7716600" cy="4073400"/>
            </a:xfrm>
            <a:prstGeom prst="roundRect">
              <a:avLst>
                <a:gd name="adj" fmla="val 2480"/>
              </a:avLst>
            </a:prstGeom>
            <a:solidFill>
              <a:srgbClr val="222828">
                <a:alpha val="20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7"/>
            <p:cNvSpPr/>
            <p:nvPr/>
          </p:nvSpPr>
          <p:spPr>
            <a:xfrm>
              <a:off x="712275" y="535000"/>
              <a:ext cx="7716600" cy="4073400"/>
            </a:xfrm>
            <a:prstGeom prst="roundRect">
              <a:avLst>
                <a:gd name="adj" fmla="val 248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7"/>
            <p:cNvSpPr/>
            <p:nvPr/>
          </p:nvSpPr>
          <p:spPr>
            <a:xfrm>
              <a:off x="848698" y="898261"/>
              <a:ext cx="317374" cy="317436"/>
            </a:xfrm>
            <a:custGeom>
              <a:avLst/>
              <a:gdLst/>
              <a:ahLst/>
              <a:cxnLst/>
              <a:rect l="l" t="t" r="r" b="b"/>
              <a:pathLst>
                <a:path w="15209" h="15212" extrusionOk="0">
                  <a:moveTo>
                    <a:pt x="7604" y="0"/>
                  </a:moveTo>
                  <a:cubicBezTo>
                    <a:pt x="3404" y="0"/>
                    <a:pt x="0" y="3405"/>
                    <a:pt x="0" y="7605"/>
                  </a:cubicBezTo>
                  <a:cubicBezTo>
                    <a:pt x="0" y="11805"/>
                    <a:pt x="3404" y="15212"/>
                    <a:pt x="7604" y="15212"/>
                  </a:cubicBezTo>
                  <a:cubicBezTo>
                    <a:pt x="11804" y="15212"/>
                    <a:pt x="15209" y="11805"/>
                    <a:pt x="15209" y="7605"/>
                  </a:cubicBezTo>
                  <a:cubicBezTo>
                    <a:pt x="15209" y="3405"/>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7"/>
            <p:cNvSpPr/>
            <p:nvPr/>
          </p:nvSpPr>
          <p:spPr>
            <a:xfrm>
              <a:off x="553048" y="931482"/>
              <a:ext cx="549400" cy="250994"/>
            </a:xfrm>
            <a:custGeom>
              <a:avLst/>
              <a:gdLst/>
              <a:ahLst/>
              <a:cxnLst/>
              <a:rect l="l" t="t" r="r" b="b"/>
              <a:pathLst>
                <a:path w="26328" h="12028" extrusionOk="0">
                  <a:moveTo>
                    <a:pt x="1493" y="0"/>
                  </a:moveTo>
                  <a:cubicBezTo>
                    <a:pt x="671" y="0"/>
                    <a:pt x="0" y="668"/>
                    <a:pt x="0" y="1494"/>
                  </a:cubicBezTo>
                  <a:cubicBezTo>
                    <a:pt x="0" y="2319"/>
                    <a:pt x="671" y="2990"/>
                    <a:pt x="1493" y="2990"/>
                  </a:cubicBezTo>
                  <a:lnTo>
                    <a:pt x="19596" y="2990"/>
                  </a:lnTo>
                  <a:cubicBezTo>
                    <a:pt x="21591" y="2990"/>
                    <a:pt x="23340" y="4081"/>
                    <a:pt x="23340" y="5330"/>
                  </a:cubicBezTo>
                  <a:lnTo>
                    <a:pt x="23340" y="6698"/>
                  </a:lnTo>
                  <a:cubicBezTo>
                    <a:pt x="23340" y="7944"/>
                    <a:pt x="21591" y="9038"/>
                    <a:pt x="19596" y="9038"/>
                  </a:cubicBezTo>
                  <a:lnTo>
                    <a:pt x="1493" y="9038"/>
                  </a:lnTo>
                  <a:cubicBezTo>
                    <a:pt x="671" y="9038"/>
                    <a:pt x="0" y="9706"/>
                    <a:pt x="0" y="10532"/>
                  </a:cubicBezTo>
                  <a:cubicBezTo>
                    <a:pt x="0" y="11357"/>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7"/>
            <p:cNvSpPr/>
            <p:nvPr/>
          </p:nvSpPr>
          <p:spPr>
            <a:xfrm>
              <a:off x="848698" y="1332681"/>
              <a:ext cx="317374" cy="317457"/>
            </a:xfrm>
            <a:custGeom>
              <a:avLst/>
              <a:gdLst/>
              <a:ahLst/>
              <a:cxnLst/>
              <a:rect l="l" t="t" r="r" b="b"/>
              <a:pathLst>
                <a:path w="15209" h="15213" extrusionOk="0">
                  <a:moveTo>
                    <a:pt x="7604" y="1"/>
                  </a:moveTo>
                  <a:cubicBezTo>
                    <a:pt x="3404" y="1"/>
                    <a:pt x="0" y="3408"/>
                    <a:pt x="0" y="7608"/>
                  </a:cubicBezTo>
                  <a:cubicBezTo>
                    <a:pt x="0" y="11808"/>
                    <a:pt x="3404" y="15212"/>
                    <a:pt x="7604" y="15212"/>
                  </a:cubicBezTo>
                  <a:cubicBezTo>
                    <a:pt x="11804" y="15212"/>
                    <a:pt x="15209" y="11808"/>
                    <a:pt x="15209" y="7608"/>
                  </a:cubicBezTo>
                  <a:cubicBezTo>
                    <a:pt x="15209" y="3408"/>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7"/>
            <p:cNvSpPr/>
            <p:nvPr/>
          </p:nvSpPr>
          <p:spPr>
            <a:xfrm>
              <a:off x="553048" y="1365902"/>
              <a:ext cx="549400" cy="251015"/>
            </a:xfrm>
            <a:custGeom>
              <a:avLst/>
              <a:gdLst/>
              <a:ahLst/>
              <a:cxnLst/>
              <a:rect l="l" t="t" r="r" b="b"/>
              <a:pathLst>
                <a:path w="26328" h="12029" extrusionOk="0">
                  <a:moveTo>
                    <a:pt x="1493" y="1"/>
                  </a:moveTo>
                  <a:cubicBezTo>
                    <a:pt x="671" y="1"/>
                    <a:pt x="0" y="671"/>
                    <a:pt x="0" y="1497"/>
                  </a:cubicBezTo>
                  <a:cubicBezTo>
                    <a:pt x="0" y="2320"/>
                    <a:pt x="671" y="2990"/>
                    <a:pt x="1493" y="2990"/>
                  </a:cubicBezTo>
                  <a:lnTo>
                    <a:pt x="19596" y="2990"/>
                  </a:lnTo>
                  <a:cubicBezTo>
                    <a:pt x="21591" y="2990"/>
                    <a:pt x="23340" y="4084"/>
                    <a:pt x="23340" y="5330"/>
                  </a:cubicBezTo>
                  <a:lnTo>
                    <a:pt x="23340" y="6699"/>
                  </a:lnTo>
                  <a:cubicBezTo>
                    <a:pt x="23340" y="7948"/>
                    <a:pt x="21591" y="9042"/>
                    <a:pt x="19596" y="9042"/>
                  </a:cubicBezTo>
                  <a:lnTo>
                    <a:pt x="1493" y="9042"/>
                  </a:lnTo>
                  <a:cubicBezTo>
                    <a:pt x="671" y="9042"/>
                    <a:pt x="0" y="9709"/>
                    <a:pt x="0" y="10535"/>
                  </a:cubicBezTo>
                  <a:cubicBezTo>
                    <a:pt x="0" y="11361"/>
                    <a:pt x="671" y="12028"/>
                    <a:pt x="1493" y="12028"/>
                  </a:cubicBezTo>
                  <a:lnTo>
                    <a:pt x="19596" y="12028"/>
                  </a:lnTo>
                  <a:cubicBezTo>
                    <a:pt x="23370" y="12028"/>
                    <a:pt x="26327" y="9688"/>
                    <a:pt x="26327" y="6699"/>
                  </a:cubicBezTo>
                  <a:lnTo>
                    <a:pt x="26327" y="5330"/>
                  </a:lnTo>
                  <a:cubicBezTo>
                    <a:pt x="26327" y="2344"/>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7"/>
            <p:cNvSpPr/>
            <p:nvPr/>
          </p:nvSpPr>
          <p:spPr>
            <a:xfrm>
              <a:off x="848698" y="1767184"/>
              <a:ext cx="317374" cy="317436"/>
            </a:xfrm>
            <a:custGeom>
              <a:avLst/>
              <a:gdLst/>
              <a:ahLst/>
              <a:cxnLst/>
              <a:rect l="l" t="t" r="r" b="b"/>
              <a:pathLst>
                <a:path w="15209" h="15212" extrusionOk="0">
                  <a:moveTo>
                    <a:pt x="7604" y="0"/>
                  </a:moveTo>
                  <a:cubicBezTo>
                    <a:pt x="3404" y="0"/>
                    <a:pt x="0" y="3404"/>
                    <a:pt x="0" y="7605"/>
                  </a:cubicBezTo>
                  <a:cubicBezTo>
                    <a:pt x="0" y="11805"/>
                    <a:pt x="3404" y="15212"/>
                    <a:pt x="7604" y="15212"/>
                  </a:cubicBezTo>
                  <a:cubicBezTo>
                    <a:pt x="11804" y="15212"/>
                    <a:pt x="15209" y="11805"/>
                    <a:pt x="15209" y="7605"/>
                  </a:cubicBezTo>
                  <a:cubicBezTo>
                    <a:pt x="15209" y="3404"/>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7"/>
            <p:cNvSpPr/>
            <p:nvPr/>
          </p:nvSpPr>
          <p:spPr>
            <a:xfrm>
              <a:off x="553048" y="1800405"/>
              <a:ext cx="549400" cy="250994"/>
            </a:xfrm>
            <a:custGeom>
              <a:avLst/>
              <a:gdLst/>
              <a:ahLst/>
              <a:cxnLst/>
              <a:rect l="l" t="t" r="r" b="b"/>
              <a:pathLst>
                <a:path w="26328" h="12028" extrusionOk="0">
                  <a:moveTo>
                    <a:pt x="1493" y="0"/>
                  </a:moveTo>
                  <a:cubicBezTo>
                    <a:pt x="671" y="0"/>
                    <a:pt x="0" y="668"/>
                    <a:pt x="0" y="1493"/>
                  </a:cubicBezTo>
                  <a:cubicBezTo>
                    <a:pt x="0" y="2319"/>
                    <a:pt x="671" y="2990"/>
                    <a:pt x="1493" y="2990"/>
                  </a:cubicBezTo>
                  <a:lnTo>
                    <a:pt x="19596" y="2990"/>
                  </a:lnTo>
                  <a:cubicBezTo>
                    <a:pt x="21591" y="2990"/>
                    <a:pt x="23340" y="4081"/>
                    <a:pt x="23340" y="5330"/>
                  </a:cubicBezTo>
                  <a:lnTo>
                    <a:pt x="23340" y="6695"/>
                  </a:lnTo>
                  <a:cubicBezTo>
                    <a:pt x="23340" y="7944"/>
                    <a:pt x="21591" y="9038"/>
                    <a:pt x="19596" y="9038"/>
                  </a:cubicBezTo>
                  <a:lnTo>
                    <a:pt x="1493" y="9038"/>
                  </a:lnTo>
                  <a:cubicBezTo>
                    <a:pt x="671" y="9038"/>
                    <a:pt x="0" y="9706"/>
                    <a:pt x="0" y="10532"/>
                  </a:cubicBezTo>
                  <a:cubicBezTo>
                    <a:pt x="0" y="11357"/>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7"/>
            <p:cNvSpPr/>
            <p:nvPr/>
          </p:nvSpPr>
          <p:spPr>
            <a:xfrm>
              <a:off x="848698" y="2201603"/>
              <a:ext cx="317374" cy="317457"/>
            </a:xfrm>
            <a:custGeom>
              <a:avLst/>
              <a:gdLst/>
              <a:ahLst/>
              <a:cxnLst/>
              <a:rect l="l" t="t" r="r" b="b"/>
              <a:pathLst>
                <a:path w="15209" h="15213" extrusionOk="0">
                  <a:moveTo>
                    <a:pt x="7604" y="1"/>
                  </a:moveTo>
                  <a:cubicBezTo>
                    <a:pt x="3404" y="1"/>
                    <a:pt x="0" y="3405"/>
                    <a:pt x="0" y="7608"/>
                  </a:cubicBezTo>
                  <a:cubicBezTo>
                    <a:pt x="0" y="11808"/>
                    <a:pt x="3404" y="15212"/>
                    <a:pt x="7604" y="15212"/>
                  </a:cubicBezTo>
                  <a:cubicBezTo>
                    <a:pt x="11804" y="15212"/>
                    <a:pt x="15209" y="11808"/>
                    <a:pt x="15209" y="7608"/>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7"/>
            <p:cNvSpPr/>
            <p:nvPr/>
          </p:nvSpPr>
          <p:spPr>
            <a:xfrm>
              <a:off x="553048" y="2234824"/>
              <a:ext cx="549400" cy="251015"/>
            </a:xfrm>
            <a:custGeom>
              <a:avLst/>
              <a:gdLst/>
              <a:ahLst/>
              <a:cxnLst/>
              <a:rect l="l" t="t" r="r" b="b"/>
              <a:pathLst>
                <a:path w="26328" h="12029" extrusionOk="0">
                  <a:moveTo>
                    <a:pt x="1493" y="1"/>
                  </a:moveTo>
                  <a:cubicBezTo>
                    <a:pt x="671" y="1"/>
                    <a:pt x="0" y="668"/>
                    <a:pt x="0" y="1494"/>
                  </a:cubicBezTo>
                  <a:cubicBezTo>
                    <a:pt x="0" y="2320"/>
                    <a:pt x="671" y="2990"/>
                    <a:pt x="1493" y="2990"/>
                  </a:cubicBezTo>
                  <a:lnTo>
                    <a:pt x="19596" y="2990"/>
                  </a:lnTo>
                  <a:cubicBezTo>
                    <a:pt x="21591" y="2990"/>
                    <a:pt x="23340" y="4084"/>
                    <a:pt x="23340" y="5330"/>
                  </a:cubicBezTo>
                  <a:lnTo>
                    <a:pt x="23340" y="6699"/>
                  </a:lnTo>
                  <a:cubicBezTo>
                    <a:pt x="23340" y="7945"/>
                    <a:pt x="21591" y="9039"/>
                    <a:pt x="19596" y="9039"/>
                  </a:cubicBezTo>
                  <a:lnTo>
                    <a:pt x="1493" y="9039"/>
                  </a:lnTo>
                  <a:cubicBezTo>
                    <a:pt x="671" y="9039"/>
                    <a:pt x="0" y="9706"/>
                    <a:pt x="0" y="10532"/>
                  </a:cubicBezTo>
                  <a:cubicBezTo>
                    <a:pt x="0" y="11358"/>
                    <a:pt x="671" y="12028"/>
                    <a:pt x="1493" y="12028"/>
                  </a:cubicBezTo>
                  <a:lnTo>
                    <a:pt x="19596" y="12028"/>
                  </a:lnTo>
                  <a:lnTo>
                    <a:pt x="19596" y="12025"/>
                  </a:lnTo>
                  <a:cubicBezTo>
                    <a:pt x="23370" y="12025"/>
                    <a:pt x="26327" y="9685"/>
                    <a:pt x="26327" y="6699"/>
                  </a:cubicBezTo>
                  <a:lnTo>
                    <a:pt x="26327" y="5330"/>
                  </a:lnTo>
                  <a:cubicBezTo>
                    <a:pt x="26327" y="2341"/>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7"/>
            <p:cNvSpPr/>
            <p:nvPr/>
          </p:nvSpPr>
          <p:spPr>
            <a:xfrm>
              <a:off x="848698" y="2636106"/>
              <a:ext cx="317374" cy="317374"/>
            </a:xfrm>
            <a:custGeom>
              <a:avLst/>
              <a:gdLst/>
              <a:ahLst/>
              <a:cxnLst/>
              <a:rect l="l" t="t" r="r" b="b"/>
              <a:pathLst>
                <a:path w="15209" h="15209" extrusionOk="0">
                  <a:moveTo>
                    <a:pt x="7604" y="0"/>
                  </a:moveTo>
                  <a:cubicBezTo>
                    <a:pt x="3404" y="0"/>
                    <a:pt x="0" y="3404"/>
                    <a:pt x="0" y="7604"/>
                  </a:cubicBezTo>
                  <a:cubicBezTo>
                    <a:pt x="0" y="11805"/>
                    <a:pt x="3404" y="15209"/>
                    <a:pt x="7604" y="15209"/>
                  </a:cubicBezTo>
                  <a:cubicBezTo>
                    <a:pt x="11804" y="15209"/>
                    <a:pt x="15209" y="11805"/>
                    <a:pt x="15209" y="7604"/>
                  </a:cubicBezTo>
                  <a:cubicBezTo>
                    <a:pt x="15209" y="3404"/>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7"/>
            <p:cNvSpPr/>
            <p:nvPr/>
          </p:nvSpPr>
          <p:spPr>
            <a:xfrm>
              <a:off x="553048" y="2669265"/>
              <a:ext cx="549400" cy="250994"/>
            </a:xfrm>
            <a:custGeom>
              <a:avLst/>
              <a:gdLst/>
              <a:ahLst/>
              <a:cxnLst/>
              <a:rect l="l" t="t" r="r" b="b"/>
              <a:pathLst>
                <a:path w="26328" h="12028" extrusionOk="0">
                  <a:moveTo>
                    <a:pt x="1493" y="0"/>
                  </a:moveTo>
                  <a:cubicBezTo>
                    <a:pt x="671" y="0"/>
                    <a:pt x="0" y="671"/>
                    <a:pt x="0" y="1496"/>
                  </a:cubicBezTo>
                  <a:cubicBezTo>
                    <a:pt x="0" y="2322"/>
                    <a:pt x="671" y="2990"/>
                    <a:pt x="1493" y="2990"/>
                  </a:cubicBezTo>
                  <a:lnTo>
                    <a:pt x="19596" y="2990"/>
                  </a:lnTo>
                  <a:cubicBezTo>
                    <a:pt x="21591" y="2990"/>
                    <a:pt x="23340" y="4084"/>
                    <a:pt x="23340" y="5330"/>
                  </a:cubicBezTo>
                  <a:lnTo>
                    <a:pt x="23340" y="6698"/>
                  </a:lnTo>
                  <a:cubicBezTo>
                    <a:pt x="23340" y="7947"/>
                    <a:pt x="21591" y="9041"/>
                    <a:pt x="19596" y="9041"/>
                  </a:cubicBezTo>
                  <a:lnTo>
                    <a:pt x="1493" y="9041"/>
                  </a:lnTo>
                  <a:cubicBezTo>
                    <a:pt x="671" y="9041"/>
                    <a:pt x="0" y="9709"/>
                    <a:pt x="0" y="10534"/>
                  </a:cubicBezTo>
                  <a:cubicBezTo>
                    <a:pt x="0" y="11360"/>
                    <a:pt x="671" y="12028"/>
                    <a:pt x="1493" y="12028"/>
                  </a:cubicBezTo>
                  <a:lnTo>
                    <a:pt x="19596" y="12028"/>
                  </a:lnTo>
                  <a:cubicBezTo>
                    <a:pt x="23370" y="12028"/>
                    <a:pt x="26327" y="9688"/>
                    <a:pt x="26327" y="6698"/>
                  </a:cubicBezTo>
                  <a:lnTo>
                    <a:pt x="26327" y="5330"/>
                  </a:lnTo>
                  <a:cubicBezTo>
                    <a:pt x="26327" y="2343"/>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7"/>
            <p:cNvSpPr/>
            <p:nvPr/>
          </p:nvSpPr>
          <p:spPr>
            <a:xfrm>
              <a:off x="848698" y="3070526"/>
              <a:ext cx="317374" cy="317457"/>
            </a:xfrm>
            <a:custGeom>
              <a:avLst/>
              <a:gdLst/>
              <a:ahLst/>
              <a:cxnLst/>
              <a:rect l="l" t="t" r="r" b="b"/>
              <a:pathLst>
                <a:path w="15209" h="15213" extrusionOk="0">
                  <a:moveTo>
                    <a:pt x="7604" y="1"/>
                  </a:moveTo>
                  <a:cubicBezTo>
                    <a:pt x="3404" y="1"/>
                    <a:pt x="0" y="3405"/>
                    <a:pt x="0" y="7605"/>
                  </a:cubicBezTo>
                  <a:cubicBezTo>
                    <a:pt x="0" y="11805"/>
                    <a:pt x="3404" y="15212"/>
                    <a:pt x="7604" y="15212"/>
                  </a:cubicBezTo>
                  <a:cubicBezTo>
                    <a:pt x="11804" y="15212"/>
                    <a:pt x="15209" y="11805"/>
                    <a:pt x="15209" y="7605"/>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7"/>
            <p:cNvSpPr/>
            <p:nvPr/>
          </p:nvSpPr>
          <p:spPr>
            <a:xfrm>
              <a:off x="553048" y="3103747"/>
              <a:ext cx="549400" cy="251015"/>
            </a:xfrm>
            <a:custGeom>
              <a:avLst/>
              <a:gdLst/>
              <a:ahLst/>
              <a:cxnLst/>
              <a:rect l="l" t="t" r="r" b="b"/>
              <a:pathLst>
                <a:path w="26328" h="12029" extrusionOk="0">
                  <a:moveTo>
                    <a:pt x="1493" y="0"/>
                  </a:moveTo>
                  <a:cubicBezTo>
                    <a:pt x="671" y="0"/>
                    <a:pt x="0" y="668"/>
                    <a:pt x="0" y="1494"/>
                  </a:cubicBezTo>
                  <a:cubicBezTo>
                    <a:pt x="0" y="2320"/>
                    <a:pt x="671" y="2987"/>
                    <a:pt x="1493" y="2987"/>
                  </a:cubicBezTo>
                  <a:lnTo>
                    <a:pt x="19596" y="2987"/>
                  </a:lnTo>
                  <a:cubicBezTo>
                    <a:pt x="21591" y="2987"/>
                    <a:pt x="23340" y="4081"/>
                    <a:pt x="23340" y="5330"/>
                  </a:cubicBezTo>
                  <a:lnTo>
                    <a:pt x="23340" y="6696"/>
                  </a:lnTo>
                  <a:cubicBezTo>
                    <a:pt x="23340" y="7945"/>
                    <a:pt x="21591" y="9039"/>
                    <a:pt x="19596" y="9039"/>
                  </a:cubicBezTo>
                  <a:lnTo>
                    <a:pt x="1493" y="9039"/>
                  </a:lnTo>
                  <a:cubicBezTo>
                    <a:pt x="671" y="9039"/>
                    <a:pt x="0" y="9706"/>
                    <a:pt x="0" y="10532"/>
                  </a:cubicBezTo>
                  <a:cubicBezTo>
                    <a:pt x="0" y="11358"/>
                    <a:pt x="671" y="12028"/>
                    <a:pt x="1493" y="12028"/>
                  </a:cubicBezTo>
                  <a:lnTo>
                    <a:pt x="19596" y="12028"/>
                  </a:lnTo>
                  <a:lnTo>
                    <a:pt x="19596" y="12025"/>
                  </a:lnTo>
                  <a:cubicBezTo>
                    <a:pt x="23370" y="12025"/>
                    <a:pt x="26327" y="9685"/>
                    <a:pt x="26327" y="6696"/>
                  </a:cubicBezTo>
                  <a:lnTo>
                    <a:pt x="26327" y="5330"/>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7"/>
            <p:cNvSpPr/>
            <p:nvPr/>
          </p:nvSpPr>
          <p:spPr>
            <a:xfrm>
              <a:off x="848698" y="3504966"/>
              <a:ext cx="317374" cy="317436"/>
            </a:xfrm>
            <a:custGeom>
              <a:avLst/>
              <a:gdLst/>
              <a:ahLst/>
              <a:cxnLst/>
              <a:rect l="l" t="t" r="r" b="b"/>
              <a:pathLst>
                <a:path w="15209" h="15212" extrusionOk="0">
                  <a:moveTo>
                    <a:pt x="7604" y="0"/>
                  </a:moveTo>
                  <a:cubicBezTo>
                    <a:pt x="3404" y="0"/>
                    <a:pt x="0" y="3407"/>
                    <a:pt x="0" y="7607"/>
                  </a:cubicBezTo>
                  <a:cubicBezTo>
                    <a:pt x="0" y="11807"/>
                    <a:pt x="3404" y="15212"/>
                    <a:pt x="7604" y="15212"/>
                  </a:cubicBezTo>
                  <a:cubicBezTo>
                    <a:pt x="11804" y="15212"/>
                    <a:pt x="15209" y="11807"/>
                    <a:pt x="15209" y="7607"/>
                  </a:cubicBezTo>
                  <a:cubicBezTo>
                    <a:pt x="15209" y="3407"/>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7"/>
            <p:cNvSpPr/>
            <p:nvPr/>
          </p:nvSpPr>
          <p:spPr>
            <a:xfrm>
              <a:off x="553048" y="3538167"/>
              <a:ext cx="549400" cy="251015"/>
            </a:xfrm>
            <a:custGeom>
              <a:avLst/>
              <a:gdLst/>
              <a:ahLst/>
              <a:cxnLst/>
              <a:rect l="l" t="t" r="r" b="b"/>
              <a:pathLst>
                <a:path w="26328" h="12029" extrusionOk="0">
                  <a:moveTo>
                    <a:pt x="1493" y="1"/>
                  </a:moveTo>
                  <a:cubicBezTo>
                    <a:pt x="671" y="1"/>
                    <a:pt x="0" y="672"/>
                    <a:pt x="0" y="1497"/>
                  </a:cubicBezTo>
                  <a:cubicBezTo>
                    <a:pt x="0" y="2320"/>
                    <a:pt x="671" y="2991"/>
                    <a:pt x="1493" y="2991"/>
                  </a:cubicBezTo>
                  <a:lnTo>
                    <a:pt x="19596" y="2991"/>
                  </a:lnTo>
                  <a:cubicBezTo>
                    <a:pt x="21591" y="2991"/>
                    <a:pt x="23340" y="4085"/>
                    <a:pt x="23340" y="5331"/>
                  </a:cubicBezTo>
                  <a:lnTo>
                    <a:pt x="23340" y="6699"/>
                  </a:lnTo>
                  <a:cubicBezTo>
                    <a:pt x="23340" y="7948"/>
                    <a:pt x="21591" y="9042"/>
                    <a:pt x="19596" y="9042"/>
                  </a:cubicBezTo>
                  <a:lnTo>
                    <a:pt x="1493" y="9042"/>
                  </a:lnTo>
                  <a:cubicBezTo>
                    <a:pt x="671" y="9042"/>
                    <a:pt x="0" y="9710"/>
                    <a:pt x="0" y="10535"/>
                  </a:cubicBezTo>
                  <a:cubicBezTo>
                    <a:pt x="0" y="11361"/>
                    <a:pt x="671" y="12029"/>
                    <a:pt x="1493" y="12029"/>
                  </a:cubicBezTo>
                  <a:lnTo>
                    <a:pt x="19596" y="12029"/>
                  </a:lnTo>
                  <a:cubicBezTo>
                    <a:pt x="23370" y="12029"/>
                    <a:pt x="26327" y="9689"/>
                    <a:pt x="26327" y="6699"/>
                  </a:cubicBezTo>
                  <a:lnTo>
                    <a:pt x="26327" y="5331"/>
                  </a:lnTo>
                  <a:cubicBezTo>
                    <a:pt x="26327" y="2344"/>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7"/>
            <p:cNvSpPr/>
            <p:nvPr/>
          </p:nvSpPr>
          <p:spPr>
            <a:xfrm>
              <a:off x="848698" y="3939449"/>
              <a:ext cx="317374" cy="317395"/>
            </a:xfrm>
            <a:custGeom>
              <a:avLst/>
              <a:gdLst/>
              <a:ahLst/>
              <a:cxnLst/>
              <a:rect l="l" t="t" r="r" b="b"/>
              <a:pathLst>
                <a:path w="15209" h="15210" extrusionOk="0">
                  <a:moveTo>
                    <a:pt x="7604" y="1"/>
                  </a:moveTo>
                  <a:cubicBezTo>
                    <a:pt x="3404" y="1"/>
                    <a:pt x="0" y="3405"/>
                    <a:pt x="0" y="7605"/>
                  </a:cubicBezTo>
                  <a:cubicBezTo>
                    <a:pt x="0" y="11805"/>
                    <a:pt x="3404" y="15209"/>
                    <a:pt x="7604" y="15209"/>
                  </a:cubicBezTo>
                  <a:cubicBezTo>
                    <a:pt x="11804" y="15209"/>
                    <a:pt x="15209" y="11805"/>
                    <a:pt x="15209" y="7605"/>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7"/>
            <p:cNvSpPr/>
            <p:nvPr/>
          </p:nvSpPr>
          <p:spPr>
            <a:xfrm>
              <a:off x="553048" y="3972670"/>
              <a:ext cx="549400" cy="251015"/>
            </a:xfrm>
            <a:custGeom>
              <a:avLst/>
              <a:gdLst/>
              <a:ahLst/>
              <a:cxnLst/>
              <a:rect l="l" t="t" r="r" b="b"/>
              <a:pathLst>
                <a:path w="26328" h="12029" extrusionOk="0">
                  <a:moveTo>
                    <a:pt x="1493" y="0"/>
                  </a:moveTo>
                  <a:cubicBezTo>
                    <a:pt x="671" y="0"/>
                    <a:pt x="0" y="668"/>
                    <a:pt x="0" y="1494"/>
                  </a:cubicBezTo>
                  <a:cubicBezTo>
                    <a:pt x="0" y="2320"/>
                    <a:pt x="671" y="2990"/>
                    <a:pt x="1493" y="2990"/>
                  </a:cubicBezTo>
                  <a:lnTo>
                    <a:pt x="19596" y="2990"/>
                  </a:lnTo>
                  <a:cubicBezTo>
                    <a:pt x="21591" y="2990"/>
                    <a:pt x="23340" y="4081"/>
                    <a:pt x="23340" y="5330"/>
                  </a:cubicBezTo>
                  <a:lnTo>
                    <a:pt x="23340" y="6695"/>
                  </a:lnTo>
                  <a:cubicBezTo>
                    <a:pt x="23340" y="7944"/>
                    <a:pt x="21591" y="9038"/>
                    <a:pt x="19596" y="9038"/>
                  </a:cubicBezTo>
                  <a:lnTo>
                    <a:pt x="1493" y="9038"/>
                  </a:lnTo>
                  <a:cubicBezTo>
                    <a:pt x="671" y="9038"/>
                    <a:pt x="0" y="9706"/>
                    <a:pt x="0" y="10532"/>
                  </a:cubicBezTo>
                  <a:cubicBezTo>
                    <a:pt x="0" y="11358"/>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49" name="Google Shape;2349;p7"/>
          <p:cNvSpPr txBox="1">
            <a:spLocks noGrp="1"/>
          </p:cNvSpPr>
          <p:nvPr>
            <p:ph type="title"/>
          </p:nvPr>
        </p:nvSpPr>
        <p:spPr>
          <a:xfrm>
            <a:off x="1270650" y="629375"/>
            <a:ext cx="7020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1pPr>
            <a:lvl2pPr lvl="1"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2pPr>
            <a:lvl3pPr lvl="2"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3pPr>
            <a:lvl4pPr lvl="3"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4pPr>
            <a:lvl5pPr lvl="4"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5pPr>
            <a:lvl6pPr lvl="5"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6pPr>
            <a:lvl7pPr lvl="6"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7pPr>
            <a:lvl8pPr lvl="7"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8pPr>
            <a:lvl9pPr lvl="8"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9pPr>
          </a:lstStyle>
          <a:p>
            <a:endParaRPr/>
          </a:p>
        </p:txBody>
      </p:sp>
      <p:sp>
        <p:nvSpPr>
          <p:cNvPr id="2350" name="Google Shape;2350;p7"/>
          <p:cNvSpPr txBox="1">
            <a:spLocks noGrp="1"/>
          </p:cNvSpPr>
          <p:nvPr>
            <p:ph type="body" idx="1"/>
          </p:nvPr>
        </p:nvSpPr>
        <p:spPr>
          <a:xfrm>
            <a:off x="1270650" y="1202075"/>
            <a:ext cx="3301500" cy="3406200"/>
          </a:xfrm>
          <a:prstGeom prst="rect">
            <a:avLst/>
          </a:prstGeom>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1pPr>
            <a:lvl2pPr marL="914400" lvl="1" indent="-317500" rtl="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2pPr>
            <a:lvl3pPr marL="1371600" lvl="2" indent="-317500" rtl="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3pPr>
            <a:lvl4pPr marL="1828800" lvl="3" indent="-317500" rtl="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4pPr>
            <a:lvl5pPr marL="2286000" lvl="4" indent="-317500" rtl="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5pPr>
            <a:lvl6pPr marL="2743200" lvl="5" indent="-317500" rtl="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6pPr>
            <a:lvl7pPr marL="3200400" lvl="6" indent="-317500" rtl="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7pPr>
            <a:lvl8pPr marL="3657600" lvl="7" indent="-317500" rtl="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8pPr>
            <a:lvl9pPr marL="4114800" lvl="8" indent="-317500" rtl="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1"/>
        </a:solidFill>
        <a:effectLst/>
      </p:bgPr>
    </p:bg>
    <p:spTree>
      <p:nvGrpSpPr>
        <p:cNvPr id="1" name="Shape 2351"/>
        <p:cNvGrpSpPr/>
        <p:nvPr/>
      </p:nvGrpSpPr>
      <p:grpSpPr>
        <a:xfrm>
          <a:off x="0" y="0"/>
          <a:ext cx="0" cy="0"/>
          <a:chOff x="0" y="0"/>
          <a:chExt cx="0" cy="0"/>
        </a:xfrm>
      </p:grpSpPr>
      <p:grpSp>
        <p:nvGrpSpPr>
          <p:cNvPr id="2352" name="Google Shape;2352;p8"/>
          <p:cNvGrpSpPr/>
          <p:nvPr/>
        </p:nvGrpSpPr>
        <p:grpSpPr>
          <a:xfrm>
            <a:off x="0" y="0"/>
            <a:ext cx="9144125" cy="5143391"/>
            <a:chOff x="0" y="0"/>
            <a:chExt cx="9144125" cy="5143391"/>
          </a:xfrm>
        </p:grpSpPr>
        <p:sp>
          <p:nvSpPr>
            <p:cNvPr id="2353" name="Google Shape;2353;p8"/>
            <p:cNvSpPr/>
            <p:nvPr/>
          </p:nvSpPr>
          <p:spPr>
            <a:xfrm>
              <a:off x="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8"/>
            <p:cNvSpPr/>
            <p:nvPr/>
          </p:nvSpPr>
          <p:spPr>
            <a:xfrm>
              <a:off x="38100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8"/>
            <p:cNvSpPr/>
            <p:nvPr/>
          </p:nvSpPr>
          <p:spPr>
            <a:xfrm>
              <a:off x="76201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8"/>
            <p:cNvSpPr/>
            <p:nvPr/>
          </p:nvSpPr>
          <p:spPr>
            <a:xfrm>
              <a:off x="114301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8"/>
            <p:cNvSpPr/>
            <p:nvPr/>
          </p:nvSpPr>
          <p:spPr>
            <a:xfrm>
              <a:off x="152402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8"/>
            <p:cNvSpPr/>
            <p:nvPr/>
          </p:nvSpPr>
          <p:spPr>
            <a:xfrm>
              <a:off x="190502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8"/>
            <p:cNvSpPr/>
            <p:nvPr/>
          </p:nvSpPr>
          <p:spPr>
            <a:xfrm>
              <a:off x="228603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8"/>
            <p:cNvSpPr/>
            <p:nvPr/>
          </p:nvSpPr>
          <p:spPr>
            <a:xfrm>
              <a:off x="266703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8"/>
            <p:cNvSpPr/>
            <p:nvPr/>
          </p:nvSpPr>
          <p:spPr>
            <a:xfrm>
              <a:off x="304804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8"/>
            <p:cNvSpPr/>
            <p:nvPr/>
          </p:nvSpPr>
          <p:spPr>
            <a:xfrm>
              <a:off x="342904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8"/>
            <p:cNvSpPr/>
            <p:nvPr/>
          </p:nvSpPr>
          <p:spPr>
            <a:xfrm>
              <a:off x="381005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8"/>
            <p:cNvSpPr/>
            <p:nvPr/>
          </p:nvSpPr>
          <p:spPr>
            <a:xfrm>
              <a:off x="419105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8"/>
            <p:cNvSpPr/>
            <p:nvPr/>
          </p:nvSpPr>
          <p:spPr>
            <a:xfrm>
              <a:off x="457206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8"/>
            <p:cNvSpPr/>
            <p:nvPr/>
          </p:nvSpPr>
          <p:spPr>
            <a:xfrm>
              <a:off x="495306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8"/>
            <p:cNvSpPr/>
            <p:nvPr/>
          </p:nvSpPr>
          <p:spPr>
            <a:xfrm>
              <a:off x="533407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8"/>
            <p:cNvSpPr/>
            <p:nvPr/>
          </p:nvSpPr>
          <p:spPr>
            <a:xfrm>
              <a:off x="571507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8"/>
            <p:cNvSpPr/>
            <p:nvPr/>
          </p:nvSpPr>
          <p:spPr>
            <a:xfrm>
              <a:off x="609608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8"/>
            <p:cNvSpPr/>
            <p:nvPr/>
          </p:nvSpPr>
          <p:spPr>
            <a:xfrm>
              <a:off x="647708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8"/>
            <p:cNvSpPr/>
            <p:nvPr/>
          </p:nvSpPr>
          <p:spPr>
            <a:xfrm>
              <a:off x="685809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8"/>
            <p:cNvSpPr/>
            <p:nvPr/>
          </p:nvSpPr>
          <p:spPr>
            <a:xfrm>
              <a:off x="723909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8"/>
            <p:cNvSpPr/>
            <p:nvPr/>
          </p:nvSpPr>
          <p:spPr>
            <a:xfrm>
              <a:off x="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8"/>
            <p:cNvSpPr/>
            <p:nvPr/>
          </p:nvSpPr>
          <p:spPr>
            <a:xfrm>
              <a:off x="38100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8"/>
            <p:cNvSpPr/>
            <p:nvPr/>
          </p:nvSpPr>
          <p:spPr>
            <a:xfrm>
              <a:off x="76201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8"/>
            <p:cNvSpPr/>
            <p:nvPr/>
          </p:nvSpPr>
          <p:spPr>
            <a:xfrm>
              <a:off x="114301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8"/>
            <p:cNvSpPr/>
            <p:nvPr/>
          </p:nvSpPr>
          <p:spPr>
            <a:xfrm>
              <a:off x="152402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8"/>
            <p:cNvSpPr/>
            <p:nvPr/>
          </p:nvSpPr>
          <p:spPr>
            <a:xfrm>
              <a:off x="190502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8"/>
            <p:cNvSpPr/>
            <p:nvPr/>
          </p:nvSpPr>
          <p:spPr>
            <a:xfrm>
              <a:off x="228603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8"/>
            <p:cNvSpPr/>
            <p:nvPr/>
          </p:nvSpPr>
          <p:spPr>
            <a:xfrm>
              <a:off x="266703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8"/>
            <p:cNvSpPr/>
            <p:nvPr/>
          </p:nvSpPr>
          <p:spPr>
            <a:xfrm>
              <a:off x="304804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8"/>
            <p:cNvSpPr/>
            <p:nvPr/>
          </p:nvSpPr>
          <p:spPr>
            <a:xfrm>
              <a:off x="342904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8"/>
            <p:cNvSpPr/>
            <p:nvPr/>
          </p:nvSpPr>
          <p:spPr>
            <a:xfrm>
              <a:off x="381005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8"/>
            <p:cNvSpPr/>
            <p:nvPr/>
          </p:nvSpPr>
          <p:spPr>
            <a:xfrm>
              <a:off x="419105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8"/>
            <p:cNvSpPr/>
            <p:nvPr/>
          </p:nvSpPr>
          <p:spPr>
            <a:xfrm>
              <a:off x="457206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8"/>
            <p:cNvSpPr/>
            <p:nvPr/>
          </p:nvSpPr>
          <p:spPr>
            <a:xfrm>
              <a:off x="495306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8"/>
            <p:cNvSpPr/>
            <p:nvPr/>
          </p:nvSpPr>
          <p:spPr>
            <a:xfrm>
              <a:off x="533407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8"/>
            <p:cNvSpPr/>
            <p:nvPr/>
          </p:nvSpPr>
          <p:spPr>
            <a:xfrm>
              <a:off x="571507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8"/>
            <p:cNvSpPr/>
            <p:nvPr/>
          </p:nvSpPr>
          <p:spPr>
            <a:xfrm>
              <a:off x="609608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8"/>
            <p:cNvSpPr/>
            <p:nvPr/>
          </p:nvSpPr>
          <p:spPr>
            <a:xfrm>
              <a:off x="647708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8"/>
            <p:cNvSpPr/>
            <p:nvPr/>
          </p:nvSpPr>
          <p:spPr>
            <a:xfrm>
              <a:off x="685809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8"/>
            <p:cNvSpPr/>
            <p:nvPr/>
          </p:nvSpPr>
          <p:spPr>
            <a:xfrm>
              <a:off x="723909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8"/>
            <p:cNvSpPr/>
            <p:nvPr/>
          </p:nvSpPr>
          <p:spPr>
            <a:xfrm>
              <a:off x="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8"/>
            <p:cNvSpPr/>
            <p:nvPr/>
          </p:nvSpPr>
          <p:spPr>
            <a:xfrm>
              <a:off x="38100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8"/>
            <p:cNvSpPr/>
            <p:nvPr/>
          </p:nvSpPr>
          <p:spPr>
            <a:xfrm>
              <a:off x="76201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8"/>
            <p:cNvSpPr/>
            <p:nvPr/>
          </p:nvSpPr>
          <p:spPr>
            <a:xfrm>
              <a:off x="114301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8"/>
            <p:cNvSpPr/>
            <p:nvPr/>
          </p:nvSpPr>
          <p:spPr>
            <a:xfrm>
              <a:off x="152402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8"/>
            <p:cNvSpPr/>
            <p:nvPr/>
          </p:nvSpPr>
          <p:spPr>
            <a:xfrm>
              <a:off x="190502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8"/>
            <p:cNvSpPr/>
            <p:nvPr/>
          </p:nvSpPr>
          <p:spPr>
            <a:xfrm>
              <a:off x="228603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8"/>
            <p:cNvSpPr/>
            <p:nvPr/>
          </p:nvSpPr>
          <p:spPr>
            <a:xfrm>
              <a:off x="266703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8"/>
            <p:cNvSpPr/>
            <p:nvPr/>
          </p:nvSpPr>
          <p:spPr>
            <a:xfrm>
              <a:off x="304804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8"/>
            <p:cNvSpPr/>
            <p:nvPr/>
          </p:nvSpPr>
          <p:spPr>
            <a:xfrm>
              <a:off x="342904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8"/>
            <p:cNvSpPr/>
            <p:nvPr/>
          </p:nvSpPr>
          <p:spPr>
            <a:xfrm>
              <a:off x="381005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8"/>
            <p:cNvSpPr/>
            <p:nvPr/>
          </p:nvSpPr>
          <p:spPr>
            <a:xfrm>
              <a:off x="419105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8"/>
            <p:cNvSpPr/>
            <p:nvPr/>
          </p:nvSpPr>
          <p:spPr>
            <a:xfrm>
              <a:off x="457206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8"/>
            <p:cNvSpPr/>
            <p:nvPr/>
          </p:nvSpPr>
          <p:spPr>
            <a:xfrm>
              <a:off x="495306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8"/>
            <p:cNvSpPr/>
            <p:nvPr/>
          </p:nvSpPr>
          <p:spPr>
            <a:xfrm>
              <a:off x="533407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8"/>
            <p:cNvSpPr/>
            <p:nvPr/>
          </p:nvSpPr>
          <p:spPr>
            <a:xfrm>
              <a:off x="571507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8"/>
            <p:cNvSpPr/>
            <p:nvPr/>
          </p:nvSpPr>
          <p:spPr>
            <a:xfrm>
              <a:off x="609608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8"/>
            <p:cNvSpPr/>
            <p:nvPr/>
          </p:nvSpPr>
          <p:spPr>
            <a:xfrm>
              <a:off x="647708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8"/>
            <p:cNvSpPr/>
            <p:nvPr/>
          </p:nvSpPr>
          <p:spPr>
            <a:xfrm>
              <a:off x="685809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8"/>
            <p:cNvSpPr/>
            <p:nvPr/>
          </p:nvSpPr>
          <p:spPr>
            <a:xfrm>
              <a:off x="723909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8"/>
            <p:cNvSpPr/>
            <p:nvPr/>
          </p:nvSpPr>
          <p:spPr>
            <a:xfrm>
              <a:off x="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8"/>
            <p:cNvSpPr/>
            <p:nvPr/>
          </p:nvSpPr>
          <p:spPr>
            <a:xfrm>
              <a:off x="38100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8"/>
            <p:cNvSpPr/>
            <p:nvPr/>
          </p:nvSpPr>
          <p:spPr>
            <a:xfrm>
              <a:off x="76201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8"/>
            <p:cNvSpPr/>
            <p:nvPr/>
          </p:nvSpPr>
          <p:spPr>
            <a:xfrm>
              <a:off x="114301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8"/>
            <p:cNvSpPr/>
            <p:nvPr/>
          </p:nvSpPr>
          <p:spPr>
            <a:xfrm>
              <a:off x="152402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8"/>
            <p:cNvSpPr/>
            <p:nvPr/>
          </p:nvSpPr>
          <p:spPr>
            <a:xfrm>
              <a:off x="190502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8"/>
            <p:cNvSpPr/>
            <p:nvPr/>
          </p:nvSpPr>
          <p:spPr>
            <a:xfrm>
              <a:off x="228603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8"/>
            <p:cNvSpPr/>
            <p:nvPr/>
          </p:nvSpPr>
          <p:spPr>
            <a:xfrm>
              <a:off x="266703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8"/>
            <p:cNvSpPr/>
            <p:nvPr/>
          </p:nvSpPr>
          <p:spPr>
            <a:xfrm>
              <a:off x="304804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8"/>
            <p:cNvSpPr/>
            <p:nvPr/>
          </p:nvSpPr>
          <p:spPr>
            <a:xfrm>
              <a:off x="342904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8"/>
            <p:cNvSpPr/>
            <p:nvPr/>
          </p:nvSpPr>
          <p:spPr>
            <a:xfrm>
              <a:off x="381005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8"/>
            <p:cNvSpPr/>
            <p:nvPr/>
          </p:nvSpPr>
          <p:spPr>
            <a:xfrm>
              <a:off x="419105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8"/>
            <p:cNvSpPr/>
            <p:nvPr/>
          </p:nvSpPr>
          <p:spPr>
            <a:xfrm>
              <a:off x="457206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8"/>
            <p:cNvSpPr/>
            <p:nvPr/>
          </p:nvSpPr>
          <p:spPr>
            <a:xfrm>
              <a:off x="495306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8"/>
            <p:cNvSpPr/>
            <p:nvPr/>
          </p:nvSpPr>
          <p:spPr>
            <a:xfrm>
              <a:off x="533407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8"/>
            <p:cNvSpPr/>
            <p:nvPr/>
          </p:nvSpPr>
          <p:spPr>
            <a:xfrm>
              <a:off x="571507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8"/>
            <p:cNvSpPr/>
            <p:nvPr/>
          </p:nvSpPr>
          <p:spPr>
            <a:xfrm>
              <a:off x="609608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8"/>
            <p:cNvSpPr/>
            <p:nvPr/>
          </p:nvSpPr>
          <p:spPr>
            <a:xfrm>
              <a:off x="647708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8"/>
            <p:cNvSpPr/>
            <p:nvPr/>
          </p:nvSpPr>
          <p:spPr>
            <a:xfrm>
              <a:off x="685809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8"/>
            <p:cNvSpPr/>
            <p:nvPr/>
          </p:nvSpPr>
          <p:spPr>
            <a:xfrm>
              <a:off x="723909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8"/>
            <p:cNvSpPr/>
            <p:nvPr/>
          </p:nvSpPr>
          <p:spPr>
            <a:xfrm>
              <a:off x="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8"/>
            <p:cNvSpPr/>
            <p:nvPr/>
          </p:nvSpPr>
          <p:spPr>
            <a:xfrm>
              <a:off x="38100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8"/>
            <p:cNvSpPr/>
            <p:nvPr/>
          </p:nvSpPr>
          <p:spPr>
            <a:xfrm>
              <a:off x="76201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8"/>
            <p:cNvSpPr/>
            <p:nvPr/>
          </p:nvSpPr>
          <p:spPr>
            <a:xfrm>
              <a:off x="114301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8"/>
            <p:cNvSpPr/>
            <p:nvPr/>
          </p:nvSpPr>
          <p:spPr>
            <a:xfrm>
              <a:off x="152402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8"/>
            <p:cNvSpPr/>
            <p:nvPr/>
          </p:nvSpPr>
          <p:spPr>
            <a:xfrm>
              <a:off x="190502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8"/>
            <p:cNvSpPr/>
            <p:nvPr/>
          </p:nvSpPr>
          <p:spPr>
            <a:xfrm>
              <a:off x="228603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8"/>
            <p:cNvSpPr/>
            <p:nvPr/>
          </p:nvSpPr>
          <p:spPr>
            <a:xfrm>
              <a:off x="266703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8"/>
            <p:cNvSpPr/>
            <p:nvPr/>
          </p:nvSpPr>
          <p:spPr>
            <a:xfrm>
              <a:off x="304804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8"/>
            <p:cNvSpPr/>
            <p:nvPr/>
          </p:nvSpPr>
          <p:spPr>
            <a:xfrm>
              <a:off x="342904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8"/>
            <p:cNvSpPr/>
            <p:nvPr/>
          </p:nvSpPr>
          <p:spPr>
            <a:xfrm>
              <a:off x="381005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8"/>
            <p:cNvSpPr/>
            <p:nvPr/>
          </p:nvSpPr>
          <p:spPr>
            <a:xfrm>
              <a:off x="419105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8"/>
            <p:cNvSpPr/>
            <p:nvPr/>
          </p:nvSpPr>
          <p:spPr>
            <a:xfrm>
              <a:off x="457206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8"/>
            <p:cNvSpPr/>
            <p:nvPr/>
          </p:nvSpPr>
          <p:spPr>
            <a:xfrm>
              <a:off x="495306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8"/>
            <p:cNvSpPr/>
            <p:nvPr/>
          </p:nvSpPr>
          <p:spPr>
            <a:xfrm>
              <a:off x="533407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8"/>
            <p:cNvSpPr/>
            <p:nvPr/>
          </p:nvSpPr>
          <p:spPr>
            <a:xfrm>
              <a:off x="571507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8"/>
            <p:cNvSpPr/>
            <p:nvPr/>
          </p:nvSpPr>
          <p:spPr>
            <a:xfrm>
              <a:off x="609608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8"/>
            <p:cNvSpPr/>
            <p:nvPr/>
          </p:nvSpPr>
          <p:spPr>
            <a:xfrm>
              <a:off x="647708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8"/>
            <p:cNvSpPr/>
            <p:nvPr/>
          </p:nvSpPr>
          <p:spPr>
            <a:xfrm>
              <a:off x="685809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8"/>
            <p:cNvSpPr/>
            <p:nvPr/>
          </p:nvSpPr>
          <p:spPr>
            <a:xfrm>
              <a:off x="723909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8"/>
            <p:cNvSpPr/>
            <p:nvPr/>
          </p:nvSpPr>
          <p:spPr>
            <a:xfrm>
              <a:off x="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8"/>
            <p:cNvSpPr/>
            <p:nvPr/>
          </p:nvSpPr>
          <p:spPr>
            <a:xfrm>
              <a:off x="38100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8"/>
            <p:cNvSpPr/>
            <p:nvPr/>
          </p:nvSpPr>
          <p:spPr>
            <a:xfrm>
              <a:off x="76201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8"/>
            <p:cNvSpPr/>
            <p:nvPr/>
          </p:nvSpPr>
          <p:spPr>
            <a:xfrm>
              <a:off x="114301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8"/>
            <p:cNvSpPr/>
            <p:nvPr/>
          </p:nvSpPr>
          <p:spPr>
            <a:xfrm>
              <a:off x="152402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8"/>
            <p:cNvSpPr/>
            <p:nvPr/>
          </p:nvSpPr>
          <p:spPr>
            <a:xfrm>
              <a:off x="190502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8"/>
            <p:cNvSpPr/>
            <p:nvPr/>
          </p:nvSpPr>
          <p:spPr>
            <a:xfrm>
              <a:off x="228603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8"/>
            <p:cNvSpPr/>
            <p:nvPr/>
          </p:nvSpPr>
          <p:spPr>
            <a:xfrm>
              <a:off x="266703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8"/>
            <p:cNvSpPr/>
            <p:nvPr/>
          </p:nvSpPr>
          <p:spPr>
            <a:xfrm>
              <a:off x="304804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8"/>
            <p:cNvSpPr/>
            <p:nvPr/>
          </p:nvSpPr>
          <p:spPr>
            <a:xfrm>
              <a:off x="342904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8"/>
            <p:cNvSpPr/>
            <p:nvPr/>
          </p:nvSpPr>
          <p:spPr>
            <a:xfrm>
              <a:off x="381005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8"/>
            <p:cNvSpPr/>
            <p:nvPr/>
          </p:nvSpPr>
          <p:spPr>
            <a:xfrm>
              <a:off x="419105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8"/>
            <p:cNvSpPr/>
            <p:nvPr/>
          </p:nvSpPr>
          <p:spPr>
            <a:xfrm>
              <a:off x="457206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8"/>
            <p:cNvSpPr/>
            <p:nvPr/>
          </p:nvSpPr>
          <p:spPr>
            <a:xfrm>
              <a:off x="495306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8"/>
            <p:cNvSpPr/>
            <p:nvPr/>
          </p:nvSpPr>
          <p:spPr>
            <a:xfrm>
              <a:off x="533407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8"/>
            <p:cNvSpPr/>
            <p:nvPr/>
          </p:nvSpPr>
          <p:spPr>
            <a:xfrm>
              <a:off x="571507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8"/>
            <p:cNvSpPr/>
            <p:nvPr/>
          </p:nvSpPr>
          <p:spPr>
            <a:xfrm>
              <a:off x="609608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8"/>
            <p:cNvSpPr/>
            <p:nvPr/>
          </p:nvSpPr>
          <p:spPr>
            <a:xfrm>
              <a:off x="647708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8"/>
            <p:cNvSpPr/>
            <p:nvPr/>
          </p:nvSpPr>
          <p:spPr>
            <a:xfrm>
              <a:off x="685809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8"/>
            <p:cNvSpPr/>
            <p:nvPr/>
          </p:nvSpPr>
          <p:spPr>
            <a:xfrm>
              <a:off x="723909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8"/>
            <p:cNvSpPr/>
            <p:nvPr/>
          </p:nvSpPr>
          <p:spPr>
            <a:xfrm>
              <a:off x="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8"/>
            <p:cNvSpPr/>
            <p:nvPr/>
          </p:nvSpPr>
          <p:spPr>
            <a:xfrm>
              <a:off x="38100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8"/>
            <p:cNvSpPr/>
            <p:nvPr/>
          </p:nvSpPr>
          <p:spPr>
            <a:xfrm>
              <a:off x="76201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8"/>
            <p:cNvSpPr/>
            <p:nvPr/>
          </p:nvSpPr>
          <p:spPr>
            <a:xfrm>
              <a:off x="114301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8"/>
            <p:cNvSpPr/>
            <p:nvPr/>
          </p:nvSpPr>
          <p:spPr>
            <a:xfrm>
              <a:off x="152402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8"/>
            <p:cNvSpPr/>
            <p:nvPr/>
          </p:nvSpPr>
          <p:spPr>
            <a:xfrm>
              <a:off x="190502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8"/>
            <p:cNvSpPr/>
            <p:nvPr/>
          </p:nvSpPr>
          <p:spPr>
            <a:xfrm>
              <a:off x="228603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8"/>
            <p:cNvSpPr/>
            <p:nvPr/>
          </p:nvSpPr>
          <p:spPr>
            <a:xfrm>
              <a:off x="266703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8"/>
            <p:cNvSpPr/>
            <p:nvPr/>
          </p:nvSpPr>
          <p:spPr>
            <a:xfrm>
              <a:off x="304804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8"/>
            <p:cNvSpPr/>
            <p:nvPr/>
          </p:nvSpPr>
          <p:spPr>
            <a:xfrm>
              <a:off x="342904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8"/>
            <p:cNvSpPr/>
            <p:nvPr/>
          </p:nvSpPr>
          <p:spPr>
            <a:xfrm>
              <a:off x="381005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8"/>
            <p:cNvSpPr/>
            <p:nvPr/>
          </p:nvSpPr>
          <p:spPr>
            <a:xfrm>
              <a:off x="419105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8"/>
            <p:cNvSpPr/>
            <p:nvPr/>
          </p:nvSpPr>
          <p:spPr>
            <a:xfrm>
              <a:off x="457206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8"/>
            <p:cNvSpPr/>
            <p:nvPr/>
          </p:nvSpPr>
          <p:spPr>
            <a:xfrm>
              <a:off x="495306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8"/>
            <p:cNvSpPr/>
            <p:nvPr/>
          </p:nvSpPr>
          <p:spPr>
            <a:xfrm>
              <a:off x="533407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8"/>
            <p:cNvSpPr/>
            <p:nvPr/>
          </p:nvSpPr>
          <p:spPr>
            <a:xfrm>
              <a:off x="571507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8"/>
            <p:cNvSpPr/>
            <p:nvPr/>
          </p:nvSpPr>
          <p:spPr>
            <a:xfrm>
              <a:off x="609608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8"/>
            <p:cNvSpPr/>
            <p:nvPr/>
          </p:nvSpPr>
          <p:spPr>
            <a:xfrm>
              <a:off x="647708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8"/>
            <p:cNvSpPr/>
            <p:nvPr/>
          </p:nvSpPr>
          <p:spPr>
            <a:xfrm>
              <a:off x="685809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8"/>
            <p:cNvSpPr/>
            <p:nvPr/>
          </p:nvSpPr>
          <p:spPr>
            <a:xfrm>
              <a:off x="723909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8"/>
            <p:cNvSpPr/>
            <p:nvPr/>
          </p:nvSpPr>
          <p:spPr>
            <a:xfrm>
              <a:off x="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8"/>
            <p:cNvSpPr/>
            <p:nvPr/>
          </p:nvSpPr>
          <p:spPr>
            <a:xfrm>
              <a:off x="38100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8"/>
            <p:cNvSpPr/>
            <p:nvPr/>
          </p:nvSpPr>
          <p:spPr>
            <a:xfrm>
              <a:off x="76201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8"/>
            <p:cNvSpPr/>
            <p:nvPr/>
          </p:nvSpPr>
          <p:spPr>
            <a:xfrm>
              <a:off x="114301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8"/>
            <p:cNvSpPr/>
            <p:nvPr/>
          </p:nvSpPr>
          <p:spPr>
            <a:xfrm>
              <a:off x="152402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8"/>
            <p:cNvSpPr/>
            <p:nvPr/>
          </p:nvSpPr>
          <p:spPr>
            <a:xfrm>
              <a:off x="190502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8"/>
            <p:cNvSpPr/>
            <p:nvPr/>
          </p:nvSpPr>
          <p:spPr>
            <a:xfrm>
              <a:off x="228603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8"/>
            <p:cNvSpPr/>
            <p:nvPr/>
          </p:nvSpPr>
          <p:spPr>
            <a:xfrm>
              <a:off x="266703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8"/>
            <p:cNvSpPr/>
            <p:nvPr/>
          </p:nvSpPr>
          <p:spPr>
            <a:xfrm>
              <a:off x="304804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8"/>
            <p:cNvSpPr/>
            <p:nvPr/>
          </p:nvSpPr>
          <p:spPr>
            <a:xfrm>
              <a:off x="342904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8"/>
            <p:cNvSpPr/>
            <p:nvPr/>
          </p:nvSpPr>
          <p:spPr>
            <a:xfrm>
              <a:off x="381005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8"/>
            <p:cNvSpPr/>
            <p:nvPr/>
          </p:nvSpPr>
          <p:spPr>
            <a:xfrm>
              <a:off x="419105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8"/>
            <p:cNvSpPr/>
            <p:nvPr/>
          </p:nvSpPr>
          <p:spPr>
            <a:xfrm>
              <a:off x="457206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8"/>
            <p:cNvSpPr/>
            <p:nvPr/>
          </p:nvSpPr>
          <p:spPr>
            <a:xfrm>
              <a:off x="495306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8"/>
            <p:cNvSpPr/>
            <p:nvPr/>
          </p:nvSpPr>
          <p:spPr>
            <a:xfrm>
              <a:off x="533407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8"/>
            <p:cNvSpPr/>
            <p:nvPr/>
          </p:nvSpPr>
          <p:spPr>
            <a:xfrm>
              <a:off x="571507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8"/>
            <p:cNvSpPr/>
            <p:nvPr/>
          </p:nvSpPr>
          <p:spPr>
            <a:xfrm>
              <a:off x="609608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8"/>
            <p:cNvSpPr/>
            <p:nvPr/>
          </p:nvSpPr>
          <p:spPr>
            <a:xfrm>
              <a:off x="647708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8"/>
            <p:cNvSpPr/>
            <p:nvPr/>
          </p:nvSpPr>
          <p:spPr>
            <a:xfrm>
              <a:off x="685809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8"/>
            <p:cNvSpPr/>
            <p:nvPr/>
          </p:nvSpPr>
          <p:spPr>
            <a:xfrm>
              <a:off x="723909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8"/>
            <p:cNvSpPr/>
            <p:nvPr/>
          </p:nvSpPr>
          <p:spPr>
            <a:xfrm>
              <a:off x="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8"/>
            <p:cNvSpPr/>
            <p:nvPr/>
          </p:nvSpPr>
          <p:spPr>
            <a:xfrm>
              <a:off x="38100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8"/>
            <p:cNvSpPr/>
            <p:nvPr/>
          </p:nvSpPr>
          <p:spPr>
            <a:xfrm>
              <a:off x="76201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8"/>
            <p:cNvSpPr/>
            <p:nvPr/>
          </p:nvSpPr>
          <p:spPr>
            <a:xfrm>
              <a:off x="114301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8"/>
            <p:cNvSpPr/>
            <p:nvPr/>
          </p:nvSpPr>
          <p:spPr>
            <a:xfrm>
              <a:off x="152402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8"/>
            <p:cNvSpPr/>
            <p:nvPr/>
          </p:nvSpPr>
          <p:spPr>
            <a:xfrm>
              <a:off x="190502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8"/>
            <p:cNvSpPr/>
            <p:nvPr/>
          </p:nvSpPr>
          <p:spPr>
            <a:xfrm>
              <a:off x="228603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8"/>
            <p:cNvSpPr/>
            <p:nvPr/>
          </p:nvSpPr>
          <p:spPr>
            <a:xfrm>
              <a:off x="266703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8"/>
            <p:cNvSpPr/>
            <p:nvPr/>
          </p:nvSpPr>
          <p:spPr>
            <a:xfrm>
              <a:off x="304804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8"/>
            <p:cNvSpPr/>
            <p:nvPr/>
          </p:nvSpPr>
          <p:spPr>
            <a:xfrm>
              <a:off x="342904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8"/>
            <p:cNvSpPr/>
            <p:nvPr/>
          </p:nvSpPr>
          <p:spPr>
            <a:xfrm>
              <a:off x="381005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8"/>
            <p:cNvSpPr/>
            <p:nvPr/>
          </p:nvSpPr>
          <p:spPr>
            <a:xfrm>
              <a:off x="419105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8"/>
            <p:cNvSpPr/>
            <p:nvPr/>
          </p:nvSpPr>
          <p:spPr>
            <a:xfrm>
              <a:off x="457206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8"/>
            <p:cNvSpPr/>
            <p:nvPr/>
          </p:nvSpPr>
          <p:spPr>
            <a:xfrm>
              <a:off x="495306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8"/>
            <p:cNvSpPr/>
            <p:nvPr/>
          </p:nvSpPr>
          <p:spPr>
            <a:xfrm>
              <a:off x="533407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8"/>
            <p:cNvSpPr/>
            <p:nvPr/>
          </p:nvSpPr>
          <p:spPr>
            <a:xfrm>
              <a:off x="571507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8"/>
            <p:cNvSpPr/>
            <p:nvPr/>
          </p:nvSpPr>
          <p:spPr>
            <a:xfrm>
              <a:off x="609608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8"/>
            <p:cNvSpPr/>
            <p:nvPr/>
          </p:nvSpPr>
          <p:spPr>
            <a:xfrm>
              <a:off x="647708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8"/>
            <p:cNvSpPr/>
            <p:nvPr/>
          </p:nvSpPr>
          <p:spPr>
            <a:xfrm>
              <a:off x="685809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8"/>
            <p:cNvSpPr/>
            <p:nvPr/>
          </p:nvSpPr>
          <p:spPr>
            <a:xfrm>
              <a:off x="723909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8"/>
            <p:cNvSpPr/>
            <p:nvPr/>
          </p:nvSpPr>
          <p:spPr>
            <a:xfrm>
              <a:off x="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8"/>
            <p:cNvSpPr/>
            <p:nvPr/>
          </p:nvSpPr>
          <p:spPr>
            <a:xfrm>
              <a:off x="38100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8"/>
            <p:cNvSpPr/>
            <p:nvPr/>
          </p:nvSpPr>
          <p:spPr>
            <a:xfrm>
              <a:off x="76201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8"/>
            <p:cNvSpPr/>
            <p:nvPr/>
          </p:nvSpPr>
          <p:spPr>
            <a:xfrm>
              <a:off x="114301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8"/>
            <p:cNvSpPr/>
            <p:nvPr/>
          </p:nvSpPr>
          <p:spPr>
            <a:xfrm>
              <a:off x="152402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8"/>
            <p:cNvSpPr/>
            <p:nvPr/>
          </p:nvSpPr>
          <p:spPr>
            <a:xfrm>
              <a:off x="190502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8"/>
            <p:cNvSpPr/>
            <p:nvPr/>
          </p:nvSpPr>
          <p:spPr>
            <a:xfrm>
              <a:off x="228603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8"/>
            <p:cNvSpPr/>
            <p:nvPr/>
          </p:nvSpPr>
          <p:spPr>
            <a:xfrm>
              <a:off x="266703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8"/>
            <p:cNvSpPr/>
            <p:nvPr/>
          </p:nvSpPr>
          <p:spPr>
            <a:xfrm>
              <a:off x="304804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8"/>
            <p:cNvSpPr/>
            <p:nvPr/>
          </p:nvSpPr>
          <p:spPr>
            <a:xfrm>
              <a:off x="342904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8"/>
            <p:cNvSpPr/>
            <p:nvPr/>
          </p:nvSpPr>
          <p:spPr>
            <a:xfrm>
              <a:off x="381005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8"/>
            <p:cNvSpPr/>
            <p:nvPr/>
          </p:nvSpPr>
          <p:spPr>
            <a:xfrm>
              <a:off x="419105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8"/>
            <p:cNvSpPr/>
            <p:nvPr/>
          </p:nvSpPr>
          <p:spPr>
            <a:xfrm>
              <a:off x="457206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8"/>
            <p:cNvSpPr/>
            <p:nvPr/>
          </p:nvSpPr>
          <p:spPr>
            <a:xfrm>
              <a:off x="495306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8"/>
            <p:cNvSpPr/>
            <p:nvPr/>
          </p:nvSpPr>
          <p:spPr>
            <a:xfrm>
              <a:off x="533407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8"/>
            <p:cNvSpPr/>
            <p:nvPr/>
          </p:nvSpPr>
          <p:spPr>
            <a:xfrm>
              <a:off x="571507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8"/>
            <p:cNvSpPr/>
            <p:nvPr/>
          </p:nvSpPr>
          <p:spPr>
            <a:xfrm>
              <a:off x="609608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8"/>
            <p:cNvSpPr/>
            <p:nvPr/>
          </p:nvSpPr>
          <p:spPr>
            <a:xfrm>
              <a:off x="647708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8"/>
            <p:cNvSpPr/>
            <p:nvPr/>
          </p:nvSpPr>
          <p:spPr>
            <a:xfrm>
              <a:off x="685809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8"/>
            <p:cNvSpPr/>
            <p:nvPr/>
          </p:nvSpPr>
          <p:spPr>
            <a:xfrm>
              <a:off x="723909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8"/>
            <p:cNvSpPr/>
            <p:nvPr/>
          </p:nvSpPr>
          <p:spPr>
            <a:xfrm>
              <a:off x="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8"/>
            <p:cNvSpPr/>
            <p:nvPr/>
          </p:nvSpPr>
          <p:spPr>
            <a:xfrm>
              <a:off x="38100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8"/>
            <p:cNvSpPr/>
            <p:nvPr/>
          </p:nvSpPr>
          <p:spPr>
            <a:xfrm>
              <a:off x="76201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8"/>
            <p:cNvSpPr/>
            <p:nvPr/>
          </p:nvSpPr>
          <p:spPr>
            <a:xfrm>
              <a:off x="114301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8"/>
            <p:cNvSpPr/>
            <p:nvPr/>
          </p:nvSpPr>
          <p:spPr>
            <a:xfrm>
              <a:off x="152402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8"/>
            <p:cNvSpPr/>
            <p:nvPr/>
          </p:nvSpPr>
          <p:spPr>
            <a:xfrm>
              <a:off x="190502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8"/>
            <p:cNvSpPr/>
            <p:nvPr/>
          </p:nvSpPr>
          <p:spPr>
            <a:xfrm>
              <a:off x="228603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8"/>
            <p:cNvSpPr/>
            <p:nvPr/>
          </p:nvSpPr>
          <p:spPr>
            <a:xfrm>
              <a:off x="266703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8"/>
            <p:cNvSpPr/>
            <p:nvPr/>
          </p:nvSpPr>
          <p:spPr>
            <a:xfrm>
              <a:off x="304804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8"/>
            <p:cNvSpPr/>
            <p:nvPr/>
          </p:nvSpPr>
          <p:spPr>
            <a:xfrm>
              <a:off x="342904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8"/>
            <p:cNvSpPr/>
            <p:nvPr/>
          </p:nvSpPr>
          <p:spPr>
            <a:xfrm>
              <a:off x="381005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8"/>
            <p:cNvSpPr/>
            <p:nvPr/>
          </p:nvSpPr>
          <p:spPr>
            <a:xfrm>
              <a:off x="419105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8"/>
            <p:cNvSpPr/>
            <p:nvPr/>
          </p:nvSpPr>
          <p:spPr>
            <a:xfrm>
              <a:off x="457206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8"/>
            <p:cNvSpPr/>
            <p:nvPr/>
          </p:nvSpPr>
          <p:spPr>
            <a:xfrm>
              <a:off x="495306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8"/>
            <p:cNvSpPr/>
            <p:nvPr/>
          </p:nvSpPr>
          <p:spPr>
            <a:xfrm>
              <a:off x="533407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8"/>
            <p:cNvSpPr/>
            <p:nvPr/>
          </p:nvSpPr>
          <p:spPr>
            <a:xfrm>
              <a:off x="571507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8"/>
            <p:cNvSpPr/>
            <p:nvPr/>
          </p:nvSpPr>
          <p:spPr>
            <a:xfrm>
              <a:off x="609608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8"/>
            <p:cNvSpPr/>
            <p:nvPr/>
          </p:nvSpPr>
          <p:spPr>
            <a:xfrm>
              <a:off x="647708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8"/>
            <p:cNvSpPr/>
            <p:nvPr/>
          </p:nvSpPr>
          <p:spPr>
            <a:xfrm>
              <a:off x="685809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8"/>
            <p:cNvSpPr/>
            <p:nvPr/>
          </p:nvSpPr>
          <p:spPr>
            <a:xfrm>
              <a:off x="723909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8"/>
            <p:cNvSpPr/>
            <p:nvPr/>
          </p:nvSpPr>
          <p:spPr>
            <a:xfrm>
              <a:off x="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8"/>
            <p:cNvSpPr/>
            <p:nvPr/>
          </p:nvSpPr>
          <p:spPr>
            <a:xfrm>
              <a:off x="38100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8"/>
            <p:cNvSpPr/>
            <p:nvPr/>
          </p:nvSpPr>
          <p:spPr>
            <a:xfrm>
              <a:off x="76201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8"/>
            <p:cNvSpPr/>
            <p:nvPr/>
          </p:nvSpPr>
          <p:spPr>
            <a:xfrm>
              <a:off x="114301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8"/>
            <p:cNvSpPr/>
            <p:nvPr/>
          </p:nvSpPr>
          <p:spPr>
            <a:xfrm>
              <a:off x="152402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8"/>
            <p:cNvSpPr/>
            <p:nvPr/>
          </p:nvSpPr>
          <p:spPr>
            <a:xfrm>
              <a:off x="190502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8"/>
            <p:cNvSpPr/>
            <p:nvPr/>
          </p:nvSpPr>
          <p:spPr>
            <a:xfrm>
              <a:off x="228603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8"/>
            <p:cNvSpPr/>
            <p:nvPr/>
          </p:nvSpPr>
          <p:spPr>
            <a:xfrm>
              <a:off x="266703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8"/>
            <p:cNvSpPr/>
            <p:nvPr/>
          </p:nvSpPr>
          <p:spPr>
            <a:xfrm>
              <a:off x="304804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8"/>
            <p:cNvSpPr/>
            <p:nvPr/>
          </p:nvSpPr>
          <p:spPr>
            <a:xfrm>
              <a:off x="342904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8"/>
            <p:cNvSpPr/>
            <p:nvPr/>
          </p:nvSpPr>
          <p:spPr>
            <a:xfrm>
              <a:off x="381005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8"/>
            <p:cNvSpPr/>
            <p:nvPr/>
          </p:nvSpPr>
          <p:spPr>
            <a:xfrm>
              <a:off x="419105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8"/>
            <p:cNvSpPr/>
            <p:nvPr/>
          </p:nvSpPr>
          <p:spPr>
            <a:xfrm>
              <a:off x="457206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8"/>
            <p:cNvSpPr/>
            <p:nvPr/>
          </p:nvSpPr>
          <p:spPr>
            <a:xfrm>
              <a:off x="495306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8"/>
            <p:cNvSpPr/>
            <p:nvPr/>
          </p:nvSpPr>
          <p:spPr>
            <a:xfrm>
              <a:off x="533407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8"/>
            <p:cNvSpPr/>
            <p:nvPr/>
          </p:nvSpPr>
          <p:spPr>
            <a:xfrm>
              <a:off x="571507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8"/>
            <p:cNvSpPr/>
            <p:nvPr/>
          </p:nvSpPr>
          <p:spPr>
            <a:xfrm>
              <a:off x="609608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8"/>
            <p:cNvSpPr/>
            <p:nvPr/>
          </p:nvSpPr>
          <p:spPr>
            <a:xfrm>
              <a:off x="647708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8"/>
            <p:cNvSpPr/>
            <p:nvPr/>
          </p:nvSpPr>
          <p:spPr>
            <a:xfrm>
              <a:off x="685809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8"/>
            <p:cNvSpPr/>
            <p:nvPr/>
          </p:nvSpPr>
          <p:spPr>
            <a:xfrm>
              <a:off x="723909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8"/>
            <p:cNvSpPr/>
            <p:nvPr/>
          </p:nvSpPr>
          <p:spPr>
            <a:xfrm>
              <a:off x="7620110"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8"/>
            <p:cNvSpPr/>
            <p:nvPr/>
          </p:nvSpPr>
          <p:spPr>
            <a:xfrm>
              <a:off x="8001115"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8"/>
            <p:cNvSpPr/>
            <p:nvPr/>
          </p:nvSpPr>
          <p:spPr>
            <a:xfrm>
              <a:off x="8382120"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8"/>
            <p:cNvSpPr/>
            <p:nvPr/>
          </p:nvSpPr>
          <p:spPr>
            <a:xfrm>
              <a:off x="8763125"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8"/>
            <p:cNvSpPr/>
            <p:nvPr/>
          </p:nvSpPr>
          <p:spPr>
            <a:xfrm>
              <a:off x="7620110"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8"/>
            <p:cNvSpPr/>
            <p:nvPr/>
          </p:nvSpPr>
          <p:spPr>
            <a:xfrm>
              <a:off x="8001115"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8"/>
            <p:cNvSpPr/>
            <p:nvPr/>
          </p:nvSpPr>
          <p:spPr>
            <a:xfrm>
              <a:off x="8382120"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8"/>
            <p:cNvSpPr/>
            <p:nvPr/>
          </p:nvSpPr>
          <p:spPr>
            <a:xfrm>
              <a:off x="8763125"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8"/>
            <p:cNvSpPr/>
            <p:nvPr/>
          </p:nvSpPr>
          <p:spPr>
            <a:xfrm>
              <a:off x="7620110"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8"/>
            <p:cNvSpPr/>
            <p:nvPr/>
          </p:nvSpPr>
          <p:spPr>
            <a:xfrm>
              <a:off x="8001115"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8"/>
            <p:cNvSpPr/>
            <p:nvPr/>
          </p:nvSpPr>
          <p:spPr>
            <a:xfrm>
              <a:off x="8382120"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8"/>
            <p:cNvSpPr/>
            <p:nvPr/>
          </p:nvSpPr>
          <p:spPr>
            <a:xfrm>
              <a:off x="8763125"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8"/>
            <p:cNvSpPr/>
            <p:nvPr/>
          </p:nvSpPr>
          <p:spPr>
            <a:xfrm>
              <a:off x="7620110"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8"/>
            <p:cNvSpPr/>
            <p:nvPr/>
          </p:nvSpPr>
          <p:spPr>
            <a:xfrm>
              <a:off x="8001115"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8"/>
            <p:cNvSpPr/>
            <p:nvPr/>
          </p:nvSpPr>
          <p:spPr>
            <a:xfrm>
              <a:off x="8382120"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8"/>
            <p:cNvSpPr/>
            <p:nvPr/>
          </p:nvSpPr>
          <p:spPr>
            <a:xfrm>
              <a:off x="8763125"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8"/>
            <p:cNvSpPr/>
            <p:nvPr/>
          </p:nvSpPr>
          <p:spPr>
            <a:xfrm>
              <a:off x="7620110"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8"/>
            <p:cNvSpPr/>
            <p:nvPr/>
          </p:nvSpPr>
          <p:spPr>
            <a:xfrm>
              <a:off x="8001115"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8"/>
            <p:cNvSpPr/>
            <p:nvPr/>
          </p:nvSpPr>
          <p:spPr>
            <a:xfrm>
              <a:off x="8382120"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8"/>
            <p:cNvSpPr/>
            <p:nvPr/>
          </p:nvSpPr>
          <p:spPr>
            <a:xfrm>
              <a:off x="8763125"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8"/>
            <p:cNvSpPr/>
            <p:nvPr/>
          </p:nvSpPr>
          <p:spPr>
            <a:xfrm>
              <a:off x="7620110"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8"/>
            <p:cNvSpPr/>
            <p:nvPr/>
          </p:nvSpPr>
          <p:spPr>
            <a:xfrm>
              <a:off x="8001115"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8"/>
            <p:cNvSpPr/>
            <p:nvPr/>
          </p:nvSpPr>
          <p:spPr>
            <a:xfrm>
              <a:off x="8382120"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8"/>
            <p:cNvSpPr/>
            <p:nvPr/>
          </p:nvSpPr>
          <p:spPr>
            <a:xfrm>
              <a:off x="8763125"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8"/>
            <p:cNvSpPr/>
            <p:nvPr/>
          </p:nvSpPr>
          <p:spPr>
            <a:xfrm>
              <a:off x="7620110"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8"/>
            <p:cNvSpPr/>
            <p:nvPr/>
          </p:nvSpPr>
          <p:spPr>
            <a:xfrm>
              <a:off x="8001115"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8"/>
            <p:cNvSpPr/>
            <p:nvPr/>
          </p:nvSpPr>
          <p:spPr>
            <a:xfrm>
              <a:off x="8382120"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8"/>
            <p:cNvSpPr/>
            <p:nvPr/>
          </p:nvSpPr>
          <p:spPr>
            <a:xfrm>
              <a:off x="8763125"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8"/>
            <p:cNvSpPr/>
            <p:nvPr/>
          </p:nvSpPr>
          <p:spPr>
            <a:xfrm>
              <a:off x="7620110"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8"/>
            <p:cNvSpPr/>
            <p:nvPr/>
          </p:nvSpPr>
          <p:spPr>
            <a:xfrm>
              <a:off x="8001115"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8"/>
            <p:cNvSpPr/>
            <p:nvPr/>
          </p:nvSpPr>
          <p:spPr>
            <a:xfrm>
              <a:off x="8382120"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8"/>
            <p:cNvSpPr/>
            <p:nvPr/>
          </p:nvSpPr>
          <p:spPr>
            <a:xfrm>
              <a:off x="8763125"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8"/>
            <p:cNvSpPr/>
            <p:nvPr/>
          </p:nvSpPr>
          <p:spPr>
            <a:xfrm>
              <a:off x="7620110"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8"/>
            <p:cNvSpPr/>
            <p:nvPr/>
          </p:nvSpPr>
          <p:spPr>
            <a:xfrm>
              <a:off x="8001115"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8"/>
            <p:cNvSpPr/>
            <p:nvPr/>
          </p:nvSpPr>
          <p:spPr>
            <a:xfrm>
              <a:off x="8382120"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8"/>
            <p:cNvSpPr/>
            <p:nvPr/>
          </p:nvSpPr>
          <p:spPr>
            <a:xfrm>
              <a:off x="8763125"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8"/>
            <p:cNvSpPr/>
            <p:nvPr/>
          </p:nvSpPr>
          <p:spPr>
            <a:xfrm>
              <a:off x="7620110"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8"/>
            <p:cNvSpPr/>
            <p:nvPr/>
          </p:nvSpPr>
          <p:spPr>
            <a:xfrm>
              <a:off x="8001115"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8"/>
            <p:cNvSpPr/>
            <p:nvPr/>
          </p:nvSpPr>
          <p:spPr>
            <a:xfrm>
              <a:off x="8382120"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8"/>
            <p:cNvSpPr/>
            <p:nvPr/>
          </p:nvSpPr>
          <p:spPr>
            <a:xfrm>
              <a:off x="8763125"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8"/>
            <p:cNvSpPr/>
            <p:nvPr/>
          </p:nvSpPr>
          <p:spPr>
            <a:xfrm>
              <a:off x="7620110"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8"/>
            <p:cNvSpPr/>
            <p:nvPr/>
          </p:nvSpPr>
          <p:spPr>
            <a:xfrm>
              <a:off x="8001115"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8"/>
            <p:cNvSpPr/>
            <p:nvPr/>
          </p:nvSpPr>
          <p:spPr>
            <a:xfrm>
              <a:off x="8382120"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8"/>
            <p:cNvSpPr/>
            <p:nvPr/>
          </p:nvSpPr>
          <p:spPr>
            <a:xfrm>
              <a:off x="8763125"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8"/>
            <p:cNvSpPr/>
            <p:nvPr/>
          </p:nvSpPr>
          <p:spPr>
            <a:xfrm>
              <a:off x="7620110"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8"/>
            <p:cNvSpPr/>
            <p:nvPr/>
          </p:nvSpPr>
          <p:spPr>
            <a:xfrm>
              <a:off x="8001115"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8"/>
            <p:cNvSpPr/>
            <p:nvPr/>
          </p:nvSpPr>
          <p:spPr>
            <a:xfrm>
              <a:off x="8382120"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8"/>
            <p:cNvSpPr/>
            <p:nvPr/>
          </p:nvSpPr>
          <p:spPr>
            <a:xfrm>
              <a:off x="8763125"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8"/>
            <p:cNvSpPr/>
            <p:nvPr/>
          </p:nvSpPr>
          <p:spPr>
            <a:xfrm>
              <a:off x="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8"/>
            <p:cNvSpPr/>
            <p:nvPr/>
          </p:nvSpPr>
          <p:spPr>
            <a:xfrm>
              <a:off x="38100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8"/>
            <p:cNvSpPr/>
            <p:nvPr/>
          </p:nvSpPr>
          <p:spPr>
            <a:xfrm>
              <a:off x="76201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8"/>
            <p:cNvSpPr/>
            <p:nvPr/>
          </p:nvSpPr>
          <p:spPr>
            <a:xfrm>
              <a:off x="114301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8"/>
            <p:cNvSpPr/>
            <p:nvPr/>
          </p:nvSpPr>
          <p:spPr>
            <a:xfrm>
              <a:off x="152402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8"/>
            <p:cNvSpPr/>
            <p:nvPr/>
          </p:nvSpPr>
          <p:spPr>
            <a:xfrm>
              <a:off x="190502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8"/>
            <p:cNvSpPr/>
            <p:nvPr/>
          </p:nvSpPr>
          <p:spPr>
            <a:xfrm>
              <a:off x="228603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8"/>
            <p:cNvSpPr/>
            <p:nvPr/>
          </p:nvSpPr>
          <p:spPr>
            <a:xfrm>
              <a:off x="266703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8"/>
            <p:cNvSpPr/>
            <p:nvPr/>
          </p:nvSpPr>
          <p:spPr>
            <a:xfrm>
              <a:off x="304804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8"/>
            <p:cNvSpPr/>
            <p:nvPr/>
          </p:nvSpPr>
          <p:spPr>
            <a:xfrm>
              <a:off x="342904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8"/>
            <p:cNvSpPr/>
            <p:nvPr/>
          </p:nvSpPr>
          <p:spPr>
            <a:xfrm>
              <a:off x="381005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8"/>
            <p:cNvSpPr/>
            <p:nvPr/>
          </p:nvSpPr>
          <p:spPr>
            <a:xfrm>
              <a:off x="419105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8"/>
            <p:cNvSpPr/>
            <p:nvPr/>
          </p:nvSpPr>
          <p:spPr>
            <a:xfrm>
              <a:off x="457206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8"/>
            <p:cNvSpPr/>
            <p:nvPr/>
          </p:nvSpPr>
          <p:spPr>
            <a:xfrm>
              <a:off x="495306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8"/>
            <p:cNvSpPr/>
            <p:nvPr/>
          </p:nvSpPr>
          <p:spPr>
            <a:xfrm>
              <a:off x="533407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8"/>
            <p:cNvSpPr/>
            <p:nvPr/>
          </p:nvSpPr>
          <p:spPr>
            <a:xfrm>
              <a:off x="571507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8"/>
            <p:cNvSpPr/>
            <p:nvPr/>
          </p:nvSpPr>
          <p:spPr>
            <a:xfrm>
              <a:off x="609608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8"/>
            <p:cNvSpPr/>
            <p:nvPr/>
          </p:nvSpPr>
          <p:spPr>
            <a:xfrm>
              <a:off x="647708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8"/>
            <p:cNvSpPr/>
            <p:nvPr/>
          </p:nvSpPr>
          <p:spPr>
            <a:xfrm>
              <a:off x="685809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8"/>
            <p:cNvSpPr/>
            <p:nvPr/>
          </p:nvSpPr>
          <p:spPr>
            <a:xfrm>
              <a:off x="723909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8"/>
            <p:cNvSpPr/>
            <p:nvPr/>
          </p:nvSpPr>
          <p:spPr>
            <a:xfrm>
              <a:off x="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8"/>
            <p:cNvSpPr/>
            <p:nvPr/>
          </p:nvSpPr>
          <p:spPr>
            <a:xfrm>
              <a:off x="38100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8"/>
            <p:cNvSpPr/>
            <p:nvPr/>
          </p:nvSpPr>
          <p:spPr>
            <a:xfrm>
              <a:off x="76201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8"/>
            <p:cNvSpPr/>
            <p:nvPr/>
          </p:nvSpPr>
          <p:spPr>
            <a:xfrm>
              <a:off x="114301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8"/>
            <p:cNvSpPr/>
            <p:nvPr/>
          </p:nvSpPr>
          <p:spPr>
            <a:xfrm>
              <a:off x="152402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8"/>
            <p:cNvSpPr/>
            <p:nvPr/>
          </p:nvSpPr>
          <p:spPr>
            <a:xfrm>
              <a:off x="190502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8"/>
            <p:cNvSpPr/>
            <p:nvPr/>
          </p:nvSpPr>
          <p:spPr>
            <a:xfrm>
              <a:off x="228603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8"/>
            <p:cNvSpPr/>
            <p:nvPr/>
          </p:nvSpPr>
          <p:spPr>
            <a:xfrm>
              <a:off x="266703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8"/>
            <p:cNvSpPr/>
            <p:nvPr/>
          </p:nvSpPr>
          <p:spPr>
            <a:xfrm>
              <a:off x="304804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8"/>
            <p:cNvSpPr/>
            <p:nvPr/>
          </p:nvSpPr>
          <p:spPr>
            <a:xfrm>
              <a:off x="342904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8"/>
            <p:cNvSpPr/>
            <p:nvPr/>
          </p:nvSpPr>
          <p:spPr>
            <a:xfrm>
              <a:off x="381005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8"/>
            <p:cNvSpPr/>
            <p:nvPr/>
          </p:nvSpPr>
          <p:spPr>
            <a:xfrm>
              <a:off x="419105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8"/>
            <p:cNvSpPr/>
            <p:nvPr/>
          </p:nvSpPr>
          <p:spPr>
            <a:xfrm>
              <a:off x="457206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8"/>
            <p:cNvSpPr/>
            <p:nvPr/>
          </p:nvSpPr>
          <p:spPr>
            <a:xfrm>
              <a:off x="495306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8"/>
            <p:cNvSpPr/>
            <p:nvPr/>
          </p:nvSpPr>
          <p:spPr>
            <a:xfrm>
              <a:off x="533407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8"/>
            <p:cNvSpPr/>
            <p:nvPr/>
          </p:nvSpPr>
          <p:spPr>
            <a:xfrm>
              <a:off x="571507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8"/>
            <p:cNvSpPr/>
            <p:nvPr/>
          </p:nvSpPr>
          <p:spPr>
            <a:xfrm>
              <a:off x="609608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8"/>
            <p:cNvSpPr/>
            <p:nvPr/>
          </p:nvSpPr>
          <p:spPr>
            <a:xfrm>
              <a:off x="647708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8"/>
            <p:cNvSpPr/>
            <p:nvPr/>
          </p:nvSpPr>
          <p:spPr>
            <a:xfrm>
              <a:off x="685809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8"/>
            <p:cNvSpPr/>
            <p:nvPr/>
          </p:nvSpPr>
          <p:spPr>
            <a:xfrm>
              <a:off x="723909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8"/>
            <p:cNvSpPr/>
            <p:nvPr/>
          </p:nvSpPr>
          <p:spPr>
            <a:xfrm>
              <a:off x="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8"/>
            <p:cNvSpPr/>
            <p:nvPr/>
          </p:nvSpPr>
          <p:spPr>
            <a:xfrm>
              <a:off x="38100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8"/>
            <p:cNvSpPr/>
            <p:nvPr/>
          </p:nvSpPr>
          <p:spPr>
            <a:xfrm>
              <a:off x="76201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8"/>
            <p:cNvSpPr/>
            <p:nvPr/>
          </p:nvSpPr>
          <p:spPr>
            <a:xfrm>
              <a:off x="114301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8"/>
            <p:cNvSpPr/>
            <p:nvPr/>
          </p:nvSpPr>
          <p:spPr>
            <a:xfrm>
              <a:off x="152402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8"/>
            <p:cNvSpPr/>
            <p:nvPr/>
          </p:nvSpPr>
          <p:spPr>
            <a:xfrm>
              <a:off x="190502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8"/>
            <p:cNvSpPr/>
            <p:nvPr/>
          </p:nvSpPr>
          <p:spPr>
            <a:xfrm>
              <a:off x="228603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8"/>
            <p:cNvSpPr/>
            <p:nvPr/>
          </p:nvSpPr>
          <p:spPr>
            <a:xfrm>
              <a:off x="266703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8"/>
            <p:cNvSpPr/>
            <p:nvPr/>
          </p:nvSpPr>
          <p:spPr>
            <a:xfrm>
              <a:off x="304804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8"/>
            <p:cNvSpPr/>
            <p:nvPr/>
          </p:nvSpPr>
          <p:spPr>
            <a:xfrm>
              <a:off x="342904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8"/>
            <p:cNvSpPr/>
            <p:nvPr/>
          </p:nvSpPr>
          <p:spPr>
            <a:xfrm>
              <a:off x="381005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8"/>
            <p:cNvSpPr/>
            <p:nvPr/>
          </p:nvSpPr>
          <p:spPr>
            <a:xfrm>
              <a:off x="419105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8"/>
            <p:cNvSpPr/>
            <p:nvPr/>
          </p:nvSpPr>
          <p:spPr>
            <a:xfrm>
              <a:off x="457206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8"/>
            <p:cNvSpPr/>
            <p:nvPr/>
          </p:nvSpPr>
          <p:spPr>
            <a:xfrm>
              <a:off x="495306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8"/>
            <p:cNvSpPr/>
            <p:nvPr/>
          </p:nvSpPr>
          <p:spPr>
            <a:xfrm>
              <a:off x="533407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8"/>
            <p:cNvSpPr/>
            <p:nvPr/>
          </p:nvSpPr>
          <p:spPr>
            <a:xfrm>
              <a:off x="571507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8"/>
            <p:cNvSpPr/>
            <p:nvPr/>
          </p:nvSpPr>
          <p:spPr>
            <a:xfrm>
              <a:off x="609608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8"/>
            <p:cNvSpPr/>
            <p:nvPr/>
          </p:nvSpPr>
          <p:spPr>
            <a:xfrm>
              <a:off x="647708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8"/>
            <p:cNvSpPr/>
            <p:nvPr/>
          </p:nvSpPr>
          <p:spPr>
            <a:xfrm>
              <a:off x="685809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8"/>
            <p:cNvSpPr/>
            <p:nvPr/>
          </p:nvSpPr>
          <p:spPr>
            <a:xfrm>
              <a:off x="723909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8"/>
            <p:cNvSpPr/>
            <p:nvPr/>
          </p:nvSpPr>
          <p:spPr>
            <a:xfrm>
              <a:off x="7620110"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8"/>
            <p:cNvSpPr/>
            <p:nvPr/>
          </p:nvSpPr>
          <p:spPr>
            <a:xfrm>
              <a:off x="8001115"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8"/>
            <p:cNvSpPr/>
            <p:nvPr/>
          </p:nvSpPr>
          <p:spPr>
            <a:xfrm>
              <a:off x="8382120"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8"/>
            <p:cNvSpPr/>
            <p:nvPr/>
          </p:nvSpPr>
          <p:spPr>
            <a:xfrm>
              <a:off x="8763125"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8"/>
            <p:cNvSpPr/>
            <p:nvPr/>
          </p:nvSpPr>
          <p:spPr>
            <a:xfrm>
              <a:off x="7620110"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8"/>
            <p:cNvSpPr/>
            <p:nvPr/>
          </p:nvSpPr>
          <p:spPr>
            <a:xfrm>
              <a:off x="8001115"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8"/>
            <p:cNvSpPr/>
            <p:nvPr/>
          </p:nvSpPr>
          <p:spPr>
            <a:xfrm>
              <a:off x="8382120"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8"/>
            <p:cNvSpPr/>
            <p:nvPr/>
          </p:nvSpPr>
          <p:spPr>
            <a:xfrm>
              <a:off x="8763125"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8"/>
            <p:cNvSpPr/>
            <p:nvPr/>
          </p:nvSpPr>
          <p:spPr>
            <a:xfrm>
              <a:off x="7620110"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8"/>
            <p:cNvSpPr/>
            <p:nvPr/>
          </p:nvSpPr>
          <p:spPr>
            <a:xfrm>
              <a:off x="8001115"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8"/>
            <p:cNvSpPr/>
            <p:nvPr/>
          </p:nvSpPr>
          <p:spPr>
            <a:xfrm>
              <a:off x="8382120"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8"/>
            <p:cNvSpPr/>
            <p:nvPr/>
          </p:nvSpPr>
          <p:spPr>
            <a:xfrm>
              <a:off x="8763125"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13" name="Google Shape;2713;p8"/>
          <p:cNvSpPr/>
          <p:nvPr/>
        </p:nvSpPr>
        <p:spPr>
          <a:xfrm flipH="1">
            <a:off x="0" y="0"/>
            <a:ext cx="9144000" cy="5143500"/>
          </a:xfrm>
          <a:prstGeom prst="rtTriangle">
            <a:avLst/>
          </a:prstGeom>
          <a:solidFill>
            <a:srgbClr val="005051">
              <a:alpha val="1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14" name="Google Shape;2714;p8"/>
          <p:cNvGrpSpPr/>
          <p:nvPr/>
        </p:nvGrpSpPr>
        <p:grpSpPr>
          <a:xfrm>
            <a:off x="553048" y="535000"/>
            <a:ext cx="8105852" cy="4302000"/>
            <a:chOff x="553048" y="535000"/>
            <a:chExt cx="8105852" cy="4302000"/>
          </a:xfrm>
        </p:grpSpPr>
        <p:sp>
          <p:nvSpPr>
            <p:cNvPr id="2715" name="Google Shape;2715;p8"/>
            <p:cNvSpPr/>
            <p:nvPr/>
          </p:nvSpPr>
          <p:spPr>
            <a:xfrm>
              <a:off x="942300" y="763600"/>
              <a:ext cx="7716600" cy="4073400"/>
            </a:xfrm>
            <a:prstGeom prst="roundRect">
              <a:avLst>
                <a:gd name="adj" fmla="val 2480"/>
              </a:avLst>
            </a:prstGeom>
            <a:solidFill>
              <a:srgbClr val="222828">
                <a:alpha val="20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8"/>
            <p:cNvSpPr/>
            <p:nvPr/>
          </p:nvSpPr>
          <p:spPr>
            <a:xfrm>
              <a:off x="712275" y="535000"/>
              <a:ext cx="7716600" cy="4073400"/>
            </a:xfrm>
            <a:prstGeom prst="roundRect">
              <a:avLst>
                <a:gd name="adj" fmla="val 248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8"/>
            <p:cNvSpPr/>
            <p:nvPr/>
          </p:nvSpPr>
          <p:spPr>
            <a:xfrm>
              <a:off x="848698" y="898261"/>
              <a:ext cx="317374" cy="317436"/>
            </a:xfrm>
            <a:custGeom>
              <a:avLst/>
              <a:gdLst/>
              <a:ahLst/>
              <a:cxnLst/>
              <a:rect l="l" t="t" r="r" b="b"/>
              <a:pathLst>
                <a:path w="15209" h="15212" extrusionOk="0">
                  <a:moveTo>
                    <a:pt x="7604" y="0"/>
                  </a:moveTo>
                  <a:cubicBezTo>
                    <a:pt x="3404" y="0"/>
                    <a:pt x="0" y="3405"/>
                    <a:pt x="0" y="7605"/>
                  </a:cubicBezTo>
                  <a:cubicBezTo>
                    <a:pt x="0" y="11805"/>
                    <a:pt x="3404" y="15212"/>
                    <a:pt x="7604" y="15212"/>
                  </a:cubicBezTo>
                  <a:cubicBezTo>
                    <a:pt x="11804" y="15212"/>
                    <a:pt x="15209" y="11805"/>
                    <a:pt x="15209" y="7605"/>
                  </a:cubicBezTo>
                  <a:cubicBezTo>
                    <a:pt x="15209" y="3405"/>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8"/>
            <p:cNvSpPr/>
            <p:nvPr/>
          </p:nvSpPr>
          <p:spPr>
            <a:xfrm>
              <a:off x="553048" y="931482"/>
              <a:ext cx="549400" cy="250994"/>
            </a:xfrm>
            <a:custGeom>
              <a:avLst/>
              <a:gdLst/>
              <a:ahLst/>
              <a:cxnLst/>
              <a:rect l="l" t="t" r="r" b="b"/>
              <a:pathLst>
                <a:path w="26328" h="12028" extrusionOk="0">
                  <a:moveTo>
                    <a:pt x="1493" y="0"/>
                  </a:moveTo>
                  <a:cubicBezTo>
                    <a:pt x="671" y="0"/>
                    <a:pt x="0" y="668"/>
                    <a:pt x="0" y="1494"/>
                  </a:cubicBezTo>
                  <a:cubicBezTo>
                    <a:pt x="0" y="2319"/>
                    <a:pt x="671" y="2990"/>
                    <a:pt x="1493" y="2990"/>
                  </a:cubicBezTo>
                  <a:lnTo>
                    <a:pt x="19596" y="2990"/>
                  </a:lnTo>
                  <a:cubicBezTo>
                    <a:pt x="21591" y="2990"/>
                    <a:pt x="23340" y="4081"/>
                    <a:pt x="23340" y="5330"/>
                  </a:cubicBezTo>
                  <a:lnTo>
                    <a:pt x="23340" y="6698"/>
                  </a:lnTo>
                  <a:cubicBezTo>
                    <a:pt x="23340" y="7944"/>
                    <a:pt x="21591" y="9038"/>
                    <a:pt x="19596" y="9038"/>
                  </a:cubicBezTo>
                  <a:lnTo>
                    <a:pt x="1493" y="9038"/>
                  </a:lnTo>
                  <a:cubicBezTo>
                    <a:pt x="671" y="9038"/>
                    <a:pt x="0" y="9706"/>
                    <a:pt x="0" y="10532"/>
                  </a:cubicBezTo>
                  <a:cubicBezTo>
                    <a:pt x="0" y="11357"/>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8"/>
            <p:cNvSpPr/>
            <p:nvPr/>
          </p:nvSpPr>
          <p:spPr>
            <a:xfrm>
              <a:off x="848698" y="1332681"/>
              <a:ext cx="317374" cy="317457"/>
            </a:xfrm>
            <a:custGeom>
              <a:avLst/>
              <a:gdLst/>
              <a:ahLst/>
              <a:cxnLst/>
              <a:rect l="l" t="t" r="r" b="b"/>
              <a:pathLst>
                <a:path w="15209" h="15213" extrusionOk="0">
                  <a:moveTo>
                    <a:pt x="7604" y="1"/>
                  </a:moveTo>
                  <a:cubicBezTo>
                    <a:pt x="3404" y="1"/>
                    <a:pt x="0" y="3408"/>
                    <a:pt x="0" y="7608"/>
                  </a:cubicBezTo>
                  <a:cubicBezTo>
                    <a:pt x="0" y="11808"/>
                    <a:pt x="3404" y="15212"/>
                    <a:pt x="7604" y="15212"/>
                  </a:cubicBezTo>
                  <a:cubicBezTo>
                    <a:pt x="11804" y="15212"/>
                    <a:pt x="15209" y="11808"/>
                    <a:pt x="15209" y="7608"/>
                  </a:cubicBezTo>
                  <a:cubicBezTo>
                    <a:pt x="15209" y="3408"/>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8"/>
            <p:cNvSpPr/>
            <p:nvPr/>
          </p:nvSpPr>
          <p:spPr>
            <a:xfrm>
              <a:off x="553048" y="1365902"/>
              <a:ext cx="549400" cy="251015"/>
            </a:xfrm>
            <a:custGeom>
              <a:avLst/>
              <a:gdLst/>
              <a:ahLst/>
              <a:cxnLst/>
              <a:rect l="l" t="t" r="r" b="b"/>
              <a:pathLst>
                <a:path w="26328" h="12029" extrusionOk="0">
                  <a:moveTo>
                    <a:pt x="1493" y="1"/>
                  </a:moveTo>
                  <a:cubicBezTo>
                    <a:pt x="671" y="1"/>
                    <a:pt x="0" y="671"/>
                    <a:pt x="0" y="1497"/>
                  </a:cubicBezTo>
                  <a:cubicBezTo>
                    <a:pt x="0" y="2320"/>
                    <a:pt x="671" y="2990"/>
                    <a:pt x="1493" y="2990"/>
                  </a:cubicBezTo>
                  <a:lnTo>
                    <a:pt x="19596" y="2990"/>
                  </a:lnTo>
                  <a:cubicBezTo>
                    <a:pt x="21591" y="2990"/>
                    <a:pt x="23340" y="4084"/>
                    <a:pt x="23340" y="5330"/>
                  </a:cubicBezTo>
                  <a:lnTo>
                    <a:pt x="23340" y="6699"/>
                  </a:lnTo>
                  <a:cubicBezTo>
                    <a:pt x="23340" y="7948"/>
                    <a:pt x="21591" y="9042"/>
                    <a:pt x="19596" y="9042"/>
                  </a:cubicBezTo>
                  <a:lnTo>
                    <a:pt x="1493" y="9042"/>
                  </a:lnTo>
                  <a:cubicBezTo>
                    <a:pt x="671" y="9042"/>
                    <a:pt x="0" y="9709"/>
                    <a:pt x="0" y="10535"/>
                  </a:cubicBezTo>
                  <a:cubicBezTo>
                    <a:pt x="0" y="11361"/>
                    <a:pt x="671" y="12028"/>
                    <a:pt x="1493" y="12028"/>
                  </a:cubicBezTo>
                  <a:lnTo>
                    <a:pt x="19596" y="12028"/>
                  </a:lnTo>
                  <a:cubicBezTo>
                    <a:pt x="23370" y="12028"/>
                    <a:pt x="26327" y="9688"/>
                    <a:pt x="26327" y="6699"/>
                  </a:cubicBezTo>
                  <a:lnTo>
                    <a:pt x="26327" y="5330"/>
                  </a:lnTo>
                  <a:cubicBezTo>
                    <a:pt x="26327" y="2344"/>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8"/>
            <p:cNvSpPr/>
            <p:nvPr/>
          </p:nvSpPr>
          <p:spPr>
            <a:xfrm>
              <a:off x="848698" y="1767184"/>
              <a:ext cx="317374" cy="317436"/>
            </a:xfrm>
            <a:custGeom>
              <a:avLst/>
              <a:gdLst/>
              <a:ahLst/>
              <a:cxnLst/>
              <a:rect l="l" t="t" r="r" b="b"/>
              <a:pathLst>
                <a:path w="15209" h="15212" extrusionOk="0">
                  <a:moveTo>
                    <a:pt x="7604" y="0"/>
                  </a:moveTo>
                  <a:cubicBezTo>
                    <a:pt x="3404" y="0"/>
                    <a:pt x="0" y="3404"/>
                    <a:pt x="0" y="7605"/>
                  </a:cubicBezTo>
                  <a:cubicBezTo>
                    <a:pt x="0" y="11805"/>
                    <a:pt x="3404" y="15212"/>
                    <a:pt x="7604" y="15212"/>
                  </a:cubicBezTo>
                  <a:cubicBezTo>
                    <a:pt x="11804" y="15212"/>
                    <a:pt x="15209" y="11805"/>
                    <a:pt x="15209" y="7605"/>
                  </a:cubicBezTo>
                  <a:cubicBezTo>
                    <a:pt x="15209" y="3404"/>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8"/>
            <p:cNvSpPr/>
            <p:nvPr/>
          </p:nvSpPr>
          <p:spPr>
            <a:xfrm>
              <a:off x="553048" y="1800405"/>
              <a:ext cx="549400" cy="250994"/>
            </a:xfrm>
            <a:custGeom>
              <a:avLst/>
              <a:gdLst/>
              <a:ahLst/>
              <a:cxnLst/>
              <a:rect l="l" t="t" r="r" b="b"/>
              <a:pathLst>
                <a:path w="26328" h="12028" extrusionOk="0">
                  <a:moveTo>
                    <a:pt x="1493" y="0"/>
                  </a:moveTo>
                  <a:cubicBezTo>
                    <a:pt x="671" y="0"/>
                    <a:pt x="0" y="668"/>
                    <a:pt x="0" y="1493"/>
                  </a:cubicBezTo>
                  <a:cubicBezTo>
                    <a:pt x="0" y="2319"/>
                    <a:pt x="671" y="2990"/>
                    <a:pt x="1493" y="2990"/>
                  </a:cubicBezTo>
                  <a:lnTo>
                    <a:pt x="19596" y="2990"/>
                  </a:lnTo>
                  <a:cubicBezTo>
                    <a:pt x="21591" y="2990"/>
                    <a:pt x="23340" y="4081"/>
                    <a:pt x="23340" y="5330"/>
                  </a:cubicBezTo>
                  <a:lnTo>
                    <a:pt x="23340" y="6695"/>
                  </a:lnTo>
                  <a:cubicBezTo>
                    <a:pt x="23340" y="7944"/>
                    <a:pt x="21591" y="9038"/>
                    <a:pt x="19596" y="9038"/>
                  </a:cubicBezTo>
                  <a:lnTo>
                    <a:pt x="1493" y="9038"/>
                  </a:lnTo>
                  <a:cubicBezTo>
                    <a:pt x="671" y="9038"/>
                    <a:pt x="0" y="9706"/>
                    <a:pt x="0" y="10532"/>
                  </a:cubicBezTo>
                  <a:cubicBezTo>
                    <a:pt x="0" y="11357"/>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8"/>
            <p:cNvSpPr/>
            <p:nvPr/>
          </p:nvSpPr>
          <p:spPr>
            <a:xfrm>
              <a:off x="848698" y="2201603"/>
              <a:ext cx="317374" cy="317457"/>
            </a:xfrm>
            <a:custGeom>
              <a:avLst/>
              <a:gdLst/>
              <a:ahLst/>
              <a:cxnLst/>
              <a:rect l="l" t="t" r="r" b="b"/>
              <a:pathLst>
                <a:path w="15209" h="15213" extrusionOk="0">
                  <a:moveTo>
                    <a:pt x="7604" y="1"/>
                  </a:moveTo>
                  <a:cubicBezTo>
                    <a:pt x="3404" y="1"/>
                    <a:pt x="0" y="3405"/>
                    <a:pt x="0" y="7608"/>
                  </a:cubicBezTo>
                  <a:cubicBezTo>
                    <a:pt x="0" y="11808"/>
                    <a:pt x="3404" y="15212"/>
                    <a:pt x="7604" y="15212"/>
                  </a:cubicBezTo>
                  <a:cubicBezTo>
                    <a:pt x="11804" y="15212"/>
                    <a:pt x="15209" y="11808"/>
                    <a:pt x="15209" y="7608"/>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8"/>
            <p:cNvSpPr/>
            <p:nvPr/>
          </p:nvSpPr>
          <p:spPr>
            <a:xfrm>
              <a:off x="553048" y="2234824"/>
              <a:ext cx="549400" cy="251015"/>
            </a:xfrm>
            <a:custGeom>
              <a:avLst/>
              <a:gdLst/>
              <a:ahLst/>
              <a:cxnLst/>
              <a:rect l="l" t="t" r="r" b="b"/>
              <a:pathLst>
                <a:path w="26328" h="12029" extrusionOk="0">
                  <a:moveTo>
                    <a:pt x="1493" y="1"/>
                  </a:moveTo>
                  <a:cubicBezTo>
                    <a:pt x="671" y="1"/>
                    <a:pt x="0" y="668"/>
                    <a:pt x="0" y="1494"/>
                  </a:cubicBezTo>
                  <a:cubicBezTo>
                    <a:pt x="0" y="2320"/>
                    <a:pt x="671" y="2990"/>
                    <a:pt x="1493" y="2990"/>
                  </a:cubicBezTo>
                  <a:lnTo>
                    <a:pt x="19596" y="2990"/>
                  </a:lnTo>
                  <a:cubicBezTo>
                    <a:pt x="21591" y="2990"/>
                    <a:pt x="23340" y="4084"/>
                    <a:pt x="23340" y="5330"/>
                  </a:cubicBezTo>
                  <a:lnTo>
                    <a:pt x="23340" y="6699"/>
                  </a:lnTo>
                  <a:cubicBezTo>
                    <a:pt x="23340" y="7945"/>
                    <a:pt x="21591" y="9039"/>
                    <a:pt x="19596" y="9039"/>
                  </a:cubicBezTo>
                  <a:lnTo>
                    <a:pt x="1493" y="9039"/>
                  </a:lnTo>
                  <a:cubicBezTo>
                    <a:pt x="671" y="9039"/>
                    <a:pt x="0" y="9706"/>
                    <a:pt x="0" y="10532"/>
                  </a:cubicBezTo>
                  <a:cubicBezTo>
                    <a:pt x="0" y="11358"/>
                    <a:pt x="671" y="12028"/>
                    <a:pt x="1493" y="12028"/>
                  </a:cubicBezTo>
                  <a:lnTo>
                    <a:pt x="19596" y="12028"/>
                  </a:lnTo>
                  <a:lnTo>
                    <a:pt x="19596" y="12025"/>
                  </a:lnTo>
                  <a:cubicBezTo>
                    <a:pt x="23370" y="12025"/>
                    <a:pt x="26327" y="9685"/>
                    <a:pt x="26327" y="6699"/>
                  </a:cubicBezTo>
                  <a:lnTo>
                    <a:pt x="26327" y="5330"/>
                  </a:lnTo>
                  <a:cubicBezTo>
                    <a:pt x="26327" y="2341"/>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8"/>
            <p:cNvSpPr/>
            <p:nvPr/>
          </p:nvSpPr>
          <p:spPr>
            <a:xfrm>
              <a:off x="848698" y="2636106"/>
              <a:ext cx="317374" cy="317374"/>
            </a:xfrm>
            <a:custGeom>
              <a:avLst/>
              <a:gdLst/>
              <a:ahLst/>
              <a:cxnLst/>
              <a:rect l="l" t="t" r="r" b="b"/>
              <a:pathLst>
                <a:path w="15209" h="15209" extrusionOk="0">
                  <a:moveTo>
                    <a:pt x="7604" y="0"/>
                  </a:moveTo>
                  <a:cubicBezTo>
                    <a:pt x="3404" y="0"/>
                    <a:pt x="0" y="3404"/>
                    <a:pt x="0" y="7604"/>
                  </a:cubicBezTo>
                  <a:cubicBezTo>
                    <a:pt x="0" y="11805"/>
                    <a:pt x="3404" y="15209"/>
                    <a:pt x="7604" y="15209"/>
                  </a:cubicBezTo>
                  <a:cubicBezTo>
                    <a:pt x="11804" y="15209"/>
                    <a:pt x="15209" y="11805"/>
                    <a:pt x="15209" y="7604"/>
                  </a:cubicBezTo>
                  <a:cubicBezTo>
                    <a:pt x="15209" y="3404"/>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8"/>
            <p:cNvSpPr/>
            <p:nvPr/>
          </p:nvSpPr>
          <p:spPr>
            <a:xfrm>
              <a:off x="553048" y="2669265"/>
              <a:ext cx="549400" cy="250994"/>
            </a:xfrm>
            <a:custGeom>
              <a:avLst/>
              <a:gdLst/>
              <a:ahLst/>
              <a:cxnLst/>
              <a:rect l="l" t="t" r="r" b="b"/>
              <a:pathLst>
                <a:path w="26328" h="12028" extrusionOk="0">
                  <a:moveTo>
                    <a:pt x="1493" y="0"/>
                  </a:moveTo>
                  <a:cubicBezTo>
                    <a:pt x="671" y="0"/>
                    <a:pt x="0" y="671"/>
                    <a:pt x="0" y="1496"/>
                  </a:cubicBezTo>
                  <a:cubicBezTo>
                    <a:pt x="0" y="2322"/>
                    <a:pt x="671" y="2990"/>
                    <a:pt x="1493" y="2990"/>
                  </a:cubicBezTo>
                  <a:lnTo>
                    <a:pt x="19596" y="2990"/>
                  </a:lnTo>
                  <a:cubicBezTo>
                    <a:pt x="21591" y="2990"/>
                    <a:pt x="23340" y="4084"/>
                    <a:pt x="23340" y="5330"/>
                  </a:cubicBezTo>
                  <a:lnTo>
                    <a:pt x="23340" y="6698"/>
                  </a:lnTo>
                  <a:cubicBezTo>
                    <a:pt x="23340" y="7947"/>
                    <a:pt x="21591" y="9041"/>
                    <a:pt x="19596" y="9041"/>
                  </a:cubicBezTo>
                  <a:lnTo>
                    <a:pt x="1493" y="9041"/>
                  </a:lnTo>
                  <a:cubicBezTo>
                    <a:pt x="671" y="9041"/>
                    <a:pt x="0" y="9709"/>
                    <a:pt x="0" y="10534"/>
                  </a:cubicBezTo>
                  <a:cubicBezTo>
                    <a:pt x="0" y="11360"/>
                    <a:pt x="671" y="12028"/>
                    <a:pt x="1493" y="12028"/>
                  </a:cubicBezTo>
                  <a:lnTo>
                    <a:pt x="19596" y="12028"/>
                  </a:lnTo>
                  <a:cubicBezTo>
                    <a:pt x="23370" y="12028"/>
                    <a:pt x="26327" y="9688"/>
                    <a:pt x="26327" y="6698"/>
                  </a:cubicBezTo>
                  <a:lnTo>
                    <a:pt x="26327" y="5330"/>
                  </a:lnTo>
                  <a:cubicBezTo>
                    <a:pt x="26327" y="2343"/>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8"/>
            <p:cNvSpPr/>
            <p:nvPr/>
          </p:nvSpPr>
          <p:spPr>
            <a:xfrm>
              <a:off x="848698" y="3070526"/>
              <a:ext cx="317374" cy="317457"/>
            </a:xfrm>
            <a:custGeom>
              <a:avLst/>
              <a:gdLst/>
              <a:ahLst/>
              <a:cxnLst/>
              <a:rect l="l" t="t" r="r" b="b"/>
              <a:pathLst>
                <a:path w="15209" h="15213" extrusionOk="0">
                  <a:moveTo>
                    <a:pt x="7604" y="1"/>
                  </a:moveTo>
                  <a:cubicBezTo>
                    <a:pt x="3404" y="1"/>
                    <a:pt x="0" y="3405"/>
                    <a:pt x="0" y="7605"/>
                  </a:cubicBezTo>
                  <a:cubicBezTo>
                    <a:pt x="0" y="11805"/>
                    <a:pt x="3404" y="15212"/>
                    <a:pt x="7604" y="15212"/>
                  </a:cubicBezTo>
                  <a:cubicBezTo>
                    <a:pt x="11804" y="15212"/>
                    <a:pt x="15209" y="11805"/>
                    <a:pt x="15209" y="7605"/>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8"/>
            <p:cNvSpPr/>
            <p:nvPr/>
          </p:nvSpPr>
          <p:spPr>
            <a:xfrm>
              <a:off x="553048" y="3103747"/>
              <a:ext cx="549400" cy="251015"/>
            </a:xfrm>
            <a:custGeom>
              <a:avLst/>
              <a:gdLst/>
              <a:ahLst/>
              <a:cxnLst/>
              <a:rect l="l" t="t" r="r" b="b"/>
              <a:pathLst>
                <a:path w="26328" h="12029" extrusionOk="0">
                  <a:moveTo>
                    <a:pt x="1493" y="0"/>
                  </a:moveTo>
                  <a:cubicBezTo>
                    <a:pt x="671" y="0"/>
                    <a:pt x="0" y="668"/>
                    <a:pt x="0" y="1494"/>
                  </a:cubicBezTo>
                  <a:cubicBezTo>
                    <a:pt x="0" y="2320"/>
                    <a:pt x="671" y="2987"/>
                    <a:pt x="1493" y="2987"/>
                  </a:cubicBezTo>
                  <a:lnTo>
                    <a:pt x="19596" y="2987"/>
                  </a:lnTo>
                  <a:cubicBezTo>
                    <a:pt x="21591" y="2987"/>
                    <a:pt x="23340" y="4081"/>
                    <a:pt x="23340" y="5330"/>
                  </a:cubicBezTo>
                  <a:lnTo>
                    <a:pt x="23340" y="6696"/>
                  </a:lnTo>
                  <a:cubicBezTo>
                    <a:pt x="23340" y="7945"/>
                    <a:pt x="21591" y="9039"/>
                    <a:pt x="19596" y="9039"/>
                  </a:cubicBezTo>
                  <a:lnTo>
                    <a:pt x="1493" y="9039"/>
                  </a:lnTo>
                  <a:cubicBezTo>
                    <a:pt x="671" y="9039"/>
                    <a:pt x="0" y="9706"/>
                    <a:pt x="0" y="10532"/>
                  </a:cubicBezTo>
                  <a:cubicBezTo>
                    <a:pt x="0" y="11358"/>
                    <a:pt x="671" y="12028"/>
                    <a:pt x="1493" y="12028"/>
                  </a:cubicBezTo>
                  <a:lnTo>
                    <a:pt x="19596" y="12028"/>
                  </a:lnTo>
                  <a:lnTo>
                    <a:pt x="19596" y="12025"/>
                  </a:lnTo>
                  <a:cubicBezTo>
                    <a:pt x="23370" y="12025"/>
                    <a:pt x="26327" y="9685"/>
                    <a:pt x="26327" y="6696"/>
                  </a:cubicBezTo>
                  <a:lnTo>
                    <a:pt x="26327" y="5330"/>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8"/>
            <p:cNvSpPr/>
            <p:nvPr/>
          </p:nvSpPr>
          <p:spPr>
            <a:xfrm>
              <a:off x="848698" y="3504966"/>
              <a:ext cx="317374" cy="317436"/>
            </a:xfrm>
            <a:custGeom>
              <a:avLst/>
              <a:gdLst/>
              <a:ahLst/>
              <a:cxnLst/>
              <a:rect l="l" t="t" r="r" b="b"/>
              <a:pathLst>
                <a:path w="15209" h="15212" extrusionOk="0">
                  <a:moveTo>
                    <a:pt x="7604" y="0"/>
                  </a:moveTo>
                  <a:cubicBezTo>
                    <a:pt x="3404" y="0"/>
                    <a:pt x="0" y="3407"/>
                    <a:pt x="0" y="7607"/>
                  </a:cubicBezTo>
                  <a:cubicBezTo>
                    <a:pt x="0" y="11807"/>
                    <a:pt x="3404" y="15212"/>
                    <a:pt x="7604" y="15212"/>
                  </a:cubicBezTo>
                  <a:cubicBezTo>
                    <a:pt x="11804" y="15212"/>
                    <a:pt x="15209" y="11807"/>
                    <a:pt x="15209" y="7607"/>
                  </a:cubicBezTo>
                  <a:cubicBezTo>
                    <a:pt x="15209" y="3407"/>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8"/>
            <p:cNvSpPr/>
            <p:nvPr/>
          </p:nvSpPr>
          <p:spPr>
            <a:xfrm>
              <a:off x="553048" y="3538167"/>
              <a:ext cx="549400" cy="251015"/>
            </a:xfrm>
            <a:custGeom>
              <a:avLst/>
              <a:gdLst/>
              <a:ahLst/>
              <a:cxnLst/>
              <a:rect l="l" t="t" r="r" b="b"/>
              <a:pathLst>
                <a:path w="26328" h="12029" extrusionOk="0">
                  <a:moveTo>
                    <a:pt x="1493" y="1"/>
                  </a:moveTo>
                  <a:cubicBezTo>
                    <a:pt x="671" y="1"/>
                    <a:pt x="0" y="672"/>
                    <a:pt x="0" y="1497"/>
                  </a:cubicBezTo>
                  <a:cubicBezTo>
                    <a:pt x="0" y="2320"/>
                    <a:pt x="671" y="2991"/>
                    <a:pt x="1493" y="2991"/>
                  </a:cubicBezTo>
                  <a:lnTo>
                    <a:pt x="19596" y="2991"/>
                  </a:lnTo>
                  <a:cubicBezTo>
                    <a:pt x="21591" y="2991"/>
                    <a:pt x="23340" y="4085"/>
                    <a:pt x="23340" y="5331"/>
                  </a:cubicBezTo>
                  <a:lnTo>
                    <a:pt x="23340" y="6699"/>
                  </a:lnTo>
                  <a:cubicBezTo>
                    <a:pt x="23340" y="7948"/>
                    <a:pt x="21591" y="9042"/>
                    <a:pt x="19596" y="9042"/>
                  </a:cubicBezTo>
                  <a:lnTo>
                    <a:pt x="1493" y="9042"/>
                  </a:lnTo>
                  <a:cubicBezTo>
                    <a:pt x="671" y="9042"/>
                    <a:pt x="0" y="9710"/>
                    <a:pt x="0" y="10535"/>
                  </a:cubicBezTo>
                  <a:cubicBezTo>
                    <a:pt x="0" y="11361"/>
                    <a:pt x="671" y="12029"/>
                    <a:pt x="1493" y="12029"/>
                  </a:cubicBezTo>
                  <a:lnTo>
                    <a:pt x="19596" y="12029"/>
                  </a:lnTo>
                  <a:cubicBezTo>
                    <a:pt x="23370" y="12029"/>
                    <a:pt x="26327" y="9689"/>
                    <a:pt x="26327" y="6699"/>
                  </a:cubicBezTo>
                  <a:lnTo>
                    <a:pt x="26327" y="5331"/>
                  </a:lnTo>
                  <a:cubicBezTo>
                    <a:pt x="26327" y="2344"/>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8"/>
            <p:cNvSpPr/>
            <p:nvPr/>
          </p:nvSpPr>
          <p:spPr>
            <a:xfrm>
              <a:off x="848698" y="3939449"/>
              <a:ext cx="317374" cy="317395"/>
            </a:xfrm>
            <a:custGeom>
              <a:avLst/>
              <a:gdLst/>
              <a:ahLst/>
              <a:cxnLst/>
              <a:rect l="l" t="t" r="r" b="b"/>
              <a:pathLst>
                <a:path w="15209" h="15210" extrusionOk="0">
                  <a:moveTo>
                    <a:pt x="7604" y="1"/>
                  </a:moveTo>
                  <a:cubicBezTo>
                    <a:pt x="3404" y="1"/>
                    <a:pt x="0" y="3405"/>
                    <a:pt x="0" y="7605"/>
                  </a:cubicBezTo>
                  <a:cubicBezTo>
                    <a:pt x="0" y="11805"/>
                    <a:pt x="3404" y="15209"/>
                    <a:pt x="7604" y="15209"/>
                  </a:cubicBezTo>
                  <a:cubicBezTo>
                    <a:pt x="11804" y="15209"/>
                    <a:pt x="15209" y="11805"/>
                    <a:pt x="15209" y="7605"/>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8"/>
            <p:cNvSpPr/>
            <p:nvPr/>
          </p:nvSpPr>
          <p:spPr>
            <a:xfrm>
              <a:off x="553048" y="3972670"/>
              <a:ext cx="549400" cy="251015"/>
            </a:xfrm>
            <a:custGeom>
              <a:avLst/>
              <a:gdLst/>
              <a:ahLst/>
              <a:cxnLst/>
              <a:rect l="l" t="t" r="r" b="b"/>
              <a:pathLst>
                <a:path w="26328" h="12029" extrusionOk="0">
                  <a:moveTo>
                    <a:pt x="1493" y="0"/>
                  </a:moveTo>
                  <a:cubicBezTo>
                    <a:pt x="671" y="0"/>
                    <a:pt x="0" y="668"/>
                    <a:pt x="0" y="1494"/>
                  </a:cubicBezTo>
                  <a:cubicBezTo>
                    <a:pt x="0" y="2320"/>
                    <a:pt x="671" y="2990"/>
                    <a:pt x="1493" y="2990"/>
                  </a:cubicBezTo>
                  <a:lnTo>
                    <a:pt x="19596" y="2990"/>
                  </a:lnTo>
                  <a:cubicBezTo>
                    <a:pt x="21591" y="2990"/>
                    <a:pt x="23340" y="4081"/>
                    <a:pt x="23340" y="5330"/>
                  </a:cubicBezTo>
                  <a:lnTo>
                    <a:pt x="23340" y="6695"/>
                  </a:lnTo>
                  <a:cubicBezTo>
                    <a:pt x="23340" y="7944"/>
                    <a:pt x="21591" y="9038"/>
                    <a:pt x="19596" y="9038"/>
                  </a:cubicBezTo>
                  <a:lnTo>
                    <a:pt x="1493" y="9038"/>
                  </a:lnTo>
                  <a:cubicBezTo>
                    <a:pt x="671" y="9038"/>
                    <a:pt x="0" y="9706"/>
                    <a:pt x="0" y="10532"/>
                  </a:cubicBezTo>
                  <a:cubicBezTo>
                    <a:pt x="0" y="11358"/>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33" name="Google Shape;2733;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lt1"/>
        </a:solidFill>
        <a:effectLst/>
      </p:bgPr>
    </p:bg>
    <p:spTree>
      <p:nvGrpSpPr>
        <p:cNvPr id="1" name="Shape 3134"/>
        <p:cNvGrpSpPr/>
        <p:nvPr/>
      </p:nvGrpSpPr>
      <p:grpSpPr>
        <a:xfrm>
          <a:off x="0" y="0"/>
          <a:ext cx="0" cy="0"/>
          <a:chOff x="0" y="0"/>
          <a:chExt cx="0" cy="0"/>
        </a:xfrm>
      </p:grpSpPr>
      <p:grpSp>
        <p:nvGrpSpPr>
          <p:cNvPr id="3135" name="Google Shape;3135;p10"/>
          <p:cNvGrpSpPr/>
          <p:nvPr/>
        </p:nvGrpSpPr>
        <p:grpSpPr>
          <a:xfrm>
            <a:off x="0" y="0"/>
            <a:ext cx="9144125" cy="5143391"/>
            <a:chOff x="0" y="0"/>
            <a:chExt cx="9144125" cy="5143391"/>
          </a:xfrm>
        </p:grpSpPr>
        <p:sp>
          <p:nvSpPr>
            <p:cNvPr id="3136" name="Google Shape;3136;p10"/>
            <p:cNvSpPr/>
            <p:nvPr/>
          </p:nvSpPr>
          <p:spPr>
            <a:xfrm>
              <a:off x="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10"/>
            <p:cNvSpPr/>
            <p:nvPr/>
          </p:nvSpPr>
          <p:spPr>
            <a:xfrm>
              <a:off x="38100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10"/>
            <p:cNvSpPr/>
            <p:nvPr/>
          </p:nvSpPr>
          <p:spPr>
            <a:xfrm>
              <a:off x="76201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10"/>
            <p:cNvSpPr/>
            <p:nvPr/>
          </p:nvSpPr>
          <p:spPr>
            <a:xfrm>
              <a:off x="114301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10"/>
            <p:cNvSpPr/>
            <p:nvPr/>
          </p:nvSpPr>
          <p:spPr>
            <a:xfrm>
              <a:off x="152402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10"/>
            <p:cNvSpPr/>
            <p:nvPr/>
          </p:nvSpPr>
          <p:spPr>
            <a:xfrm>
              <a:off x="190502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10"/>
            <p:cNvSpPr/>
            <p:nvPr/>
          </p:nvSpPr>
          <p:spPr>
            <a:xfrm>
              <a:off x="228603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10"/>
            <p:cNvSpPr/>
            <p:nvPr/>
          </p:nvSpPr>
          <p:spPr>
            <a:xfrm>
              <a:off x="266703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10"/>
            <p:cNvSpPr/>
            <p:nvPr/>
          </p:nvSpPr>
          <p:spPr>
            <a:xfrm>
              <a:off x="304804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10"/>
            <p:cNvSpPr/>
            <p:nvPr/>
          </p:nvSpPr>
          <p:spPr>
            <a:xfrm>
              <a:off x="342904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10"/>
            <p:cNvSpPr/>
            <p:nvPr/>
          </p:nvSpPr>
          <p:spPr>
            <a:xfrm>
              <a:off x="381005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10"/>
            <p:cNvSpPr/>
            <p:nvPr/>
          </p:nvSpPr>
          <p:spPr>
            <a:xfrm>
              <a:off x="419105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10"/>
            <p:cNvSpPr/>
            <p:nvPr/>
          </p:nvSpPr>
          <p:spPr>
            <a:xfrm>
              <a:off x="457206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10"/>
            <p:cNvSpPr/>
            <p:nvPr/>
          </p:nvSpPr>
          <p:spPr>
            <a:xfrm>
              <a:off x="495306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10"/>
            <p:cNvSpPr/>
            <p:nvPr/>
          </p:nvSpPr>
          <p:spPr>
            <a:xfrm>
              <a:off x="533407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10"/>
            <p:cNvSpPr/>
            <p:nvPr/>
          </p:nvSpPr>
          <p:spPr>
            <a:xfrm>
              <a:off x="571507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10"/>
            <p:cNvSpPr/>
            <p:nvPr/>
          </p:nvSpPr>
          <p:spPr>
            <a:xfrm>
              <a:off x="609608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10"/>
            <p:cNvSpPr/>
            <p:nvPr/>
          </p:nvSpPr>
          <p:spPr>
            <a:xfrm>
              <a:off x="647708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10"/>
            <p:cNvSpPr/>
            <p:nvPr/>
          </p:nvSpPr>
          <p:spPr>
            <a:xfrm>
              <a:off x="685809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10"/>
            <p:cNvSpPr/>
            <p:nvPr/>
          </p:nvSpPr>
          <p:spPr>
            <a:xfrm>
              <a:off x="723909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10"/>
            <p:cNvSpPr/>
            <p:nvPr/>
          </p:nvSpPr>
          <p:spPr>
            <a:xfrm>
              <a:off x="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10"/>
            <p:cNvSpPr/>
            <p:nvPr/>
          </p:nvSpPr>
          <p:spPr>
            <a:xfrm>
              <a:off x="38100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10"/>
            <p:cNvSpPr/>
            <p:nvPr/>
          </p:nvSpPr>
          <p:spPr>
            <a:xfrm>
              <a:off x="76201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10"/>
            <p:cNvSpPr/>
            <p:nvPr/>
          </p:nvSpPr>
          <p:spPr>
            <a:xfrm>
              <a:off x="114301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10"/>
            <p:cNvSpPr/>
            <p:nvPr/>
          </p:nvSpPr>
          <p:spPr>
            <a:xfrm>
              <a:off x="152402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10"/>
            <p:cNvSpPr/>
            <p:nvPr/>
          </p:nvSpPr>
          <p:spPr>
            <a:xfrm>
              <a:off x="190502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10"/>
            <p:cNvSpPr/>
            <p:nvPr/>
          </p:nvSpPr>
          <p:spPr>
            <a:xfrm>
              <a:off x="228603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10"/>
            <p:cNvSpPr/>
            <p:nvPr/>
          </p:nvSpPr>
          <p:spPr>
            <a:xfrm>
              <a:off x="266703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10"/>
            <p:cNvSpPr/>
            <p:nvPr/>
          </p:nvSpPr>
          <p:spPr>
            <a:xfrm>
              <a:off x="304804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10"/>
            <p:cNvSpPr/>
            <p:nvPr/>
          </p:nvSpPr>
          <p:spPr>
            <a:xfrm>
              <a:off x="342904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10"/>
            <p:cNvSpPr/>
            <p:nvPr/>
          </p:nvSpPr>
          <p:spPr>
            <a:xfrm>
              <a:off x="381005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10"/>
            <p:cNvSpPr/>
            <p:nvPr/>
          </p:nvSpPr>
          <p:spPr>
            <a:xfrm>
              <a:off x="419105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10"/>
            <p:cNvSpPr/>
            <p:nvPr/>
          </p:nvSpPr>
          <p:spPr>
            <a:xfrm>
              <a:off x="457206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10"/>
            <p:cNvSpPr/>
            <p:nvPr/>
          </p:nvSpPr>
          <p:spPr>
            <a:xfrm>
              <a:off x="495306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10"/>
            <p:cNvSpPr/>
            <p:nvPr/>
          </p:nvSpPr>
          <p:spPr>
            <a:xfrm>
              <a:off x="533407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10"/>
            <p:cNvSpPr/>
            <p:nvPr/>
          </p:nvSpPr>
          <p:spPr>
            <a:xfrm>
              <a:off x="571507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10"/>
            <p:cNvSpPr/>
            <p:nvPr/>
          </p:nvSpPr>
          <p:spPr>
            <a:xfrm>
              <a:off x="609608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10"/>
            <p:cNvSpPr/>
            <p:nvPr/>
          </p:nvSpPr>
          <p:spPr>
            <a:xfrm>
              <a:off x="647708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10"/>
            <p:cNvSpPr/>
            <p:nvPr/>
          </p:nvSpPr>
          <p:spPr>
            <a:xfrm>
              <a:off x="685809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10"/>
            <p:cNvSpPr/>
            <p:nvPr/>
          </p:nvSpPr>
          <p:spPr>
            <a:xfrm>
              <a:off x="723909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10"/>
            <p:cNvSpPr/>
            <p:nvPr/>
          </p:nvSpPr>
          <p:spPr>
            <a:xfrm>
              <a:off x="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10"/>
            <p:cNvSpPr/>
            <p:nvPr/>
          </p:nvSpPr>
          <p:spPr>
            <a:xfrm>
              <a:off x="38100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10"/>
            <p:cNvSpPr/>
            <p:nvPr/>
          </p:nvSpPr>
          <p:spPr>
            <a:xfrm>
              <a:off x="76201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179;p10"/>
            <p:cNvSpPr/>
            <p:nvPr/>
          </p:nvSpPr>
          <p:spPr>
            <a:xfrm>
              <a:off x="114301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10"/>
            <p:cNvSpPr/>
            <p:nvPr/>
          </p:nvSpPr>
          <p:spPr>
            <a:xfrm>
              <a:off x="152402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10"/>
            <p:cNvSpPr/>
            <p:nvPr/>
          </p:nvSpPr>
          <p:spPr>
            <a:xfrm>
              <a:off x="190502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10"/>
            <p:cNvSpPr/>
            <p:nvPr/>
          </p:nvSpPr>
          <p:spPr>
            <a:xfrm>
              <a:off x="228603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10"/>
            <p:cNvSpPr/>
            <p:nvPr/>
          </p:nvSpPr>
          <p:spPr>
            <a:xfrm>
              <a:off x="266703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10"/>
            <p:cNvSpPr/>
            <p:nvPr/>
          </p:nvSpPr>
          <p:spPr>
            <a:xfrm>
              <a:off x="304804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10"/>
            <p:cNvSpPr/>
            <p:nvPr/>
          </p:nvSpPr>
          <p:spPr>
            <a:xfrm>
              <a:off x="342904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10"/>
            <p:cNvSpPr/>
            <p:nvPr/>
          </p:nvSpPr>
          <p:spPr>
            <a:xfrm>
              <a:off x="381005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10"/>
            <p:cNvSpPr/>
            <p:nvPr/>
          </p:nvSpPr>
          <p:spPr>
            <a:xfrm>
              <a:off x="419105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10"/>
            <p:cNvSpPr/>
            <p:nvPr/>
          </p:nvSpPr>
          <p:spPr>
            <a:xfrm>
              <a:off x="457206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10"/>
            <p:cNvSpPr/>
            <p:nvPr/>
          </p:nvSpPr>
          <p:spPr>
            <a:xfrm>
              <a:off x="495306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10"/>
            <p:cNvSpPr/>
            <p:nvPr/>
          </p:nvSpPr>
          <p:spPr>
            <a:xfrm>
              <a:off x="533407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10"/>
            <p:cNvSpPr/>
            <p:nvPr/>
          </p:nvSpPr>
          <p:spPr>
            <a:xfrm>
              <a:off x="571507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10"/>
            <p:cNvSpPr/>
            <p:nvPr/>
          </p:nvSpPr>
          <p:spPr>
            <a:xfrm>
              <a:off x="609608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10"/>
            <p:cNvSpPr/>
            <p:nvPr/>
          </p:nvSpPr>
          <p:spPr>
            <a:xfrm>
              <a:off x="647708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10"/>
            <p:cNvSpPr/>
            <p:nvPr/>
          </p:nvSpPr>
          <p:spPr>
            <a:xfrm>
              <a:off x="685809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10"/>
            <p:cNvSpPr/>
            <p:nvPr/>
          </p:nvSpPr>
          <p:spPr>
            <a:xfrm>
              <a:off x="723909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10"/>
            <p:cNvSpPr/>
            <p:nvPr/>
          </p:nvSpPr>
          <p:spPr>
            <a:xfrm>
              <a:off x="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10"/>
            <p:cNvSpPr/>
            <p:nvPr/>
          </p:nvSpPr>
          <p:spPr>
            <a:xfrm>
              <a:off x="38100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10"/>
            <p:cNvSpPr/>
            <p:nvPr/>
          </p:nvSpPr>
          <p:spPr>
            <a:xfrm>
              <a:off x="76201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10"/>
            <p:cNvSpPr/>
            <p:nvPr/>
          </p:nvSpPr>
          <p:spPr>
            <a:xfrm>
              <a:off x="114301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10"/>
            <p:cNvSpPr/>
            <p:nvPr/>
          </p:nvSpPr>
          <p:spPr>
            <a:xfrm>
              <a:off x="152402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10"/>
            <p:cNvSpPr/>
            <p:nvPr/>
          </p:nvSpPr>
          <p:spPr>
            <a:xfrm>
              <a:off x="190502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10"/>
            <p:cNvSpPr/>
            <p:nvPr/>
          </p:nvSpPr>
          <p:spPr>
            <a:xfrm>
              <a:off x="228603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10"/>
            <p:cNvSpPr/>
            <p:nvPr/>
          </p:nvSpPr>
          <p:spPr>
            <a:xfrm>
              <a:off x="266703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10"/>
            <p:cNvSpPr/>
            <p:nvPr/>
          </p:nvSpPr>
          <p:spPr>
            <a:xfrm>
              <a:off x="304804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10"/>
            <p:cNvSpPr/>
            <p:nvPr/>
          </p:nvSpPr>
          <p:spPr>
            <a:xfrm>
              <a:off x="342904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10"/>
            <p:cNvSpPr/>
            <p:nvPr/>
          </p:nvSpPr>
          <p:spPr>
            <a:xfrm>
              <a:off x="381005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10"/>
            <p:cNvSpPr/>
            <p:nvPr/>
          </p:nvSpPr>
          <p:spPr>
            <a:xfrm>
              <a:off x="419105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10"/>
            <p:cNvSpPr/>
            <p:nvPr/>
          </p:nvSpPr>
          <p:spPr>
            <a:xfrm>
              <a:off x="457206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10"/>
            <p:cNvSpPr/>
            <p:nvPr/>
          </p:nvSpPr>
          <p:spPr>
            <a:xfrm>
              <a:off x="495306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10"/>
            <p:cNvSpPr/>
            <p:nvPr/>
          </p:nvSpPr>
          <p:spPr>
            <a:xfrm>
              <a:off x="533407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10"/>
            <p:cNvSpPr/>
            <p:nvPr/>
          </p:nvSpPr>
          <p:spPr>
            <a:xfrm>
              <a:off x="571507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10"/>
            <p:cNvSpPr/>
            <p:nvPr/>
          </p:nvSpPr>
          <p:spPr>
            <a:xfrm>
              <a:off x="609608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10"/>
            <p:cNvSpPr/>
            <p:nvPr/>
          </p:nvSpPr>
          <p:spPr>
            <a:xfrm>
              <a:off x="647708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10"/>
            <p:cNvSpPr/>
            <p:nvPr/>
          </p:nvSpPr>
          <p:spPr>
            <a:xfrm>
              <a:off x="685809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10"/>
            <p:cNvSpPr/>
            <p:nvPr/>
          </p:nvSpPr>
          <p:spPr>
            <a:xfrm>
              <a:off x="723909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10"/>
            <p:cNvSpPr/>
            <p:nvPr/>
          </p:nvSpPr>
          <p:spPr>
            <a:xfrm>
              <a:off x="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10"/>
            <p:cNvSpPr/>
            <p:nvPr/>
          </p:nvSpPr>
          <p:spPr>
            <a:xfrm>
              <a:off x="38100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10"/>
            <p:cNvSpPr/>
            <p:nvPr/>
          </p:nvSpPr>
          <p:spPr>
            <a:xfrm>
              <a:off x="76201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10"/>
            <p:cNvSpPr/>
            <p:nvPr/>
          </p:nvSpPr>
          <p:spPr>
            <a:xfrm>
              <a:off x="114301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10"/>
            <p:cNvSpPr/>
            <p:nvPr/>
          </p:nvSpPr>
          <p:spPr>
            <a:xfrm>
              <a:off x="152402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10"/>
            <p:cNvSpPr/>
            <p:nvPr/>
          </p:nvSpPr>
          <p:spPr>
            <a:xfrm>
              <a:off x="190502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10"/>
            <p:cNvSpPr/>
            <p:nvPr/>
          </p:nvSpPr>
          <p:spPr>
            <a:xfrm>
              <a:off x="228603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10"/>
            <p:cNvSpPr/>
            <p:nvPr/>
          </p:nvSpPr>
          <p:spPr>
            <a:xfrm>
              <a:off x="266703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10"/>
            <p:cNvSpPr/>
            <p:nvPr/>
          </p:nvSpPr>
          <p:spPr>
            <a:xfrm>
              <a:off x="304804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10"/>
            <p:cNvSpPr/>
            <p:nvPr/>
          </p:nvSpPr>
          <p:spPr>
            <a:xfrm>
              <a:off x="342904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10"/>
            <p:cNvSpPr/>
            <p:nvPr/>
          </p:nvSpPr>
          <p:spPr>
            <a:xfrm>
              <a:off x="381005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10"/>
            <p:cNvSpPr/>
            <p:nvPr/>
          </p:nvSpPr>
          <p:spPr>
            <a:xfrm>
              <a:off x="419105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10"/>
            <p:cNvSpPr/>
            <p:nvPr/>
          </p:nvSpPr>
          <p:spPr>
            <a:xfrm>
              <a:off x="457206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10"/>
            <p:cNvSpPr/>
            <p:nvPr/>
          </p:nvSpPr>
          <p:spPr>
            <a:xfrm>
              <a:off x="495306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230;p10"/>
            <p:cNvSpPr/>
            <p:nvPr/>
          </p:nvSpPr>
          <p:spPr>
            <a:xfrm>
              <a:off x="533407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10"/>
            <p:cNvSpPr/>
            <p:nvPr/>
          </p:nvSpPr>
          <p:spPr>
            <a:xfrm>
              <a:off x="571507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10"/>
            <p:cNvSpPr/>
            <p:nvPr/>
          </p:nvSpPr>
          <p:spPr>
            <a:xfrm>
              <a:off x="609608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10"/>
            <p:cNvSpPr/>
            <p:nvPr/>
          </p:nvSpPr>
          <p:spPr>
            <a:xfrm>
              <a:off x="647708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10"/>
            <p:cNvSpPr/>
            <p:nvPr/>
          </p:nvSpPr>
          <p:spPr>
            <a:xfrm>
              <a:off x="685809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10"/>
            <p:cNvSpPr/>
            <p:nvPr/>
          </p:nvSpPr>
          <p:spPr>
            <a:xfrm>
              <a:off x="723909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10"/>
            <p:cNvSpPr/>
            <p:nvPr/>
          </p:nvSpPr>
          <p:spPr>
            <a:xfrm>
              <a:off x="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10"/>
            <p:cNvSpPr/>
            <p:nvPr/>
          </p:nvSpPr>
          <p:spPr>
            <a:xfrm>
              <a:off x="38100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10"/>
            <p:cNvSpPr/>
            <p:nvPr/>
          </p:nvSpPr>
          <p:spPr>
            <a:xfrm>
              <a:off x="76201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10"/>
            <p:cNvSpPr/>
            <p:nvPr/>
          </p:nvSpPr>
          <p:spPr>
            <a:xfrm>
              <a:off x="114301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10"/>
            <p:cNvSpPr/>
            <p:nvPr/>
          </p:nvSpPr>
          <p:spPr>
            <a:xfrm>
              <a:off x="152402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10"/>
            <p:cNvSpPr/>
            <p:nvPr/>
          </p:nvSpPr>
          <p:spPr>
            <a:xfrm>
              <a:off x="190502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10"/>
            <p:cNvSpPr/>
            <p:nvPr/>
          </p:nvSpPr>
          <p:spPr>
            <a:xfrm>
              <a:off x="228603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10"/>
            <p:cNvSpPr/>
            <p:nvPr/>
          </p:nvSpPr>
          <p:spPr>
            <a:xfrm>
              <a:off x="266703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10"/>
            <p:cNvSpPr/>
            <p:nvPr/>
          </p:nvSpPr>
          <p:spPr>
            <a:xfrm>
              <a:off x="304804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10"/>
            <p:cNvSpPr/>
            <p:nvPr/>
          </p:nvSpPr>
          <p:spPr>
            <a:xfrm>
              <a:off x="342904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10"/>
            <p:cNvSpPr/>
            <p:nvPr/>
          </p:nvSpPr>
          <p:spPr>
            <a:xfrm>
              <a:off x="381005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10"/>
            <p:cNvSpPr/>
            <p:nvPr/>
          </p:nvSpPr>
          <p:spPr>
            <a:xfrm>
              <a:off x="419105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10"/>
            <p:cNvSpPr/>
            <p:nvPr/>
          </p:nvSpPr>
          <p:spPr>
            <a:xfrm>
              <a:off x="457206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10"/>
            <p:cNvSpPr/>
            <p:nvPr/>
          </p:nvSpPr>
          <p:spPr>
            <a:xfrm>
              <a:off x="495306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10"/>
            <p:cNvSpPr/>
            <p:nvPr/>
          </p:nvSpPr>
          <p:spPr>
            <a:xfrm>
              <a:off x="533407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10"/>
            <p:cNvSpPr/>
            <p:nvPr/>
          </p:nvSpPr>
          <p:spPr>
            <a:xfrm>
              <a:off x="571507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10"/>
            <p:cNvSpPr/>
            <p:nvPr/>
          </p:nvSpPr>
          <p:spPr>
            <a:xfrm>
              <a:off x="609608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10"/>
            <p:cNvSpPr/>
            <p:nvPr/>
          </p:nvSpPr>
          <p:spPr>
            <a:xfrm>
              <a:off x="647708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10"/>
            <p:cNvSpPr/>
            <p:nvPr/>
          </p:nvSpPr>
          <p:spPr>
            <a:xfrm>
              <a:off x="685809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10"/>
            <p:cNvSpPr/>
            <p:nvPr/>
          </p:nvSpPr>
          <p:spPr>
            <a:xfrm>
              <a:off x="723909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10"/>
            <p:cNvSpPr/>
            <p:nvPr/>
          </p:nvSpPr>
          <p:spPr>
            <a:xfrm>
              <a:off x="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10"/>
            <p:cNvSpPr/>
            <p:nvPr/>
          </p:nvSpPr>
          <p:spPr>
            <a:xfrm>
              <a:off x="38100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10"/>
            <p:cNvSpPr/>
            <p:nvPr/>
          </p:nvSpPr>
          <p:spPr>
            <a:xfrm>
              <a:off x="76201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10"/>
            <p:cNvSpPr/>
            <p:nvPr/>
          </p:nvSpPr>
          <p:spPr>
            <a:xfrm>
              <a:off x="114301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10"/>
            <p:cNvSpPr/>
            <p:nvPr/>
          </p:nvSpPr>
          <p:spPr>
            <a:xfrm>
              <a:off x="152402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10"/>
            <p:cNvSpPr/>
            <p:nvPr/>
          </p:nvSpPr>
          <p:spPr>
            <a:xfrm>
              <a:off x="190502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10"/>
            <p:cNvSpPr/>
            <p:nvPr/>
          </p:nvSpPr>
          <p:spPr>
            <a:xfrm>
              <a:off x="228603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10"/>
            <p:cNvSpPr/>
            <p:nvPr/>
          </p:nvSpPr>
          <p:spPr>
            <a:xfrm>
              <a:off x="266703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10"/>
            <p:cNvSpPr/>
            <p:nvPr/>
          </p:nvSpPr>
          <p:spPr>
            <a:xfrm>
              <a:off x="304804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10"/>
            <p:cNvSpPr/>
            <p:nvPr/>
          </p:nvSpPr>
          <p:spPr>
            <a:xfrm>
              <a:off x="342904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10"/>
            <p:cNvSpPr/>
            <p:nvPr/>
          </p:nvSpPr>
          <p:spPr>
            <a:xfrm>
              <a:off x="381005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10"/>
            <p:cNvSpPr/>
            <p:nvPr/>
          </p:nvSpPr>
          <p:spPr>
            <a:xfrm>
              <a:off x="419105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10"/>
            <p:cNvSpPr/>
            <p:nvPr/>
          </p:nvSpPr>
          <p:spPr>
            <a:xfrm>
              <a:off x="457206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10"/>
            <p:cNvSpPr/>
            <p:nvPr/>
          </p:nvSpPr>
          <p:spPr>
            <a:xfrm>
              <a:off x="495306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10"/>
            <p:cNvSpPr/>
            <p:nvPr/>
          </p:nvSpPr>
          <p:spPr>
            <a:xfrm>
              <a:off x="533407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10"/>
            <p:cNvSpPr/>
            <p:nvPr/>
          </p:nvSpPr>
          <p:spPr>
            <a:xfrm>
              <a:off x="571507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10"/>
            <p:cNvSpPr/>
            <p:nvPr/>
          </p:nvSpPr>
          <p:spPr>
            <a:xfrm>
              <a:off x="609608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10"/>
            <p:cNvSpPr/>
            <p:nvPr/>
          </p:nvSpPr>
          <p:spPr>
            <a:xfrm>
              <a:off x="647708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10"/>
            <p:cNvSpPr/>
            <p:nvPr/>
          </p:nvSpPr>
          <p:spPr>
            <a:xfrm>
              <a:off x="685809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10"/>
            <p:cNvSpPr/>
            <p:nvPr/>
          </p:nvSpPr>
          <p:spPr>
            <a:xfrm>
              <a:off x="723909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10"/>
            <p:cNvSpPr/>
            <p:nvPr/>
          </p:nvSpPr>
          <p:spPr>
            <a:xfrm>
              <a:off x="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10"/>
            <p:cNvSpPr/>
            <p:nvPr/>
          </p:nvSpPr>
          <p:spPr>
            <a:xfrm>
              <a:off x="38100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10"/>
            <p:cNvSpPr/>
            <p:nvPr/>
          </p:nvSpPr>
          <p:spPr>
            <a:xfrm>
              <a:off x="76201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10"/>
            <p:cNvSpPr/>
            <p:nvPr/>
          </p:nvSpPr>
          <p:spPr>
            <a:xfrm>
              <a:off x="114301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10"/>
            <p:cNvSpPr/>
            <p:nvPr/>
          </p:nvSpPr>
          <p:spPr>
            <a:xfrm>
              <a:off x="152402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10"/>
            <p:cNvSpPr/>
            <p:nvPr/>
          </p:nvSpPr>
          <p:spPr>
            <a:xfrm>
              <a:off x="190502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10"/>
            <p:cNvSpPr/>
            <p:nvPr/>
          </p:nvSpPr>
          <p:spPr>
            <a:xfrm>
              <a:off x="228603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10"/>
            <p:cNvSpPr/>
            <p:nvPr/>
          </p:nvSpPr>
          <p:spPr>
            <a:xfrm>
              <a:off x="266703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10"/>
            <p:cNvSpPr/>
            <p:nvPr/>
          </p:nvSpPr>
          <p:spPr>
            <a:xfrm>
              <a:off x="304804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10"/>
            <p:cNvSpPr/>
            <p:nvPr/>
          </p:nvSpPr>
          <p:spPr>
            <a:xfrm>
              <a:off x="342904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10"/>
            <p:cNvSpPr/>
            <p:nvPr/>
          </p:nvSpPr>
          <p:spPr>
            <a:xfrm>
              <a:off x="381005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10"/>
            <p:cNvSpPr/>
            <p:nvPr/>
          </p:nvSpPr>
          <p:spPr>
            <a:xfrm>
              <a:off x="419105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10"/>
            <p:cNvSpPr/>
            <p:nvPr/>
          </p:nvSpPr>
          <p:spPr>
            <a:xfrm>
              <a:off x="457206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10"/>
            <p:cNvSpPr/>
            <p:nvPr/>
          </p:nvSpPr>
          <p:spPr>
            <a:xfrm>
              <a:off x="495306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10"/>
            <p:cNvSpPr/>
            <p:nvPr/>
          </p:nvSpPr>
          <p:spPr>
            <a:xfrm>
              <a:off x="533407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10"/>
            <p:cNvSpPr/>
            <p:nvPr/>
          </p:nvSpPr>
          <p:spPr>
            <a:xfrm>
              <a:off x="571507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10"/>
            <p:cNvSpPr/>
            <p:nvPr/>
          </p:nvSpPr>
          <p:spPr>
            <a:xfrm>
              <a:off x="609608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10"/>
            <p:cNvSpPr/>
            <p:nvPr/>
          </p:nvSpPr>
          <p:spPr>
            <a:xfrm>
              <a:off x="647708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10"/>
            <p:cNvSpPr/>
            <p:nvPr/>
          </p:nvSpPr>
          <p:spPr>
            <a:xfrm>
              <a:off x="685809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10"/>
            <p:cNvSpPr/>
            <p:nvPr/>
          </p:nvSpPr>
          <p:spPr>
            <a:xfrm>
              <a:off x="723909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10"/>
            <p:cNvSpPr/>
            <p:nvPr/>
          </p:nvSpPr>
          <p:spPr>
            <a:xfrm>
              <a:off x="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10"/>
            <p:cNvSpPr/>
            <p:nvPr/>
          </p:nvSpPr>
          <p:spPr>
            <a:xfrm>
              <a:off x="38100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10"/>
            <p:cNvSpPr/>
            <p:nvPr/>
          </p:nvSpPr>
          <p:spPr>
            <a:xfrm>
              <a:off x="76201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10"/>
            <p:cNvSpPr/>
            <p:nvPr/>
          </p:nvSpPr>
          <p:spPr>
            <a:xfrm>
              <a:off x="114301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10"/>
            <p:cNvSpPr/>
            <p:nvPr/>
          </p:nvSpPr>
          <p:spPr>
            <a:xfrm>
              <a:off x="152402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10"/>
            <p:cNvSpPr/>
            <p:nvPr/>
          </p:nvSpPr>
          <p:spPr>
            <a:xfrm>
              <a:off x="190502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10"/>
            <p:cNvSpPr/>
            <p:nvPr/>
          </p:nvSpPr>
          <p:spPr>
            <a:xfrm>
              <a:off x="228603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10"/>
            <p:cNvSpPr/>
            <p:nvPr/>
          </p:nvSpPr>
          <p:spPr>
            <a:xfrm>
              <a:off x="266703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10"/>
            <p:cNvSpPr/>
            <p:nvPr/>
          </p:nvSpPr>
          <p:spPr>
            <a:xfrm>
              <a:off x="304804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10"/>
            <p:cNvSpPr/>
            <p:nvPr/>
          </p:nvSpPr>
          <p:spPr>
            <a:xfrm>
              <a:off x="342904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10"/>
            <p:cNvSpPr/>
            <p:nvPr/>
          </p:nvSpPr>
          <p:spPr>
            <a:xfrm>
              <a:off x="381005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10"/>
            <p:cNvSpPr/>
            <p:nvPr/>
          </p:nvSpPr>
          <p:spPr>
            <a:xfrm>
              <a:off x="419105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10"/>
            <p:cNvSpPr/>
            <p:nvPr/>
          </p:nvSpPr>
          <p:spPr>
            <a:xfrm>
              <a:off x="457206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10"/>
            <p:cNvSpPr/>
            <p:nvPr/>
          </p:nvSpPr>
          <p:spPr>
            <a:xfrm>
              <a:off x="495306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10"/>
            <p:cNvSpPr/>
            <p:nvPr/>
          </p:nvSpPr>
          <p:spPr>
            <a:xfrm>
              <a:off x="533407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10"/>
            <p:cNvSpPr/>
            <p:nvPr/>
          </p:nvSpPr>
          <p:spPr>
            <a:xfrm>
              <a:off x="571507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10"/>
            <p:cNvSpPr/>
            <p:nvPr/>
          </p:nvSpPr>
          <p:spPr>
            <a:xfrm>
              <a:off x="609608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10"/>
            <p:cNvSpPr/>
            <p:nvPr/>
          </p:nvSpPr>
          <p:spPr>
            <a:xfrm>
              <a:off x="647708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10"/>
            <p:cNvSpPr/>
            <p:nvPr/>
          </p:nvSpPr>
          <p:spPr>
            <a:xfrm>
              <a:off x="685809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10"/>
            <p:cNvSpPr/>
            <p:nvPr/>
          </p:nvSpPr>
          <p:spPr>
            <a:xfrm>
              <a:off x="723909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10"/>
            <p:cNvSpPr/>
            <p:nvPr/>
          </p:nvSpPr>
          <p:spPr>
            <a:xfrm>
              <a:off x="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10"/>
            <p:cNvSpPr/>
            <p:nvPr/>
          </p:nvSpPr>
          <p:spPr>
            <a:xfrm>
              <a:off x="38100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10"/>
            <p:cNvSpPr/>
            <p:nvPr/>
          </p:nvSpPr>
          <p:spPr>
            <a:xfrm>
              <a:off x="76201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10"/>
            <p:cNvSpPr/>
            <p:nvPr/>
          </p:nvSpPr>
          <p:spPr>
            <a:xfrm>
              <a:off x="114301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10"/>
            <p:cNvSpPr/>
            <p:nvPr/>
          </p:nvSpPr>
          <p:spPr>
            <a:xfrm>
              <a:off x="152402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10"/>
            <p:cNvSpPr/>
            <p:nvPr/>
          </p:nvSpPr>
          <p:spPr>
            <a:xfrm>
              <a:off x="190502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10"/>
            <p:cNvSpPr/>
            <p:nvPr/>
          </p:nvSpPr>
          <p:spPr>
            <a:xfrm>
              <a:off x="228603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10"/>
            <p:cNvSpPr/>
            <p:nvPr/>
          </p:nvSpPr>
          <p:spPr>
            <a:xfrm>
              <a:off x="266703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10"/>
            <p:cNvSpPr/>
            <p:nvPr/>
          </p:nvSpPr>
          <p:spPr>
            <a:xfrm>
              <a:off x="304804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10"/>
            <p:cNvSpPr/>
            <p:nvPr/>
          </p:nvSpPr>
          <p:spPr>
            <a:xfrm>
              <a:off x="342904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10"/>
            <p:cNvSpPr/>
            <p:nvPr/>
          </p:nvSpPr>
          <p:spPr>
            <a:xfrm>
              <a:off x="381005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10"/>
            <p:cNvSpPr/>
            <p:nvPr/>
          </p:nvSpPr>
          <p:spPr>
            <a:xfrm>
              <a:off x="419105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10"/>
            <p:cNvSpPr/>
            <p:nvPr/>
          </p:nvSpPr>
          <p:spPr>
            <a:xfrm>
              <a:off x="457206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10"/>
            <p:cNvSpPr/>
            <p:nvPr/>
          </p:nvSpPr>
          <p:spPr>
            <a:xfrm>
              <a:off x="495306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10"/>
            <p:cNvSpPr/>
            <p:nvPr/>
          </p:nvSpPr>
          <p:spPr>
            <a:xfrm>
              <a:off x="533407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10"/>
            <p:cNvSpPr/>
            <p:nvPr/>
          </p:nvSpPr>
          <p:spPr>
            <a:xfrm>
              <a:off x="571507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10"/>
            <p:cNvSpPr/>
            <p:nvPr/>
          </p:nvSpPr>
          <p:spPr>
            <a:xfrm>
              <a:off x="609608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10"/>
            <p:cNvSpPr/>
            <p:nvPr/>
          </p:nvSpPr>
          <p:spPr>
            <a:xfrm>
              <a:off x="647708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10"/>
            <p:cNvSpPr/>
            <p:nvPr/>
          </p:nvSpPr>
          <p:spPr>
            <a:xfrm>
              <a:off x="685809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10"/>
            <p:cNvSpPr/>
            <p:nvPr/>
          </p:nvSpPr>
          <p:spPr>
            <a:xfrm>
              <a:off x="723909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10"/>
            <p:cNvSpPr/>
            <p:nvPr/>
          </p:nvSpPr>
          <p:spPr>
            <a:xfrm>
              <a:off x="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10"/>
            <p:cNvSpPr/>
            <p:nvPr/>
          </p:nvSpPr>
          <p:spPr>
            <a:xfrm>
              <a:off x="38100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10"/>
            <p:cNvSpPr/>
            <p:nvPr/>
          </p:nvSpPr>
          <p:spPr>
            <a:xfrm>
              <a:off x="76201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10"/>
            <p:cNvSpPr/>
            <p:nvPr/>
          </p:nvSpPr>
          <p:spPr>
            <a:xfrm>
              <a:off x="114301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10"/>
            <p:cNvSpPr/>
            <p:nvPr/>
          </p:nvSpPr>
          <p:spPr>
            <a:xfrm>
              <a:off x="152402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10"/>
            <p:cNvSpPr/>
            <p:nvPr/>
          </p:nvSpPr>
          <p:spPr>
            <a:xfrm>
              <a:off x="190502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10"/>
            <p:cNvSpPr/>
            <p:nvPr/>
          </p:nvSpPr>
          <p:spPr>
            <a:xfrm>
              <a:off x="228603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10"/>
            <p:cNvSpPr/>
            <p:nvPr/>
          </p:nvSpPr>
          <p:spPr>
            <a:xfrm>
              <a:off x="266703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10"/>
            <p:cNvSpPr/>
            <p:nvPr/>
          </p:nvSpPr>
          <p:spPr>
            <a:xfrm>
              <a:off x="304804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10"/>
            <p:cNvSpPr/>
            <p:nvPr/>
          </p:nvSpPr>
          <p:spPr>
            <a:xfrm>
              <a:off x="342904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10"/>
            <p:cNvSpPr/>
            <p:nvPr/>
          </p:nvSpPr>
          <p:spPr>
            <a:xfrm>
              <a:off x="381005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10"/>
            <p:cNvSpPr/>
            <p:nvPr/>
          </p:nvSpPr>
          <p:spPr>
            <a:xfrm>
              <a:off x="419105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10"/>
            <p:cNvSpPr/>
            <p:nvPr/>
          </p:nvSpPr>
          <p:spPr>
            <a:xfrm>
              <a:off x="457206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10"/>
            <p:cNvSpPr/>
            <p:nvPr/>
          </p:nvSpPr>
          <p:spPr>
            <a:xfrm>
              <a:off x="495306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10"/>
            <p:cNvSpPr/>
            <p:nvPr/>
          </p:nvSpPr>
          <p:spPr>
            <a:xfrm>
              <a:off x="533407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10"/>
            <p:cNvSpPr/>
            <p:nvPr/>
          </p:nvSpPr>
          <p:spPr>
            <a:xfrm>
              <a:off x="571507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10"/>
            <p:cNvSpPr/>
            <p:nvPr/>
          </p:nvSpPr>
          <p:spPr>
            <a:xfrm>
              <a:off x="609608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10"/>
            <p:cNvSpPr/>
            <p:nvPr/>
          </p:nvSpPr>
          <p:spPr>
            <a:xfrm>
              <a:off x="647708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10"/>
            <p:cNvSpPr/>
            <p:nvPr/>
          </p:nvSpPr>
          <p:spPr>
            <a:xfrm>
              <a:off x="685809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10"/>
            <p:cNvSpPr/>
            <p:nvPr/>
          </p:nvSpPr>
          <p:spPr>
            <a:xfrm>
              <a:off x="723909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10"/>
            <p:cNvSpPr/>
            <p:nvPr/>
          </p:nvSpPr>
          <p:spPr>
            <a:xfrm>
              <a:off x="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10"/>
            <p:cNvSpPr/>
            <p:nvPr/>
          </p:nvSpPr>
          <p:spPr>
            <a:xfrm>
              <a:off x="38100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10"/>
            <p:cNvSpPr/>
            <p:nvPr/>
          </p:nvSpPr>
          <p:spPr>
            <a:xfrm>
              <a:off x="76201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10"/>
            <p:cNvSpPr/>
            <p:nvPr/>
          </p:nvSpPr>
          <p:spPr>
            <a:xfrm>
              <a:off x="114301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10"/>
            <p:cNvSpPr/>
            <p:nvPr/>
          </p:nvSpPr>
          <p:spPr>
            <a:xfrm>
              <a:off x="152402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10"/>
            <p:cNvSpPr/>
            <p:nvPr/>
          </p:nvSpPr>
          <p:spPr>
            <a:xfrm>
              <a:off x="190502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10"/>
            <p:cNvSpPr/>
            <p:nvPr/>
          </p:nvSpPr>
          <p:spPr>
            <a:xfrm>
              <a:off x="228603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10"/>
            <p:cNvSpPr/>
            <p:nvPr/>
          </p:nvSpPr>
          <p:spPr>
            <a:xfrm>
              <a:off x="266703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10"/>
            <p:cNvSpPr/>
            <p:nvPr/>
          </p:nvSpPr>
          <p:spPr>
            <a:xfrm>
              <a:off x="304804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10"/>
            <p:cNvSpPr/>
            <p:nvPr/>
          </p:nvSpPr>
          <p:spPr>
            <a:xfrm>
              <a:off x="342904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10"/>
            <p:cNvSpPr/>
            <p:nvPr/>
          </p:nvSpPr>
          <p:spPr>
            <a:xfrm>
              <a:off x="381005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10"/>
            <p:cNvSpPr/>
            <p:nvPr/>
          </p:nvSpPr>
          <p:spPr>
            <a:xfrm>
              <a:off x="419105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10"/>
            <p:cNvSpPr/>
            <p:nvPr/>
          </p:nvSpPr>
          <p:spPr>
            <a:xfrm>
              <a:off x="457206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10"/>
            <p:cNvSpPr/>
            <p:nvPr/>
          </p:nvSpPr>
          <p:spPr>
            <a:xfrm>
              <a:off x="495306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10"/>
            <p:cNvSpPr/>
            <p:nvPr/>
          </p:nvSpPr>
          <p:spPr>
            <a:xfrm>
              <a:off x="533407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10"/>
            <p:cNvSpPr/>
            <p:nvPr/>
          </p:nvSpPr>
          <p:spPr>
            <a:xfrm>
              <a:off x="571507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10"/>
            <p:cNvSpPr/>
            <p:nvPr/>
          </p:nvSpPr>
          <p:spPr>
            <a:xfrm>
              <a:off x="609608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10"/>
            <p:cNvSpPr/>
            <p:nvPr/>
          </p:nvSpPr>
          <p:spPr>
            <a:xfrm>
              <a:off x="647708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10"/>
            <p:cNvSpPr/>
            <p:nvPr/>
          </p:nvSpPr>
          <p:spPr>
            <a:xfrm>
              <a:off x="685809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10"/>
            <p:cNvSpPr/>
            <p:nvPr/>
          </p:nvSpPr>
          <p:spPr>
            <a:xfrm>
              <a:off x="723909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10"/>
            <p:cNvSpPr/>
            <p:nvPr/>
          </p:nvSpPr>
          <p:spPr>
            <a:xfrm>
              <a:off x="7620110"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10"/>
            <p:cNvSpPr/>
            <p:nvPr/>
          </p:nvSpPr>
          <p:spPr>
            <a:xfrm>
              <a:off x="8001115"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10"/>
            <p:cNvSpPr/>
            <p:nvPr/>
          </p:nvSpPr>
          <p:spPr>
            <a:xfrm>
              <a:off x="8382120"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10"/>
            <p:cNvSpPr/>
            <p:nvPr/>
          </p:nvSpPr>
          <p:spPr>
            <a:xfrm>
              <a:off x="8763125"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10"/>
            <p:cNvSpPr/>
            <p:nvPr/>
          </p:nvSpPr>
          <p:spPr>
            <a:xfrm>
              <a:off x="7620110"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10"/>
            <p:cNvSpPr/>
            <p:nvPr/>
          </p:nvSpPr>
          <p:spPr>
            <a:xfrm>
              <a:off x="8001115"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10"/>
            <p:cNvSpPr/>
            <p:nvPr/>
          </p:nvSpPr>
          <p:spPr>
            <a:xfrm>
              <a:off x="8382120"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10"/>
            <p:cNvSpPr/>
            <p:nvPr/>
          </p:nvSpPr>
          <p:spPr>
            <a:xfrm>
              <a:off x="8763125"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10"/>
            <p:cNvSpPr/>
            <p:nvPr/>
          </p:nvSpPr>
          <p:spPr>
            <a:xfrm>
              <a:off x="7620110"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10"/>
            <p:cNvSpPr/>
            <p:nvPr/>
          </p:nvSpPr>
          <p:spPr>
            <a:xfrm>
              <a:off x="8001115"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10"/>
            <p:cNvSpPr/>
            <p:nvPr/>
          </p:nvSpPr>
          <p:spPr>
            <a:xfrm>
              <a:off x="8382120"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10"/>
            <p:cNvSpPr/>
            <p:nvPr/>
          </p:nvSpPr>
          <p:spPr>
            <a:xfrm>
              <a:off x="8763125"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10"/>
            <p:cNvSpPr/>
            <p:nvPr/>
          </p:nvSpPr>
          <p:spPr>
            <a:xfrm>
              <a:off x="7620110"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10"/>
            <p:cNvSpPr/>
            <p:nvPr/>
          </p:nvSpPr>
          <p:spPr>
            <a:xfrm>
              <a:off x="8001115"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10"/>
            <p:cNvSpPr/>
            <p:nvPr/>
          </p:nvSpPr>
          <p:spPr>
            <a:xfrm>
              <a:off x="8382120"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10"/>
            <p:cNvSpPr/>
            <p:nvPr/>
          </p:nvSpPr>
          <p:spPr>
            <a:xfrm>
              <a:off x="8763125"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10"/>
            <p:cNvSpPr/>
            <p:nvPr/>
          </p:nvSpPr>
          <p:spPr>
            <a:xfrm>
              <a:off x="7620110"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10"/>
            <p:cNvSpPr/>
            <p:nvPr/>
          </p:nvSpPr>
          <p:spPr>
            <a:xfrm>
              <a:off x="8001115"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10"/>
            <p:cNvSpPr/>
            <p:nvPr/>
          </p:nvSpPr>
          <p:spPr>
            <a:xfrm>
              <a:off x="8382120"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10"/>
            <p:cNvSpPr/>
            <p:nvPr/>
          </p:nvSpPr>
          <p:spPr>
            <a:xfrm>
              <a:off x="8763125"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10"/>
            <p:cNvSpPr/>
            <p:nvPr/>
          </p:nvSpPr>
          <p:spPr>
            <a:xfrm>
              <a:off x="7620110"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10"/>
            <p:cNvSpPr/>
            <p:nvPr/>
          </p:nvSpPr>
          <p:spPr>
            <a:xfrm>
              <a:off x="8001115"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10"/>
            <p:cNvSpPr/>
            <p:nvPr/>
          </p:nvSpPr>
          <p:spPr>
            <a:xfrm>
              <a:off x="8382120"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10"/>
            <p:cNvSpPr/>
            <p:nvPr/>
          </p:nvSpPr>
          <p:spPr>
            <a:xfrm>
              <a:off x="8763125"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10"/>
            <p:cNvSpPr/>
            <p:nvPr/>
          </p:nvSpPr>
          <p:spPr>
            <a:xfrm>
              <a:off x="7620110"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10"/>
            <p:cNvSpPr/>
            <p:nvPr/>
          </p:nvSpPr>
          <p:spPr>
            <a:xfrm>
              <a:off x="8001115"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10"/>
            <p:cNvSpPr/>
            <p:nvPr/>
          </p:nvSpPr>
          <p:spPr>
            <a:xfrm>
              <a:off x="8382120"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10"/>
            <p:cNvSpPr/>
            <p:nvPr/>
          </p:nvSpPr>
          <p:spPr>
            <a:xfrm>
              <a:off x="8763125"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10"/>
            <p:cNvSpPr/>
            <p:nvPr/>
          </p:nvSpPr>
          <p:spPr>
            <a:xfrm>
              <a:off x="7620110"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10"/>
            <p:cNvSpPr/>
            <p:nvPr/>
          </p:nvSpPr>
          <p:spPr>
            <a:xfrm>
              <a:off x="8001115"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10"/>
            <p:cNvSpPr/>
            <p:nvPr/>
          </p:nvSpPr>
          <p:spPr>
            <a:xfrm>
              <a:off x="8382120"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10"/>
            <p:cNvSpPr/>
            <p:nvPr/>
          </p:nvSpPr>
          <p:spPr>
            <a:xfrm>
              <a:off x="8763125"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10"/>
            <p:cNvSpPr/>
            <p:nvPr/>
          </p:nvSpPr>
          <p:spPr>
            <a:xfrm>
              <a:off x="7620110"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10"/>
            <p:cNvSpPr/>
            <p:nvPr/>
          </p:nvSpPr>
          <p:spPr>
            <a:xfrm>
              <a:off x="8001115"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10"/>
            <p:cNvSpPr/>
            <p:nvPr/>
          </p:nvSpPr>
          <p:spPr>
            <a:xfrm>
              <a:off x="8382120"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10"/>
            <p:cNvSpPr/>
            <p:nvPr/>
          </p:nvSpPr>
          <p:spPr>
            <a:xfrm>
              <a:off x="8763125"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10"/>
            <p:cNvSpPr/>
            <p:nvPr/>
          </p:nvSpPr>
          <p:spPr>
            <a:xfrm>
              <a:off x="7620110"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10"/>
            <p:cNvSpPr/>
            <p:nvPr/>
          </p:nvSpPr>
          <p:spPr>
            <a:xfrm>
              <a:off x="8001115"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10"/>
            <p:cNvSpPr/>
            <p:nvPr/>
          </p:nvSpPr>
          <p:spPr>
            <a:xfrm>
              <a:off x="8382120"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10"/>
            <p:cNvSpPr/>
            <p:nvPr/>
          </p:nvSpPr>
          <p:spPr>
            <a:xfrm>
              <a:off x="8763125"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10"/>
            <p:cNvSpPr/>
            <p:nvPr/>
          </p:nvSpPr>
          <p:spPr>
            <a:xfrm>
              <a:off x="7620110"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10"/>
            <p:cNvSpPr/>
            <p:nvPr/>
          </p:nvSpPr>
          <p:spPr>
            <a:xfrm>
              <a:off x="8001115"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10"/>
            <p:cNvSpPr/>
            <p:nvPr/>
          </p:nvSpPr>
          <p:spPr>
            <a:xfrm>
              <a:off x="8382120"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10"/>
            <p:cNvSpPr/>
            <p:nvPr/>
          </p:nvSpPr>
          <p:spPr>
            <a:xfrm>
              <a:off x="8763125"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10"/>
            <p:cNvSpPr/>
            <p:nvPr/>
          </p:nvSpPr>
          <p:spPr>
            <a:xfrm>
              <a:off x="7620110"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10"/>
            <p:cNvSpPr/>
            <p:nvPr/>
          </p:nvSpPr>
          <p:spPr>
            <a:xfrm>
              <a:off x="8001115"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10"/>
            <p:cNvSpPr/>
            <p:nvPr/>
          </p:nvSpPr>
          <p:spPr>
            <a:xfrm>
              <a:off x="8382120"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10"/>
            <p:cNvSpPr/>
            <p:nvPr/>
          </p:nvSpPr>
          <p:spPr>
            <a:xfrm>
              <a:off x="8763125"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10"/>
            <p:cNvSpPr/>
            <p:nvPr/>
          </p:nvSpPr>
          <p:spPr>
            <a:xfrm>
              <a:off x="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10"/>
            <p:cNvSpPr/>
            <p:nvPr/>
          </p:nvSpPr>
          <p:spPr>
            <a:xfrm>
              <a:off x="38100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10"/>
            <p:cNvSpPr/>
            <p:nvPr/>
          </p:nvSpPr>
          <p:spPr>
            <a:xfrm>
              <a:off x="76201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10"/>
            <p:cNvSpPr/>
            <p:nvPr/>
          </p:nvSpPr>
          <p:spPr>
            <a:xfrm>
              <a:off x="114301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10"/>
            <p:cNvSpPr/>
            <p:nvPr/>
          </p:nvSpPr>
          <p:spPr>
            <a:xfrm>
              <a:off x="152402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10"/>
            <p:cNvSpPr/>
            <p:nvPr/>
          </p:nvSpPr>
          <p:spPr>
            <a:xfrm>
              <a:off x="190502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10"/>
            <p:cNvSpPr/>
            <p:nvPr/>
          </p:nvSpPr>
          <p:spPr>
            <a:xfrm>
              <a:off x="228603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10"/>
            <p:cNvSpPr/>
            <p:nvPr/>
          </p:nvSpPr>
          <p:spPr>
            <a:xfrm>
              <a:off x="266703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10"/>
            <p:cNvSpPr/>
            <p:nvPr/>
          </p:nvSpPr>
          <p:spPr>
            <a:xfrm>
              <a:off x="304804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10"/>
            <p:cNvSpPr/>
            <p:nvPr/>
          </p:nvSpPr>
          <p:spPr>
            <a:xfrm>
              <a:off x="342904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10"/>
            <p:cNvSpPr/>
            <p:nvPr/>
          </p:nvSpPr>
          <p:spPr>
            <a:xfrm>
              <a:off x="381005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10"/>
            <p:cNvSpPr/>
            <p:nvPr/>
          </p:nvSpPr>
          <p:spPr>
            <a:xfrm>
              <a:off x="419105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10"/>
            <p:cNvSpPr/>
            <p:nvPr/>
          </p:nvSpPr>
          <p:spPr>
            <a:xfrm>
              <a:off x="457206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10"/>
            <p:cNvSpPr/>
            <p:nvPr/>
          </p:nvSpPr>
          <p:spPr>
            <a:xfrm>
              <a:off x="495306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10"/>
            <p:cNvSpPr/>
            <p:nvPr/>
          </p:nvSpPr>
          <p:spPr>
            <a:xfrm>
              <a:off x="533407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10"/>
            <p:cNvSpPr/>
            <p:nvPr/>
          </p:nvSpPr>
          <p:spPr>
            <a:xfrm>
              <a:off x="571507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10"/>
            <p:cNvSpPr/>
            <p:nvPr/>
          </p:nvSpPr>
          <p:spPr>
            <a:xfrm>
              <a:off x="609608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10"/>
            <p:cNvSpPr/>
            <p:nvPr/>
          </p:nvSpPr>
          <p:spPr>
            <a:xfrm>
              <a:off x="647708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10"/>
            <p:cNvSpPr/>
            <p:nvPr/>
          </p:nvSpPr>
          <p:spPr>
            <a:xfrm>
              <a:off x="685809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10"/>
            <p:cNvSpPr/>
            <p:nvPr/>
          </p:nvSpPr>
          <p:spPr>
            <a:xfrm>
              <a:off x="723909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10"/>
            <p:cNvSpPr/>
            <p:nvPr/>
          </p:nvSpPr>
          <p:spPr>
            <a:xfrm>
              <a:off x="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10"/>
            <p:cNvSpPr/>
            <p:nvPr/>
          </p:nvSpPr>
          <p:spPr>
            <a:xfrm>
              <a:off x="38100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10"/>
            <p:cNvSpPr/>
            <p:nvPr/>
          </p:nvSpPr>
          <p:spPr>
            <a:xfrm>
              <a:off x="76201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10"/>
            <p:cNvSpPr/>
            <p:nvPr/>
          </p:nvSpPr>
          <p:spPr>
            <a:xfrm>
              <a:off x="114301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10"/>
            <p:cNvSpPr/>
            <p:nvPr/>
          </p:nvSpPr>
          <p:spPr>
            <a:xfrm>
              <a:off x="152402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10"/>
            <p:cNvSpPr/>
            <p:nvPr/>
          </p:nvSpPr>
          <p:spPr>
            <a:xfrm>
              <a:off x="190502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10"/>
            <p:cNvSpPr/>
            <p:nvPr/>
          </p:nvSpPr>
          <p:spPr>
            <a:xfrm>
              <a:off x="228603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10"/>
            <p:cNvSpPr/>
            <p:nvPr/>
          </p:nvSpPr>
          <p:spPr>
            <a:xfrm>
              <a:off x="266703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10"/>
            <p:cNvSpPr/>
            <p:nvPr/>
          </p:nvSpPr>
          <p:spPr>
            <a:xfrm>
              <a:off x="304804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10"/>
            <p:cNvSpPr/>
            <p:nvPr/>
          </p:nvSpPr>
          <p:spPr>
            <a:xfrm>
              <a:off x="342904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4" name="Google Shape;3454;p10"/>
            <p:cNvSpPr/>
            <p:nvPr/>
          </p:nvSpPr>
          <p:spPr>
            <a:xfrm>
              <a:off x="381005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5" name="Google Shape;3455;p10"/>
            <p:cNvSpPr/>
            <p:nvPr/>
          </p:nvSpPr>
          <p:spPr>
            <a:xfrm>
              <a:off x="419105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10"/>
            <p:cNvSpPr/>
            <p:nvPr/>
          </p:nvSpPr>
          <p:spPr>
            <a:xfrm>
              <a:off x="457206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10"/>
            <p:cNvSpPr/>
            <p:nvPr/>
          </p:nvSpPr>
          <p:spPr>
            <a:xfrm>
              <a:off x="495306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10"/>
            <p:cNvSpPr/>
            <p:nvPr/>
          </p:nvSpPr>
          <p:spPr>
            <a:xfrm>
              <a:off x="533407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10"/>
            <p:cNvSpPr/>
            <p:nvPr/>
          </p:nvSpPr>
          <p:spPr>
            <a:xfrm>
              <a:off x="571507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10"/>
            <p:cNvSpPr/>
            <p:nvPr/>
          </p:nvSpPr>
          <p:spPr>
            <a:xfrm>
              <a:off x="609608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10"/>
            <p:cNvSpPr/>
            <p:nvPr/>
          </p:nvSpPr>
          <p:spPr>
            <a:xfrm>
              <a:off x="647708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10"/>
            <p:cNvSpPr/>
            <p:nvPr/>
          </p:nvSpPr>
          <p:spPr>
            <a:xfrm>
              <a:off x="685809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10"/>
            <p:cNvSpPr/>
            <p:nvPr/>
          </p:nvSpPr>
          <p:spPr>
            <a:xfrm>
              <a:off x="723909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10"/>
            <p:cNvSpPr/>
            <p:nvPr/>
          </p:nvSpPr>
          <p:spPr>
            <a:xfrm>
              <a:off x="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10"/>
            <p:cNvSpPr/>
            <p:nvPr/>
          </p:nvSpPr>
          <p:spPr>
            <a:xfrm>
              <a:off x="38100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10"/>
            <p:cNvSpPr/>
            <p:nvPr/>
          </p:nvSpPr>
          <p:spPr>
            <a:xfrm>
              <a:off x="76201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10"/>
            <p:cNvSpPr/>
            <p:nvPr/>
          </p:nvSpPr>
          <p:spPr>
            <a:xfrm>
              <a:off x="114301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10"/>
            <p:cNvSpPr/>
            <p:nvPr/>
          </p:nvSpPr>
          <p:spPr>
            <a:xfrm>
              <a:off x="152402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10"/>
            <p:cNvSpPr/>
            <p:nvPr/>
          </p:nvSpPr>
          <p:spPr>
            <a:xfrm>
              <a:off x="190502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10"/>
            <p:cNvSpPr/>
            <p:nvPr/>
          </p:nvSpPr>
          <p:spPr>
            <a:xfrm>
              <a:off x="228603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10"/>
            <p:cNvSpPr/>
            <p:nvPr/>
          </p:nvSpPr>
          <p:spPr>
            <a:xfrm>
              <a:off x="266703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10"/>
            <p:cNvSpPr/>
            <p:nvPr/>
          </p:nvSpPr>
          <p:spPr>
            <a:xfrm>
              <a:off x="304804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10"/>
            <p:cNvSpPr/>
            <p:nvPr/>
          </p:nvSpPr>
          <p:spPr>
            <a:xfrm>
              <a:off x="342904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10"/>
            <p:cNvSpPr/>
            <p:nvPr/>
          </p:nvSpPr>
          <p:spPr>
            <a:xfrm>
              <a:off x="381005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10"/>
            <p:cNvSpPr/>
            <p:nvPr/>
          </p:nvSpPr>
          <p:spPr>
            <a:xfrm>
              <a:off x="419105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10"/>
            <p:cNvSpPr/>
            <p:nvPr/>
          </p:nvSpPr>
          <p:spPr>
            <a:xfrm>
              <a:off x="457206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10"/>
            <p:cNvSpPr/>
            <p:nvPr/>
          </p:nvSpPr>
          <p:spPr>
            <a:xfrm>
              <a:off x="495306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10"/>
            <p:cNvSpPr/>
            <p:nvPr/>
          </p:nvSpPr>
          <p:spPr>
            <a:xfrm>
              <a:off x="533407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10"/>
            <p:cNvSpPr/>
            <p:nvPr/>
          </p:nvSpPr>
          <p:spPr>
            <a:xfrm>
              <a:off x="571507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10"/>
            <p:cNvSpPr/>
            <p:nvPr/>
          </p:nvSpPr>
          <p:spPr>
            <a:xfrm>
              <a:off x="609608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10"/>
            <p:cNvSpPr/>
            <p:nvPr/>
          </p:nvSpPr>
          <p:spPr>
            <a:xfrm>
              <a:off x="647708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10"/>
            <p:cNvSpPr/>
            <p:nvPr/>
          </p:nvSpPr>
          <p:spPr>
            <a:xfrm>
              <a:off x="685809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10"/>
            <p:cNvSpPr/>
            <p:nvPr/>
          </p:nvSpPr>
          <p:spPr>
            <a:xfrm>
              <a:off x="723909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10"/>
            <p:cNvSpPr/>
            <p:nvPr/>
          </p:nvSpPr>
          <p:spPr>
            <a:xfrm>
              <a:off x="7620110"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10"/>
            <p:cNvSpPr/>
            <p:nvPr/>
          </p:nvSpPr>
          <p:spPr>
            <a:xfrm>
              <a:off x="8001115"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10"/>
            <p:cNvSpPr/>
            <p:nvPr/>
          </p:nvSpPr>
          <p:spPr>
            <a:xfrm>
              <a:off x="8382120"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10"/>
            <p:cNvSpPr/>
            <p:nvPr/>
          </p:nvSpPr>
          <p:spPr>
            <a:xfrm>
              <a:off x="8763125"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10"/>
            <p:cNvSpPr/>
            <p:nvPr/>
          </p:nvSpPr>
          <p:spPr>
            <a:xfrm>
              <a:off x="7620110"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10"/>
            <p:cNvSpPr/>
            <p:nvPr/>
          </p:nvSpPr>
          <p:spPr>
            <a:xfrm>
              <a:off x="8001115"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10"/>
            <p:cNvSpPr/>
            <p:nvPr/>
          </p:nvSpPr>
          <p:spPr>
            <a:xfrm>
              <a:off x="8382120"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10"/>
            <p:cNvSpPr/>
            <p:nvPr/>
          </p:nvSpPr>
          <p:spPr>
            <a:xfrm>
              <a:off x="8763125"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10"/>
            <p:cNvSpPr/>
            <p:nvPr/>
          </p:nvSpPr>
          <p:spPr>
            <a:xfrm>
              <a:off x="7620110"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10"/>
            <p:cNvSpPr/>
            <p:nvPr/>
          </p:nvSpPr>
          <p:spPr>
            <a:xfrm>
              <a:off x="8001115"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10"/>
            <p:cNvSpPr/>
            <p:nvPr/>
          </p:nvSpPr>
          <p:spPr>
            <a:xfrm>
              <a:off x="8382120"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10"/>
            <p:cNvSpPr/>
            <p:nvPr/>
          </p:nvSpPr>
          <p:spPr>
            <a:xfrm>
              <a:off x="8763125"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96" name="Google Shape;3496;p10"/>
          <p:cNvSpPr/>
          <p:nvPr/>
        </p:nvSpPr>
        <p:spPr>
          <a:xfrm flipH="1">
            <a:off x="0" y="0"/>
            <a:ext cx="9144000" cy="5143500"/>
          </a:xfrm>
          <a:prstGeom prst="rtTriangle">
            <a:avLst/>
          </a:prstGeom>
          <a:solidFill>
            <a:srgbClr val="005051">
              <a:alpha val="1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97" name="Google Shape;3497;p10"/>
          <p:cNvGrpSpPr/>
          <p:nvPr/>
        </p:nvGrpSpPr>
        <p:grpSpPr>
          <a:xfrm>
            <a:off x="553048" y="535000"/>
            <a:ext cx="8105852" cy="4302000"/>
            <a:chOff x="553048" y="535000"/>
            <a:chExt cx="8105852" cy="4302000"/>
          </a:xfrm>
        </p:grpSpPr>
        <p:sp>
          <p:nvSpPr>
            <p:cNvPr id="3498" name="Google Shape;3498;p10"/>
            <p:cNvSpPr/>
            <p:nvPr/>
          </p:nvSpPr>
          <p:spPr>
            <a:xfrm>
              <a:off x="942300" y="763600"/>
              <a:ext cx="7716600" cy="4073400"/>
            </a:xfrm>
            <a:prstGeom prst="roundRect">
              <a:avLst>
                <a:gd name="adj" fmla="val 2480"/>
              </a:avLst>
            </a:prstGeom>
            <a:solidFill>
              <a:srgbClr val="222828">
                <a:alpha val="20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10"/>
            <p:cNvSpPr/>
            <p:nvPr/>
          </p:nvSpPr>
          <p:spPr>
            <a:xfrm>
              <a:off x="712275" y="535000"/>
              <a:ext cx="7716600" cy="4073400"/>
            </a:xfrm>
            <a:prstGeom prst="roundRect">
              <a:avLst>
                <a:gd name="adj" fmla="val 248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10"/>
            <p:cNvSpPr/>
            <p:nvPr/>
          </p:nvSpPr>
          <p:spPr>
            <a:xfrm>
              <a:off x="848698" y="898261"/>
              <a:ext cx="317374" cy="317436"/>
            </a:xfrm>
            <a:custGeom>
              <a:avLst/>
              <a:gdLst/>
              <a:ahLst/>
              <a:cxnLst/>
              <a:rect l="l" t="t" r="r" b="b"/>
              <a:pathLst>
                <a:path w="15209" h="15212" extrusionOk="0">
                  <a:moveTo>
                    <a:pt x="7604" y="0"/>
                  </a:moveTo>
                  <a:cubicBezTo>
                    <a:pt x="3404" y="0"/>
                    <a:pt x="0" y="3405"/>
                    <a:pt x="0" y="7605"/>
                  </a:cubicBezTo>
                  <a:cubicBezTo>
                    <a:pt x="0" y="11805"/>
                    <a:pt x="3404" y="15212"/>
                    <a:pt x="7604" y="15212"/>
                  </a:cubicBezTo>
                  <a:cubicBezTo>
                    <a:pt x="11804" y="15212"/>
                    <a:pt x="15209" y="11805"/>
                    <a:pt x="15209" y="7605"/>
                  </a:cubicBezTo>
                  <a:cubicBezTo>
                    <a:pt x="15209" y="3405"/>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10"/>
            <p:cNvSpPr/>
            <p:nvPr/>
          </p:nvSpPr>
          <p:spPr>
            <a:xfrm>
              <a:off x="553048" y="931482"/>
              <a:ext cx="549400" cy="250994"/>
            </a:xfrm>
            <a:custGeom>
              <a:avLst/>
              <a:gdLst/>
              <a:ahLst/>
              <a:cxnLst/>
              <a:rect l="l" t="t" r="r" b="b"/>
              <a:pathLst>
                <a:path w="26328" h="12028" extrusionOk="0">
                  <a:moveTo>
                    <a:pt x="1493" y="0"/>
                  </a:moveTo>
                  <a:cubicBezTo>
                    <a:pt x="671" y="0"/>
                    <a:pt x="0" y="668"/>
                    <a:pt x="0" y="1494"/>
                  </a:cubicBezTo>
                  <a:cubicBezTo>
                    <a:pt x="0" y="2319"/>
                    <a:pt x="671" y="2990"/>
                    <a:pt x="1493" y="2990"/>
                  </a:cubicBezTo>
                  <a:lnTo>
                    <a:pt x="19596" y="2990"/>
                  </a:lnTo>
                  <a:cubicBezTo>
                    <a:pt x="21591" y="2990"/>
                    <a:pt x="23340" y="4081"/>
                    <a:pt x="23340" y="5330"/>
                  </a:cubicBezTo>
                  <a:lnTo>
                    <a:pt x="23340" y="6698"/>
                  </a:lnTo>
                  <a:cubicBezTo>
                    <a:pt x="23340" y="7944"/>
                    <a:pt x="21591" y="9038"/>
                    <a:pt x="19596" y="9038"/>
                  </a:cubicBezTo>
                  <a:lnTo>
                    <a:pt x="1493" y="9038"/>
                  </a:lnTo>
                  <a:cubicBezTo>
                    <a:pt x="671" y="9038"/>
                    <a:pt x="0" y="9706"/>
                    <a:pt x="0" y="10532"/>
                  </a:cubicBezTo>
                  <a:cubicBezTo>
                    <a:pt x="0" y="11357"/>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10"/>
            <p:cNvSpPr/>
            <p:nvPr/>
          </p:nvSpPr>
          <p:spPr>
            <a:xfrm>
              <a:off x="848698" y="1332681"/>
              <a:ext cx="317374" cy="317457"/>
            </a:xfrm>
            <a:custGeom>
              <a:avLst/>
              <a:gdLst/>
              <a:ahLst/>
              <a:cxnLst/>
              <a:rect l="l" t="t" r="r" b="b"/>
              <a:pathLst>
                <a:path w="15209" h="15213" extrusionOk="0">
                  <a:moveTo>
                    <a:pt x="7604" y="1"/>
                  </a:moveTo>
                  <a:cubicBezTo>
                    <a:pt x="3404" y="1"/>
                    <a:pt x="0" y="3408"/>
                    <a:pt x="0" y="7608"/>
                  </a:cubicBezTo>
                  <a:cubicBezTo>
                    <a:pt x="0" y="11808"/>
                    <a:pt x="3404" y="15212"/>
                    <a:pt x="7604" y="15212"/>
                  </a:cubicBezTo>
                  <a:cubicBezTo>
                    <a:pt x="11804" y="15212"/>
                    <a:pt x="15209" y="11808"/>
                    <a:pt x="15209" y="7608"/>
                  </a:cubicBezTo>
                  <a:cubicBezTo>
                    <a:pt x="15209" y="3408"/>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10"/>
            <p:cNvSpPr/>
            <p:nvPr/>
          </p:nvSpPr>
          <p:spPr>
            <a:xfrm>
              <a:off x="553048" y="1365902"/>
              <a:ext cx="549400" cy="251015"/>
            </a:xfrm>
            <a:custGeom>
              <a:avLst/>
              <a:gdLst/>
              <a:ahLst/>
              <a:cxnLst/>
              <a:rect l="l" t="t" r="r" b="b"/>
              <a:pathLst>
                <a:path w="26328" h="12029" extrusionOk="0">
                  <a:moveTo>
                    <a:pt x="1493" y="1"/>
                  </a:moveTo>
                  <a:cubicBezTo>
                    <a:pt x="671" y="1"/>
                    <a:pt x="0" y="671"/>
                    <a:pt x="0" y="1497"/>
                  </a:cubicBezTo>
                  <a:cubicBezTo>
                    <a:pt x="0" y="2320"/>
                    <a:pt x="671" y="2990"/>
                    <a:pt x="1493" y="2990"/>
                  </a:cubicBezTo>
                  <a:lnTo>
                    <a:pt x="19596" y="2990"/>
                  </a:lnTo>
                  <a:cubicBezTo>
                    <a:pt x="21591" y="2990"/>
                    <a:pt x="23340" y="4084"/>
                    <a:pt x="23340" y="5330"/>
                  </a:cubicBezTo>
                  <a:lnTo>
                    <a:pt x="23340" y="6699"/>
                  </a:lnTo>
                  <a:cubicBezTo>
                    <a:pt x="23340" y="7948"/>
                    <a:pt x="21591" y="9042"/>
                    <a:pt x="19596" y="9042"/>
                  </a:cubicBezTo>
                  <a:lnTo>
                    <a:pt x="1493" y="9042"/>
                  </a:lnTo>
                  <a:cubicBezTo>
                    <a:pt x="671" y="9042"/>
                    <a:pt x="0" y="9709"/>
                    <a:pt x="0" y="10535"/>
                  </a:cubicBezTo>
                  <a:cubicBezTo>
                    <a:pt x="0" y="11361"/>
                    <a:pt x="671" y="12028"/>
                    <a:pt x="1493" y="12028"/>
                  </a:cubicBezTo>
                  <a:lnTo>
                    <a:pt x="19596" y="12028"/>
                  </a:lnTo>
                  <a:cubicBezTo>
                    <a:pt x="23370" y="12028"/>
                    <a:pt x="26327" y="9688"/>
                    <a:pt x="26327" y="6699"/>
                  </a:cubicBezTo>
                  <a:lnTo>
                    <a:pt x="26327" y="5330"/>
                  </a:lnTo>
                  <a:cubicBezTo>
                    <a:pt x="26327" y="2344"/>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10"/>
            <p:cNvSpPr/>
            <p:nvPr/>
          </p:nvSpPr>
          <p:spPr>
            <a:xfrm>
              <a:off x="848698" y="1767184"/>
              <a:ext cx="317374" cy="317436"/>
            </a:xfrm>
            <a:custGeom>
              <a:avLst/>
              <a:gdLst/>
              <a:ahLst/>
              <a:cxnLst/>
              <a:rect l="l" t="t" r="r" b="b"/>
              <a:pathLst>
                <a:path w="15209" h="15212" extrusionOk="0">
                  <a:moveTo>
                    <a:pt x="7604" y="0"/>
                  </a:moveTo>
                  <a:cubicBezTo>
                    <a:pt x="3404" y="0"/>
                    <a:pt x="0" y="3404"/>
                    <a:pt x="0" y="7605"/>
                  </a:cubicBezTo>
                  <a:cubicBezTo>
                    <a:pt x="0" y="11805"/>
                    <a:pt x="3404" y="15212"/>
                    <a:pt x="7604" y="15212"/>
                  </a:cubicBezTo>
                  <a:cubicBezTo>
                    <a:pt x="11804" y="15212"/>
                    <a:pt x="15209" y="11805"/>
                    <a:pt x="15209" y="7605"/>
                  </a:cubicBezTo>
                  <a:cubicBezTo>
                    <a:pt x="15209" y="3404"/>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5" name="Google Shape;3505;p10"/>
            <p:cNvSpPr/>
            <p:nvPr/>
          </p:nvSpPr>
          <p:spPr>
            <a:xfrm>
              <a:off x="553048" y="1800405"/>
              <a:ext cx="549400" cy="250994"/>
            </a:xfrm>
            <a:custGeom>
              <a:avLst/>
              <a:gdLst/>
              <a:ahLst/>
              <a:cxnLst/>
              <a:rect l="l" t="t" r="r" b="b"/>
              <a:pathLst>
                <a:path w="26328" h="12028" extrusionOk="0">
                  <a:moveTo>
                    <a:pt x="1493" y="0"/>
                  </a:moveTo>
                  <a:cubicBezTo>
                    <a:pt x="671" y="0"/>
                    <a:pt x="0" y="668"/>
                    <a:pt x="0" y="1493"/>
                  </a:cubicBezTo>
                  <a:cubicBezTo>
                    <a:pt x="0" y="2319"/>
                    <a:pt x="671" y="2990"/>
                    <a:pt x="1493" y="2990"/>
                  </a:cubicBezTo>
                  <a:lnTo>
                    <a:pt x="19596" y="2990"/>
                  </a:lnTo>
                  <a:cubicBezTo>
                    <a:pt x="21591" y="2990"/>
                    <a:pt x="23340" y="4081"/>
                    <a:pt x="23340" y="5330"/>
                  </a:cubicBezTo>
                  <a:lnTo>
                    <a:pt x="23340" y="6695"/>
                  </a:lnTo>
                  <a:cubicBezTo>
                    <a:pt x="23340" y="7944"/>
                    <a:pt x="21591" y="9038"/>
                    <a:pt x="19596" y="9038"/>
                  </a:cubicBezTo>
                  <a:lnTo>
                    <a:pt x="1493" y="9038"/>
                  </a:lnTo>
                  <a:cubicBezTo>
                    <a:pt x="671" y="9038"/>
                    <a:pt x="0" y="9706"/>
                    <a:pt x="0" y="10532"/>
                  </a:cubicBezTo>
                  <a:cubicBezTo>
                    <a:pt x="0" y="11357"/>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6" name="Google Shape;3506;p10"/>
            <p:cNvSpPr/>
            <p:nvPr/>
          </p:nvSpPr>
          <p:spPr>
            <a:xfrm>
              <a:off x="848698" y="2201603"/>
              <a:ext cx="317374" cy="317457"/>
            </a:xfrm>
            <a:custGeom>
              <a:avLst/>
              <a:gdLst/>
              <a:ahLst/>
              <a:cxnLst/>
              <a:rect l="l" t="t" r="r" b="b"/>
              <a:pathLst>
                <a:path w="15209" h="15213" extrusionOk="0">
                  <a:moveTo>
                    <a:pt x="7604" y="1"/>
                  </a:moveTo>
                  <a:cubicBezTo>
                    <a:pt x="3404" y="1"/>
                    <a:pt x="0" y="3405"/>
                    <a:pt x="0" y="7608"/>
                  </a:cubicBezTo>
                  <a:cubicBezTo>
                    <a:pt x="0" y="11808"/>
                    <a:pt x="3404" y="15212"/>
                    <a:pt x="7604" y="15212"/>
                  </a:cubicBezTo>
                  <a:cubicBezTo>
                    <a:pt x="11804" y="15212"/>
                    <a:pt x="15209" y="11808"/>
                    <a:pt x="15209" y="7608"/>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7" name="Google Shape;3507;p10"/>
            <p:cNvSpPr/>
            <p:nvPr/>
          </p:nvSpPr>
          <p:spPr>
            <a:xfrm>
              <a:off x="553048" y="2234824"/>
              <a:ext cx="549400" cy="251015"/>
            </a:xfrm>
            <a:custGeom>
              <a:avLst/>
              <a:gdLst/>
              <a:ahLst/>
              <a:cxnLst/>
              <a:rect l="l" t="t" r="r" b="b"/>
              <a:pathLst>
                <a:path w="26328" h="12029" extrusionOk="0">
                  <a:moveTo>
                    <a:pt x="1493" y="1"/>
                  </a:moveTo>
                  <a:cubicBezTo>
                    <a:pt x="671" y="1"/>
                    <a:pt x="0" y="668"/>
                    <a:pt x="0" y="1494"/>
                  </a:cubicBezTo>
                  <a:cubicBezTo>
                    <a:pt x="0" y="2320"/>
                    <a:pt x="671" y="2990"/>
                    <a:pt x="1493" y="2990"/>
                  </a:cubicBezTo>
                  <a:lnTo>
                    <a:pt x="19596" y="2990"/>
                  </a:lnTo>
                  <a:cubicBezTo>
                    <a:pt x="21591" y="2990"/>
                    <a:pt x="23340" y="4084"/>
                    <a:pt x="23340" y="5330"/>
                  </a:cubicBezTo>
                  <a:lnTo>
                    <a:pt x="23340" y="6699"/>
                  </a:lnTo>
                  <a:cubicBezTo>
                    <a:pt x="23340" y="7945"/>
                    <a:pt x="21591" y="9039"/>
                    <a:pt x="19596" y="9039"/>
                  </a:cubicBezTo>
                  <a:lnTo>
                    <a:pt x="1493" y="9039"/>
                  </a:lnTo>
                  <a:cubicBezTo>
                    <a:pt x="671" y="9039"/>
                    <a:pt x="0" y="9706"/>
                    <a:pt x="0" y="10532"/>
                  </a:cubicBezTo>
                  <a:cubicBezTo>
                    <a:pt x="0" y="11358"/>
                    <a:pt x="671" y="12028"/>
                    <a:pt x="1493" y="12028"/>
                  </a:cubicBezTo>
                  <a:lnTo>
                    <a:pt x="19596" y="12028"/>
                  </a:lnTo>
                  <a:lnTo>
                    <a:pt x="19596" y="12025"/>
                  </a:lnTo>
                  <a:cubicBezTo>
                    <a:pt x="23370" y="12025"/>
                    <a:pt x="26327" y="9685"/>
                    <a:pt x="26327" y="6699"/>
                  </a:cubicBezTo>
                  <a:lnTo>
                    <a:pt x="26327" y="5330"/>
                  </a:lnTo>
                  <a:cubicBezTo>
                    <a:pt x="26327" y="2341"/>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8" name="Google Shape;3508;p10"/>
            <p:cNvSpPr/>
            <p:nvPr/>
          </p:nvSpPr>
          <p:spPr>
            <a:xfrm>
              <a:off x="848698" y="2636106"/>
              <a:ext cx="317374" cy="317374"/>
            </a:xfrm>
            <a:custGeom>
              <a:avLst/>
              <a:gdLst/>
              <a:ahLst/>
              <a:cxnLst/>
              <a:rect l="l" t="t" r="r" b="b"/>
              <a:pathLst>
                <a:path w="15209" h="15209" extrusionOk="0">
                  <a:moveTo>
                    <a:pt x="7604" y="0"/>
                  </a:moveTo>
                  <a:cubicBezTo>
                    <a:pt x="3404" y="0"/>
                    <a:pt x="0" y="3404"/>
                    <a:pt x="0" y="7604"/>
                  </a:cubicBezTo>
                  <a:cubicBezTo>
                    <a:pt x="0" y="11805"/>
                    <a:pt x="3404" y="15209"/>
                    <a:pt x="7604" y="15209"/>
                  </a:cubicBezTo>
                  <a:cubicBezTo>
                    <a:pt x="11804" y="15209"/>
                    <a:pt x="15209" y="11805"/>
                    <a:pt x="15209" y="7604"/>
                  </a:cubicBezTo>
                  <a:cubicBezTo>
                    <a:pt x="15209" y="3404"/>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10"/>
            <p:cNvSpPr/>
            <p:nvPr/>
          </p:nvSpPr>
          <p:spPr>
            <a:xfrm>
              <a:off x="553048" y="2669265"/>
              <a:ext cx="549400" cy="250994"/>
            </a:xfrm>
            <a:custGeom>
              <a:avLst/>
              <a:gdLst/>
              <a:ahLst/>
              <a:cxnLst/>
              <a:rect l="l" t="t" r="r" b="b"/>
              <a:pathLst>
                <a:path w="26328" h="12028" extrusionOk="0">
                  <a:moveTo>
                    <a:pt x="1493" y="0"/>
                  </a:moveTo>
                  <a:cubicBezTo>
                    <a:pt x="671" y="0"/>
                    <a:pt x="0" y="671"/>
                    <a:pt x="0" y="1496"/>
                  </a:cubicBezTo>
                  <a:cubicBezTo>
                    <a:pt x="0" y="2322"/>
                    <a:pt x="671" y="2990"/>
                    <a:pt x="1493" y="2990"/>
                  </a:cubicBezTo>
                  <a:lnTo>
                    <a:pt x="19596" y="2990"/>
                  </a:lnTo>
                  <a:cubicBezTo>
                    <a:pt x="21591" y="2990"/>
                    <a:pt x="23340" y="4084"/>
                    <a:pt x="23340" y="5330"/>
                  </a:cubicBezTo>
                  <a:lnTo>
                    <a:pt x="23340" y="6698"/>
                  </a:lnTo>
                  <a:cubicBezTo>
                    <a:pt x="23340" y="7947"/>
                    <a:pt x="21591" y="9041"/>
                    <a:pt x="19596" y="9041"/>
                  </a:cubicBezTo>
                  <a:lnTo>
                    <a:pt x="1493" y="9041"/>
                  </a:lnTo>
                  <a:cubicBezTo>
                    <a:pt x="671" y="9041"/>
                    <a:pt x="0" y="9709"/>
                    <a:pt x="0" y="10534"/>
                  </a:cubicBezTo>
                  <a:cubicBezTo>
                    <a:pt x="0" y="11360"/>
                    <a:pt x="671" y="12028"/>
                    <a:pt x="1493" y="12028"/>
                  </a:cubicBezTo>
                  <a:lnTo>
                    <a:pt x="19596" y="12028"/>
                  </a:lnTo>
                  <a:cubicBezTo>
                    <a:pt x="23370" y="12028"/>
                    <a:pt x="26327" y="9688"/>
                    <a:pt x="26327" y="6698"/>
                  </a:cubicBezTo>
                  <a:lnTo>
                    <a:pt x="26327" y="5330"/>
                  </a:lnTo>
                  <a:cubicBezTo>
                    <a:pt x="26327" y="2343"/>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0" name="Google Shape;3510;p10"/>
            <p:cNvSpPr/>
            <p:nvPr/>
          </p:nvSpPr>
          <p:spPr>
            <a:xfrm>
              <a:off x="848698" y="3070526"/>
              <a:ext cx="317374" cy="317457"/>
            </a:xfrm>
            <a:custGeom>
              <a:avLst/>
              <a:gdLst/>
              <a:ahLst/>
              <a:cxnLst/>
              <a:rect l="l" t="t" r="r" b="b"/>
              <a:pathLst>
                <a:path w="15209" h="15213" extrusionOk="0">
                  <a:moveTo>
                    <a:pt x="7604" y="1"/>
                  </a:moveTo>
                  <a:cubicBezTo>
                    <a:pt x="3404" y="1"/>
                    <a:pt x="0" y="3405"/>
                    <a:pt x="0" y="7605"/>
                  </a:cubicBezTo>
                  <a:cubicBezTo>
                    <a:pt x="0" y="11805"/>
                    <a:pt x="3404" y="15212"/>
                    <a:pt x="7604" y="15212"/>
                  </a:cubicBezTo>
                  <a:cubicBezTo>
                    <a:pt x="11804" y="15212"/>
                    <a:pt x="15209" y="11805"/>
                    <a:pt x="15209" y="7605"/>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10"/>
            <p:cNvSpPr/>
            <p:nvPr/>
          </p:nvSpPr>
          <p:spPr>
            <a:xfrm>
              <a:off x="553048" y="3103747"/>
              <a:ext cx="549400" cy="251015"/>
            </a:xfrm>
            <a:custGeom>
              <a:avLst/>
              <a:gdLst/>
              <a:ahLst/>
              <a:cxnLst/>
              <a:rect l="l" t="t" r="r" b="b"/>
              <a:pathLst>
                <a:path w="26328" h="12029" extrusionOk="0">
                  <a:moveTo>
                    <a:pt x="1493" y="0"/>
                  </a:moveTo>
                  <a:cubicBezTo>
                    <a:pt x="671" y="0"/>
                    <a:pt x="0" y="668"/>
                    <a:pt x="0" y="1494"/>
                  </a:cubicBezTo>
                  <a:cubicBezTo>
                    <a:pt x="0" y="2320"/>
                    <a:pt x="671" y="2987"/>
                    <a:pt x="1493" y="2987"/>
                  </a:cubicBezTo>
                  <a:lnTo>
                    <a:pt x="19596" y="2987"/>
                  </a:lnTo>
                  <a:cubicBezTo>
                    <a:pt x="21591" y="2987"/>
                    <a:pt x="23340" y="4081"/>
                    <a:pt x="23340" y="5330"/>
                  </a:cubicBezTo>
                  <a:lnTo>
                    <a:pt x="23340" y="6696"/>
                  </a:lnTo>
                  <a:cubicBezTo>
                    <a:pt x="23340" y="7945"/>
                    <a:pt x="21591" y="9039"/>
                    <a:pt x="19596" y="9039"/>
                  </a:cubicBezTo>
                  <a:lnTo>
                    <a:pt x="1493" y="9039"/>
                  </a:lnTo>
                  <a:cubicBezTo>
                    <a:pt x="671" y="9039"/>
                    <a:pt x="0" y="9706"/>
                    <a:pt x="0" y="10532"/>
                  </a:cubicBezTo>
                  <a:cubicBezTo>
                    <a:pt x="0" y="11358"/>
                    <a:pt x="671" y="12028"/>
                    <a:pt x="1493" y="12028"/>
                  </a:cubicBezTo>
                  <a:lnTo>
                    <a:pt x="19596" y="12028"/>
                  </a:lnTo>
                  <a:lnTo>
                    <a:pt x="19596" y="12025"/>
                  </a:lnTo>
                  <a:cubicBezTo>
                    <a:pt x="23370" y="12025"/>
                    <a:pt x="26327" y="9685"/>
                    <a:pt x="26327" y="6696"/>
                  </a:cubicBezTo>
                  <a:lnTo>
                    <a:pt x="26327" y="5330"/>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10"/>
            <p:cNvSpPr/>
            <p:nvPr/>
          </p:nvSpPr>
          <p:spPr>
            <a:xfrm>
              <a:off x="848698" y="3504966"/>
              <a:ext cx="317374" cy="317436"/>
            </a:xfrm>
            <a:custGeom>
              <a:avLst/>
              <a:gdLst/>
              <a:ahLst/>
              <a:cxnLst/>
              <a:rect l="l" t="t" r="r" b="b"/>
              <a:pathLst>
                <a:path w="15209" h="15212" extrusionOk="0">
                  <a:moveTo>
                    <a:pt x="7604" y="0"/>
                  </a:moveTo>
                  <a:cubicBezTo>
                    <a:pt x="3404" y="0"/>
                    <a:pt x="0" y="3407"/>
                    <a:pt x="0" y="7607"/>
                  </a:cubicBezTo>
                  <a:cubicBezTo>
                    <a:pt x="0" y="11807"/>
                    <a:pt x="3404" y="15212"/>
                    <a:pt x="7604" y="15212"/>
                  </a:cubicBezTo>
                  <a:cubicBezTo>
                    <a:pt x="11804" y="15212"/>
                    <a:pt x="15209" y="11807"/>
                    <a:pt x="15209" y="7607"/>
                  </a:cubicBezTo>
                  <a:cubicBezTo>
                    <a:pt x="15209" y="3407"/>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3" name="Google Shape;3513;p10"/>
            <p:cNvSpPr/>
            <p:nvPr/>
          </p:nvSpPr>
          <p:spPr>
            <a:xfrm>
              <a:off x="553048" y="3538167"/>
              <a:ext cx="549400" cy="251015"/>
            </a:xfrm>
            <a:custGeom>
              <a:avLst/>
              <a:gdLst/>
              <a:ahLst/>
              <a:cxnLst/>
              <a:rect l="l" t="t" r="r" b="b"/>
              <a:pathLst>
                <a:path w="26328" h="12029" extrusionOk="0">
                  <a:moveTo>
                    <a:pt x="1493" y="1"/>
                  </a:moveTo>
                  <a:cubicBezTo>
                    <a:pt x="671" y="1"/>
                    <a:pt x="0" y="672"/>
                    <a:pt x="0" y="1497"/>
                  </a:cubicBezTo>
                  <a:cubicBezTo>
                    <a:pt x="0" y="2320"/>
                    <a:pt x="671" y="2991"/>
                    <a:pt x="1493" y="2991"/>
                  </a:cubicBezTo>
                  <a:lnTo>
                    <a:pt x="19596" y="2991"/>
                  </a:lnTo>
                  <a:cubicBezTo>
                    <a:pt x="21591" y="2991"/>
                    <a:pt x="23340" y="4085"/>
                    <a:pt x="23340" y="5331"/>
                  </a:cubicBezTo>
                  <a:lnTo>
                    <a:pt x="23340" y="6699"/>
                  </a:lnTo>
                  <a:cubicBezTo>
                    <a:pt x="23340" y="7948"/>
                    <a:pt x="21591" y="9042"/>
                    <a:pt x="19596" y="9042"/>
                  </a:cubicBezTo>
                  <a:lnTo>
                    <a:pt x="1493" y="9042"/>
                  </a:lnTo>
                  <a:cubicBezTo>
                    <a:pt x="671" y="9042"/>
                    <a:pt x="0" y="9710"/>
                    <a:pt x="0" y="10535"/>
                  </a:cubicBezTo>
                  <a:cubicBezTo>
                    <a:pt x="0" y="11361"/>
                    <a:pt x="671" y="12029"/>
                    <a:pt x="1493" y="12029"/>
                  </a:cubicBezTo>
                  <a:lnTo>
                    <a:pt x="19596" y="12029"/>
                  </a:lnTo>
                  <a:cubicBezTo>
                    <a:pt x="23370" y="12029"/>
                    <a:pt x="26327" y="9689"/>
                    <a:pt x="26327" y="6699"/>
                  </a:cubicBezTo>
                  <a:lnTo>
                    <a:pt x="26327" y="5331"/>
                  </a:lnTo>
                  <a:cubicBezTo>
                    <a:pt x="26327" y="2344"/>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4" name="Google Shape;3514;p10"/>
            <p:cNvSpPr/>
            <p:nvPr/>
          </p:nvSpPr>
          <p:spPr>
            <a:xfrm>
              <a:off x="848698" y="3939449"/>
              <a:ext cx="317374" cy="317395"/>
            </a:xfrm>
            <a:custGeom>
              <a:avLst/>
              <a:gdLst/>
              <a:ahLst/>
              <a:cxnLst/>
              <a:rect l="l" t="t" r="r" b="b"/>
              <a:pathLst>
                <a:path w="15209" h="15210" extrusionOk="0">
                  <a:moveTo>
                    <a:pt x="7604" y="1"/>
                  </a:moveTo>
                  <a:cubicBezTo>
                    <a:pt x="3404" y="1"/>
                    <a:pt x="0" y="3405"/>
                    <a:pt x="0" y="7605"/>
                  </a:cubicBezTo>
                  <a:cubicBezTo>
                    <a:pt x="0" y="11805"/>
                    <a:pt x="3404" y="15209"/>
                    <a:pt x="7604" y="15209"/>
                  </a:cubicBezTo>
                  <a:cubicBezTo>
                    <a:pt x="11804" y="15209"/>
                    <a:pt x="15209" y="11805"/>
                    <a:pt x="15209" y="7605"/>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5" name="Google Shape;3515;p10"/>
            <p:cNvSpPr/>
            <p:nvPr/>
          </p:nvSpPr>
          <p:spPr>
            <a:xfrm>
              <a:off x="553048" y="3972670"/>
              <a:ext cx="549400" cy="251015"/>
            </a:xfrm>
            <a:custGeom>
              <a:avLst/>
              <a:gdLst/>
              <a:ahLst/>
              <a:cxnLst/>
              <a:rect l="l" t="t" r="r" b="b"/>
              <a:pathLst>
                <a:path w="26328" h="12029" extrusionOk="0">
                  <a:moveTo>
                    <a:pt x="1493" y="0"/>
                  </a:moveTo>
                  <a:cubicBezTo>
                    <a:pt x="671" y="0"/>
                    <a:pt x="0" y="668"/>
                    <a:pt x="0" y="1494"/>
                  </a:cubicBezTo>
                  <a:cubicBezTo>
                    <a:pt x="0" y="2320"/>
                    <a:pt x="671" y="2990"/>
                    <a:pt x="1493" y="2990"/>
                  </a:cubicBezTo>
                  <a:lnTo>
                    <a:pt x="19596" y="2990"/>
                  </a:lnTo>
                  <a:cubicBezTo>
                    <a:pt x="21591" y="2990"/>
                    <a:pt x="23340" y="4081"/>
                    <a:pt x="23340" y="5330"/>
                  </a:cubicBezTo>
                  <a:lnTo>
                    <a:pt x="23340" y="6695"/>
                  </a:lnTo>
                  <a:cubicBezTo>
                    <a:pt x="23340" y="7944"/>
                    <a:pt x="21591" y="9038"/>
                    <a:pt x="19596" y="9038"/>
                  </a:cubicBezTo>
                  <a:lnTo>
                    <a:pt x="1493" y="9038"/>
                  </a:lnTo>
                  <a:cubicBezTo>
                    <a:pt x="671" y="9038"/>
                    <a:pt x="0" y="9706"/>
                    <a:pt x="0" y="10532"/>
                  </a:cubicBezTo>
                  <a:cubicBezTo>
                    <a:pt x="0" y="11358"/>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16" name="Google Shape;3516;p10"/>
          <p:cNvSpPr txBox="1">
            <a:spLocks noGrp="1"/>
          </p:cNvSpPr>
          <p:nvPr>
            <p:ph type="title"/>
          </p:nvPr>
        </p:nvSpPr>
        <p:spPr>
          <a:xfrm>
            <a:off x="1270650" y="2317450"/>
            <a:ext cx="7020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1pPr>
            <a:lvl2pPr lvl="1"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2pPr>
            <a:lvl3pPr lvl="2"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3pPr>
            <a:lvl4pPr lvl="3"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4pPr>
            <a:lvl5pPr lvl="4"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5pPr>
            <a:lvl6pPr lvl="5"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6pPr>
            <a:lvl7pPr lvl="6"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7pPr>
            <a:lvl8pPr lvl="7"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8pPr>
            <a:lvl9pPr lvl="8"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lt1"/>
        </a:solidFill>
        <a:effectLst/>
      </p:bgPr>
    </p:bg>
    <p:spTree>
      <p:nvGrpSpPr>
        <p:cNvPr id="1" name="Shape 3517"/>
        <p:cNvGrpSpPr/>
        <p:nvPr/>
      </p:nvGrpSpPr>
      <p:grpSpPr>
        <a:xfrm>
          <a:off x="0" y="0"/>
          <a:ext cx="0" cy="0"/>
          <a:chOff x="0" y="0"/>
          <a:chExt cx="0" cy="0"/>
        </a:xfrm>
      </p:grpSpPr>
      <p:grpSp>
        <p:nvGrpSpPr>
          <p:cNvPr id="3518" name="Google Shape;3518;p11"/>
          <p:cNvGrpSpPr/>
          <p:nvPr/>
        </p:nvGrpSpPr>
        <p:grpSpPr>
          <a:xfrm>
            <a:off x="0" y="0"/>
            <a:ext cx="9144125" cy="5143391"/>
            <a:chOff x="0" y="0"/>
            <a:chExt cx="9144125" cy="5143391"/>
          </a:xfrm>
        </p:grpSpPr>
        <p:sp>
          <p:nvSpPr>
            <p:cNvPr id="3519" name="Google Shape;3519;p11"/>
            <p:cNvSpPr/>
            <p:nvPr/>
          </p:nvSpPr>
          <p:spPr>
            <a:xfrm>
              <a:off x="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11"/>
            <p:cNvSpPr/>
            <p:nvPr/>
          </p:nvSpPr>
          <p:spPr>
            <a:xfrm>
              <a:off x="38100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11"/>
            <p:cNvSpPr/>
            <p:nvPr/>
          </p:nvSpPr>
          <p:spPr>
            <a:xfrm>
              <a:off x="76201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11"/>
            <p:cNvSpPr/>
            <p:nvPr/>
          </p:nvSpPr>
          <p:spPr>
            <a:xfrm>
              <a:off x="114301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11"/>
            <p:cNvSpPr/>
            <p:nvPr/>
          </p:nvSpPr>
          <p:spPr>
            <a:xfrm>
              <a:off x="152402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11"/>
            <p:cNvSpPr/>
            <p:nvPr/>
          </p:nvSpPr>
          <p:spPr>
            <a:xfrm>
              <a:off x="190502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11"/>
            <p:cNvSpPr/>
            <p:nvPr/>
          </p:nvSpPr>
          <p:spPr>
            <a:xfrm>
              <a:off x="228603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11"/>
            <p:cNvSpPr/>
            <p:nvPr/>
          </p:nvSpPr>
          <p:spPr>
            <a:xfrm>
              <a:off x="266703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11"/>
            <p:cNvSpPr/>
            <p:nvPr/>
          </p:nvSpPr>
          <p:spPr>
            <a:xfrm>
              <a:off x="304804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11"/>
            <p:cNvSpPr/>
            <p:nvPr/>
          </p:nvSpPr>
          <p:spPr>
            <a:xfrm>
              <a:off x="342904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11"/>
            <p:cNvSpPr/>
            <p:nvPr/>
          </p:nvSpPr>
          <p:spPr>
            <a:xfrm>
              <a:off x="381005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11"/>
            <p:cNvSpPr/>
            <p:nvPr/>
          </p:nvSpPr>
          <p:spPr>
            <a:xfrm>
              <a:off x="419105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11"/>
            <p:cNvSpPr/>
            <p:nvPr/>
          </p:nvSpPr>
          <p:spPr>
            <a:xfrm>
              <a:off x="457206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11"/>
            <p:cNvSpPr/>
            <p:nvPr/>
          </p:nvSpPr>
          <p:spPr>
            <a:xfrm>
              <a:off x="495306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11"/>
            <p:cNvSpPr/>
            <p:nvPr/>
          </p:nvSpPr>
          <p:spPr>
            <a:xfrm>
              <a:off x="533407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11"/>
            <p:cNvSpPr/>
            <p:nvPr/>
          </p:nvSpPr>
          <p:spPr>
            <a:xfrm>
              <a:off x="571507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11"/>
            <p:cNvSpPr/>
            <p:nvPr/>
          </p:nvSpPr>
          <p:spPr>
            <a:xfrm>
              <a:off x="609608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11"/>
            <p:cNvSpPr/>
            <p:nvPr/>
          </p:nvSpPr>
          <p:spPr>
            <a:xfrm>
              <a:off x="647708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11"/>
            <p:cNvSpPr/>
            <p:nvPr/>
          </p:nvSpPr>
          <p:spPr>
            <a:xfrm>
              <a:off x="685809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11"/>
            <p:cNvSpPr/>
            <p:nvPr/>
          </p:nvSpPr>
          <p:spPr>
            <a:xfrm>
              <a:off x="723909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11"/>
            <p:cNvSpPr/>
            <p:nvPr/>
          </p:nvSpPr>
          <p:spPr>
            <a:xfrm>
              <a:off x="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11"/>
            <p:cNvSpPr/>
            <p:nvPr/>
          </p:nvSpPr>
          <p:spPr>
            <a:xfrm>
              <a:off x="38100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11"/>
            <p:cNvSpPr/>
            <p:nvPr/>
          </p:nvSpPr>
          <p:spPr>
            <a:xfrm>
              <a:off x="76201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11"/>
            <p:cNvSpPr/>
            <p:nvPr/>
          </p:nvSpPr>
          <p:spPr>
            <a:xfrm>
              <a:off x="114301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11"/>
            <p:cNvSpPr/>
            <p:nvPr/>
          </p:nvSpPr>
          <p:spPr>
            <a:xfrm>
              <a:off x="152402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11"/>
            <p:cNvSpPr/>
            <p:nvPr/>
          </p:nvSpPr>
          <p:spPr>
            <a:xfrm>
              <a:off x="190502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11"/>
            <p:cNvSpPr/>
            <p:nvPr/>
          </p:nvSpPr>
          <p:spPr>
            <a:xfrm>
              <a:off x="228603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11"/>
            <p:cNvSpPr/>
            <p:nvPr/>
          </p:nvSpPr>
          <p:spPr>
            <a:xfrm>
              <a:off x="266703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11"/>
            <p:cNvSpPr/>
            <p:nvPr/>
          </p:nvSpPr>
          <p:spPr>
            <a:xfrm>
              <a:off x="304804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11"/>
            <p:cNvSpPr/>
            <p:nvPr/>
          </p:nvSpPr>
          <p:spPr>
            <a:xfrm>
              <a:off x="342904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11"/>
            <p:cNvSpPr/>
            <p:nvPr/>
          </p:nvSpPr>
          <p:spPr>
            <a:xfrm>
              <a:off x="381005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11"/>
            <p:cNvSpPr/>
            <p:nvPr/>
          </p:nvSpPr>
          <p:spPr>
            <a:xfrm>
              <a:off x="419105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11"/>
            <p:cNvSpPr/>
            <p:nvPr/>
          </p:nvSpPr>
          <p:spPr>
            <a:xfrm>
              <a:off x="457206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11"/>
            <p:cNvSpPr/>
            <p:nvPr/>
          </p:nvSpPr>
          <p:spPr>
            <a:xfrm>
              <a:off x="495306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11"/>
            <p:cNvSpPr/>
            <p:nvPr/>
          </p:nvSpPr>
          <p:spPr>
            <a:xfrm>
              <a:off x="533407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11"/>
            <p:cNvSpPr/>
            <p:nvPr/>
          </p:nvSpPr>
          <p:spPr>
            <a:xfrm>
              <a:off x="571507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11"/>
            <p:cNvSpPr/>
            <p:nvPr/>
          </p:nvSpPr>
          <p:spPr>
            <a:xfrm>
              <a:off x="609608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11"/>
            <p:cNvSpPr/>
            <p:nvPr/>
          </p:nvSpPr>
          <p:spPr>
            <a:xfrm>
              <a:off x="647708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11"/>
            <p:cNvSpPr/>
            <p:nvPr/>
          </p:nvSpPr>
          <p:spPr>
            <a:xfrm>
              <a:off x="685809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11"/>
            <p:cNvSpPr/>
            <p:nvPr/>
          </p:nvSpPr>
          <p:spPr>
            <a:xfrm>
              <a:off x="723909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11"/>
            <p:cNvSpPr/>
            <p:nvPr/>
          </p:nvSpPr>
          <p:spPr>
            <a:xfrm>
              <a:off x="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11"/>
            <p:cNvSpPr/>
            <p:nvPr/>
          </p:nvSpPr>
          <p:spPr>
            <a:xfrm>
              <a:off x="38100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11"/>
            <p:cNvSpPr/>
            <p:nvPr/>
          </p:nvSpPr>
          <p:spPr>
            <a:xfrm>
              <a:off x="76201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11"/>
            <p:cNvSpPr/>
            <p:nvPr/>
          </p:nvSpPr>
          <p:spPr>
            <a:xfrm>
              <a:off x="114301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11"/>
            <p:cNvSpPr/>
            <p:nvPr/>
          </p:nvSpPr>
          <p:spPr>
            <a:xfrm>
              <a:off x="152402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11"/>
            <p:cNvSpPr/>
            <p:nvPr/>
          </p:nvSpPr>
          <p:spPr>
            <a:xfrm>
              <a:off x="190502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11"/>
            <p:cNvSpPr/>
            <p:nvPr/>
          </p:nvSpPr>
          <p:spPr>
            <a:xfrm>
              <a:off x="228603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11"/>
            <p:cNvSpPr/>
            <p:nvPr/>
          </p:nvSpPr>
          <p:spPr>
            <a:xfrm>
              <a:off x="266703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11"/>
            <p:cNvSpPr/>
            <p:nvPr/>
          </p:nvSpPr>
          <p:spPr>
            <a:xfrm>
              <a:off x="304804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11"/>
            <p:cNvSpPr/>
            <p:nvPr/>
          </p:nvSpPr>
          <p:spPr>
            <a:xfrm>
              <a:off x="342904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11"/>
            <p:cNvSpPr/>
            <p:nvPr/>
          </p:nvSpPr>
          <p:spPr>
            <a:xfrm>
              <a:off x="381005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11"/>
            <p:cNvSpPr/>
            <p:nvPr/>
          </p:nvSpPr>
          <p:spPr>
            <a:xfrm>
              <a:off x="419105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11"/>
            <p:cNvSpPr/>
            <p:nvPr/>
          </p:nvSpPr>
          <p:spPr>
            <a:xfrm>
              <a:off x="457206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11"/>
            <p:cNvSpPr/>
            <p:nvPr/>
          </p:nvSpPr>
          <p:spPr>
            <a:xfrm>
              <a:off x="495306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11"/>
            <p:cNvSpPr/>
            <p:nvPr/>
          </p:nvSpPr>
          <p:spPr>
            <a:xfrm>
              <a:off x="533407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11"/>
            <p:cNvSpPr/>
            <p:nvPr/>
          </p:nvSpPr>
          <p:spPr>
            <a:xfrm>
              <a:off x="571507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11"/>
            <p:cNvSpPr/>
            <p:nvPr/>
          </p:nvSpPr>
          <p:spPr>
            <a:xfrm>
              <a:off x="609608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11"/>
            <p:cNvSpPr/>
            <p:nvPr/>
          </p:nvSpPr>
          <p:spPr>
            <a:xfrm>
              <a:off x="647708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11"/>
            <p:cNvSpPr/>
            <p:nvPr/>
          </p:nvSpPr>
          <p:spPr>
            <a:xfrm>
              <a:off x="685809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11"/>
            <p:cNvSpPr/>
            <p:nvPr/>
          </p:nvSpPr>
          <p:spPr>
            <a:xfrm>
              <a:off x="723909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11"/>
            <p:cNvSpPr/>
            <p:nvPr/>
          </p:nvSpPr>
          <p:spPr>
            <a:xfrm>
              <a:off x="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11"/>
            <p:cNvSpPr/>
            <p:nvPr/>
          </p:nvSpPr>
          <p:spPr>
            <a:xfrm>
              <a:off x="38100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11"/>
            <p:cNvSpPr/>
            <p:nvPr/>
          </p:nvSpPr>
          <p:spPr>
            <a:xfrm>
              <a:off x="76201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11"/>
            <p:cNvSpPr/>
            <p:nvPr/>
          </p:nvSpPr>
          <p:spPr>
            <a:xfrm>
              <a:off x="114301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11"/>
            <p:cNvSpPr/>
            <p:nvPr/>
          </p:nvSpPr>
          <p:spPr>
            <a:xfrm>
              <a:off x="152402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11"/>
            <p:cNvSpPr/>
            <p:nvPr/>
          </p:nvSpPr>
          <p:spPr>
            <a:xfrm>
              <a:off x="190502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11"/>
            <p:cNvSpPr/>
            <p:nvPr/>
          </p:nvSpPr>
          <p:spPr>
            <a:xfrm>
              <a:off x="228603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11"/>
            <p:cNvSpPr/>
            <p:nvPr/>
          </p:nvSpPr>
          <p:spPr>
            <a:xfrm>
              <a:off x="266703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11"/>
            <p:cNvSpPr/>
            <p:nvPr/>
          </p:nvSpPr>
          <p:spPr>
            <a:xfrm>
              <a:off x="304804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11"/>
            <p:cNvSpPr/>
            <p:nvPr/>
          </p:nvSpPr>
          <p:spPr>
            <a:xfrm>
              <a:off x="342904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11"/>
            <p:cNvSpPr/>
            <p:nvPr/>
          </p:nvSpPr>
          <p:spPr>
            <a:xfrm>
              <a:off x="381005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11"/>
            <p:cNvSpPr/>
            <p:nvPr/>
          </p:nvSpPr>
          <p:spPr>
            <a:xfrm>
              <a:off x="419105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11"/>
            <p:cNvSpPr/>
            <p:nvPr/>
          </p:nvSpPr>
          <p:spPr>
            <a:xfrm>
              <a:off x="457206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11"/>
            <p:cNvSpPr/>
            <p:nvPr/>
          </p:nvSpPr>
          <p:spPr>
            <a:xfrm>
              <a:off x="495306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11"/>
            <p:cNvSpPr/>
            <p:nvPr/>
          </p:nvSpPr>
          <p:spPr>
            <a:xfrm>
              <a:off x="533407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11"/>
            <p:cNvSpPr/>
            <p:nvPr/>
          </p:nvSpPr>
          <p:spPr>
            <a:xfrm>
              <a:off x="571507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11"/>
            <p:cNvSpPr/>
            <p:nvPr/>
          </p:nvSpPr>
          <p:spPr>
            <a:xfrm>
              <a:off x="609608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11"/>
            <p:cNvSpPr/>
            <p:nvPr/>
          </p:nvSpPr>
          <p:spPr>
            <a:xfrm>
              <a:off x="647708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11"/>
            <p:cNvSpPr/>
            <p:nvPr/>
          </p:nvSpPr>
          <p:spPr>
            <a:xfrm>
              <a:off x="685809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11"/>
            <p:cNvSpPr/>
            <p:nvPr/>
          </p:nvSpPr>
          <p:spPr>
            <a:xfrm>
              <a:off x="723909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11"/>
            <p:cNvSpPr/>
            <p:nvPr/>
          </p:nvSpPr>
          <p:spPr>
            <a:xfrm>
              <a:off x="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11"/>
            <p:cNvSpPr/>
            <p:nvPr/>
          </p:nvSpPr>
          <p:spPr>
            <a:xfrm>
              <a:off x="38100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3601;p11"/>
            <p:cNvSpPr/>
            <p:nvPr/>
          </p:nvSpPr>
          <p:spPr>
            <a:xfrm>
              <a:off x="76201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3602;p11"/>
            <p:cNvSpPr/>
            <p:nvPr/>
          </p:nvSpPr>
          <p:spPr>
            <a:xfrm>
              <a:off x="114301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11"/>
            <p:cNvSpPr/>
            <p:nvPr/>
          </p:nvSpPr>
          <p:spPr>
            <a:xfrm>
              <a:off x="152402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11"/>
            <p:cNvSpPr/>
            <p:nvPr/>
          </p:nvSpPr>
          <p:spPr>
            <a:xfrm>
              <a:off x="190502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11"/>
            <p:cNvSpPr/>
            <p:nvPr/>
          </p:nvSpPr>
          <p:spPr>
            <a:xfrm>
              <a:off x="228603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3606;p11"/>
            <p:cNvSpPr/>
            <p:nvPr/>
          </p:nvSpPr>
          <p:spPr>
            <a:xfrm>
              <a:off x="266703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3607;p11"/>
            <p:cNvSpPr/>
            <p:nvPr/>
          </p:nvSpPr>
          <p:spPr>
            <a:xfrm>
              <a:off x="304804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8" name="Google Shape;3608;p11"/>
            <p:cNvSpPr/>
            <p:nvPr/>
          </p:nvSpPr>
          <p:spPr>
            <a:xfrm>
              <a:off x="342904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9" name="Google Shape;3609;p11"/>
            <p:cNvSpPr/>
            <p:nvPr/>
          </p:nvSpPr>
          <p:spPr>
            <a:xfrm>
              <a:off x="381005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0" name="Google Shape;3610;p11"/>
            <p:cNvSpPr/>
            <p:nvPr/>
          </p:nvSpPr>
          <p:spPr>
            <a:xfrm>
              <a:off x="419105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1" name="Google Shape;3611;p11"/>
            <p:cNvSpPr/>
            <p:nvPr/>
          </p:nvSpPr>
          <p:spPr>
            <a:xfrm>
              <a:off x="457206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11"/>
            <p:cNvSpPr/>
            <p:nvPr/>
          </p:nvSpPr>
          <p:spPr>
            <a:xfrm>
              <a:off x="495306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11"/>
            <p:cNvSpPr/>
            <p:nvPr/>
          </p:nvSpPr>
          <p:spPr>
            <a:xfrm>
              <a:off x="533407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11"/>
            <p:cNvSpPr/>
            <p:nvPr/>
          </p:nvSpPr>
          <p:spPr>
            <a:xfrm>
              <a:off x="571507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11"/>
            <p:cNvSpPr/>
            <p:nvPr/>
          </p:nvSpPr>
          <p:spPr>
            <a:xfrm>
              <a:off x="609608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11"/>
            <p:cNvSpPr/>
            <p:nvPr/>
          </p:nvSpPr>
          <p:spPr>
            <a:xfrm>
              <a:off x="647708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11"/>
            <p:cNvSpPr/>
            <p:nvPr/>
          </p:nvSpPr>
          <p:spPr>
            <a:xfrm>
              <a:off x="685809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11"/>
            <p:cNvSpPr/>
            <p:nvPr/>
          </p:nvSpPr>
          <p:spPr>
            <a:xfrm>
              <a:off x="723909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3619;p11"/>
            <p:cNvSpPr/>
            <p:nvPr/>
          </p:nvSpPr>
          <p:spPr>
            <a:xfrm>
              <a:off x="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0" name="Google Shape;3620;p11"/>
            <p:cNvSpPr/>
            <p:nvPr/>
          </p:nvSpPr>
          <p:spPr>
            <a:xfrm>
              <a:off x="38100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11"/>
            <p:cNvSpPr/>
            <p:nvPr/>
          </p:nvSpPr>
          <p:spPr>
            <a:xfrm>
              <a:off x="76201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11"/>
            <p:cNvSpPr/>
            <p:nvPr/>
          </p:nvSpPr>
          <p:spPr>
            <a:xfrm>
              <a:off x="114301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3" name="Google Shape;3623;p11"/>
            <p:cNvSpPr/>
            <p:nvPr/>
          </p:nvSpPr>
          <p:spPr>
            <a:xfrm>
              <a:off x="152402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11"/>
            <p:cNvSpPr/>
            <p:nvPr/>
          </p:nvSpPr>
          <p:spPr>
            <a:xfrm>
              <a:off x="190502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11"/>
            <p:cNvSpPr/>
            <p:nvPr/>
          </p:nvSpPr>
          <p:spPr>
            <a:xfrm>
              <a:off x="228603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11"/>
            <p:cNvSpPr/>
            <p:nvPr/>
          </p:nvSpPr>
          <p:spPr>
            <a:xfrm>
              <a:off x="266703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11"/>
            <p:cNvSpPr/>
            <p:nvPr/>
          </p:nvSpPr>
          <p:spPr>
            <a:xfrm>
              <a:off x="304804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p11"/>
            <p:cNvSpPr/>
            <p:nvPr/>
          </p:nvSpPr>
          <p:spPr>
            <a:xfrm>
              <a:off x="342904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11"/>
            <p:cNvSpPr/>
            <p:nvPr/>
          </p:nvSpPr>
          <p:spPr>
            <a:xfrm>
              <a:off x="381005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11"/>
            <p:cNvSpPr/>
            <p:nvPr/>
          </p:nvSpPr>
          <p:spPr>
            <a:xfrm>
              <a:off x="419105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11"/>
            <p:cNvSpPr/>
            <p:nvPr/>
          </p:nvSpPr>
          <p:spPr>
            <a:xfrm>
              <a:off x="457206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11"/>
            <p:cNvSpPr/>
            <p:nvPr/>
          </p:nvSpPr>
          <p:spPr>
            <a:xfrm>
              <a:off x="495306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11"/>
            <p:cNvSpPr/>
            <p:nvPr/>
          </p:nvSpPr>
          <p:spPr>
            <a:xfrm>
              <a:off x="533407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11"/>
            <p:cNvSpPr/>
            <p:nvPr/>
          </p:nvSpPr>
          <p:spPr>
            <a:xfrm>
              <a:off x="571507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11"/>
            <p:cNvSpPr/>
            <p:nvPr/>
          </p:nvSpPr>
          <p:spPr>
            <a:xfrm>
              <a:off x="609608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11"/>
            <p:cNvSpPr/>
            <p:nvPr/>
          </p:nvSpPr>
          <p:spPr>
            <a:xfrm>
              <a:off x="647708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11"/>
            <p:cNvSpPr/>
            <p:nvPr/>
          </p:nvSpPr>
          <p:spPr>
            <a:xfrm>
              <a:off x="685809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11"/>
            <p:cNvSpPr/>
            <p:nvPr/>
          </p:nvSpPr>
          <p:spPr>
            <a:xfrm>
              <a:off x="723909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11"/>
            <p:cNvSpPr/>
            <p:nvPr/>
          </p:nvSpPr>
          <p:spPr>
            <a:xfrm>
              <a:off x="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3640;p11"/>
            <p:cNvSpPr/>
            <p:nvPr/>
          </p:nvSpPr>
          <p:spPr>
            <a:xfrm>
              <a:off x="38100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1" name="Google Shape;3641;p11"/>
            <p:cNvSpPr/>
            <p:nvPr/>
          </p:nvSpPr>
          <p:spPr>
            <a:xfrm>
              <a:off x="76201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2" name="Google Shape;3642;p11"/>
            <p:cNvSpPr/>
            <p:nvPr/>
          </p:nvSpPr>
          <p:spPr>
            <a:xfrm>
              <a:off x="114301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3" name="Google Shape;3643;p11"/>
            <p:cNvSpPr/>
            <p:nvPr/>
          </p:nvSpPr>
          <p:spPr>
            <a:xfrm>
              <a:off x="152402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4" name="Google Shape;3644;p11"/>
            <p:cNvSpPr/>
            <p:nvPr/>
          </p:nvSpPr>
          <p:spPr>
            <a:xfrm>
              <a:off x="190502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5" name="Google Shape;3645;p11"/>
            <p:cNvSpPr/>
            <p:nvPr/>
          </p:nvSpPr>
          <p:spPr>
            <a:xfrm>
              <a:off x="228603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6" name="Google Shape;3646;p11"/>
            <p:cNvSpPr/>
            <p:nvPr/>
          </p:nvSpPr>
          <p:spPr>
            <a:xfrm>
              <a:off x="266703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11"/>
            <p:cNvSpPr/>
            <p:nvPr/>
          </p:nvSpPr>
          <p:spPr>
            <a:xfrm>
              <a:off x="304804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11"/>
            <p:cNvSpPr/>
            <p:nvPr/>
          </p:nvSpPr>
          <p:spPr>
            <a:xfrm>
              <a:off x="342904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9" name="Google Shape;3649;p11"/>
            <p:cNvSpPr/>
            <p:nvPr/>
          </p:nvSpPr>
          <p:spPr>
            <a:xfrm>
              <a:off x="381005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11"/>
            <p:cNvSpPr/>
            <p:nvPr/>
          </p:nvSpPr>
          <p:spPr>
            <a:xfrm>
              <a:off x="419105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11"/>
            <p:cNvSpPr/>
            <p:nvPr/>
          </p:nvSpPr>
          <p:spPr>
            <a:xfrm>
              <a:off x="457206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11"/>
            <p:cNvSpPr/>
            <p:nvPr/>
          </p:nvSpPr>
          <p:spPr>
            <a:xfrm>
              <a:off x="495306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11"/>
            <p:cNvSpPr/>
            <p:nvPr/>
          </p:nvSpPr>
          <p:spPr>
            <a:xfrm>
              <a:off x="533407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3654;p11"/>
            <p:cNvSpPr/>
            <p:nvPr/>
          </p:nvSpPr>
          <p:spPr>
            <a:xfrm>
              <a:off x="571507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3655;p11"/>
            <p:cNvSpPr/>
            <p:nvPr/>
          </p:nvSpPr>
          <p:spPr>
            <a:xfrm>
              <a:off x="609608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3656;p11"/>
            <p:cNvSpPr/>
            <p:nvPr/>
          </p:nvSpPr>
          <p:spPr>
            <a:xfrm>
              <a:off x="647708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11"/>
            <p:cNvSpPr/>
            <p:nvPr/>
          </p:nvSpPr>
          <p:spPr>
            <a:xfrm>
              <a:off x="685809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11"/>
            <p:cNvSpPr/>
            <p:nvPr/>
          </p:nvSpPr>
          <p:spPr>
            <a:xfrm>
              <a:off x="723909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11"/>
            <p:cNvSpPr/>
            <p:nvPr/>
          </p:nvSpPr>
          <p:spPr>
            <a:xfrm>
              <a:off x="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11"/>
            <p:cNvSpPr/>
            <p:nvPr/>
          </p:nvSpPr>
          <p:spPr>
            <a:xfrm>
              <a:off x="38100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11"/>
            <p:cNvSpPr/>
            <p:nvPr/>
          </p:nvSpPr>
          <p:spPr>
            <a:xfrm>
              <a:off x="76201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11"/>
            <p:cNvSpPr/>
            <p:nvPr/>
          </p:nvSpPr>
          <p:spPr>
            <a:xfrm>
              <a:off x="114301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11"/>
            <p:cNvSpPr/>
            <p:nvPr/>
          </p:nvSpPr>
          <p:spPr>
            <a:xfrm>
              <a:off x="152402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11"/>
            <p:cNvSpPr/>
            <p:nvPr/>
          </p:nvSpPr>
          <p:spPr>
            <a:xfrm>
              <a:off x="190502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11"/>
            <p:cNvSpPr/>
            <p:nvPr/>
          </p:nvSpPr>
          <p:spPr>
            <a:xfrm>
              <a:off x="228603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666;p11"/>
            <p:cNvSpPr/>
            <p:nvPr/>
          </p:nvSpPr>
          <p:spPr>
            <a:xfrm>
              <a:off x="266703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7" name="Google Shape;3667;p11"/>
            <p:cNvSpPr/>
            <p:nvPr/>
          </p:nvSpPr>
          <p:spPr>
            <a:xfrm>
              <a:off x="304804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8" name="Google Shape;3668;p11"/>
            <p:cNvSpPr/>
            <p:nvPr/>
          </p:nvSpPr>
          <p:spPr>
            <a:xfrm>
              <a:off x="342904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9" name="Google Shape;3669;p11"/>
            <p:cNvSpPr/>
            <p:nvPr/>
          </p:nvSpPr>
          <p:spPr>
            <a:xfrm>
              <a:off x="381005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0" name="Google Shape;3670;p11"/>
            <p:cNvSpPr/>
            <p:nvPr/>
          </p:nvSpPr>
          <p:spPr>
            <a:xfrm>
              <a:off x="419105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11"/>
            <p:cNvSpPr/>
            <p:nvPr/>
          </p:nvSpPr>
          <p:spPr>
            <a:xfrm>
              <a:off x="457206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11"/>
            <p:cNvSpPr/>
            <p:nvPr/>
          </p:nvSpPr>
          <p:spPr>
            <a:xfrm>
              <a:off x="495306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11"/>
            <p:cNvSpPr/>
            <p:nvPr/>
          </p:nvSpPr>
          <p:spPr>
            <a:xfrm>
              <a:off x="533407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11"/>
            <p:cNvSpPr/>
            <p:nvPr/>
          </p:nvSpPr>
          <p:spPr>
            <a:xfrm>
              <a:off x="571507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11"/>
            <p:cNvSpPr/>
            <p:nvPr/>
          </p:nvSpPr>
          <p:spPr>
            <a:xfrm>
              <a:off x="609608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11"/>
            <p:cNvSpPr/>
            <p:nvPr/>
          </p:nvSpPr>
          <p:spPr>
            <a:xfrm>
              <a:off x="647708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11"/>
            <p:cNvSpPr/>
            <p:nvPr/>
          </p:nvSpPr>
          <p:spPr>
            <a:xfrm>
              <a:off x="685809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11"/>
            <p:cNvSpPr/>
            <p:nvPr/>
          </p:nvSpPr>
          <p:spPr>
            <a:xfrm>
              <a:off x="723909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11"/>
            <p:cNvSpPr/>
            <p:nvPr/>
          </p:nvSpPr>
          <p:spPr>
            <a:xfrm>
              <a:off x="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3680;p11"/>
            <p:cNvSpPr/>
            <p:nvPr/>
          </p:nvSpPr>
          <p:spPr>
            <a:xfrm>
              <a:off x="38100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681;p11"/>
            <p:cNvSpPr/>
            <p:nvPr/>
          </p:nvSpPr>
          <p:spPr>
            <a:xfrm>
              <a:off x="76201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11"/>
            <p:cNvSpPr/>
            <p:nvPr/>
          </p:nvSpPr>
          <p:spPr>
            <a:xfrm>
              <a:off x="114301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11"/>
            <p:cNvSpPr/>
            <p:nvPr/>
          </p:nvSpPr>
          <p:spPr>
            <a:xfrm>
              <a:off x="152402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11"/>
            <p:cNvSpPr/>
            <p:nvPr/>
          </p:nvSpPr>
          <p:spPr>
            <a:xfrm>
              <a:off x="190502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11"/>
            <p:cNvSpPr/>
            <p:nvPr/>
          </p:nvSpPr>
          <p:spPr>
            <a:xfrm>
              <a:off x="228603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11"/>
            <p:cNvSpPr/>
            <p:nvPr/>
          </p:nvSpPr>
          <p:spPr>
            <a:xfrm>
              <a:off x="266703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11"/>
            <p:cNvSpPr/>
            <p:nvPr/>
          </p:nvSpPr>
          <p:spPr>
            <a:xfrm>
              <a:off x="304804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11"/>
            <p:cNvSpPr/>
            <p:nvPr/>
          </p:nvSpPr>
          <p:spPr>
            <a:xfrm>
              <a:off x="342904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11"/>
            <p:cNvSpPr/>
            <p:nvPr/>
          </p:nvSpPr>
          <p:spPr>
            <a:xfrm>
              <a:off x="381005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11"/>
            <p:cNvSpPr/>
            <p:nvPr/>
          </p:nvSpPr>
          <p:spPr>
            <a:xfrm>
              <a:off x="419105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1" name="Google Shape;3691;p11"/>
            <p:cNvSpPr/>
            <p:nvPr/>
          </p:nvSpPr>
          <p:spPr>
            <a:xfrm>
              <a:off x="457206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11"/>
            <p:cNvSpPr/>
            <p:nvPr/>
          </p:nvSpPr>
          <p:spPr>
            <a:xfrm>
              <a:off x="495306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3" name="Google Shape;3693;p11"/>
            <p:cNvSpPr/>
            <p:nvPr/>
          </p:nvSpPr>
          <p:spPr>
            <a:xfrm>
              <a:off x="533407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4" name="Google Shape;3694;p11"/>
            <p:cNvSpPr/>
            <p:nvPr/>
          </p:nvSpPr>
          <p:spPr>
            <a:xfrm>
              <a:off x="571507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5" name="Google Shape;3695;p11"/>
            <p:cNvSpPr/>
            <p:nvPr/>
          </p:nvSpPr>
          <p:spPr>
            <a:xfrm>
              <a:off x="609608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6" name="Google Shape;3696;p11"/>
            <p:cNvSpPr/>
            <p:nvPr/>
          </p:nvSpPr>
          <p:spPr>
            <a:xfrm>
              <a:off x="647708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7" name="Google Shape;3697;p11"/>
            <p:cNvSpPr/>
            <p:nvPr/>
          </p:nvSpPr>
          <p:spPr>
            <a:xfrm>
              <a:off x="685809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698;p11"/>
            <p:cNvSpPr/>
            <p:nvPr/>
          </p:nvSpPr>
          <p:spPr>
            <a:xfrm>
              <a:off x="723909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9" name="Google Shape;3699;p11"/>
            <p:cNvSpPr/>
            <p:nvPr/>
          </p:nvSpPr>
          <p:spPr>
            <a:xfrm>
              <a:off x="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3700;p11"/>
            <p:cNvSpPr/>
            <p:nvPr/>
          </p:nvSpPr>
          <p:spPr>
            <a:xfrm>
              <a:off x="38100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11"/>
            <p:cNvSpPr/>
            <p:nvPr/>
          </p:nvSpPr>
          <p:spPr>
            <a:xfrm>
              <a:off x="76201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11"/>
            <p:cNvSpPr/>
            <p:nvPr/>
          </p:nvSpPr>
          <p:spPr>
            <a:xfrm>
              <a:off x="114301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11"/>
            <p:cNvSpPr/>
            <p:nvPr/>
          </p:nvSpPr>
          <p:spPr>
            <a:xfrm>
              <a:off x="152402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11"/>
            <p:cNvSpPr/>
            <p:nvPr/>
          </p:nvSpPr>
          <p:spPr>
            <a:xfrm>
              <a:off x="190502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11"/>
            <p:cNvSpPr/>
            <p:nvPr/>
          </p:nvSpPr>
          <p:spPr>
            <a:xfrm>
              <a:off x="228603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11"/>
            <p:cNvSpPr/>
            <p:nvPr/>
          </p:nvSpPr>
          <p:spPr>
            <a:xfrm>
              <a:off x="266703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7" name="Google Shape;3707;p11"/>
            <p:cNvSpPr/>
            <p:nvPr/>
          </p:nvSpPr>
          <p:spPr>
            <a:xfrm>
              <a:off x="304804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3708;p11"/>
            <p:cNvSpPr/>
            <p:nvPr/>
          </p:nvSpPr>
          <p:spPr>
            <a:xfrm>
              <a:off x="342904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11"/>
            <p:cNvSpPr/>
            <p:nvPr/>
          </p:nvSpPr>
          <p:spPr>
            <a:xfrm>
              <a:off x="381005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11"/>
            <p:cNvSpPr/>
            <p:nvPr/>
          </p:nvSpPr>
          <p:spPr>
            <a:xfrm>
              <a:off x="419105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11"/>
            <p:cNvSpPr/>
            <p:nvPr/>
          </p:nvSpPr>
          <p:spPr>
            <a:xfrm>
              <a:off x="457206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11"/>
            <p:cNvSpPr/>
            <p:nvPr/>
          </p:nvSpPr>
          <p:spPr>
            <a:xfrm>
              <a:off x="495306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11"/>
            <p:cNvSpPr/>
            <p:nvPr/>
          </p:nvSpPr>
          <p:spPr>
            <a:xfrm>
              <a:off x="533407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11"/>
            <p:cNvSpPr/>
            <p:nvPr/>
          </p:nvSpPr>
          <p:spPr>
            <a:xfrm>
              <a:off x="571507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11"/>
            <p:cNvSpPr/>
            <p:nvPr/>
          </p:nvSpPr>
          <p:spPr>
            <a:xfrm>
              <a:off x="609608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6" name="Google Shape;3716;p11"/>
            <p:cNvSpPr/>
            <p:nvPr/>
          </p:nvSpPr>
          <p:spPr>
            <a:xfrm>
              <a:off x="647708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3717;p11"/>
            <p:cNvSpPr/>
            <p:nvPr/>
          </p:nvSpPr>
          <p:spPr>
            <a:xfrm>
              <a:off x="685809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3718;p11"/>
            <p:cNvSpPr/>
            <p:nvPr/>
          </p:nvSpPr>
          <p:spPr>
            <a:xfrm>
              <a:off x="723909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9" name="Google Shape;3719;p11"/>
            <p:cNvSpPr/>
            <p:nvPr/>
          </p:nvSpPr>
          <p:spPr>
            <a:xfrm>
              <a:off x="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0" name="Google Shape;3720;p11"/>
            <p:cNvSpPr/>
            <p:nvPr/>
          </p:nvSpPr>
          <p:spPr>
            <a:xfrm>
              <a:off x="38100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721;p11"/>
            <p:cNvSpPr/>
            <p:nvPr/>
          </p:nvSpPr>
          <p:spPr>
            <a:xfrm>
              <a:off x="76201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3722;p11"/>
            <p:cNvSpPr/>
            <p:nvPr/>
          </p:nvSpPr>
          <p:spPr>
            <a:xfrm>
              <a:off x="114301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3723;p11"/>
            <p:cNvSpPr/>
            <p:nvPr/>
          </p:nvSpPr>
          <p:spPr>
            <a:xfrm>
              <a:off x="152402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3724;p11"/>
            <p:cNvSpPr/>
            <p:nvPr/>
          </p:nvSpPr>
          <p:spPr>
            <a:xfrm>
              <a:off x="190502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5" name="Google Shape;3725;p11"/>
            <p:cNvSpPr/>
            <p:nvPr/>
          </p:nvSpPr>
          <p:spPr>
            <a:xfrm>
              <a:off x="228603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6" name="Google Shape;3726;p11"/>
            <p:cNvSpPr/>
            <p:nvPr/>
          </p:nvSpPr>
          <p:spPr>
            <a:xfrm>
              <a:off x="266703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11"/>
            <p:cNvSpPr/>
            <p:nvPr/>
          </p:nvSpPr>
          <p:spPr>
            <a:xfrm>
              <a:off x="304804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8" name="Google Shape;3728;p11"/>
            <p:cNvSpPr/>
            <p:nvPr/>
          </p:nvSpPr>
          <p:spPr>
            <a:xfrm>
              <a:off x="342904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3729;p11"/>
            <p:cNvSpPr/>
            <p:nvPr/>
          </p:nvSpPr>
          <p:spPr>
            <a:xfrm>
              <a:off x="381005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0" name="Google Shape;3730;p11"/>
            <p:cNvSpPr/>
            <p:nvPr/>
          </p:nvSpPr>
          <p:spPr>
            <a:xfrm>
              <a:off x="419105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3731;p11"/>
            <p:cNvSpPr/>
            <p:nvPr/>
          </p:nvSpPr>
          <p:spPr>
            <a:xfrm>
              <a:off x="457206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11"/>
            <p:cNvSpPr/>
            <p:nvPr/>
          </p:nvSpPr>
          <p:spPr>
            <a:xfrm>
              <a:off x="495306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3" name="Google Shape;3733;p11"/>
            <p:cNvSpPr/>
            <p:nvPr/>
          </p:nvSpPr>
          <p:spPr>
            <a:xfrm>
              <a:off x="533407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3734;p11"/>
            <p:cNvSpPr/>
            <p:nvPr/>
          </p:nvSpPr>
          <p:spPr>
            <a:xfrm>
              <a:off x="571507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11"/>
            <p:cNvSpPr/>
            <p:nvPr/>
          </p:nvSpPr>
          <p:spPr>
            <a:xfrm>
              <a:off x="609608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11"/>
            <p:cNvSpPr/>
            <p:nvPr/>
          </p:nvSpPr>
          <p:spPr>
            <a:xfrm>
              <a:off x="647708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3737;p11"/>
            <p:cNvSpPr/>
            <p:nvPr/>
          </p:nvSpPr>
          <p:spPr>
            <a:xfrm>
              <a:off x="685809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11"/>
            <p:cNvSpPr/>
            <p:nvPr/>
          </p:nvSpPr>
          <p:spPr>
            <a:xfrm>
              <a:off x="723909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11"/>
            <p:cNvSpPr/>
            <p:nvPr/>
          </p:nvSpPr>
          <p:spPr>
            <a:xfrm>
              <a:off x="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11"/>
            <p:cNvSpPr/>
            <p:nvPr/>
          </p:nvSpPr>
          <p:spPr>
            <a:xfrm>
              <a:off x="38100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11"/>
            <p:cNvSpPr/>
            <p:nvPr/>
          </p:nvSpPr>
          <p:spPr>
            <a:xfrm>
              <a:off x="76201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11"/>
            <p:cNvSpPr/>
            <p:nvPr/>
          </p:nvSpPr>
          <p:spPr>
            <a:xfrm>
              <a:off x="114301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3743;p11"/>
            <p:cNvSpPr/>
            <p:nvPr/>
          </p:nvSpPr>
          <p:spPr>
            <a:xfrm>
              <a:off x="152402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3744;p11"/>
            <p:cNvSpPr/>
            <p:nvPr/>
          </p:nvSpPr>
          <p:spPr>
            <a:xfrm>
              <a:off x="190502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5" name="Google Shape;3745;p11"/>
            <p:cNvSpPr/>
            <p:nvPr/>
          </p:nvSpPr>
          <p:spPr>
            <a:xfrm>
              <a:off x="228603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6" name="Google Shape;3746;p11"/>
            <p:cNvSpPr/>
            <p:nvPr/>
          </p:nvSpPr>
          <p:spPr>
            <a:xfrm>
              <a:off x="266703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7" name="Google Shape;3747;p11"/>
            <p:cNvSpPr/>
            <p:nvPr/>
          </p:nvSpPr>
          <p:spPr>
            <a:xfrm>
              <a:off x="304804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8" name="Google Shape;3748;p11"/>
            <p:cNvSpPr/>
            <p:nvPr/>
          </p:nvSpPr>
          <p:spPr>
            <a:xfrm>
              <a:off x="342904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3749;p11"/>
            <p:cNvSpPr/>
            <p:nvPr/>
          </p:nvSpPr>
          <p:spPr>
            <a:xfrm>
              <a:off x="381005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0" name="Google Shape;3750;p11"/>
            <p:cNvSpPr/>
            <p:nvPr/>
          </p:nvSpPr>
          <p:spPr>
            <a:xfrm>
              <a:off x="419105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1" name="Google Shape;3751;p11"/>
            <p:cNvSpPr/>
            <p:nvPr/>
          </p:nvSpPr>
          <p:spPr>
            <a:xfrm>
              <a:off x="457206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2" name="Google Shape;3752;p11"/>
            <p:cNvSpPr/>
            <p:nvPr/>
          </p:nvSpPr>
          <p:spPr>
            <a:xfrm>
              <a:off x="495306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3" name="Google Shape;3753;p11"/>
            <p:cNvSpPr/>
            <p:nvPr/>
          </p:nvSpPr>
          <p:spPr>
            <a:xfrm>
              <a:off x="533407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4" name="Google Shape;3754;p11"/>
            <p:cNvSpPr/>
            <p:nvPr/>
          </p:nvSpPr>
          <p:spPr>
            <a:xfrm>
              <a:off x="571507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5" name="Google Shape;3755;p11"/>
            <p:cNvSpPr/>
            <p:nvPr/>
          </p:nvSpPr>
          <p:spPr>
            <a:xfrm>
              <a:off x="609608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6" name="Google Shape;3756;p11"/>
            <p:cNvSpPr/>
            <p:nvPr/>
          </p:nvSpPr>
          <p:spPr>
            <a:xfrm>
              <a:off x="647708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7" name="Google Shape;3757;p11"/>
            <p:cNvSpPr/>
            <p:nvPr/>
          </p:nvSpPr>
          <p:spPr>
            <a:xfrm>
              <a:off x="685809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8" name="Google Shape;3758;p11"/>
            <p:cNvSpPr/>
            <p:nvPr/>
          </p:nvSpPr>
          <p:spPr>
            <a:xfrm>
              <a:off x="723909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9" name="Google Shape;3759;p11"/>
            <p:cNvSpPr/>
            <p:nvPr/>
          </p:nvSpPr>
          <p:spPr>
            <a:xfrm>
              <a:off x="7620110"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0" name="Google Shape;3760;p11"/>
            <p:cNvSpPr/>
            <p:nvPr/>
          </p:nvSpPr>
          <p:spPr>
            <a:xfrm>
              <a:off x="8001115"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1" name="Google Shape;3761;p11"/>
            <p:cNvSpPr/>
            <p:nvPr/>
          </p:nvSpPr>
          <p:spPr>
            <a:xfrm>
              <a:off x="8382120"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2" name="Google Shape;3762;p11"/>
            <p:cNvSpPr/>
            <p:nvPr/>
          </p:nvSpPr>
          <p:spPr>
            <a:xfrm>
              <a:off x="8763125"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3" name="Google Shape;3763;p11"/>
            <p:cNvSpPr/>
            <p:nvPr/>
          </p:nvSpPr>
          <p:spPr>
            <a:xfrm>
              <a:off x="7620110"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4" name="Google Shape;3764;p11"/>
            <p:cNvSpPr/>
            <p:nvPr/>
          </p:nvSpPr>
          <p:spPr>
            <a:xfrm>
              <a:off x="8001115"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5" name="Google Shape;3765;p11"/>
            <p:cNvSpPr/>
            <p:nvPr/>
          </p:nvSpPr>
          <p:spPr>
            <a:xfrm>
              <a:off x="8382120"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6" name="Google Shape;3766;p11"/>
            <p:cNvSpPr/>
            <p:nvPr/>
          </p:nvSpPr>
          <p:spPr>
            <a:xfrm>
              <a:off x="8763125"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7" name="Google Shape;3767;p11"/>
            <p:cNvSpPr/>
            <p:nvPr/>
          </p:nvSpPr>
          <p:spPr>
            <a:xfrm>
              <a:off x="7620110"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3768;p11"/>
            <p:cNvSpPr/>
            <p:nvPr/>
          </p:nvSpPr>
          <p:spPr>
            <a:xfrm>
              <a:off x="8001115"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9" name="Google Shape;3769;p11"/>
            <p:cNvSpPr/>
            <p:nvPr/>
          </p:nvSpPr>
          <p:spPr>
            <a:xfrm>
              <a:off x="8382120"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0" name="Google Shape;3770;p11"/>
            <p:cNvSpPr/>
            <p:nvPr/>
          </p:nvSpPr>
          <p:spPr>
            <a:xfrm>
              <a:off x="8763125"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1" name="Google Shape;3771;p11"/>
            <p:cNvSpPr/>
            <p:nvPr/>
          </p:nvSpPr>
          <p:spPr>
            <a:xfrm>
              <a:off x="7620110"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2" name="Google Shape;3772;p11"/>
            <p:cNvSpPr/>
            <p:nvPr/>
          </p:nvSpPr>
          <p:spPr>
            <a:xfrm>
              <a:off x="8001115"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3" name="Google Shape;3773;p11"/>
            <p:cNvSpPr/>
            <p:nvPr/>
          </p:nvSpPr>
          <p:spPr>
            <a:xfrm>
              <a:off x="8382120"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4" name="Google Shape;3774;p11"/>
            <p:cNvSpPr/>
            <p:nvPr/>
          </p:nvSpPr>
          <p:spPr>
            <a:xfrm>
              <a:off x="8763125"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5" name="Google Shape;3775;p11"/>
            <p:cNvSpPr/>
            <p:nvPr/>
          </p:nvSpPr>
          <p:spPr>
            <a:xfrm>
              <a:off x="7620110"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3776;p11"/>
            <p:cNvSpPr/>
            <p:nvPr/>
          </p:nvSpPr>
          <p:spPr>
            <a:xfrm>
              <a:off x="8001115"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7" name="Google Shape;3777;p11"/>
            <p:cNvSpPr/>
            <p:nvPr/>
          </p:nvSpPr>
          <p:spPr>
            <a:xfrm>
              <a:off x="8382120"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8" name="Google Shape;3778;p11"/>
            <p:cNvSpPr/>
            <p:nvPr/>
          </p:nvSpPr>
          <p:spPr>
            <a:xfrm>
              <a:off x="8763125"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9" name="Google Shape;3779;p11"/>
            <p:cNvSpPr/>
            <p:nvPr/>
          </p:nvSpPr>
          <p:spPr>
            <a:xfrm>
              <a:off x="7620110"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0" name="Google Shape;3780;p11"/>
            <p:cNvSpPr/>
            <p:nvPr/>
          </p:nvSpPr>
          <p:spPr>
            <a:xfrm>
              <a:off x="8001115"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1" name="Google Shape;3781;p11"/>
            <p:cNvSpPr/>
            <p:nvPr/>
          </p:nvSpPr>
          <p:spPr>
            <a:xfrm>
              <a:off x="8382120"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2" name="Google Shape;3782;p11"/>
            <p:cNvSpPr/>
            <p:nvPr/>
          </p:nvSpPr>
          <p:spPr>
            <a:xfrm>
              <a:off x="8763125"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3" name="Google Shape;3783;p11"/>
            <p:cNvSpPr/>
            <p:nvPr/>
          </p:nvSpPr>
          <p:spPr>
            <a:xfrm>
              <a:off x="7620110"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4" name="Google Shape;3784;p11"/>
            <p:cNvSpPr/>
            <p:nvPr/>
          </p:nvSpPr>
          <p:spPr>
            <a:xfrm>
              <a:off x="8001115"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5" name="Google Shape;3785;p11"/>
            <p:cNvSpPr/>
            <p:nvPr/>
          </p:nvSpPr>
          <p:spPr>
            <a:xfrm>
              <a:off x="8382120"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6" name="Google Shape;3786;p11"/>
            <p:cNvSpPr/>
            <p:nvPr/>
          </p:nvSpPr>
          <p:spPr>
            <a:xfrm>
              <a:off x="8763125"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7" name="Google Shape;3787;p11"/>
            <p:cNvSpPr/>
            <p:nvPr/>
          </p:nvSpPr>
          <p:spPr>
            <a:xfrm>
              <a:off x="7620110"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11"/>
            <p:cNvSpPr/>
            <p:nvPr/>
          </p:nvSpPr>
          <p:spPr>
            <a:xfrm>
              <a:off x="8001115"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9" name="Google Shape;3789;p11"/>
            <p:cNvSpPr/>
            <p:nvPr/>
          </p:nvSpPr>
          <p:spPr>
            <a:xfrm>
              <a:off x="8382120"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0" name="Google Shape;3790;p11"/>
            <p:cNvSpPr/>
            <p:nvPr/>
          </p:nvSpPr>
          <p:spPr>
            <a:xfrm>
              <a:off x="8763125"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1" name="Google Shape;3791;p11"/>
            <p:cNvSpPr/>
            <p:nvPr/>
          </p:nvSpPr>
          <p:spPr>
            <a:xfrm>
              <a:off x="7620110"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2" name="Google Shape;3792;p11"/>
            <p:cNvSpPr/>
            <p:nvPr/>
          </p:nvSpPr>
          <p:spPr>
            <a:xfrm>
              <a:off x="8001115"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3" name="Google Shape;3793;p11"/>
            <p:cNvSpPr/>
            <p:nvPr/>
          </p:nvSpPr>
          <p:spPr>
            <a:xfrm>
              <a:off x="8382120"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4" name="Google Shape;3794;p11"/>
            <p:cNvSpPr/>
            <p:nvPr/>
          </p:nvSpPr>
          <p:spPr>
            <a:xfrm>
              <a:off x="8763125"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5" name="Google Shape;3795;p11"/>
            <p:cNvSpPr/>
            <p:nvPr/>
          </p:nvSpPr>
          <p:spPr>
            <a:xfrm>
              <a:off x="7620110"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6" name="Google Shape;3796;p11"/>
            <p:cNvSpPr/>
            <p:nvPr/>
          </p:nvSpPr>
          <p:spPr>
            <a:xfrm>
              <a:off x="8001115"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7" name="Google Shape;3797;p11"/>
            <p:cNvSpPr/>
            <p:nvPr/>
          </p:nvSpPr>
          <p:spPr>
            <a:xfrm>
              <a:off x="8382120"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8" name="Google Shape;3798;p11"/>
            <p:cNvSpPr/>
            <p:nvPr/>
          </p:nvSpPr>
          <p:spPr>
            <a:xfrm>
              <a:off x="8763125"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9" name="Google Shape;3799;p11"/>
            <p:cNvSpPr/>
            <p:nvPr/>
          </p:nvSpPr>
          <p:spPr>
            <a:xfrm>
              <a:off x="7620110"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0" name="Google Shape;3800;p11"/>
            <p:cNvSpPr/>
            <p:nvPr/>
          </p:nvSpPr>
          <p:spPr>
            <a:xfrm>
              <a:off x="8001115"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1" name="Google Shape;3801;p11"/>
            <p:cNvSpPr/>
            <p:nvPr/>
          </p:nvSpPr>
          <p:spPr>
            <a:xfrm>
              <a:off x="8382120"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2" name="Google Shape;3802;p11"/>
            <p:cNvSpPr/>
            <p:nvPr/>
          </p:nvSpPr>
          <p:spPr>
            <a:xfrm>
              <a:off x="8763125"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3" name="Google Shape;3803;p11"/>
            <p:cNvSpPr/>
            <p:nvPr/>
          </p:nvSpPr>
          <p:spPr>
            <a:xfrm>
              <a:off x="7620110"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4" name="Google Shape;3804;p11"/>
            <p:cNvSpPr/>
            <p:nvPr/>
          </p:nvSpPr>
          <p:spPr>
            <a:xfrm>
              <a:off x="8001115"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5" name="Google Shape;3805;p11"/>
            <p:cNvSpPr/>
            <p:nvPr/>
          </p:nvSpPr>
          <p:spPr>
            <a:xfrm>
              <a:off x="8382120"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6" name="Google Shape;3806;p11"/>
            <p:cNvSpPr/>
            <p:nvPr/>
          </p:nvSpPr>
          <p:spPr>
            <a:xfrm>
              <a:off x="8763125"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7" name="Google Shape;3807;p11"/>
            <p:cNvSpPr/>
            <p:nvPr/>
          </p:nvSpPr>
          <p:spPr>
            <a:xfrm>
              <a:off x="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8" name="Google Shape;3808;p11"/>
            <p:cNvSpPr/>
            <p:nvPr/>
          </p:nvSpPr>
          <p:spPr>
            <a:xfrm>
              <a:off x="38100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9" name="Google Shape;3809;p11"/>
            <p:cNvSpPr/>
            <p:nvPr/>
          </p:nvSpPr>
          <p:spPr>
            <a:xfrm>
              <a:off x="76201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0" name="Google Shape;3810;p11"/>
            <p:cNvSpPr/>
            <p:nvPr/>
          </p:nvSpPr>
          <p:spPr>
            <a:xfrm>
              <a:off x="114301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1" name="Google Shape;3811;p11"/>
            <p:cNvSpPr/>
            <p:nvPr/>
          </p:nvSpPr>
          <p:spPr>
            <a:xfrm>
              <a:off x="152402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2" name="Google Shape;3812;p11"/>
            <p:cNvSpPr/>
            <p:nvPr/>
          </p:nvSpPr>
          <p:spPr>
            <a:xfrm>
              <a:off x="190502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3" name="Google Shape;3813;p11"/>
            <p:cNvSpPr/>
            <p:nvPr/>
          </p:nvSpPr>
          <p:spPr>
            <a:xfrm>
              <a:off x="228603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4" name="Google Shape;3814;p11"/>
            <p:cNvSpPr/>
            <p:nvPr/>
          </p:nvSpPr>
          <p:spPr>
            <a:xfrm>
              <a:off x="266703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5" name="Google Shape;3815;p11"/>
            <p:cNvSpPr/>
            <p:nvPr/>
          </p:nvSpPr>
          <p:spPr>
            <a:xfrm>
              <a:off x="304804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6" name="Google Shape;3816;p11"/>
            <p:cNvSpPr/>
            <p:nvPr/>
          </p:nvSpPr>
          <p:spPr>
            <a:xfrm>
              <a:off x="342904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7" name="Google Shape;3817;p11"/>
            <p:cNvSpPr/>
            <p:nvPr/>
          </p:nvSpPr>
          <p:spPr>
            <a:xfrm>
              <a:off x="381005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8" name="Google Shape;3818;p11"/>
            <p:cNvSpPr/>
            <p:nvPr/>
          </p:nvSpPr>
          <p:spPr>
            <a:xfrm>
              <a:off x="419105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9" name="Google Shape;3819;p11"/>
            <p:cNvSpPr/>
            <p:nvPr/>
          </p:nvSpPr>
          <p:spPr>
            <a:xfrm>
              <a:off x="457206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0" name="Google Shape;3820;p11"/>
            <p:cNvSpPr/>
            <p:nvPr/>
          </p:nvSpPr>
          <p:spPr>
            <a:xfrm>
              <a:off x="495306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1" name="Google Shape;3821;p11"/>
            <p:cNvSpPr/>
            <p:nvPr/>
          </p:nvSpPr>
          <p:spPr>
            <a:xfrm>
              <a:off x="533407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2" name="Google Shape;3822;p11"/>
            <p:cNvSpPr/>
            <p:nvPr/>
          </p:nvSpPr>
          <p:spPr>
            <a:xfrm>
              <a:off x="571507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3" name="Google Shape;3823;p11"/>
            <p:cNvSpPr/>
            <p:nvPr/>
          </p:nvSpPr>
          <p:spPr>
            <a:xfrm>
              <a:off x="609608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4" name="Google Shape;3824;p11"/>
            <p:cNvSpPr/>
            <p:nvPr/>
          </p:nvSpPr>
          <p:spPr>
            <a:xfrm>
              <a:off x="647708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5" name="Google Shape;3825;p11"/>
            <p:cNvSpPr/>
            <p:nvPr/>
          </p:nvSpPr>
          <p:spPr>
            <a:xfrm>
              <a:off x="685809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6" name="Google Shape;3826;p11"/>
            <p:cNvSpPr/>
            <p:nvPr/>
          </p:nvSpPr>
          <p:spPr>
            <a:xfrm>
              <a:off x="723909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7" name="Google Shape;3827;p11"/>
            <p:cNvSpPr/>
            <p:nvPr/>
          </p:nvSpPr>
          <p:spPr>
            <a:xfrm>
              <a:off x="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8" name="Google Shape;3828;p11"/>
            <p:cNvSpPr/>
            <p:nvPr/>
          </p:nvSpPr>
          <p:spPr>
            <a:xfrm>
              <a:off x="38100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9" name="Google Shape;3829;p11"/>
            <p:cNvSpPr/>
            <p:nvPr/>
          </p:nvSpPr>
          <p:spPr>
            <a:xfrm>
              <a:off x="76201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11"/>
            <p:cNvSpPr/>
            <p:nvPr/>
          </p:nvSpPr>
          <p:spPr>
            <a:xfrm>
              <a:off x="114301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1" name="Google Shape;3831;p11"/>
            <p:cNvSpPr/>
            <p:nvPr/>
          </p:nvSpPr>
          <p:spPr>
            <a:xfrm>
              <a:off x="152402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2" name="Google Shape;3832;p11"/>
            <p:cNvSpPr/>
            <p:nvPr/>
          </p:nvSpPr>
          <p:spPr>
            <a:xfrm>
              <a:off x="190502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3" name="Google Shape;3833;p11"/>
            <p:cNvSpPr/>
            <p:nvPr/>
          </p:nvSpPr>
          <p:spPr>
            <a:xfrm>
              <a:off x="228603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4" name="Google Shape;3834;p11"/>
            <p:cNvSpPr/>
            <p:nvPr/>
          </p:nvSpPr>
          <p:spPr>
            <a:xfrm>
              <a:off x="266703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5" name="Google Shape;3835;p11"/>
            <p:cNvSpPr/>
            <p:nvPr/>
          </p:nvSpPr>
          <p:spPr>
            <a:xfrm>
              <a:off x="304804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6" name="Google Shape;3836;p11"/>
            <p:cNvSpPr/>
            <p:nvPr/>
          </p:nvSpPr>
          <p:spPr>
            <a:xfrm>
              <a:off x="342904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7" name="Google Shape;3837;p11"/>
            <p:cNvSpPr/>
            <p:nvPr/>
          </p:nvSpPr>
          <p:spPr>
            <a:xfrm>
              <a:off x="381005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8" name="Google Shape;3838;p11"/>
            <p:cNvSpPr/>
            <p:nvPr/>
          </p:nvSpPr>
          <p:spPr>
            <a:xfrm>
              <a:off x="419105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9" name="Google Shape;3839;p11"/>
            <p:cNvSpPr/>
            <p:nvPr/>
          </p:nvSpPr>
          <p:spPr>
            <a:xfrm>
              <a:off x="457206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0" name="Google Shape;3840;p11"/>
            <p:cNvSpPr/>
            <p:nvPr/>
          </p:nvSpPr>
          <p:spPr>
            <a:xfrm>
              <a:off x="495306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1" name="Google Shape;3841;p11"/>
            <p:cNvSpPr/>
            <p:nvPr/>
          </p:nvSpPr>
          <p:spPr>
            <a:xfrm>
              <a:off x="533407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2" name="Google Shape;3842;p11"/>
            <p:cNvSpPr/>
            <p:nvPr/>
          </p:nvSpPr>
          <p:spPr>
            <a:xfrm>
              <a:off x="571507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3" name="Google Shape;3843;p11"/>
            <p:cNvSpPr/>
            <p:nvPr/>
          </p:nvSpPr>
          <p:spPr>
            <a:xfrm>
              <a:off x="609608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4" name="Google Shape;3844;p11"/>
            <p:cNvSpPr/>
            <p:nvPr/>
          </p:nvSpPr>
          <p:spPr>
            <a:xfrm>
              <a:off x="647708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5" name="Google Shape;3845;p11"/>
            <p:cNvSpPr/>
            <p:nvPr/>
          </p:nvSpPr>
          <p:spPr>
            <a:xfrm>
              <a:off x="685809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6" name="Google Shape;3846;p11"/>
            <p:cNvSpPr/>
            <p:nvPr/>
          </p:nvSpPr>
          <p:spPr>
            <a:xfrm>
              <a:off x="723909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7" name="Google Shape;3847;p11"/>
            <p:cNvSpPr/>
            <p:nvPr/>
          </p:nvSpPr>
          <p:spPr>
            <a:xfrm>
              <a:off x="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8" name="Google Shape;3848;p11"/>
            <p:cNvSpPr/>
            <p:nvPr/>
          </p:nvSpPr>
          <p:spPr>
            <a:xfrm>
              <a:off x="38100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9" name="Google Shape;3849;p11"/>
            <p:cNvSpPr/>
            <p:nvPr/>
          </p:nvSpPr>
          <p:spPr>
            <a:xfrm>
              <a:off x="76201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0" name="Google Shape;3850;p11"/>
            <p:cNvSpPr/>
            <p:nvPr/>
          </p:nvSpPr>
          <p:spPr>
            <a:xfrm>
              <a:off x="114301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1" name="Google Shape;3851;p11"/>
            <p:cNvSpPr/>
            <p:nvPr/>
          </p:nvSpPr>
          <p:spPr>
            <a:xfrm>
              <a:off x="152402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2" name="Google Shape;3852;p11"/>
            <p:cNvSpPr/>
            <p:nvPr/>
          </p:nvSpPr>
          <p:spPr>
            <a:xfrm>
              <a:off x="190502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3" name="Google Shape;3853;p11"/>
            <p:cNvSpPr/>
            <p:nvPr/>
          </p:nvSpPr>
          <p:spPr>
            <a:xfrm>
              <a:off x="228603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4" name="Google Shape;3854;p11"/>
            <p:cNvSpPr/>
            <p:nvPr/>
          </p:nvSpPr>
          <p:spPr>
            <a:xfrm>
              <a:off x="266703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5" name="Google Shape;3855;p11"/>
            <p:cNvSpPr/>
            <p:nvPr/>
          </p:nvSpPr>
          <p:spPr>
            <a:xfrm>
              <a:off x="304804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6" name="Google Shape;3856;p11"/>
            <p:cNvSpPr/>
            <p:nvPr/>
          </p:nvSpPr>
          <p:spPr>
            <a:xfrm>
              <a:off x="342904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7" name="Google Shape;3857;p11"/>
            <p:cNvSpPr/>
            <p:nvPr/>
          </p:nvSpPr>
          <p:spPr>
            <a:xfrm>
              <a:off x="381005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8" name="Google Shape;3858;p11"/>
            <p:cNvSpPr/>
            <p:nvPr/>
          </p:nvSpPr>
          <p:spPr>
            <a:xfrm>
              <a:off x="419105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9" name="Google Shape;3859;p11"/>
            <p:cNvSpPr/>
            <p:nvPr/>
          </p:nvSpPr>
          <p:spPr>
            <a:xfrm>
              <a:off x="457206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0" name="Google Shape;3860;p11"/>
            <p:cNvSpPr/>
            <p:nvPr/>
          </p:nvSpPr>
          <p:spPr>
            <a:xfrm>
              <a:off x="495306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1" name="Google Shape;3861;p11"/>
            <p:cNvSpPr/>
            <p:nvPr/>
          </p:nvSpPr>
          <p:spPr>
            <a:xfrm>
              <a:off x="533407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2" name="Google Shape;3862;p11"/>
            <p:cNvSpPr/>
            <p:nvPr/>
          </p:nvSpPr>
          <p:spPr>
            <a:xfrm>
              <a:off x="571507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3" name="Google Shape;3863;p11"/>
            <p:cNvSpPr/>
            <p:nvPr/>
          </p:nvSpPr>
          <p:spPr>
            <a:xfrm>
              <a:off x="609608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4" name="Google Shape;3864;p11"/>
            <p:cNvSpPr/>
            <p:nvPr/>
          </p:nvSpPr>
          <p:spPr>
            <a:xfrm>
              <a:off x="647708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5" name="Google Shape;3865;p11"/>
            <p:cNvSpPr/>
            <p:nvPr/>
          </p:nvSpPr>
          <p:spPr>
            <a:xfrm>
              <a:off x="685809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6" name="Google Shape;3866;p11"/>
            <p:cNvSpPr/>
            <p:nvPr/>
          </p:nvSpPr>
          <p:spPr>
            <a:xfrm>
              <a:off x="723909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7" name="Google Shape;3867;p11"/>
            <p:cNvSpPr/>
            <p:nvPr/>
          </p:nvSpPr>
          <p:spPr>
            <a:xfrm>
              <a:off x="7620110"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8" name="Google Shape;3868;p11"/>
            <p:cNvSpPr/>
            <p:nvPr/>
          </p:nvSpPr>
          <p:spPr>
            <a:xfrm>
              <a:off x="8001115"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9" name="Google Shape;3869;p11"/>
            <p:cNvSpPr/>
            <p:nvPr/>
          </p:nvSpPr>
          <p:spPr>
            <a:xfrm>
              <a:off x="8382120"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0" name="Google Shape;3870;p11"/>
            <p:cNvSpPr/>
            <p:nvPr/>
          </p:nvSpPr>
          <p:spPr>
            <a:xfrm>
              <a:off x="8763125"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1" name="Google Shape;3871;p11"/>
            <p:cNvSpPr/>
            <p:nvPr/>
          </p:nvSpPr>
          <p:spPr>
            <a:xfrm>
              <a:off x="7620110"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2" name="Google Shape;3872;p11"/>
            <p:cNvSpPr/>
            <p:nvPr/>
          </p:nvSpPr>
          <p:spPr>
            <a:xfrm>
              <a:off x="8001115"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3" name="Google Shape;3873;p11"/>
            <p:cNvSpPr/>
            <p:nvPr/>
          </p:nvSpPr>
          <p:spPr>
            <a:xfrm>
              <a:off x="8382120"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4" name="Google Shape;3874;p11"/>
            <p:cNvSpPr/>
            <p:nvPr/>
          </p:nvSpPr>
          <p:spPr>
            <a:xfrm>
              <a:off x="8763125"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5" name="Google Shape;3875;p11"/>
            <p:cNvSpPr/>
            <p:nvPr/>
          </p:nvSpPr>
          <p:spPr>
            <a:xfrm>
              <a:off x="7620110"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6" name="Google Shape;3876;p11"/>
            <p:cNvSpPr/>
            <p:nvPr/>
          </p:nvSpPr>
          <p:spPr>
            <a:xfrm>
              <a:off x="8001115"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7" name="Google Shape;3877;p11"/>
            <p:cNvSpPr/>
            <p:nvPr/>
          </p:nvSpPr>
          <p:spPr>
            <a:xfrm>
              <a:off x="8382120"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8" name="Google Shape;3878;p11"/>
            <p:cNvSpPr/>
            <p:nvPr/>
          </p:nvSpPr>
          <p:spPr>
            <a:xfrm>
              <a:off x="8763125"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79" name="Google Shape;3879;p11"/>
          <p:cNvSpPr/>
          <p:nvPr/>
        </p:nvSpPr>
        <p:spPr>
          <a:xfrm flipH="1">
            <a:off x="0" y="0"/>
            <a:ext cx="9144000" cy="5143500"/>
          </a:xfrm>
          <a:prstGeom prst="rtTriangle">
            <a:avLst/>
          </a:prstGeom>
          <a:solidFill>
            <a:srgbClr val="005051">
              <a:alpha val="1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80" name="Google Shape;3880;p11"/>
          <p:cNvGrpSpPr/>
          <p:nvPr/>
        </p:nvGrpSpPr>
        <p:grpSpPr>
          <a:xfrm>
            <a:off x="553048" y="535000"/>
            <a:ext cx="8105852" cy="4302000"/>
            <a:chOff x="553048" y="535000"/>
            <a:chExt cx="8105852" cy="4302000"/>
          </a:xfrm>
        </p:grpSpPr>
        <p:sp>
          <p:nvSpPr>
            <p:cNvPr id="3881" name="Google Shape;3881;p11"/>
            <p:cNvSpPr/>
            <p:nvPr/>
          </p:nvSpPr>
          <p:spPr>
            <a:xfrm>
              <a:off x="942300" y="763600"/>
              <a:ext cx="7716600" cy="4073400"/>
            </a:xfrm>
            <a:prstGeom prst="roundRect">
              <a:avLst>
                <a:gd name="adj" fmla="val 2480"/>
              </a:avLst>
            </a:prstGeom>
            <a:solidFill>
              <a:srgbClr val="222828">
                <a:alpha val="20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11"/>
            <p:cNvSpPr/>
            <p:nvPr/>
          </p:nvSpPr>
          <p:spPr>
            <a:xfrm>
              <a:off x="712275" y="535000"/>
              <a:ext cx="7716600" cy="4073400"/>
            </a:xfrm>
            <a:prstGeom prst="roundRect">
              <a:avLst>
                <a:gd name="adj" fmla="val 248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3" name="Google Shape;3883;p11"/>
            <p:cNvSpPr/>
            <p:nvPr/>
          </p:nvSpPr>
          <p:spPr>
            <a:xfrm>
              <a:off x="848698" y="898261"/>
              <a:ext cx="317374" cy="317436"/>
            </a:xfrm>
            <a:custGeom>
              <a:avLst/>
              <a:gdLst/>
              <a:ahLst/>
              <a:cxnLst/>
              <a:rect l="l" t="t" r="r" b="b"/>
              <a:pathLst>
                <a:path w="15209" h="15212" extrusionOk="0">
                  <a:moveTo>
                    <a:pt x="7604" y="0"/>
                  </a:moveTo>
                  <a:cubicBezTo>
                    <a:pt x="3404" y="0"/>
                    <a:pt x="0" y="3405"/>
                    <a:pt x="0" y="7605"/>
                  </a:cubicBezTo>
                  <a:cubicBezTo>
                    <a:pt x="0" y="11805"/>
                    <a:pt x="3404" y="15212"/>
                    <a:pt x="7604" y="15212"/>
                  </a:cubicBezTo>
                  <a:cubicBezTo>
                    <a:pt x="11804" y="15212"/>
                    <a:pt x="15209" y="11805"/>
                    <a:pt x="15209" y="7605"/>
                  </a:cubicBezTo>
                  <a:cubicBezTo>
                    <a:pt x="15209" y="3405"/>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4" name="Google Shape;3884;p11"/>
            <p:cNvSpPr/>
            <p:nvPr/>
          </p:nvSpPr>
          <p:spPr>
            <a:xfrm>
              <a:off x="553048" y="931482"/>
              <a:ext cx="549400" cy="250994"/>
            </a:xfrm>
            <a:custGeom>
              <a:avLst/>
              <a:gdLst/>
              <a:ahLst/>
              <a:cxnLst/>
              <a:rect l="l" t="t" r="r" b="b"/>
              <a:pathLst>
                <a:path w="26328" h="12028" extrusionOk="0">
                  <a:moveTo>
                    <a:pt x="1493" y="0"/>
                  </a:moveTo>
                  <a:cubicBezTo>
                    <a:pt x="671" y="0"/>
                    <a:pt x="0" y="668"/>
                    <a:pt x="0" y="1494"/>
                  </a:cubicBezTo>
                  <a:cubicBezTo>
                    <a:pt x="0" y="2319"/>
                    <a:pt x="671" y="2990"/>
                    <a:pt x="1493" y="2990"/>
                  </a:cubicBezTo>
                  <a:lnTo>
                    <a:pt x="19596" y="2990"/>
                  </a:lnTo>
                  <a:cubicBezTo>
                    <a:pt x="21591" y="2990"/>
                    <a:pt x="23340" y="4081"/>
                    <a:pt x="23340" y="5330"/>
                  </a:cubicBezTo>
                  <a:lnTo>
                    <a:pt x="23340" y="6698"/>
                  </a:lnTo>
                  <a:cubicBezTo>
                    <a:pt x="23340" y="7944"/>
                    <a:pt x="21591" y="9038"/>
                    <a:pt x="19596" y="9038"/>
                  </a:cubicBezTo>
                  <a:lnTo>
                    <a:pt x="1493" y="9038"/>
                  </a:lnTo>
                  <a:cubicBezTo>
                    <a:pt x="671" y="9038"/>
                    <a:pt x="0" y="9706"/>
                    <a:pt x="0" y="10532"/>
                  </a:cubicBezTo>
                  <a:cubicBezTo>
                    <a:pt x="0" y="11357"/>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11"/>
            <p:cNvSpPr/>
            <p:nvPr/>
          </p:nvSpPr>
          <p:spPr>
            <a:xfrm>
              <a:off x="848698" y="1332681"/>
              <a:ext cx="317374" cy="317457"/>
            </a:xfrm>
            <a:custGeom>
              <a:avLst/>
              <a:gdLst/>
              <a:ahLst/>
              <a:cxnLst/>
              <a:rect l="l" t="t" r="r" b="b"/>
              <a:pathLst>
                <a:path w="15209" h="15213" extrusionOk="0">
                  <a:moveTo>
                    <a:pt x="7604" y="1"/>
                  </a:moveTo>
                  <a:cubicBezTo>
                    <a:pt x="3404" y="1"/>
                    <a:pt x="0" y="3408"/>
                    <a:pt x="0" y="7608"/>
                  </a:cubicBezTo>
                  <a:cubicBezTo>
                    <a:pt x="0" y="11808"/>
                    <a:pt x="3404" y="15212"/>
                    <a:pt x="7604" y="15212"/>
                  </a:cubicBezTo>
                  <a:cubicBezTo>
                    <a:pt x="11804" y="15212"/>
                    <a:pt x="15209" y="11808"/>
                    <a:pt x="15209" y="7608"/>
                  </a:cubicBezTo>
                  <a:cubicBezTo>
                    <a:pt x="15209" y="3408"/>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11"/>
            <p:cNvSpPr/>
            <p:nvPr/>
          </p:nvSpPr>
          <p:spPr>
            <a:xfrm>
              <a:off x="553048" y="1365902"/>
              <a:ext cx="549400" cy="251015"/>
            </a:xfrm>
            <a:custGeom>
              <a:avLst/>
              <a:gdLst/>
              <a:ahLst/>
              <a:cxnLst/>
              <a:rect l="l" t="t" r="r" b="b"/>
              <a:pathLst>
                <a:path w="26328" h="12029" extrusionOk="0">
                  <a:moveTo>
                    <a:pt x="1493" y="1"/>
                  </a:moveTo>
                  <a:cubicBezTo>
                    <a:pt x="671" y="1"/>
                    <a:pt x="0" y="671"/>
                    <a:pt x="0" y="1497"/>
                  </a:cubicBezTo>
                  <a:cubicBezTo>
                    <a:pt x="0" y="2320"/>
                    <a:pt x="671" y="2990"/>
                    <a:pt x="1493" y="2990"/>
                  </a:cubicBezTo>
                  <a:lnTo>
                    <a:pt x="19596" y="2990"/>
                  </a:lnTo>
                  <a:cubicBezTo>
                    <a:pt x="21591" y="2990"/>
                    <a:pt x="23340" y="4084"/>
                    <a:pt x="23340" y="5330"/>
                  </a:cubicBezTo>
                  <a:lnTo>
                    <a:pt x="23340" y="6699"/>
                  </a:lnTo>
                  <a:cubicBezTo>
                    <a:pt x="23340" y="7948"/>
                    <a:pt x="21591" y="9042"/>
                    <a:pt x="19596" y="9042"/>
                  </a:cubicBezTo>
                  <a:lnTo>
                    <a:pt x="1493" y="9042"/>
                  </a:lnTo>
                  <a:cubicBezTo>
                    <a:pt x="671" y="9042"/>
                    <a:pt x="0" y="9709"/>
                    <a:pt x="0" y="10535"/>
                  </a:cubicBezTo>
                  <a:cubicBezTo>
                    <a:pt x="0" y="11361"/>
                    <a:pt x="671" y="12028"/>
                    <a:pt x="1493" y="12028"/>
                  </a:cubicBezTo>
                  <a:lnTo>
                    <a:pt x="19596" y="12028"/>
                  </a:lnTo>
                  <a:cubicBezTo>
                    <a:pt x="23370" y="12028"/>
                    <a:pt x="26327" y="9688"/>
                    <a:pt x="26327" y="6699"/>
                  </a:cubicBezTo>
                  <a:lnTo>
                    <a:pt x="26327" y="5330"/>
                  </a:lnTo>
                  <a:cubicBezTo>
                    <a:pt x="26327" y="2344"/>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11"/>
            <p:cNvSpPr/>
            <p:nvPr/>
          </p:nvSpPr>
          <p:spPr>
            <a:xfrm>
              <a:off x="848698" y="1767184"/>
              <a:ext cx="317374" cy="317436"/>
            </a:xfrm>
            <a:custGeom>
              <a:avLst/>
              <a:gdLst/>
              <a:ahLst/>
              <a:cxnLst/>
              <a:rect l="l" t="t" r="r" b="b"/>
              <a:pathLst>
                <a:path w="15209" h="15212" extrusionOk="0">
                  <a:moveTo>
                    <a:pt x="7604" y="0"/>
                  </a:moveTo>
                  <a:cubicBezTo>
                    <a:pt x="3404" y="0"/>
                    <a:pt x="0" y="3404"/>
                    <a:pt x="0" y="7605"/>
                  </a:cubicBezTo>
                  <a:cubicBezTo>
                    <a:pt x="0" y="11805"/>
                    <a:pt x="3404" y="15212"/>
                    <a:pt x="7604" y="15212"/>
                  </a:cubicBezTo>
                  <a:cubicBezTo>
                    <a:pt x="11804" y="15212"/>
                    <a:pt x="15209" y="11805"/>
                    <a:pt x="15209" y="7605"/>
                  </a:cubicBezTo>
                  <a:cubicBezTo>
                    <a:pt x="15209" y="3404"/>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8" name="Google Shape;3888;p11"/>
            <p:cNvSpPr/>
            <p:nvPr/>
          </p:nvSpPr>
          <p:spPr>
            <a:xfrm>
              <a:off x="553048" y="1800405"/>
              <a:ext cx="549400" cy="250994"/>
            </a:xfrm>
            <a:custGeom>
              <a:avLst/>
              <a:gdLst/>
              <a:ahLst/>
              <a:cxnLst/>
              <a:rect l="l" t="t" r="r" b="b"/>
              <a:pathLst>
                <a:path w="26328" h="12028" extrusionOk="0">
                  <a:moveTo>
                    <a:pt x="1493" y="0"/>
                  </a:moveTo>
                  <a:cubicBezTo>
                    <a:pt x="671" y="0"/>
                    <a:pt x="0" y="668"/>
                    <a:pt x="0" y="1493"/>
                  </a:cubicBezTo>
                  <a:cubicBezTo>
                    <a:pt x="0" y="2319"/>
                    <a:pt x="671" y="2990"/>
                    <a:pt x="1493" y="2990"/>
                  </a:cubicBezTo>
                  <a:lnTo>
                    <a:pt x="19596" y="2990"/>
                  </a:lnTo>
                  <a:cubicBezTo>
                    <a:pt x="21591" y="2990"/>
                    <a:pt x="23340" y="4081"/>
                    <a:pt x="23340" y="5330"/>
                  </a:cubicBezTo>
                  <a:lnTo>
                    <a:pt x="23340" y="6695"/>
                  </a:lnTo>
                  <a:cubicBezTo>
                    <a:pt x="23340" y="7944"/>
                    <a:pt x="21591" y="9038"/>
                    <a:pt x="19596" y="9038"/>
                  </a:cubicBezTo>
                  <a:lnTo>
                    <a:pt x="1493" y="9038"/>
                  </a:lnTo>
                  <a:cubicBezTo>
                    <a:pt x="671" y="9038"/>
                    <a:pt x="0" y="9706"/>
                    <a:pt x="0" y="10532"/>
                  </a:cubicBezTo>
                  <a:cubicBezTo>
                    <a:pt x="0" y="11357"/>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11"/>
            <p:cNvSpPr/>
            <p:nvPr/>
          </p:nvSpPr>
          <p:spPr>
            <a:xfrm>
              <a:off x="848698" y="2201603"/>
              <a:ext cx="317374" cy="317457"/>
            </a:xfrm>
            <a:custGeom>
              <a:avLst/>
              <a:gdLst/>
              <a:ahLst/>
              <a:cxnLst/>
              <a:rect l="l" t="t" r="r" b="b"/>
              <a:pathLst>
                <a:path w="15209" h="15213" extrusionOk="0">
                  <a:moveTo>
                    <a:pt x="7604" y="1"/>
                  </a:moveTo>
                  <a:cubicBezTo>
                    <a:pt x="3404" y="1"/>
                    <a:pt x="0" y="3405"/>
                    <a:pt x="0" y="7608"/>
                  </a:cubicBezTo>
                  <a:cubicBezTo>
                    <a:pt x="0" y="11808"/>
                    <a:pt x="3404" y="15212"/>
                    <a:pt x="7604" y="15212"/>
                  </a:cubicBezTo>
                  <a:cubicBezTo>
                    <a:pt x="11804" y="15212"/>
                    <a:pt x="15209" y="11808"/>
                    <a:pt x="15209" y="7608"/>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11"/>
            <p:cNvSpPr/>
            <p:nvPr/>
          </p:nvSpPr>
          <p:spPr>
            <a:xfrm>
              <a:off x="553048" y="2234824"/>
              <a:ext cx="549400" cy="251015"/>
            </a:xfrm>
            <a:custGeom>
              <a:avLst/>
              <a:gdLst/>
              <a:ahLst/>
              <a:cxnLst/>
              <a:rect l="l" t="t" r="r" b="b"/>
              <a:pathLst>
                <a:path w="26328" h="12029" extrusionOk="0">
                  <a:moveTo>
                    <a:pt x="1493" y="1"/>
                  </a:moveTo>
                  <a:cubicBezTo>
                    <a:pt x="671" y="1"/>
                    <a:pt x="0" y="668"/>
                    <a:pt x="0" y="1494"/>
                  </a:cubicBezTo>
                  <a:cubicBezTo>
                    <a:pt x="0" y="2320"/>
                    <a:pt x="671" y="2990"/>
                    <a:pt x="1493" y="2990"/>
                  </a:cubicBezTo>
                  <a:lnTo>
                    <a:pt x="19596" y="2990"/>
                  </a:lnTo>
                  <a:cubicBezTo>
                    <a:pt x="21591" y="2990"/>
                    <a:pt x="23340" y="4084"/>
                    <a:pt x="23340" y="5330"/>
                  </a:cubicBezTo>
                  <a:lnTo>
                    <a:pt x="23340" y="6699"/>
                  </a:lnTo>
                  <a:cubicBezTo>
                    <a:pt x="23340" y="7945"/>
                    <a:pt x="21591" y="9039"/>
                    <a:pt x="19596" y="9039"/>
                  </a:cubicBezTo>
                  <a:lnTo>
                    <a:pt x="1493" y="9039"/>
                  </a:lnTo>
                  <a:cubicBezTo>
                    <a:pt x="671" y="9039"/>
                    <a:pt x="0" y="9706"/>
                    <a:pt x="0" y="10532"/>
                  </a:cubicBezTo>
                  <a:cubicBezTo>
                    <a:pt x="0" y="11358"/>
                    <a:pt x="671" y="12028"/>
                    <a:pt x="1493" y="12028"/>
                  </a:cubicBezTo>
                  <a:lnTo>
                    <a:pt x="19596" y="12028"/>
                  </a:lnTo>
                  <a:lnTo>
                    <a:pt x="19596" y="12025"/>
                  </a:lnTo>
                  <a:cubicBezTo>
                    <a:pt x="23370" y="12025"/>
                    <a:pt x="26327" y="9685"/>
                    <a:pt x="26327" y="6699"/>
                  </a:cubicBezTo>
                  <a:lnTo>
                    <a:pt x="26327" y="5330"/>
                  </a:lnTo>
                  <a:cubicBezTo>
                    <a:pt x="26327" y="2341"/>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11"/>
            <p:cNvSpPr/>
            <p:nvPr/>
          </p:nvSpPr>
          <p:spPr>
            <a:xfrm>
              <a:off x="848698" y="2636106"/>
              <a:ext cx="317374" cy="317374"/>
            </a:xfrm>
            <a:custGeom>
              <a:avLst/>
              <a:gdLst/>
              <a:ahLst/>
              <a:cxnLst/>
              <a:rect l="l" t="t" r="r" b="b"/>
              <a:pathLst>
                <a:path w="15209" h="15209" extrusionOk="0">
                  <a:moveTo>
                    <a:pt x="7604" y="0"/>
                  </a:moveTo>
                  <a:cubicBezTo>
                    <a:pt x="3404" y="0"/>
                    <a:pt x="0" y="3404"/>
                    <a:pt x="0" y="7604"/>
                  </a:cubicBezTo>
                  <a:cubicBezTo>
                    <a:pt x="0" y="11805"/>
                    <a:pt x="3404" y="15209"/>
                    <a:pt x="7604" y="15209"/>
                  </a:cubicBezTo>
                  <a:cubicBezTo>
                    <a:pt x="11804" y="15209"/>
                    <a:pt x="15209" y="11805"/>
                    <a:pt x="15209" y="7604"/>
                  </a:cubicBezTo>
                  <a:cubicBezTo>
                    <a:pt x="15209" y="3404"/>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11"/>
            <p:cNvSpPr/>
            <p:nvPr/>
          </p:nvSpPr>
          <p:spPr>
            <a:xfrm>
              <a:off x="553048" y="2669265"/>
              <a:ext cx="549400" cy="250994"/>
            </a:xfrm>
            <a:custGeom>
              <a:avLst/>
              <a:gdLst/>
              <a:ahLst/>
              <a:cxnLst/>
              <a:rect l="l" t="t" r="r" b="b"/>
              <a:pathLst>
                <a:path w="26328" h="12028" extrusionOk="0">
                  <a:moveTo>
                    <a:pt x="1493" y="0"/>
                  </a:moveTo>
                  <a:cubicBezTo>
                    <a:pt x="671" y="0"/>
                    <a:pt x="0" y="671"/>
                    <a:pt x="0" y="1496"/>
                  </a:cubicBezTo>
                  <a:cubicBezTo>
                    <a:pt x="0" y="2322"/>
                    <a:pt x="671" y="2990"/>
                    <a:pt x="1493" y="2990"/>
                  </a:cubicBezTo>
                  <a:lnTo>
                    <a:pt x="19596" y="2990"/>
                  </a:lnTo>
                  <a:cubicBezTo>
                    <a:pt x="21591" y="2990"/>
                    <a:pt x="23340" y="4084"/>
                    <a:pt x="23340" y="5330"/>
                  </a:cubicBezTo>
                  <a:lnTo>
                    <a:pt x="23340" y="6698"/>
                  </a:lnTo>
                  <a:cubicBezTo>
                    <a:pt x="23340" y="7947"/>
                    <a:pt x="21591" y="9041"/>
                    <a:pt x="19596" y="9041"/>
                  </a:cubicBezTo>
                  <a:lnTo>
                    <a:pt x="1493" y="9041"/>
                  </a:lnTo>
                  <a:cubicBezTo>
                    <a:pt x="671" y="9041"/>
                    <a:pt x="0" y="9709"/>
                    <a:pt x="0" y="10534"/>
                  </a:cubicBezTo>
                  <a:cubicBezTo>
                    <a:pt x="0" y="11360"/>
                    <a:pt x="671" y="12028"/>
                    <a:pt x="1493" y="12028"/>
                  </a:cubicBezTo>
                  <a:lnTo>
                    <a:pt x="19596" y="12028"/>
                  </a:lnTo>
                  <a:cubicBezTo>
                    <a:pt x="23370" y="12028"/>
                    <a:pt x="26327" y="9688"/>
                    <a:pt x="26327" y="6698"/>
                  </a:cubicBezTo>
                  <a:lnTo>
                    <a:pt x="26327" y="5330"/>
                  </a:lnTo>
                  <a:cubicBezTo>
                    <a:pt x="26327" y="2343"/>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3" name="Google Shape;3893;p11"/>
            <p:cNvSpPr/>
            <p:nvPr/>
          </p:nvSpPr>
          <p:spPr>
            <a:xfrm>
              <a:off x="848698" y="3070526"/>
              <a:ext cx="317374" cy="317457"/>
            </a:xfrm>
            <a:custGeom>
              <a:avLst/>
              <a:gdLst/>
              <a:ahLst/>
              <a:cxnLst/>
              <a:rect l="l" t="t" r="r" b="b"/>
              <a:pathLst>
                <a:path w="15209" h="15213" extrusionOk="0">
                  <a:moveTo>
                    <a:pt x="7604" y="1"/>
                  </a:moveTo>
                  <a:cubicBezTo>
                    <a:pt x="3404" y="1"/>
                    <a:pt x="0" y="3405"/>
                    <a:pt x="0" y="7605"/>
                  </a:cubicBezTo>
                  <a:cubicBezTo>
                    <a:pt x="0" y="11805"/>
                    <a:pt x="3404" y="15212"/>
                    <a:pt x="7604" y="15212"/>
                  </a:cubicBezTo>
                  <a:cubicBezTo>
                    <a:pt x="11804" y="15212"/>
                    <a:pt x="15209" y="11805"/>
                    <a:pt x="15209" y="7605"/>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4" name="Google Shape;3894;p11"/>
            <p:cNvSpPr/>
            <p:nvPr/>
          </p:nvSpPr>
          <p:spPr>
            <a:xfrm>
              <a:off x="553048" y="3103747"/>
              <a:ext cx="549400" cy="251015"/>
            </a:xfrm>
            <a:custGeom>
              <a:avLst/>
              <a:gdLst/>
              <a:ahLst/>
              <a:cxnLst/>
              <a:rect l="l" t="t" r="r" b="b"/>
              <a:pathLst>
                <a:path w="26328" h="12029" extrusionOk="0">
                  <a:moveTo>
                    <a:pt x="1493" y="0"/>
                  </a:moveTo>
                  <a:cubicBezTo>
                    <a:pt x="671" y="0"/>
                    <a:pt x="0" y="668"/>
                    <a:pt x="0" y="1494"/>
                  </a:cubicBezTo>
                  <a:cubicBezTo>
                    <a:pt x="0" y="2320"/>
                    <a:pt x="671" y="2987"/>
                    <a:pt x="1493" y="2987"/>
                  </a:cubicBezTo>
                  <a:lnTo>
                    <a:pt x="19596" y="2987"/>
                  </a:lnTo>
                  <a:cubicBezTo>
                    <a:pt x="21591" y="2987"/>
                    <a:pt x="23340" y="4081"/>
                    <a:pt x="23340" y="5330"/>
                  </a:cubicBezTo>
                  <a:lnTo>
                    <a:pt x="23340" y="6696"/>
                  </a:lnTo>
                  <a:cubicBezTo>
                    <a:pt x="23340" y="7945"/>
                    <a:pt x="21591" y="9039"/>
                    <a:pt x="19596" y="9039"/>
                  </a:cubicBezTo>
                  <a:lnTo>
                    <a:pt x="1493" y="9039"/>
                  </a:lnTo>
                  <a:cubicBezTo>
                    <a:pt x="671" y="9039"/>
                    <a:pt x="0" y="9706"/>
                    <a:pt x="0" y="10532"/>
                  </a:cubicBezTo>
                  <a:cubicBezTo>
                    <a:pt x="0" y="11358"/>
                    <a:pt x="671" y="12028"/>
                    <a:pt x="1493" y="12028"/>
                  </a:cubicBezTo>
                  <a:lnTo>
                    <a:pt x="19596" y="12028"/>
                  </a:lnTo>
                  <a:lnTo>
                    <a:pt x="19596" y="12025"/>
                  </a:lnTo>
                  <a:cubicBezTo>
                    <a:pt x="23370" y="12025"/>
                    <a:pt x="26327" y="9685"/>
                    <a:pt x="26327" y="6696"/>
                  </a:cubicBezTo>
                  <a:lnTo>
                    <a:pt x="26327" y="5330"/>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5" name="Google Shape;3895;p11"/>
            <p:cNvSpPr/>
            <p:nvPr/>
          </p:nvSpPr>
          <p:spPr>
            <a:xfrm>
              <a:off x="848698" y="3504966"/>
              <a:ext cx="317374" cy="317436"/>
            </a:xfrm>
            <a:custGeom>
              <a:avLst/>
              <a:gdLst/>
              <a:ahLst/>
              <a:cxnLst/>
              <a:rect l="l" t="t" r="r" b="b"/>
              <a:pathLst>
                <a:path w="15209" h="15212" extrusionOk="0">
                  <a:moveTo>
                    <a:pt x="7604" y="0"/>
                  </a:moveTo>
                  <a:cubicBezTo>
                    <a:pt x="3404" y="0"/>
                    <a:pt x="0" y="3407"/>
                    <a:pt x="0" y="7607"/>
                  </a:cubicBezTo>
                  <a:cubicBezTo>
                    <a:pt x="0" y="11807"/>
                    <a:pt x="3404" y="15212"/>
                    <a:pt x="7604" y="15212"/>
                  </a:cubicBezTo>
                  <a:cubicBezTo>
                    <a:pt x="11804" y="15212"/>
                    <a:pt x="15209" y="11807"/>
                    <a:pt x="15209" y="7607"/>
                  </a:cubicBezTo>
                  <a:cubicBezTo>
                    <a:pt x="15209" y="3407"/>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6" name="Google Shape;3896;p11"/>
            <p:cNvSpPr/>
            <p:nvPr/>
          </p:nvSpPr>
          <p:spPr>
            <a:xfrm>
              <a:off x="553048" y="3538167"/>
              <a:ext cx="549400" cy="251015"/>
            </a:xfrm>
            <a:custGeom>
              <a:avLst/>
              <a:gdLst/>
              <a:ahLst/>
              <a:cxnLst/>
              <a:rect l="l" t="t" r="r" b="b"/>
              <a:pathLst>
                <a:path w="26328" h="12029" extrusionOk="0">
                  <a:moveTo>
                    <a:pt x="1493" y="1"/>
                  </a:moveTo>
                  <a:cubicBezTo>
                    <a:pt x="671" y="1"/>
                    <a:pt x="0" y="672"/>
                    <a:pt x="0" y="1497"/>
                  </a:cubicBezTo>
                  <a:cubicBezTo>
                    <a:pt x="0" y="2320"/>
                    <a:pt x="671" y="2991"/>
                    <a:pt x="1493" y="2991"/>
                  </a:cubicBezTo>
                  <a:lnTo>
                    <a:pt x="19596" y="2991"/>
                  </a:lnTo>
                  <a:cubicBezTo>
                    <a:pt x="21591" y="2991"/>
                    <a:pt x="23340" y="4085"/>
                    <a:pt x="23340" y="5331"/>
                  </a:cubicBezTo>
                  <a:lnTo>
                    <a:pt x="23340" y="6699"/>
                  </a:lnTo>
                  <a:cubicBezTo>
                    <a:pt x="23340" y="7948"/>
                    <a:pt x="21591" y="9042"/>
                    <a:pt x="19596" y="9042"/>
                  </a:cubicBezTo>
                  <a:lnTo>
                    <a:pt x="1493" y="9042"/>
                  </a:lnTo>
                  <a:cubicBezTo>
                    <a:pt x="671" y="9042"/>
                    <a:pt x="0" y="9710"/>
                    <a:pt x="0" y="10535"/>
                  </a:cubicBezTo>
                  <a:cubicBezTo>
                    <a:pt x="0" y="11361"/>
                    <a:pt x="671" y="12029"/>
                    <a:pt x="1493" y="12029"/>
                  </a:cubicBezTo>
                  <a:lnTo>
                    <a:pt x="19596" y="12029"/>
                  </a:lnTo>
                  <a:cubicBezTo>
                    <a:pt x="23370" y="12029"/>
                    <a:pt x="26327" y="9689"/>
                    <a:pt x="26327" y="6699"/>
                  </a:cubicBezTo>
                  <a:lnTo>
                    <a:pt x="26327" y="5331"/>
                  </a:lnTo>
                  <a:cubicBezTo>
                    <a:pt x="26327" y="2344"/>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7" name="Google Shape;3897;p11"/>
            <p:cNvSpPr/>
            <p:nvPr/>
          </p:nvSpPr>
          <p:spPr>
            <a:xfrm>
              <a:off x="848698" y="3939449"/>
              <a:ext cx="317374" cy="317395"/>
            </a:xfrm>
            <a:custGeom>
              <a:avLst/>
              <a:gdLst/>
              <a:ahLst/>
              <a:cxnLst/>
              <a:rect l="l" t="t" r="r" b="b"/>
              <a:pathLst>
                <a:path w="15209" h="15210" extrusionOk="0">
                  <a:moveTo>
                    <a:pt x="7604" y="1"/>
                  </a:moveTo>
                  <a:cubicBezTo>
                    <a:pt x="3404" y="1"/>
                    <a:pt x="0" y="3405"/>
                    <a:pt x="0" y="7605"/>
                  </a:cubicBezTo>
                  <a:cubicBezTo>
                    <a:pt x="0" y="11805"/>
                    <a:pt x="3404" y="15209"/>
                    <a:pt x="7604" y="15209"/>
                  </a:cubicBezTo>
                  <a:cubicBezTo>
                    <a:pt x="11804" y="15209"/>
                    <a:pt x="15209" y="11805"/>
                    <a:pt x="15209" y="7605"/>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8" name="Google Shape;3898;p11"/>
            <p:cNvSpPr/>
            <p:nvPr/>
          </p:nvSpPr>
          <p:spPr>
            <a:xfrm>
              <a:off x="553048" y="3972670"/>
              <a:ext cx="549400" cy="251015"/>
            </a:xfrm>
            <a:custGeom>
              <a:avLst/>
              <a:gdLst/>
              <a:ahLst/>
              <a:cxnLst/>
              <a:rect l="l" t="t" r="r" b="b"/>
              <a:pathLst>
                <a:path w="26328" h="12029" extrusionOk="0">
                  <a:moveTo>
                    <a:pt x="1493" y="0"/>
                  </a:moveTo>
                  <a:cubicBezTo>
                    <a:pt x="671" y="0"/>
                    <a:pt x="0" y="668"/>
                    <a:pt x="0" y="1494"/>
                  </a:cubicBezTo>
                  <a:cubicBezTo>
                    <a:pt x="0" y="2320"/>
                    <a:pt x="671" y="2990"/>
                    <a:pt x="1493" y="2990"/>
                  </a:cubicBezTo>
                  <a:lnTo>
                    <a:pt x="19596" y="2990"/>
                  </a:lnTo>
                  <a:cubicBezTo>
                    <a:pt x="21591" y="2990"/>
                    <a:pt x="23340" y="4081"/>
                    <a:pt x="23340" y="5330"/>
                  </a:cubicBezTo>
                  <a:lnTo>
                    <a:pt x="23340" y="6695"/>
                  </a:lnTo>
                  <a:cubicBezTo>
                    <a:pt x="23340" y="7944"/>
                    <a:pt x="21591" y="9038"/>
                    <a:pt x="19596" y="9038"/>
                  </a:cubicBezTo>
                  <a:lnTo>
                    <a:pt x="1493" y="9038"/>
                  </a:lnTo>
                  <a:cubicBezTo>
                    <a:pt x="671" y="9038"/>
                    <a:pt x="0" y="9706"/>
                    <a:pt x="0" y="10532"/>
                  </a:cubicBezTo>
                  <a:cubicBezTo>
                    <a:pt x="0" y="11358"/>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99" name="Google Shape;3899;p11"/>
          <p:cNvSpPr txBox="1">
            <a:spLocks noGrp="1"/>
          </p:cNvSpPr>
          <p:nvPr>
            <p:ph type="title" hasCustomPrompt="1"/>
          </p:nvPr>
        </p:nvSpPr>
        <p:spPr>
          <a:xfrm>
            <a:off x="1284000" y="1558475"/>
            <a:ext cx="6576000" cy="15111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900" name="Google Shape;3900;p11"/>
          <p:cNvSpPr txBox="1">
            <a:spLocks noGrp="1"/>
          </p:cNvSpPr>
          <p:nvPr>
            <p:ph type="subTitle" idx="1"/>
          </p:nvPr>
        </p:nvSpPr>
        <p:spPr>
          <a:xfrm>
            <a:off x="1284000" y="3069625"/>
            <a:ext cx="65760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901"/>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3">
  <p:cSld name="CUSTOM_2_1_1">
    <p:bg>
      <p:bgPr>
        <a:solidFill>
          <a:schemeClr val="lt1"/>
        </a:solidFill>
        <a:effectLst/>
      </p:bgPr>
    </p:bg>
    <p:spTree>
      <p:nvGrpSpPr>
        <p:cNvPr id="1" name="Shape 4704"/>
        <p:cNvGrpSpPr/>
        <p:nvPr/>
      </p:nvGrpSpPr>
      <p:grpSpPr>
        <a:xfrm>
          <a:off x="0" y="0"/>
          <a:ext cx="0" cy="0"/>
          <a:chOff x="0" y="0"/>
          <a:chExt cx="0" cy="0"/>
        </a:xfrm>
      </p:grpSpPr>
      <p:grpSp>
        <p:nvGrpSpPr>
          <p:cNvPr id="4705" name="Google Shape;4705;p15"/>
          <p:cNvGrpSpPr/>
          <p:nvPr/>
        </p:nvGrpSpPr>
        <p:grpSpPr>
          <a:xfrm>
            <a:off x="0" y="0"/>
            <a:ext cx="9144125" cy="5143391"/>
            <a:chOff x="0" y="0"/>
            <a:chExt cx="9144125" cy="5143391"/>
          </a:xfrm>
        </p:grpSpPr>
        <p:sp>
          <p:nvSpPr>
            <p:cNvPr id="4706" name="Google Shape;4706;p15"/>
            <p:cNvSpPr/>
            <p:nvPr/>
          </p:nvSpPr>
          <p:spPr>
            <a:xfrm>
              <a:off x="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7" name="Google Shape;4707;p15"/>
            <p:cNvSpPr/>
            <p:nvPr/>
          </p:nvSpPr>
          <p:spPr>
            <a:xfrm>
              <a:off x="38100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8" name="Google Shape;4708;p15"/>
            <p:cNvSpPr/>
            <p:nvPr/>
          </p:nvSpPr>
          <p:spPr>
            <a:xfrm>
              <a:off x="76201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9" name="Google Shape;4709;p15"/>
            <p:cNvSpPr/>
            <p:nvPr/>
          </p:nvSpPr>
          <p:spPr>
            <a:xfrm>
              <a:off x="114301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0" name="Google Shape;4710;p15"/>
            <p:cNvSpPr/>
            <p:nvPr/>
          </p:nvSpPr>
          <p:spPr>
            <a:xfrm>
              <a:off x="152402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1" name="Google Shape;4711;p15"/>
            <p:cNvSpPr/>
            <p:nvPr/>
          </p:nvSpPr>
          <p:spPr>
            <a:xfrm>
              <a:off x="190502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2" name="Google Shape;4712;p15"/>
            <p:cNvSpPr/>
            <p:nvPr/>
          </p:nvSpPr>
          <p:spPr>
            <a:xfrm>
              <a:off x="228603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3" name="Google Shape;4713;p15"/>
            <p:cNvSpPr/>
            <p:nvPr/>
          </p:nvSpPr>
          <p:spPr>
            <a:xfrm>
              <a:off x="266703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4" name="Google Shape;4714;p15"/>
            <p:cNvSpPr/>
            <p:nvPr/>
          </p:nvSpPr>
          <p:spPr>
            <a:xfrm>
              <a:off x="304804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5" name="Google Shape;4715;p15"/>
            <p:cNvSpPr/>
            <p:nvPr/>
          </p:nvSpPr>
          <p:spPr>
            <a:xfrm>
              <a:off x="342904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6" name="Google Shape;4716;p15"/>
            <p:cNvSpPr/>
            <p:nvPr/>
          </p:nvSpPr>
          <p:spPr>
            <a:xfrm>
              <a:off x="381005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7" name="Google Shape;4717;p15"/>
            <p:cNvSpPr/>
            <p:nvPr/>
          </p:nvSpPr>
          <p:spPr>
            <a:xfrm>
              <a:off x="419105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8" name="Google Shape;4718;p15"/>
            <p:cNvSpPr/>
            <p:nvPr/>
          </p:nvSpPr>
          <p:spPr>
            <a:xfrm>
              <a:off x="457206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9" name="Google Shape;4719;p15"/>
            <p:cNvSpPr/>
            <p:nvPr/>
          </p:nvSpPr>
          <p:spPr>
            <a:xfrm>
              <a:off x="495306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0" name="Google Shape;4720;p15"/>
            <p:cNvSpPr/>
            <p:nvPr/>
          </p:nvSpPr>
          <p:spPr>
            <a:xfrm>
              <a:off x="533407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1" name="Google Shape;4721;p15"/>
            <p:cNvSpPr/>
            <p:nvPr/>
          </p:nvSpPr>
          <p:spPr>
            <a:xfrm>
              <a:off x="571507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2" name="Google Shape;4722;p15"/>
            <p:cNvSpPr/>
            <p:nvPr/>
          </p:nvSpPr>
          <p:spPr>
            <a:xfrm>
              <a:off x="609608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3" name="Google Shape;4723;p15"/>
            <p:cNvSpPr/>
            <p:nvPr/>
          </p:nvSpPr>
          <p:spPr>
            <a:xfrm>
              <a:off x="647708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4" name="Google Shape;4724;p15"/>
            <p:cNvSpPr/>
            <p:nvPr/>
          </p:nvSpPr>
          <p:spPr>
            <a:xfrm>
              <a:off x="685809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5" name="Google Shape;4725;p15"/>
            <p:cNvSpPr/>
            <p:nvPr/>
          </p:nvSpPr>
          <p:spPr>
            <a:xfrm>
              <a:off x="723909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6" name="Google Shape;4726;p15"/>
            <p:cNvSpPr/>
            <p:nvPr/>
          </p:nvSpPr>
          <p:spPr>
            <a:xfrm>
              <a:off x="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7" name="Google Shape;4727;p15"/>
            <p:cNvSpPr/>
            <p:nvPr/>
          </p:nvSpPr>
          <p:spPr>
            <a:xfrm>
              <a:off x="38100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8" name="Google Shape;4728;p15"/>
            <p:cNvSpPr/>
            <p:nvPr/>
          </p:nvSpPr>
          <p:spPr>
            <a:xfrm>
              <a:off x="76201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9" name="Google Shape;4729;p15"/>
            <p:cNvSpPr/>
            <p:nvPr/>
          </p:nvSpPr>
          <p:spPr>
            <a:xfrm>
              <a:off x="114301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0" name="Google Shape;4730;p15"/>
            <p:cNvSpPr/>
            <p:nvPr/>
          </p:nvSpPr>
          <p:spPr>
            <a:xfrm>
              <a:off x="152402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1" name="Google Shape;4731;p15"/>
            <p:cNvSpPr/>
            <p:nvPr/>
          </p:nvSpPr>
          <p:spPr>
            <a:xfrm>
              <a:off x="190502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2" name="Google Shape;4732;p15"/>
            <p:cNvSpPr/>
            <p:nvPr/>
          </p:nvSpPr>
          <p:spPr>
            <a:xfrm>
              <a:off x="228603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3" name="Google Shape;4733;p15"/>
            <p:cNvSpPr/>
            <p:nvPr/>
          </p:nvSpPr>
          <p:spPr>
            <a:xfrm>
              <a:off x="266703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4" name="Google Shape;4734;p15"/>
            <p:cNvSpPr/>
            <p:nvPr/>
          </p:nvSpPr>
          <p:spPr>
            <a:xfrm>
              <a:off x="304804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5" name="Google Shape;4735;p15"/>
            <p:cNvSpPr/>
            <p:nvPr/>
          </p:nvSpPr>
          <p:spPr>
            <a:xfrm>
              <a:off x="342904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6" name="Google Shape;4736;p15"/>
            <p:cNvSpPr/>
            <p:nvPr/>
          </p:nvSpPr>
          <p:spPr>
            <a:xfrm>
              <a:off x="381005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7" name="Google Shape;4737;p15"/>
            <p:cNvSpPr/>
            <p:nvPr/>
          </p:nvSpPr>
          <p:spPr>
            <a:xfrm>
              <a:off x="419105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8" name="Google Shape;4738;p15"/>
            <p:cNvSpPr/>
            <p:nvPr/>
          </p:nvSpPr>
          <p:spPr>
            <a:xfrm>
              <a:off x="457206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9" name="Google Shape;4739;p15"/>
            <p:cNvSpPr/>
            <p:nvPr/>
          </p:nvSpPr>
          <p:spPr>
            <a:xfrm>
              <a:off x="495306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0" name="Google Shape;4740;p15"/>
            <p:cNvSpPr/>
            <p:nvPr/>
          </p:nvSpPr>
          <p:spPr>
            <a:xfrm>
              <a:off x="533407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1" name="Google Shape;4741;p15"/>
            <p:cNvSpPr/>
            <p:nvPr/>
          </p:nvSpPr>
          <p:spPr>
            <a:xfrm>
              <a:off x="571507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2" name="Google Shape;4742;p15"/>
            <p:cNvSpPr/>
            <p:nvPr/>
          </p:nvSpPr>
          <p:spPr>
            <a:xfrm>
              <a:off x="609608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3" name="Google Shape;4743;p15"/>
            <p:cNvSpPr/>
            <p:nvPr/>
          </p:nvSpPr>
          <p:spPr>
            <a:xfrm>
              <a:off x="647708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4" name="Google Shape;4744;p15"/>
            <p:cNvSpPr/>
            <p:nvPr/>
          </p:nvSpPr>
          <p:spPr>
            <a:xfrm>
              <a:off x="685809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5" name="Google Shape;4745;p15"/>
            <p:cNvSpPr/>
            <p:nvPr/>
          </p:nvSpPr>
          <p:spPr>
            <a:xfrm>
              <a:off x="723909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6" name="Google Shape;4746;p15"/>
            <p:cNvSpPr/>
            <p:nvPr/>
          </p:nvSpPr>
          <p:spPr>
            <a:xfrm>
              <a:off x="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7" name="Google Shape;4747;p15"/>
            <p:cNvSpPr/>
            <p:nvPr/>
          </p:nvSpPr>
          <p:spPr>
            <a:xfrm>
              <a:off x="38100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8" name="Google Shape;4748;p15"/>
            <p:cNvSpPr/>
            <p:nvPr/>
          </p:nvSpPr>
          <p:spPr>
            <a:xfrm>
              <a:off x="76201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9" name="Google Shape;4749;p15"/>
            <p:cNvSpPr/>
            <p:nvPr/>
          </p:nvSpPr>
          <p:spPr>
            <a:xfrm>
              <a:off x="114301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0" name="Google Shape;4750;p15"/>
            <p:cNvSpPr/>
            <p:nvPr/>
          </p:nvSpPr>
          <p:spPr>
            <a:xfrm>
              <a:off x="152402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1" name="Google Shape;4751;p15"/>
            <p:cNvSpPr/>
            <p:nvPr/>
          </p:nvSpPr>
          <p:spPr>
            <a:xfrm>
              <a:off x="190502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2" name="Google Shape;4752;p15"/>
            <p:cNvSpPr/>
            <p:nvPr/>
          </p:nvSpPr>
          <p:spPr>
            <a:xfrm>
              <a:off x="228603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3" name="Google Shape;4753;p15"/>
            <p:cNvSpPr/>
            <p:nvPr/>
          </p:nvSpPr>
          <p:spPr>
            <a:xfrm>
              <a:off x="266703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4" name="Google Shape;4754;p15"/>
            <p:cNvSpPr/>
            <p:nvPr/>
          </p:nvSpPr>
          <p:spPr>
            <a:xfrm>
              <a:off x="304804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5" name="Google Shape;4755;p15"/>
            <p:cNvSpPr/>
            <p:nvPr/>
          </p:nvSpPr>
          <p:spPr>
            <a:xfrm>
              <a:off x="342904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6" name="Google Shape;4756;p15"/>
            <p:cNvSpPr/>
            <p:nvPr/>
          </p:nvSpPr>
          <p:spPr>
            <a:xfrm>
              <a:off x="381005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7" name="Google Shape;4757;p15"/>
            <p:cNvSpPr/>
            <p:nvPr/>
          </p:nvSpPr>
          <p:spPr>
            <a:xfrm>
              <a:off x="419105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8" name="Google Shape;4758;p15"/>
            <p:cNvSpPr/>
            <p:nvPr/>
          </p:nvSpPr>
          <p:spPr>
            <a:xfrm>
              <a:off x="457206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9" name="Google Shape;4759;p15"/>
            <p:cNvSpPr/>
            <p:nvPr/>
          </p:nvSpPr>
          <p:spPr>
            <a:xfrm>
              <a:off x="495306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0" name="Google Shape;4760;p15"/>
            <p:cNvSpPr/>
            <p:nvPr/>
          </p:nvSpPr>
          <p:spPr>
            <a:xfrm>
              <a:off x="533407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1" name="Google Shape;4761;p15"/>
            <p:cNvSpPr/>
            <p:nvPr/>
          </p:nvSpPr>
          <p:spPr>
            <a:xfrm>
              <a:off x="571507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2" name="Google Shape;4762;p15"/>
            <p:cNvSpPr/>
            <p:nvPr/>
          </p:nvSpPr>
          <p:spPr>
            <a:xfrm>
              <a:off x="609608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3" name="Google Shape;4763;p15"/>
            <p:cNvSpPr/>
            <p:nvPr/>
          </p:nvSpPr>
          <p:spPr>
            <a:xfrm>
              <a:off x="647708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4" name="Google Shape;4764;p15"/>
            <p:cNvSpPr/>
            <p:nvPr/>
          </p:nvSpPr>
          <p:spPr>
            <a:xfrm>
              <a:off x="685809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5" name="Google Shape;4765;p15"/>
            <p:cNvSpPr/>
            <p:nvPr/>
          </p:nvSpPr>
          <p:spPr>
            <a:xfrm>
              <a:off x="723909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6" name="Google Shape;4766;p15"/>
            <p:cNvSpPr/>
            <p:nvPr/>
          </p:nvSpPr>
          <p:spPr>
            <a:xfrm>
              <a:off x="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7" name="Google Shape;4767;p15"/>
            <p:cNvSpPr/>
            <p:nvPr/>
          </p:nvSpPr>
          <p:spPr>
            <a:xfrm>
              <a:off x="38100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8" name="Google Shape;4768;p15"/>
            <p:cNvSpPr/>
            <p:nvPr/>
          </p:nvSpPr>
          <p:spPr>
            <a:xfrm>
              <a:off x="76201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9" name="Google Shape;4769;p15"/>
            <p:cNvSpPr/>
            <p:nvPr/>
          </p:nvSpPr>
          <p:spPr>
            <a:xfrm>
              <a:off x="114301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0" name="Google Shape;4770;p15"/>
            <p:cNvSpPr/>
            <p:nvPr/>
          </p:nvSpPr>
          <p:spPr>
            <a:xfrm>
              <a:off x="152402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1" name="Google Shape;4771;p15"/>
            <p:cNvSpPr/>
            <p:nvPr/>
          </p:nvSpPr>
          <p:spPr>
            <a:xfrm>
              <a:off x="190502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2" name="Google Shape;4772;p15"/>
            <p:cNvSpPr/>
            <p:nvPr/>
          </p:nvSpPr>
          <p:spPr>
            <a:xfrm>
              <a:off x="228603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3" name="Google Shape;4773;p15"/>
            <p:cNvSpPr/>
            <p:nvPr/>
          </p:nvSpPr>
          <p:spPr>
            <a:xfrm>
              <a:off x="266703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4" name="Google Shape;4774;p15"/>
            <p:cNvSpPr/>
            <p:nvPr/>
          </p:nvSpPr>
          <p:spPr>
            <a:xfrm>
              <a:off x="304804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5" name="Google Shape;4775;p15"/>
            <p:cNvSpPr/>
            <p:nvPr/>
          </p:nvSpPr>
          <p:spPr>
            <a:xfrm>
              <a:off x="342904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6" name="Google Shape;4776;p15"/>
            <p:cNvSpPr/>
            <p:nvPr/>
          </p:nvSpPr>
          <p:spPr>
            <a:xfrm>
              <a:off x="381005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7" name="Google Shape;4777;p15"/>
            <p:cNvSpPr/>
            <p:nvPr/>
          </p:nvSpPr>
          <p:spPr>
            <a:xfrm>
              <a:off x="419105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8" name="Google Shape;4778;p15"/>
            <p:cNvSpPr/>
            <p:nvPr/>
          </p:nvSpPr>
          <p:spPr>
            <a:xfrm>
              <a:off x="457206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9" name="Google Shape;4779;p15"/>
            <p:cNvSpPr/>
            <p:nvPr/>
          </p:nvSpPr>
          <p:spPr>
            <a:xfrm>
              <a:off x="495306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0" name="Google Shape;4780;p15"/>
            <p:cNvSpPr/>
            <p:nvPr/>
          </p:nvSpPr>
          <p:spPr>
            <a:xfrm>
              <a:off x="533407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1" name="Google Shape;4781;p15"/>
            <p:cNvSpPr/>
            <p:nvPr/>
          </p:nvSpPr>
          <p:spPr>
            <a:xfrm>
              <a:off x="571507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2" name="Google Shape;4782;p15"/>
            <p:cNvSpPr/>
            <p:nvPr/>
          </p:nvSpPr>
          <p:spPr>
            <a:xfrm>
              <a:off x="609608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3" name="Google Shape;4783;p15"/>
            <p:cNvSpPr/>
            <p:nvPr/>
          </p:nvSpPr>
          <p:spPr>
            <a:xfrm>
              <a:off x="647708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4" name="Google Shape;4784;p15"/>
            <p:cNvSpPr/>
            <p:nvPr/>
          </p:nvSpPr>
          <p:spPr>
            <a:xfrm>
              <a:off x="685809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5" name="Google Shape;4785;p15"/>
            <p:cNvSpPr/>
            <p:nvPr/>
          </p:nvSpPr>
          <p:spPr>
            <a:xfrm>
              <a:off x="723909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6" name="Google Shape;4786;p15"/>
            <p:cNvSpPr/>
            <p:nvPr/>
          </p:nvSpPr>
          <p:spPr>
            <a:xfrm>
              <a:off x="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7" name="Google Shape;4787;p15"/>
            <p:cNvSpPr/>
            <p:nvPr/>
          </p:nvSpPr>
          <p:spPr>
            <a:xfrm>
              <a:off x="38100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8" name="Google Shape;4788;p15"/>
            <p:cNvSpPr/>
            <p:nvPr/>
          </p:nvSpPr>
          <p:spPr>
            <a:xfrm>
              <a:off x="76201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9" name="Google Shape;4789;p15"/>
            <p:cNvSpPr/>
            <p:nvPr/>
          </p:nvSpPr>
          <p:spPr>
            <a:xfrm>
              <a:off x="114301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0" name="Google Shape;4790;p15"/>
            <p:cNvSpPr/>
            <p:nvPr/>
          </p:nvSpPr>
          <p:spPr>
            <a:xfrm>
              <a:off x="152402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1" name="Google Shape;4791;p15"/>
            <p:cNvSpPr/>
            <p:nvPr/>
          </p:nvSpPr>
          <p:spPr>
            <a:xfrm>
              <a:off x="190502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2" name="Google Shape;4792;p15"/>
            <p:cNvSpPr/>
            <p:nvPr/>
          </p:nvSpPr>
          <p:spPr>
            <a:xfrm>
              <a:off x="228603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3" name="Google Shape;4793;p15"/>
            <p:cNvSpPr/>
            <p:nvPr/>
          </p:nvSpPr>
          <p:spPr>
            <a:xfrm>
              <a:off x="266703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4" name="Google Shape;4794;p15"/>
            <p:cNvSpPr/>
            <p:nvPr/>
          </p:nvSpPr>
          <p:spPr>
            <a:xfrm>
              <a:off x="304804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5" name="Google Shape;4795;p15"/>
            <p:cNvSpPr/>
            <p:nvPr/>
          </p:nvSpPr>
          <p:spPr>
            <a:xfrm>
              <a:off x="342904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6" name="Google Shape;4796;p15"/>
            <p:cNvSpPr/>
            <p:nvPr/>
          </p:nvSpPr>
          <p:spPr>
            <a:xfrm>
              <a:off x="381005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7" name="Google Shape;4797;p15"/>
            <p:cNvSpPr/>
            <p:nvPr/>
          </p:nvSpPr>
          <p:spPr>
            <a:xfrm>
              <a:off x="419105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8" name="Google Shape;4798;p15"/>
            <p:cNvSpPr/>
            <p:nvPr/>
          </p:nvSpPr>
          <p:spPr>
            <a:xfrm>
              <a:off x="457206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9" name="Google Shape;4799;p15"/>
            <p:cNvSpPr/>
            <p:nvPr/>
          </p:nvSpPr>
          <p:spPr>
            <a:xfrm>
              <a:off x="495306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0" name="Google Shape;4800;p15"/>
            <p:cNvSpPr/>
            <p:nvPr/>
          </p:nvSpPr>
          <p:spPr>
            <a:xfrm>
              <a:off x="533407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1" name="Google Shape;4801;p15"/>
            <p:cNvSpPr/>
            <p:nvPr/>
          </p:nvSpPr>
          <p:spPr>
            <a:xfrm>
              <a:off x="571507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2" name="Google Shape;4802;p15"/>
            <p:cNvSpPr/>
            <p:nvPr/>
          </p:nvSpPr>
          <p:spPr>
            <a:xfrm>
              <a:off x="609608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3" name="Google Shape;4803;p15"/>
            <p:cNvSpPr/>
            <p:nvPr/>
          </p:nvSpPr>
          <p:spPr>
            <a:xfrm>
              <a:off x="647708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4" name="Google Shape;4804;p15"/>
            <p:cNvSpPr/>
            <p:nvPr/>
          </p:nvSpPr>
          <p:spPr>
            <a:xfrm>
              <a:off x="685809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5" name="Google Shape;4805;p15"/>
            <p:cNvSpPr/>
            <p:nvPr/>
          </p:nvSpPr>
          <p:spPr>
            <a:xfrm>
              <a:off x="723909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6" name="Google Shape;4806;p15"/>
            <p:cNvSpPr/>
            <p:nvPr/>
          </p:nvSpPr>
          <p:spPr>
            <a:xfrm>
              <a:off x="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7" name="Google Shape;4807;p15"/>
            <p:cNvSpPr/>
            <p:nvPr/>
          </p:nvSpPr>
          <p:spPr>
            <a:xfrm>
              <a:off x="38100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8" name="Google Shape;4808;p15"/>
            <p:cNvSpPr/>
            <p:nvPr/>
          </p:nvSpPr>
          <p:spPr>
            <a:xfrm>
              <a:off x="76201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9" name="Google Shape;4809;p15"/>
            <p:cNvSpPr/>
            <p:nvPr/>
          </p:nvSpPr>
          <p:spPr>
            <a:xfrm>
              <a:off x="114301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0" name="Google Shape;4810;p15"/>
            <p:cNvSpPr/>
            <p:nvPr/>
          </p:nvSpPr>
          <p:spPr>
            <a:xfrm>
              <a:off x="152402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1" name="Google Shape;4811;p15"/>
            <p:cNvSpPr/>
            <p:nvPr/>
          </p:nvSpPr>
          <p:spPr>
            <a:xfrm>
              <a:off x="190502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2" name="Google Shape;4812;p15"/>
            <p:cNvSpPr/>
            <p:nvPr/>
          </p:nvSpPr>
          <p:spPr>
            <a:xfrm>
              <a:off x="228603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3" name="Google Shape;4813;p15"/>
            <p:cNvSpPr/>
            <p:nvPr/>
          </p:nvSpPr>
          <p:spPr>
            <a:xfrm>
              <a:off x="266703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4" name="Google Shape;4814;p15"/>
            <p:cNvSpPr/>
            <p:nvPr/>
          </p:nvSpPr>
          <p:spPr>
            <a:xfrm>
              <a:off x="304804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5" name="Google Shape;4815;p15"/>
            <p:cNvSpPr/>
            <p:nvPr/>
          </p:nvSpPr>
          <p:spPr>
            <a:xfrm>
              <a:off x="342904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6" name="Google Shape;4816;p15"/>
            <p:cNvSpPr/>
            <p:nvPr/>
          </p:nvSpPr>
          <p:spPr>
            <a:xfrm>
              <a:off x="381005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7" name="Google Shape;4817;p15"/>
            <p:cNvSpPr/>
            <p:nvPr/>
          </p:nvSpPr>
          <p:spPr>
            <a:xfrm>
              <a:off x="419105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8" name="Google Shape;4818;p15"/>
            <p:cNvSpPr/>
            <p:nvPr/>
          </p:nvSpPr>
          <p:spPr>
            <a:xfrm>
              <a:off x="457206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9" name="Google Shape;4819;p15"/>
            <p:cNvSpPr/>
            <p:nvPr/>
          </p:nvSpPr>
          <p:spPr>
            <a:xfrm>
              <a:off x="495306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0" name="Google Shape;4820;p15"/>
            <p:cNvSpPr/>
            <p:nvPr/>
          </p:nvSpPr>
          <p:spPr>
            <a:xfrm>
              <a:off x="533407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1" name="Google Shape;4821;p15"/>
            <p:cNvSpPr/>
            <p:nvPr/>
          </p:nvSpPr>
          <p:spPr>
            <a:xfrm>
              <a:off x="571507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2" name="Google Shape;4822;p15"/>
            <p:cNvSpPr/>
            <p:nvPr/>
          </p:nvSpPr>
          <p:spPr>
            <a:xfrm>
              <a:off x="609608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3" name="Google Shape;4823;p15"/>
            <p:cNvSpPr/>
            <p:nvPr/>
          </p:nvSpPr>
          <p:spPr>
            <a:xfrm>
              <a:off x="647708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4" name="Google Shape;4824;p15"/>
            <p:cNvSpPr/>
            <p:nvPr/>
          </p:nvSpPr>
          <p:spPr>
            <a:xfrm>
              <a:off x="685809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5" name="Google Shape;4825;p15"/>
            <p:cNvSpPr/>
            <p:nvPr/>
          </p:nvSpPr>
          <p:spPr>
            <a:xfrm>
              <a:off x="723909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6" name="Google Shape;4826;p15"/>
            <p:cNvSpPr/>
            <p:nvPr/>
          </p:nvSpPr>
          <p:spPr>
            <a:xfrm>
              <a:off x="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7" name="Google Shape;4827;p15"/>
            <p:cNvSpPr/>
            <p:nvPr/>
          </p:nvSpPr>
          <p:spPr>
            <a:xfrm>
              <a:off x="38100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8" name="Google Shape;4828;p15"/>
            <p:cNvSpPr/>
            <p:nvPr/>
          </p:nvSpPr>
          <p:spPr>
            <a:xfrm>
              <a:off x="76201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9" name="Google Shape;4829;p15"/>
            <p:cNvSpPr/>
            <p:nvPr/>
          </p:nvSpPr>
          <p:spPr>
            <a:xfrm>
              <a:off x="114301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0" name="Google Shape;4830;p15"/>
            <p:cNvSpPr/>
            <p:nvPr/>
          </p:nvSpPr>
          <p:spPr>
            <a:xfrm>
              <a:off x="152402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1" name="Google Shape;4831;p15"/>
            <p:cNvSpPr/>
            <p:nvPr/>
          </p:nvSpPr>
          <p:spPr>
            <a:xfrm>
              <a:off x="190502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2" name="Google Shape;4832;p15"/>
            <p:cNvSpPr/>
            <p:nvPr/>
          </p:nvSpPr>
          <p:spPr>
            <a:xfrm>
              <a:off x="228603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3" name="Google Shape;4833;p15"/>
            <p:cNvSpPr/>
            <p:nvPr/>
          </p:nvSpPr>
          <p:spPr>
            <a:xfrm>
              <a:off x="266703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4" name="Google Shape;4834;p15"/>
            <p:cNvSpPr/>
            <p:nvPr/>
          </p:nvSpPr>
          <p:spPr>
            <a:xfrm>
              <a:off x="304804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5" name="Google Shape;4835;p15"/>
            <p:cNvSpPr/>
            <p:nvPr/>
          </p:nvSpPr>
          <p:spPr>
            <a:xfrm>
              <a:off x="342904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6" name="Google Shape;4836;p15"/>
            <p:cNvSpPr/>
            <p:nvPr/>
          </p:nvSpPr>
          <p:spPr>
            <a:xfrm>
              <a:off x="381005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7" name="Google Shape;4837;p15"/>
            <p:cNvSpPr/>
            <p:nvPr/>
          </p:nvSpPr>
          <p:spPr>
            <a:xfrm>
              <a:off x="419105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8" name="Google Shape;4838;p15"/>
            <p:cNvSpPr/>
            <p:nvPr/>
          </p:nvSpPr>
          <p:spPr>
            <a:xfrm>
              <a:off x="457206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9" name="Google Shape;4839;p15"/>
            <p:cNvSpPr/>
            <p:nvPr/>
          </p:nvSpPr>
          <p:spPr>
            <a:xfrm>
              <a:off x="495306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0" name="Google Shape;4840;p15"/>
            <p:cNvSpPr/>
            <p:nvPr/>
          </p:nvSpPr>
          <p:spPr>
            <a:xfrm>
              <a:off x="533407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1" name="Google Shape;4841;p15"/>
            <p:cNvSpPr/>
            <p:nvPr/>
          </p:nvSpPr>
          <p:spPr>
            <a:xfrm>
              <a:off x="571507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2" name="Google Shape;4842;p15"/>
            <p:cNvSpPr/>
            <p:nvPr/>
          </p:nvSpPr>
          <p:spPr>
            <a:xfrm>
              <a:off x="609608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3" name="Google Shape;4843;p15"/>
            <p:cNvSpPr/>
            <p:nvPr/>
          </p:nvSpPr>
          <p:spPr>
            <a:xfrm>
              <a:off x="647708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4" name="Google Shape;4844;p15"/>
            <p:cNvSpPr/>
            <p:nvPr/>
          </p:nvSpPr>
          <p:spPr>
            <a:xfrm>
              <a:off x="685809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5" name="Google Shape;4845;p15"/>
            <p:cNvSpPr/>
            <p:nvPr/>
          </p:nvSpPr>
          <p:spPr>
            <a:xfrm>
              <a:off x="723909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6" name="Google Shape;4846;p15"/>
            <p:cNvSpPr/>
            <p:nvPr/>
          </p:nvSpPr>
          <p:spPr>
            <a:xfrm>
              <a:off x="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7" name="Google Shape;4847;p15"/>
            <p:cNvSpPr/>
            <p:nvPr/>
          </p:nvSpPr>
          <p:spPr>
            <a:xfrm>
              <a:off x="38100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8" name="Google Shape;4848;p15"/>
            <p:cNvSpPr/>
            <p:nvPr/>
          </p:nvSpPr>
          <p:spPr>
            <a:xfrm>
              <a:off x="76201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9" name="Google Shape;4849;p15"/>
            <p:cNvSpPr/>
            <p:nvPr/>
          </p:nvSpPr>
          <p:spPr>
            <a:xfrm>
              <a:off x="114301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0" name="Google Shape;4850;p15"/>
            <p:cNvSpPr/>
            <p:nvPr/>
          </p:nvSpPr>
          <p:spPr>
            <a:xfrm>
              <a:off x="152402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1" name="Google Shape;4851;p15"/>
            <p:cNvSpPr/>
            <p:nvPr/>
          </p:nvSpPr>
          <p:spPr>
            <a:xfrm>
              <a:off x="190502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2" name="Google Shape;4852;p15"/>
            <p:cNvSpPr/>
            <p:nvPr/>
          </p:nvSpPr>
          <p:spPr>
            <a:xfrm>
              <a:off x="228603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3" name="Google Shape;4853;p15"/>
            <p:cNvSpPr/>
            <p:nvPr/>
          </p:nvSpPr>
          <p:spPr>
            <a:xfrm>
              <a:off x="266703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4" name="Google Shape;4854;p15"/>
            <p:cNvSpPr/>
            <p:nvPr/>
          </p:nvSpPr>
          <p:spPr>
            <a:xfrm>
              <a:off x="304804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5" name="Google Shape;4855;p15"/>
            <p:cNvSpPr/>
            <p:nvPr/>
          </p:nvSpPr>
          <p:spPr>
            <a:xfrm>
              <a:off x="342904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6" name="Google Shape;4856;p15"/>
            <p:cNvSpPr/>
            <p:nvPr/>
          </p:nvSpPr>
          <p:spPr>
            <a:xfrm>
              <a:off x="381005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7" name="Google Shape;4857;p15"/>
            <p:cNvSpPr/>
            <p:nvPr/>
          </p:nvSpPr>
          <p:spPr>
            <a:xfrm>
              <a:off x="419105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8" name="Google Shape;4858;p15"/>
            <p:cNvSpPr/>
            <p:nvPr/>
          </p:nvSpPr>
          <p:spPr>
            <a:xfrm>
              <a:off x="457206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9" name="Google Shape;4859;p15"/>
            <p:cNvSpPr/>
            <p:nvPr/>
          </p:nvSpPr>
          <p:spPr>
            <a:xfrm>
              <a:off x="495306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0" name="Google Shape;4860;p15"/>
            <p:cNvSpPr/>
            <p:nvPr/>
          </p:nvSpPr>
          <p:spPr>
            <a:xfrm>
              <a:off x="533407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1" name="Google Shape;4861;p15"/>
            <p:cNvSpPr/>
            <p:nvPr/>
          </p:nvSpPr>
          <p:spPr>
            <a:xfrm>
              <a:off x="571507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2" name="Google Shape;4862;p15"/>
            <p:cNvSpPr/>
            <p:nvPr/>
          </p:nvSpPr>
          <p:spPr>
            <a:xfrm>
              <a:off x="609608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3" name="Google Shape;4863;p15"/>
            <p:cNvSpPr/>
            <p:nvPr/>
          </p:nvSpPr>
          <p:spPr>
            <a:xfrm>
              <a:off x="647708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4" name="Google Shape;4864;p15"/>
            <p:cNvSpPr/>
            <p:nvPr/>
          </p:nvSpPr>
          <p:spPr>
            <a:xfrm>
              <a:off x="685809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5" name="Google Shape;4865;p15"/>
            <p:cNvSpPr/>
            <p:nvPr/>
          </p:nvSpPr>
          <p:spPr>
            <a:xfrm>
              <a:off x="723909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6" name="Google Shape;4866;p15"/>
            <p:cNvSpPr/>
            <p:nvPr/>
          </p:nvSpPr>
          <p:spPr>
            <a:xfrm>
              <a:off x="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7" name="Google Shape;4867;p15"/>
            <p:cNvSpPr/>
            <p:nvPr/>
          </p:nvSpPr>
          <p:spPr>
            <a:xfrm>
              <a:off x="38100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8" name="Google Shape;4868;p15"/>
            <p:cNvSpPr/>
            <p:nvPr/>
          </p:nvSpPr>
          <p:spPr>
            <a:xfrm>
              <a:off x="76201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9" name="Google Shape;4869;p15"/>
            <p:cNvSpPr/>
            <p:nvPr/>
          </p:nvSpPr>
          <p:spPr>
            <a:xfrm>
              <a:off x="114301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0" name="Google Shape;4870;p15"/>
            <p:cNvSpPr/>
            <p:nvPr/>
          </p:nvSpPr>
          <p:spPr>
            <a:xfrm>
              <a:off x="152402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1" name="Google Shape;4871;p15"/>
            <p:cNvSpPr/>
            <p:nvPr/>
          </p:nvSpPr>
          <p:spPr>
            <a:xfrm>
              <a:off x="190502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2" name="Google Shape;4872;p15"/>
            <p:cNvSpPr/>
            <p:nvPr/>
          </p:nvSpPr>
          <p:spPr>
            <a:xfrm>
              <a:off x="228603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3" name="Google Shape;4873;p15"/>
            <p:cNvSpPr/>
            <p:nvPr/>
          </p:nvSpPr>
          <p:spPr>
            <a:xfrm>
              <a:off x="266703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4" name="Google Shape;4874;p15"/>
            <p:cNvSpPr/>
            <p:nvPr/>
          </p:nvSpPr>
          <p:spPr>
            <a:xfrm>
              <a:off x="304804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5" name="Google Shape;4875;p15"/>
            <p:cNvSpPr/>
            <p:nvPr/>
          </p:nvSpPr>
          <p:spPr>
            <a:xfrm>
              <a:off x="342904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6" name="Google Shape;4876;p15"/>
            <p:cNvSpPr/>
            <p:nvPr/>
          </p:nvSpPr>
          <p:spPr>
            <a:xfrm>
              <a:off x="381005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7" name="Google Shape;4877;p15"/>
            <p:cNvSpPr/>
            <p:nvPr/>
          </p:nvSpPr>
          <p:spPr>
            <a:xfrm>
              <a:off x="419105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8" name="Google Shape;4878;p15"/>
            <p:cNvSpPr/>
            <p:nvPr/>
          </p:nvSpPr>
          <p:spPr>
            <a:xfrm>
              <a:off x="457206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9" name="Google Shape;4879;p15"/>
            <p:cNvSpPr/>
            <p:nvPr/>
          </p:nvSpPr>
          <p:spPr>
            <a:xfrm>
              <a:off x="495306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0" name="Google Shape;4880;p15"/>
            <p:cNvSpPr/>
            <p:nvPr/>
          </p:nvSpPr>
          <p:spPr>
            <a:xfrm>
              <a:off x="533407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1" name="Google Shape;4881;p15"/>
            <p:cNvSpPr/>
            <p:nvPr/>
          </p:nvSpPr>
          <p:spPr>
            <a:xfrm>
              <a:off x="571507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2" name="Google Shape;4882;p15"/>
            <p:cNvSpPr/>
            <p:nvPr/>
          </p:nvSpPr>
          <p:spPr>
            <a:xfrm>
              <a:off x="609608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3" name="Google Shape;4883;p15"/>
            <p:cNvSpPr/>
            <p:nvPr/>
          </p:nvSpPr>
          <p:spPr>
            <a:xfrm>
              <a:off x="647708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4" name="Google Shape;4884;p15"/>
            <p:cNvSpPr/>
            <p:nvPr/>
          </p:nvSpPr>
          <p:spPr>
            <a:xfrm>
              <a:off x="685809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5" name="Google Shape;4885;p15"/>
            <p:cNvSpPr/>
            <p:nvPr/>
          </p:nvSpPr>
          <p:spPr>
            <a:xfrm>
              <a:off x="723909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6" name="Google Shape;4886;p15"/>
            <p:cNvSpPr/>
            <p:nvPr/>
          </p:nvSpPr>
          <p:spPr>
            <a:xfrm>
              <a:off x="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7" name="Google Shape;4887;p15"/>
            <p:cNvSpPr/>
            <p:nvPr/>
          </p:nvSpPr>
          <p:spPr>
            <a:xfrm>
              <a:off x="38100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8" name="Google Shape;4888;p15"/>
            <p:cNvSpPr/>
            <p:nvPr/>
          </p:nvSpPr>
          <p:spPr>
            <a:xfrm>
              <a:off x="76201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9" name="Google Shape;4889;p15"/>
            <p:cNvSpPr/>
            <p:nvPr/>
          </p:nvSpPr>
          <p:spPr>
            <a:xfrm>
              <a:off x="114301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0" name="Google Shape;4890;p15"/>
            <p:cNvSpPr/>
            <p:nvPr/>
          </p:nvSpPr>
          <p:spPr>
            <a:xfrm>
              <a:off x="152402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1" name="Google Shape;4891;p15"/>
            <p:cNvSpPr/>
            <p:nvPr/>
          </p:nvSpPr>
          <p:spPr>
            <a:xfrm>
              <a:off x="190502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2" name="Google Shape;4892;p15"/>
            <p:cNvSpPr/>
            <p:nvPr/>
          </p:nvSpPr>
          <p:spPr>
            <a:xfrm>
              <a:off x="228603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3" name="Google Shape;4893;p15"/>
            <p:cNvSpPr/>
            <p:nvPr/>
          </p:nvSpPr>
          <p:spPr>
            <a:xfrm>
              <a:off x="266703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4" name="Google Shape;4894;p15"/>
            <p:cNvSpPr/>
            <p:nvPr/>
          </p:nvSpPr>
          <p:spPr>
            <a:xfrm>
              <a:off x="304804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5" name="Google Shape;4895;p15"/>
            <p:cNvSpPr/>
            <p:nvPr/>
          </p:nvSpPr>
          <p:spPr>
            <a:xfrm>
              <a:off x="342904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6" name="Google Shape;4896;p15"/>
            <p:cNvSpPr/>
            <p:nvPr/>
          </p:nvSpPr>
          <p:spPr>
            <a:xfrm>
              <a:off x="381005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7" name="Google Shape;4897;p15"/>
            <p:cNvSpPr/>
            <p:nvPr/>
          </p:nvSpPr>
          <p:spPr>
            <a:xfrm>
              <a:off x="419105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8" name="Google Shape;4898;p15"/>
            <p:cNvSpPr/>
            <p:nvPr/>
          </p:nvSpPr>
          <p:spPr>
            <a:xfrm>
              <a:off x="457206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9" name="Google Shape;4899;p15"/>
            <p:cNvSpPr/>
            <p:nvPr/>
          </p:nvSpPr>
          <p:spPr>
            <a:xfrm>
              <a:off x="495306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0" name="Google Shape;4900;p15"/>
            <p:cNvSpPr/>
            <p:nvPr/>
          </p:nvSpPr>
          <p:spPr>
            <a:xfrm>
              <a:off x="533407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1" name="Google Shape;4901;p15"/>
            <p:cNvSpPr/>
            <p:nvPr/>
          </p:nvSpPr>
          <p:spPr>
            <a:xfrm>
              <a:off x="571507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2" name="Google Shape;4902;p15"/>
            <p:cNvSpPr/>
            <p:nvPr/>
          </p:nvSpPr>
          <p:spPr>
            <a:xfrm>
              <a:off x="609608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3" name="Google Shape;4903;p15"/>
            <p:cNvSpPr/>
            <p:nvPr/>
          </p:nvSpPr>
          <p:spPr>
            <a:xfrm>
              <a:off x="647708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4" name="Google Shape;4904;p15"/>
            <p:cNvSpPr/>
            <p:nvPr/>
          </p:nvSpPr>
          <p:spPr>
            <a:xfrm>
              <a:off x="685809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5" name="Google Shape;4905;p15"/>
            <p:cNvSpPr/>
            <p:nvPr/>
          </p:nvSpPr>
          <p:spPr>
            <a:xfrm>
              <a:off x="723909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6" name="Google Shape;4906;p15"/>
            <p:cNvSpPr/>
            <p:nvPr/>
          </p:nvSpPr>
          <p:spPr>
            <a:xfrm>
              <a:off x="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7" name="Google Shape;4907;p15"/>
            <p:cNvSpPr/>
            <p:nvPr/>
          </p:nvSpPr>
          <p:spPr>
            <a:xfrm>
              <a:off x="38100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8" name="Google Shape;4908;p15"/>
            <p:cNvSpPr/>
            <p:nvPr/>
          </p:nvSpPr>
          <p:spPr>
            <a:xfrm>
              <a:off x="76201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9" name="Google Shape;4909;p15"/>
            <p:cNvSpPr/>
            <p:nvPr/>
          </p:nvSpPr>
          <p:spPr>
            <a:xfrm>
              <a:off x="114301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0" name="Google Shape;4910;p15"/>
            <p:cNvSpPr/>
            <p:nvPr/>
          </p:nvSpPr>
          <p:spPr>
            <a:xfrm>
              <a:off x="152402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1" name="Google Shape;4911;p15"/>
            <p:cNvSpPr/>
            <p:nvPr/>
          </p:nvSpPr>
          <p:spPr>
            <a:xfrm>
              <a:off x="190502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2" name="Google Shape;4912;p15"/>
            <p:cNvSpPr/>
            <p:nvPr/>
          </p:nvSpPr>
          <p:spPr>
            <a:xfrm>
              <a:off x="228603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3" name="Google Shape;4913;p15"/>
            <p:cNvSpPr/>
            <p:nvPr/>
          </p:nvSpPr>
          <p:spPr>
            <a:xfrm>
              <a:off x="266703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4" name="Google Shape;4914;p15"/>
            <p:cNvSpPr/>
            <p:nvPr/>
          </p:nvSpPr>
          <p:spPr>
            <a:xfrm>
              <a:off x="304804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5" name="Google Shape;4915;p15"/>
            <p:cNvSpPr/>
            <p:nvPr/>
          </p:nvSpPr>
          <p:spPr>
            <a:xfrm>
              <a:off x="342904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6" name="Google Shape;4916;p15"/>
            <p:cNvSpPr/>
            <p:nvPr/>
          </p:nvSpPr>
          <p:spPr>
            <a:xfrm>
              <a:off x="381005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7" name="Google Shape;4917;p15"/>
            <p:cNvSpPr/>
            <p:nvPr/>
          </p:nvSpPr>
          <p:spPr>
            <a:xfrm>
              <a:off x="419105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8" name="Google Shape;4918;p15"/>
            <p:cNvSpPr/>
            <p:nvPr/>
          </p:nvSpPr>
          <p:spPr>
            <a:xfrm>
              <a:off x="457206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9" name="Google Shape;4919;p15"/>
            <p:cNvSpPr/>
            <p:nvPr/>
          </p:nvSpPr>
          <p:spPr>
            <a:xfrm>
              <a:off x="495306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0" name="Google Shape;4920;p15"/>
            <p:cNvSpPr/>
            <p:nvPr/>
          </p:nvSpPr>
          <p:spPr>
            <a:xfrm>
              <a:off x="533407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1" name="Google Shape;4921;p15"/>
            <p:cNvSpPr/>
            <p:nvPr/>
          </p:nvSpPr>
          <p:spPr>
            <a:xfrm>
              <a:off x="571507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2" name="Google Shape;4922;p15"/>
            <p:cNvSpPr/>
            <p:nvPr/>
          </p:nvSpPr>
          <p:spPr>
            <a:xfrm>
              <a:off x="609608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3" name="Google Shape;4923;p15"/>
            <p:cNvSpPr/>
            <p:nvPr/>
          </p:nvSpPr>
          <p:spPr>
            <a:xfrm>
              <a:off x="647708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4" name="Google Shape;4924;p15"/>
            <p:cNvSpPr/>
            <p:nvPr/>
          </p:nvSpPr>
          <p:spPr>
            <a:xfrm>
              <a:off x="685809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5" name="Google Shape;4925;p15"/>
            <p:cNvSpPr/>
            <p:nvPr/>
          </p:nvSpPr>
          <p:spPr>
            <a:xfrm>
              <a:off x="723909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6" name="Google Shape;4926;p15"/>
            <p:cNvSpPr/>
            <p:nvPr/>
          </p:nvSpPr>
          <p:spPr>
            <a:xfrm>
              <a:off x="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7" name="Google Shape;4927;p15"/>
            <p:cNvSpPr/>
            <p:nvPr/>
          </p:nvSpPr>
          <p:spPr>
            <a:xfrm>
              <a:off x="38100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8" name="Google Shape;4928;p15"/>
            <p:cNvSpPr/>
            <p:nvPr/>
          </p:nvSpPr>
          <p:spPr>
            <a:xfrm>
              <a:off x="76201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9" name="Google Shape;4929;p15"/>
            <p:cNvSpPr/>
            <p:nvPr/>
          </p:nvSpPr>
          <p:spPr>
            <a:xfrm>
              <a:off x="114301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0" name="Google Shape;4930;p15"/>
            <p:cNvSpPr/>
            <p:nvPr/>
          </p:nvSpPr>
          <p:spPr>
            <a:xfrm>
              <a:off x="152402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1" name="Google Shape;4931;p15"/>
            <p:cNvSpPr/>
            <p:nvPr/>
          </p:nvSpPr>
          <p:spPr>
            <a:xfrm>
              <a:off x="190502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2" name="Google Shape;4932;p15"/>
            <p:cNvSpPr/>
            <p:nvPr/>
          </p:nvSpPr>
          <p:spPr>
            <a:xfrm>
              <a:off x="228603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3" name="Google Shape;4933;p15"/>
            <p:cNvSpPr/>
            <p:nvPr/>
          </p:nvSpPr>
          <p:spPr>
            <a:xfrm>
              <a:off x="266703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4" name="Google Shape;4934;p15"/>
            <p:cNvSpPr/>
            <p:nvPr/>
          </p:nvSpPr>
          <p:spPr>
            <a:xfrm>
              <a:off x="304804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5" name="Google Shape;4935;p15"/>
            <p:cNvSpPr/>
            <p:nvPr/>
          </p:nvSpPr>
          <p:spPr>
            <a:xfrm>
              <a:off x="342904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6" name="Google Shape;4936;p15"/>
            <p:cNvSpPr/>
            <p:nvPr/>
          </p:nvSpPr>
          <p:spPr>
            <a:xfrm>
              <a:off x="381005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7" name="Google Shape;4937;p15"/>
            <p:cNvSpPr/>
            <p:nvPr/>
          </p:nvSpPr>
          <p:spPr>
            <a:xfrm>
              <a:off x="419105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8" name="Google Shape;4938;p15"/>
            <p:cNvSpPr/>
            <p:nvPr/>
          </p:nvSpPr>
          <p:spPr>
            <a:xfrm>
              <a:off x="457206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9" name="Google Shape;4939;p15"/>
            <p:cNvSpPr/>
            <p:nvPr/>
          </p:nvSpPr>
          <p:spPr>
            <a:xfrm>
              <a:off x="495306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0" name="Google Shape;4940;p15"/>
            <p:cNvSpPr/>
            <p:nvPr/>
          </p:nvSpPr>
          <p:spPr>
            <a:xfrm>
              <a:off x="533407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1" name="Google Shape;4941;p15"/>
            <p:cNvSpPr/>
            <p:nvPr/>
          </p:nvSpPr>
          <p:spPr>
            <a:xfrm>
              <a:off x="571507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2" name="Google Shape;4942;p15"/>
            <p:cNvSpPr/>
            <p:nvPr/>
          </p:nvSpPr>
          <p:spPr>
            <a:xfrm>
              <a:off x="609608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3" name="Google Shape;4943;p15"/>
            <p:cNvSpPr/>
            <p:nvPr/>
          </p:nvSpPr>
          <p:spPr>
            <a:xfrm>
              <a:off x="647708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4" name="Google Shape;4944;p15"/>
            <p:cNvSpPr/>
            <p:nvPr/>
          </p:nvSpPr>
          <p:spPr>
            <a:xfrm>
              <a:off x="685809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5" name="Google Shape;4945;p15"/>
            <p:cNvSpPr/>
            <p:nvPr/>
          </p:nvSpPr>
          <p:spPr>
            <a:xfrm>
              <a:off x="723909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6" name="Google Shape;4946;p15"/>
            <p:cNvSpPr/>
            <p:nvPr/>
          </p:nvSpPr>
          <p:spPr>
            <a:xfrm>
              <a:off x="7620110"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7" name="Google Shape;4947;p15"/>
            <p:cNvSpPr/>
            <p:nvPr/>
          </p:nvSpPr>
          <p:spPr>
            <a:xfrm>
              <a:off x="8001115"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8" name="Google Shape;4948;p15"/>
            <p:cNvSpPr/>
            <p:nvPr/>
          </p:nvSpPr>
          <p:spPr>
            <a:xfrm>
              <a:off x="8382120"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9" name="Google Shape;4949;p15"/>
            <p:cNvSpPr/>
            <p:nvPr/>
          </p:nvSpPr>
          <p:spPr>
            <a:xfrm>
              <a:off x="8763125"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0" name="Google Shape;4950;p15"/>
            <p:cNvSpPr/>
            <p:nvPr/>
          </p:nvSpPr>
          <p:spPr>
            <a:xfrm>
              <a:off x="7620110"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1" name="Google Shape;4951;p15"/>
            <p:cNvSpPr/>
            <p:nvPr/>
          </p:nvSpPr>
          <p:spPr>
            <a:xfrm>
              <a:off x="8001115"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2" name="Google Shape;4952;p15"/>
            <p:cNvSpPr/>
            <p:nvPr/>
          </p:nvSpPr>
          <p:spPr>
            <a:xfrm>
              <a:off x="8382120"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3" name="Google Shape;4953;p15"/>
            <p:cNvSpPr/>
            <p:nvPr/>
          </p:nvSpPr>
          <p:spPr>
            <a:xfrm>
              <a:off x="8763125"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4" name="Google Shape;4954;p15"/>
            <p:cNvSpPr/>
            <p:nvPr/>
          </p:nvSpPr>
          <p:spPr>
            <a:xfrm>
              <a:off x="7620110"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5" name="Google Shape;4955;p15"/>
            <p:cNvSpPr/>
            <p:nvPr/>
          </p:nvSpPr>
          <p:spPr>
            <a:xfrm>
              <a:off x="8001115"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6" name="Google Shape;4956;p15"/>
            <p:cNvSpPr/>
            <p:nvPr/>
          </p:nvSpPr>
          <p:spPr>
            <a:xfrm>
              <a:off x="8382120"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7" name="Google Shape;4957;p15"/>
            <p:cNvSpPr/>
            <p:nvPr/>
          </p:nvSpPr>
          <p:spPr>
            <a:xfrm>
              <a:off x="8763125"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8" name="Google Shape;4958;p15"/>
            <p:cNvSpPr/>
            <p:nvPr/>
          </p:nvSpPr>
          <p:spPr>
            <a:xfrm>
              <a:off x="7620110"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9" name="Google Shape;4959;p15"/>
            <p:cNvSpPr/>
            <p:nvPr/>
          </p:nvSpPr>
          <p:spPr>
            <a:xfrm>
              <a:off x="8001115"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0" name="Google Shape;4960;p15"/>
            <p:cNvSpPr/>
            <p:nvPr/>
          </p:nvSpPr>
          <p:spPr>
            <a:xfrm>
              <a:off x="8382120"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1" name="Google Shape;4961;p15"/>
            <p:cNvSpPr/>
            <p:nvPr/>
          </p:nvSpPr>
          <p:spPr>
            <a:xfrm>
              <a:off x="8763125"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2" name="Google Shape;4962;p15"/>
            <p:cNvSpPr/>
            <p:nvPr/>
          </p:nvSpPr>
          <p:spPr>
            <a:xfrm>
              <a:off x="7620110"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3" name="Google Shape;4963;p15"/>
            <p:cNvSpPr/>
            <p:nvPr/>
          </p:nvSpPr>
          <p:spPr>
            <a:xfrm>
              <a:off x="8001115"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4" name="Google Shape;4964;p15"/>
            <p:cNvSpPr/>
            <p:nvPr/>
          </p:nvSpPr>
          <p:spPr>
            <a:xfrm>
              <a:off x="8382120"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5" name="Google Shape;4965;p15"/>
            <p:cNvSpPr/>
            <p:nvPr/>
          </p:nvSpPr>
          <p:spPr>
            <a:xfrm>
              <a:off x="8763125"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6" name="Google Shape;4966;p15"/>
            <p:cNvSpPr/>
            <p:nvPr/>
          </p:nvSpPr>
          <p:spPr>
            <a:xfrm>
              <a:off x="7620110"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7" name="Google Shape;4967;p15"/>
            <p:cNvSpPr/>
            <p:nvPr/>
          </p:nvSpPr>
          <p:spPr>
            <a:xfrm>
              <a:off x="8001115"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8" name="Google Shape;4968;p15"/>
            <p:cNvSpPr/>
            <p:nvPr/>
          </p:nvSpPr>
          <p:spPr>
            <a:xfrm>
              <a:off x="8382120"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9" name="Google Shape;4969;p15"/>
            <p:cNvSpPr/>
            <p:nvPr/>
          </p:nvSpPr>
          <p:spPr>
            <a:xfrm>
              <a:off x="8763125"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0" name="Google Shape;4970;p15"/>
            <p:cNvSpPr/>
            <p:nvPr/>
          </p:nvSpPr>
          <p:spPr>
            <a:xfrm>
              <a:off x="7620110"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1" name="Google Shape;4971;p15"/>
            <p:cNvSpPr/>
            <p:nvPr/>
          </p:nvSpPr>
          <p:spPr>
            <a:xfrm>
              <a:off x="8001115"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2" name="Google Shape;4972;p15"/>
            <p:cNvSpPr/>
            <p:nvPr/>
          </p:nvSpPr>
          <p:spPr>
            <a:xfrm>
              <a:off x="8382120"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3" name="Google Shape;4973;p15"/>
            <p:cNvSpPr/>
            <p:nvPr/>
          </p:nvSpPr>
          <p:spPr>
            <a:xfrm>
              <a:off x="8763125"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4" name="Google Shape;4974;p15"/>
            <p:cNvSpPr/>
            <p:nvPr/>
          </p:nvSpPr>
          <p:spPr>
            <a:xfrm>
              <a:off x="7620110"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5" name="Google Shape;4975;p15"/>
            <p:cNvSpPr/>
            <p:nvPr/>
          </p:nvSpPr>
          <p:spPr>
            <a:xfrm>
              <a:off x="8001115"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6" name="Google Shape;4976;p15"/>
            <p:cNvSpPr/>
            <p:nvPr/>
          </p:nvSpPr>
          <p:spPr>
            <a:xfrm>
              <a:off x="8382120"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7" name="Google Shape;4977;p15"/>
            <p:cNvSpPr/>
            <p:nvPr/>
          </p:nvSpPr>
          <p:spPr>
            <a:xfrm>
              <a:off x="8763125"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8" name="Google Shape;4978;p15"/>
            <p:cNvSpPr/>
            <p:nvPr/>
          </p:nvSpPr>
          <p:spPr>
            <a:xfrm>
              <a:off x="7620110"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9" name="Google Shape;4979;p15"/>
            <p:cNvSpPr/>
            <p:nvPr/>
          </p:nvSpPr>
          <p:spPr>
            <a:xfrm>
              <a:off x="8001115"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0" name="Google Shape;4980;p15"/>
            <p:cNvSpPr/>
            <p:nvPr/>
          </p:nvSpPr>
          <p:spPr>
            <a:xfrm>
              <a:off x="8382120"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1" name="Google Shape;4981;p15"/>
            <p:cNvSpPr/>
            <p:nvPr/>
          </p:nvSpPr>
          <p:spPr>
            <a:xfrm>
              <a:off x="8763125"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2" name="Google Shape;4982;p15"/>
            <p:cNvSpPr/>
            <p:nvPr/>
          </p:nvSpPr>
          <p:spPr>
            <a:xfrm>
              <a:off x="7620110"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3" name="Google Shape;4983;p15"/>
            <p:cNvSpPr/>
            <p:nvPr/>
          </p:nvSpPr>
          <p:spPr>
            <a:xfrm>
              <a:off x="8001115"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4" name="Google Shape;4984;p15"/>
            <p:cNvSpPr/>
            <p:nvPr/>
          </p:nvSpPr>
          <p:spPr>
            <a:xfrm>
              <a:off x="8382120"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5" name="Google Shape;4985;p15"/>
            <p:cNvSpPr/>
            <p:nvPr/>
          </p:nvSpPr>
          <p:spPr>
            <a:xfrm>
              <a:off x="8763125"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6" name="Google Shape;4986;p15"/>
            <p:cNvSpPr/>
            <p:nvPr/>
          </p:nvSpPr>
          <p:spPr>
            <a:xfrm>
              <a:off x="7620110"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7" name="Google Shape;4987;p15"/>
            <p:cNvSpPr/>
            <p:nvPr/>
          </p:nvSpPr>
          <p:spPr>
            <a:xfrm>
              <a:off x="8001115"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8" name="Google Shape;4988;p15"/>
            <p:cNvSpPr/>
            <p:nvPr/>
          </p:nvSpPr>
          <p:spPr>
            <a:xfrm>
              <a:off x="8382120"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9" name="Google Shape;4989;p15"/>
            <p:cNvSpPr/>
            <p:nvPr/>
          </p:nvSpPr>
          <p:spPr>
            <a:xfrm>
              <a:off x="8763125"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0" name="Google Shape;4990;p15"/>
            <p:cNvSpPr/>
            <p:nvPr/>
          </p:nvSpPr>
          <p:spPr>
            <a:xfrm>
              <a:off x="7620110"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1" name="Google Shape;4991;p15"/>
            <p:cNvSpPr/>
            <p:nvPr/>
          </p:nvSpPr>
          <p:spPr>
            <a:xfrm>
              <a:off x="8001115"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2" name="Google Shape;4992;p15"/>
            <p:cNvSpPr/>
            <p:nvPr/>
          </p:nvSpPr>
          <p:spPr>
            <a:xfrm>
              <a:off x="8382120"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3" name="Google Shape;4993;p15"/>
            <p:cNvSpPr/>
            <p:nvPr/>
          </p:nvSpPr>
          <p:spPr>
            <a:xfrm>
              <a:off x="8763125"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4" name="Google Shape;4994;p15"/>
            <p:cNvSpPr/>
            <p:nvPr/>
          </p:nvSpPr>
          <p:spPr>
            <a:xfrm>
              <a:off x="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5" name="Google Shape;4995;p15"/>
            <p:cNvSpPr/>
            <p:nvPr/>
          </p:nvSpPr>
          <p:spPr>
            <a:xfrm>
              <a:off x="38100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6" name="Google Shape;4996;p15"/>
            <p:cNvSpPr/>
            <p:nvPr/>
          </p:nvSpPr>
          <p:spPr>
            <a:xfrm>
              <a:off x="76201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7" name="Google Shape;4997;p15"/>
            <p:cNvSpPr/>
            <p:nvPr/>
          </p:nvSpPr>
          <p:spPr>
            <a:xfrm>
              <a:off x="114301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8" name="Google Shape;4998;p15"/>
            <p:cNvSpPr/>
            <p:nvPr/>
          </p:nvSpPr>
          <p:spPr>
            <a:xfrm>
              <a:off x="152402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9" name="Google Shape;4999;p15"/>
            <p:cNvSpPr/>
            <p:nvPr/>
          </p:nvSpPr>
          <p:spPr>
            <a:xfrm>
              <a:off x="190502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0" name="Google Shape;5000;p15"/>
            <p:cNvSpPr/>
            <p:nvPr/>
          </p:nvSpPr>
          <p:spPr>
            <a:xfrm>
              <a:off x="228603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1" name="Google Shape;5001;p15"/>
            <p:cNvSpPr/>
            <p:nvPr/>
          </p:nvSpPr>
          <p:spPr>
            <a:xfrm>
              <a:off x="266703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2" name="Google Shape;5002;p15"/>
            <p:cNvSpPr/>
            <p:nvPr/>
          </p:nvSpPr>
          <p:spPr>
            <a:xfrm>
              <a:off x="304804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3" name="Google Shape;5003;p15"/>
            <p:cNvSpPr/>
            <p:nvPr/>
          </p:nvSpPr>
          <p:spPr>
            <a:xfrm>
              <a:off x="342904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4" name="Google Shape;5004;p15"/>
            <p:cNvSpPr/>
            <p:nvPr/>
          </p:nvSpPr>
          <p:spPr>
            <a:xfrm>
              <a:off x="381005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5" name="Google Shape;5005;p15"/>
            <p:cNvSpPr/>
            <p:nvPr/>
          </p:nvSpPr>
          <p:spPr>
            <a:xfrm>
              <a:off x="419105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6" name="Google Shape;5006;p15"/>
            <p:cNvSpPr/>
            <p:nvPr/>
          </p:nvSpPr>
          <p:spPr>
            <a:xfrm>
              <a:off x="457206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7" name="Google Shape;5007;p15"/>
            <p:cNvSpPr/>
            <p:nvPr/>
          </p:nvSpPr>
          <p:spPr>
            <a:xfrm>
              <a:off x="495306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8" name="Google Shape;5008;p15"/>
            <p:cNvSpPr/>
            <p:nvPr/>
          </p:nvSpPr>
          <p:spPr>
            <a:xfrm>
              <a:off x="533407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9" name="Google Shape;5009;p15"/>
            <p:cNvSpPr/>
            <p:nvPr/>
          </p:nvSpPr>
          <p:spPr>
            <a:xfrm>
              <a:off x="571507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0" name="Google Shape;5010;p15"/>
            <p:cNvSpPr/>
            <p:nvPr/>
          </p:nvSpPr>
          <p:spPr>
            <a:xfrm>
              <a:off x="609608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1" name="Google Shape;5011;p15"/>
            <p:cNvSpPr/>
            <p:nvPr/>
          </p:nvSpPr>
          <p:spPr>
            <a:xfrm>
              <a:off x="647708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2" name="Google Shape;5012;p15"/>
            <p:cNvSpPr/>
            <p:nvPr/>
          </p:nvSpPr>
          <p:spPr>
            <a:xfrm>
              <a:off x="685809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3" name="Google Shape;5013;p15"/>
            <p:cNvSpPr/>
            <p:nvPr/>
          </p:nvSpPr>
          <p:spPr>
            <a:xfrm>
              <a:off x="723909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4" name="Google Shape;5014;p15"/>
            <p:cNvSpPr/>
            <p:nvPr/>
          </p:nvSpPr>
          <p:spPr>
            <a:xfrm>
              <a:off x="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5" name="Google Shape;5015;p15"/>
            <p:cNvSpPr/>
            <p:nvPr/>
          </p:nvSpPr>
          <p:spPr>
            <a:xfrm>
              <a:off x="38100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6" name="Google Shape;5016;p15"/>
            <p:cNvSpPr/>
            <p:nvPr/>
          </p:nvSpPr>
          <p:spPr>
            <a:xfrm>
              <a:off x="76201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7" name="Google Shape;5017;p15"/>
            <p:cNvSpPr/>
            <p:nvPr/>
          </p:nvSpPr>
          <p:spPr>
            <a:xfrm>
              <a:off x="114301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8" name="Google Shape;5018;p15"/>
            <p:cNvSpPr/>
            <p:nvPr/>
          </p:nvSpPr>
          <p:spPr>
            <a:xfrm>
              <a:off x="152402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9" name="Google Shape;5019;p15"/>
            <p:cNvSpPr/>
            <p:nvPr/>
          </p:nvSpPr>
          <p:spPr>
            <a:xfrm>
              <a:off x="190502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0" name="Google Shape;5020;p15"/>
            <p:cNvSpPr/>
            <p:nvPr/>
          </p:nvSpPr>
          <p:spPr>
            <a:xfrm>
              <a:off x="228603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1" name="Google Shape;5021;p15"/>
            <p:cNvSpPr/>
            <p:nvPr/>
          </p:nvSpPr>
          <p:spPr>
            <a:xfrm>
              <a:off x="266703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2" name="Google Shape;5022;p15"/>
            <p:cNvSpPr/>
            <p:nvPr/>
          </p:nvSpPr>
          <p:spPr>
            <a:xfrm>
              <a:off x="304804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3" name="Google Shape;5023;p15"/>
            <p:cNvSpPr/>
            <p:nvPr/>
          </p:nvSpPr>
          <p:spPr>
            <a:xfrm>
              <a:off x="342904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4" name="Google Shape;5024;p15"/>
            <p:cNvSpPr/>
            <p:nvPr/>
          </p:nvSpPr>
          <p:spPr>
            <a:xfrm>
              <a:off x="381005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5" name="Google Shape;5025;p15"/>
            <p:cNvSpPr/>
            <p:nvPr/>
          </p:nvSpPr>
          <p:spPr>
            <a:xfrm>
              <a:off x="419105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6" name="Google Shape;5026;p15"/>
            <p:cNvSpPr/>
            <p:nvPr/>
          </p:nvSpPr>
          <p:spPr>
            <a:xfrm>
              <a:off x="457206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7" name="Google Shape;5027;p15"/>
            <p:cNvSpPr/>
            <p:nvPr/>
          </p:nvSpPr>
          <p:spPr>
            <a:xfrm>
              <a:off x="495306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8" name="Google Shape;5028;p15"/>
            <p:cNvSpPr/>
            <p:nvPr/>
          </p:nvSpPr>
          <p:spPr>
            <a:xfrm>
              <a:off x="533407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9" name="Google Shape;5029;p15"/>
            <p:cNvSpPr/>
            <p:nvPr/>
          </p:nvSpPr>
          <p:spPr>
            <a:xfrm>
              <a:off x="571507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0" name="Google Shape;5030;p15"/>
            <p:cNvSpPr/>
            <p:nvPr/>
          </p:nvSpPr>
          <p:spPr>
            <a:xfrm>
              <a:off x="609608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1" name="Google Shape;5031;p15"/>
            <p:cNvSpPr/>
            <p:nvPr/>
          </p:nvSpPr>
          <p:spPr>
            <a:xfrm>
              <a:off x="647708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2" name="Google Shape;5032;p15"/>
            <p:cNvSpPr/>
            <p:nvPr/>
          </p:nvSpPr>
          <p:spPr>
            <a:xfrm>
              <a:off x="685809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3" name="Google Shape;5033;p15"/>
            <p:cNvSpPr/>
            <p:nvPr/>
          </p:nvSpPr>
          <p:spPr>
            <a:xfrm>
              <a:off x="723909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4" name="Google Shape;5034;p15"/>
            <p:cNvSpPr/>
            <p:nvPr/>
          </p:nvSpPr>
          <p:spPr>
            <a:xfrm>
              <a:off x="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5" name="Google Shape;5035;p15"/>
            <p:cNvSpPr/>
            <p:nvPr/>
          </p:nvSpPr>
          <p:spPr>
            <a:xfrm>
              <a:off x="38100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6" name="Google Shape;5036;p15"/>
            <p:cNvSpPr/>
            <p:nvPr/>
          </p:nvSpPr>
          <p:spPr>
            <a:xfrm>
              <a:off x="76201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7" name="Google Shape;5037;p15"/>
            <p:cNvSpPr/>
            <p:nvPr/>
          </p:nvSpPr>
          <p:spPr>
            <a:xfrm>
              <a:off x="114301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8" name="Google Shape;5038;p15"/>
            <p:cNvSpPr/>
            <p:nvPr/>
          </p:nvSpPr>
          <p:spPr>
            <a:xfrm>
              <a:off x="152402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9" name="Google Shape;5039;p15"/>
            <p:cNvSpPr/>
            <p:nvPr/>
          </p:nvSpPr>
          <p:spPr>
            <a:xfrm>
              <a:off x="190502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0" name="Google Shape;5040;p15"/>
            <p:cNvSpPr/>
            <p:nvPr/>
          </p:nvSpPr>
          <p:spPr>
            <a:xfrm>
              <a:off x="228603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1" name="Google Shape;5041;p15"/>
            <p:cNvSpPr/>
            <p:nvPr/>
          </p:nvSpPr>
          <p:spPr>
            <a:xfrm>
              <a:off x="266703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2" name="Google Shape;5042;p15"/>
            <p:cNvSpPr/>
            <p:nvPr/>
          </p:nvSpPr>
          <p:spPr>
            <a:xfrm>
              <a:off x="304804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3" name="Google Shape;5043;p15"/>
            <p:cNvSpPr/>
            <p:nvPr/>
          </p:nvSpPr>
          <p:spPr>
            <a:xfrm>
              <a:off x="342904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4" name="Google Shape;5044;p15"/>
            <p:cNvSpPr/>
            <p:nvPr/>
          </p:nvSpPr>
          <p:spPr>
            <a:xfrm>
              <a:off x="381005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5" name="Google Shape;5045;p15"/>
            <p:cNvSpPr/>
            <p:nvPr/>
          </p:nvSpPr>
          <p:spPr>
            <a:xfrm>
              <a:off x="419105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6" name="Google Shape;5046;p15"/>
            <p:cNvSpPr/>
            <p:nvPr/>
          </p:nvSpPr>
          <p:spPr>
            <a:xfrm>
              <a:off x="457206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7" name="Google Shape;5047;p15"/>
            <p:cNvSpPr/>
            <p:nvPr/>
          </p:nvSpPr>
          <p:spPr>
            <a:xfrm>
              <a:off x="495306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8" name="Google Shape;5048;p15"/>
            <p:cNvSpPr/>
            <p:nvPr/>
          </p:nvSpPr>
          <p:spPr>
            <a:xfrm>
              <a:off x="533407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9" name="Google Shape;5049;p15"/>
            <p:cNvSpPr/>
            <p:nvPr/>
          </p:nvSpPr>
          <p:spPr>
            <a:xfrm>
              <a:off x="571507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0" name="Google Shape;5050;p15"/>
            <p:cNvSpPr/>
            <p:nvPr/>
          </p:nvSpPr>
          <p:spPr>
            <a:xfrm>
              <a:off x="609608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1" name="Google Shape;5051;p15"/>
            <p:cNvSpPr/>
            <p:nvPr/>
          </p:nvSpPr>
          <p:spPr>
            <a:xfrm>
              <a:off x="647708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2" name="Google Shape;5052;p15"/>
            <p:cNvSpPr/>
            <p:nvPr/>
          </p:nvSpPr>
          <p:spPr>
            <a:xfrm>
              <a:off x="685809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3" name="Google Shape;5053;p15"/>
            <p:cNvSpPr/>
            <p:nvPr/>
          </p:nvSpPr>
          <p:spPr>
            <a:xfrm>
              <a:off x="723909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4" name="Google Shape;5054;p15"/>
            <p:cNvSpPr/>
            <p:nvPr/>
          </p:nvSpPr>
          <p:spPr>
            <a:xfrm>
              <a:off x="7620110"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5" name="Google Shape;5055;p15"/>
            <p:cNvSpPr/>
            <p:nvPr/>
          </p:nvSpPr>
          <p:spPr>
            <a:xfrm>
              <a:off x="8001115"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6" name="Google Shape;5056;p15"/>
            <p:cNvSpPr/>
            <p:nvPr/>
          </p:nvSpPr>
          <p:spPr>
            <a:xfrm>
              <a:off x="8382120"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7" name="Google Shape;5057;p15"/>
            <p:cNvSpPr/>
            <p:nvPr/>
          </p:nvSpPr>
          <p:spPr>
            <a:xfrm>
              <a:off x="8763125"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8" name="Google Shape;5058;p15"/>
            <p:cNvSpPr/>
            <p:nvPr/>
          </p:nvSpPr>
          <p:spPr>
            <a:xfrm>
              <a:off x="7620110"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9" name="Google Shape;5059;p15"/>
            <p:cNvSpPr/>
            <p:nvPr/>
          </p:nvSpPr>
          <p:spPr>
            <a:xfrm>
              <a:off x="8001115"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0" name="Google Shape;5060;p15"/>
            <p:cNvSpPr/>
            <p:nvPr/>
          </p:nvSpPr>
          <p:spPr>
            <a:xfrm>
              <a:off x="8382120"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1" name="Google Shape;5061;p15"/>
            <p:cNvSpPr/>
            <p:nvPr/>
          </p:nvSpPr>
          <p:spPr>
            <a:xfrm>
              <a:off x="8763125"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2" name="Google Shape;5062;p15"/>
            <p:cNvSpPr/>
            <p:nvPr/>
          </p:nvSpPr>
          <p:spPr>
            <a:xfrm>
              <a:off x="7620110"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3" name="Google Shape;5063;p15"/>
            <p:cNvSpPr/>
            <p:nvPr/>
          </p:nvSpPr>
          <p:spPr>
            <a:xfrm>
              <a:off x="8001115"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4" name="Google Shape;5064;p15"/>
            <p:cNvSpPr/>
            <p:nvPr/>
          </p:nvSpPr>
          <p:spPr>
            <a:xfrm>
              <a:off x="8382120"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5" name="Google Shape;5065;p15"/>
            <p:cNvSpPr/>
            <p:nvPr/>
          </p:nvSpPr>
          <p:spPr>
            <a:xfrm>
              <a:off x="8763125"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66" name="Google Shape;5066;p15"/>
          <p:cNvSpPr/>
          <p:nvPr/>
        </p:nvSpPr>
        <p:spPr>
          <a:xfrm flipH="1">
            <a:off x="0" y="0"/>
            <a:ext cx="9144000" cy="5143500"/>
          </a:xfrm>
          <a:prstGeom prst="rtTriangle">
            <a:avLst/>
          </a:prstGeom>
          <a:solidFill>
            <a:srgbClr val="005051">
              <a:alpha val="1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67" name="Google Shape;5067;p15"/>
          <p:cNvGrpSpPr/>
          <p:nvPr/>
        </p:nvGrpSpPr>
        <p:grpSpPr>
          <a:xfrm>
            <a:off x="553048" y="535000"/>
            <a:ext cx="8105852" cy="4302000"/>
            <a:chOff x="553048" y="535000"/>
            <a:chExt cx="8105852" cy="4302000"/>
          </a:xfrm>
        </p:grpSpPr>
        <p:sp>
          <p:nvSpPr>
            <p:cNvPr id="5068" name="Google Shape;5068;p15"/>
            <p:cNvSpPr/>
            <p:nvPr/>
          </p:nvSpPr>
          <p:spPr>
            <a:xfrm>
              <a:off x="942300" y="763600"/>
              <a:ext cx="7716600" cy="4073400"/>
            </a:xfrm>
            <a:prstGeom prst="roundRect">
              <a:avLst>
                <a:gd name="adj" fmla="val 2480"/>
              </a:avLst>
            </a:prstGeom>
            <a:solidFill>
              <a:srgbClr val="222828">
                <a:alpha val="20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9" name="Google Shape;5069;p15"/>
            <p:cNvSpPr/>
            <p:nvPr/>
          </p:nvSpPr>
          <p:spPr>
            <a:xfrm>
              <a:off x="712275" y="535000"/>
              <a:ext cx="7716600" cy="4073400"/>
            </a:xfrm>
            <a:prstGeom prst="roundRect">
              <a:avLst>
                <a:gd name="adj" fmla="val 248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0" name="Google Shape;5070;p15"/>
            <p:cNvSpPr/>
            <p:nvPr/>
          </p:nvSpPr>
          <p:spPr>
            <a:xfrm>
              <a:off x="848698" y="898261"/>
              <a:ext cx="317374" cy="317436"/>
            </a:xfrm>
            <a:custGeom>
              <a:avLst/>
              <a:gdLst/>
              <a:ahLst/>
              <a:cxnLst/>
              <a:rect l="l" t="t" r="r" b="b"/>
              <a:pathLst>
                <a:path w="15209" h="15212" extrusionOk="0">
                  <a:moveTo>
                    <a:pt x="7604" y="0"/>
                  </a:moveTo>
                  <a:cubicBezTo>
                    <a:pt x="3404" y="0"/>
                    <a:pt x="0" y="3405"/>
                    <a:pt x="0" y="7605"/>
                  </a:cubicBezTo>
                  <a:cubicBezTo>
                    <a:pt x="0" y="11805"/>
                    <a:pt x="3404" y="15212"/>
                    <a:pt x="7604" y="15212"/>
                  </a:cubicBezTo>
                  <a:cubicBezTo>
                    <a:pt x="11804" y="15212"/>
                    <a:pt x="15209" y="11805"/>
                    <a:pt x="15209" y="7605"/>
                  </a:cubicBezTo>
                  <a:cubicBezTo>
                    <a:pt x="15209" y="3405"/>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1" name="Google Shape;5071;p15"/>
            <p:cNvSpPr/>
            <p:nvPr/>
          </p:nvSpPr>
          <p:spPr>
            <a:xfrm>
              <a:off x="553048" y="931482"/>
              <a:ext cx="549400" cy="250994"/>
            </a:xfrm>
            <a:custGeom>
              <a:avLst/>
              <a:gdLst/>
              <a:ahLst/>
              <a:cxnLst/>
              <a:rect l="l" t="t" r="r" b="b"/>
              <a:pathLst>
                <a:path w="26328" h="12028" extrusionOk="0">
                  <a:moveTo>
                    <a:pt x="1493" y="0"/>
                  </a:moveTo>
                  <a:cubicBezTo>
                    <a:pt x="671" y="0"/>
                    <a:pt x="0" y="668"/>
                    <a:pt x="0" y="1494"/>
                  </a:cubicBezTo>
                  <a:cubicBezTo>
                    <a:pt x="0" y="2319"/>
                    <a:pt x="671" y="2990"/>
                    <a:pt x="1493" y="2990"/>
                  </a:cubicBezTo>
                  <a:lnTo>
                    <a:pt x="19596" y="2990"/>
                  </a:lnTo>
                  <a:cubicBezTo>
                    <a:pt x="21591" y="2990"/>
                    <a:pt x="23340" y="4081"/>
                    <a:pt x="23340" y="5330"/>
                  </a:cubicBezTo>
                  <a:lnTo>
                    <a:pt x="23340" y="6698"/>
                  </a:lnTo>
                  <a:cubicBezTo>
                    <a:pt x="23340" y="7944"/>
                    <a:pt x="21591" y="9038"/>
                    <a:pt x="19596" y="9038"/>
                  </a:cubicBezTo>
                  <a:lnTo>
                    <a:pt x="1493" y="9038"/>
                  </a:lnTo>
                  <a:cubicBezTo>
                    <a:pt x="671" y="9038"/>
                    <a:pt x="0" y="9706"/>
                    <a:pt x="0" y="10532"/>
                  </a:cubicBezTo>
                  <a:cubicBezTo>
                    <a:pt x="0" y="11357"/>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2" name="Google Shape;5072;p15"/>
            <p:cNvSpPr/>
            <p:nvPr/>
          </p:nvSpPr>
          <p:spPr>
            <a:xfrm>
              <a:off x="848698" y="1332681"/>
              <a:ext cx="317374" cy="317457"/>
            </a:xfrm>
            <a:custGeom>
              <a:avLst/>
              <a:gdLst/>
              <a:ahLst/>
              <a:cxnLst/>
              <a:rect l="l" t="t" r="r" b="b"/>
              <a:pathLst>
                <a:path w="15209" h="15213" extrusionOk="0">
                  <a:moveTo>
                    <a:pt x="7604" y="1"/>
                  </a:moveTo>
                  <a:cubicBezTo>
                    <a:pt x="3404" y="1"/>
                    <a:pt x="0" y="3408"/>
                    <a:pt x="0" y="7608"/>
                  </a:cubicBezTo>
                  <a:cubicBezTo>
                    <a:pt x="0" y="11808"/>
                    <a:pt x="3404" y="15212"/>
                    <a:pt x="7604" y="15212"/>
                  </a:cubicBezTo>
                  <a:cubicBezTo>
                    <a:pt x="11804" y="15212"/>
                    <a:pt x="15209" y="11808"/>
                    <a:pt x="15209" y="7608"/>
                  </a:cubicBezTo>
                  <a:cubicBezTo>
                    <a:pt x="15209" y="3408"/>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3" name="Google Shape;5073;p15"/>
            <p:cNvSpPr/>
            <p:nvPr/>
          </p:nvSpPr>
          <p:spPr>
            <a:xfrm>
              <a:off x="553048" y="1365902"/>
              <a:ext cx="549400" cy="251015"/>
            </a:xfrm>
            <a:custGeom>
              <a:avLst/>
              <a:gdLst/>
              <a:ahLst/>
              <a:cxnLst/>
              <a:rect l="l" t="t" r="r" b="b"/>
              <a:pathLst>
                <a:path w="26328" h="12029" extrusionOk="0">
                  <a:moveTo>
                    <a:pt x="1493" y="1"/>
                  </a:moveTo>
                  <a:cubicBezTo>
                    <a:pt x="671" y="1"/>
                    <a:pt x="0" y="671"/>
                    <a:pt x="0" y="1497"/>
                  </a:cubicBezTo>
                  <a:cubicBezTo>
                    <a:pt x="0" y="2320"/>
                    <a:pt x="671" y="2990"/>
                    <a:pt x="1493" y="2990"/>
                  </a:cubicBezTo>
                  <a:lnTo>
                    <a:pt x="19596" y="2990"/>
                  </a:lnTo>
                  <a:cubicBezTo>
                    <a:pt x="21591" y="2990"/>
                    <a:pt x="23340" y="4084"/>
                    <a:pt x="23340" y="5330"/>
                  </a:cubicBezTo>
                  <a:lnTo>
                    <a:pt x="23340" y="6699"/>
                  </a:lnTo>
                  <a:cubicBezTo>
                    <a:pt x="23340" y="7948"/>
                    <a:pt x="21591" y="9042"/>
                    <a:pt x="19596" y="9042"/>
                  </a:cubicBezTo>
                  <a:lnTo>
                    <a:pt x="1493" y="9042"/>
                  </a:lnTo>
                  <a:cubicBezTo>
                    <a:pt x="671" y="9042"/>
                    <a:pt x="0" y="9709"/>
                    <a:pt x="0" y="10535"/>
                  </a:cubicBezTo>
                  <a:cubicBezTo>
                    <a:pt x="0" y="11361"/>
                    <a:pt x="671" y="12028"/>
                    <a:pt x="1493" y="12028"/>
                  </a:cubicBezTo>
                  <a:lnTo>
                    <a:pt x="19596" y="12028"/>
                  </a:lnTo>
                  <a:cubicBezTo>
                    <a:pt x="23370" y="12028"/>
                    <a:pt x="26327" y="9688"/>
                    <a:pt x="26327" y="6699"/>
                  </a:cubicBezTo>
                  <a:lnTo>
                    <a:pt x="26327" y="5330"/>
                  </a:lnTo>
                  <a:cubicBezTo>
                    <a:pt x="26327" y="2344"/>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4" name="Google Shape;5074;p15"/>
            <p:cNvSpPr/>
            <p:nvPr/>
          </p:nvSpPr>
          <p:spPr>
            <a:xfrm>
              <a:off x="848698" y="1767184"/>
              <a:ext cx="317374" cy="317436"/>
            </a:xfrm>
            <a:custGeom>
              <a:avLst/>
              <a:gdLst/>
              <a:ahLst/>
              <a:cxnLst/>
              <a:rect l="l" t="t" r="r" b="b"/>
              <a:pathLst>
                <a:path w="15209" h="15212" extrusionOk="0">
                  <a:moveTo>
                    <a:pt x="7604" y="0"/>
                  </a:moveTo>
                  <a:cubicBezTo>
                    <a:pt x="3404" y="0"/>
                    <a:pt x="0" y="3404"/>
                    <a:pt x="0" y="7605"/>
                  </a:cubicBezTo>
                  <a:cubicBezTo>
                    <a:pt x="0" y="11805"/>
                    <a:pt x="3404" y="15212"/>
                    <a:pt x="7604" y="15212"/>
                  </a:cubicBezTo>
                  <a:cubicBezTo>
                    <a:pt x="11804" y="15212"/>
                    <a:pt x="15209" y="11805"/>
                    <a:pt x="15209" y="7605"/>
                  </a:cubicBezTo>
                  <a:cubicBezTo>
                    <a:pt x="15209" y="3404"/>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5" name="Google Shape;5075;p15"/>
            <p:cNvSpPr/>
            <p:nvPr/>
          </p:nvSpPr>
          <p:spPr>
            <a:xfrm>
              <a:off x="553048" y="1800405"/>
              <a:ext cx="549400" cy="250994"/>
            </a:xfrm>
            <a:custGeom>
              <a:avLst/>
              <a:gdLst/>
              <a:ahLst/>
              <a:cxnLst/>
              <a:rect l="l" t="t" r="r" b="b"/>
              <a:pathLst>
                <a:path w="26328" h="12028" extrusionOk="0">
                  <a:moveTo>
                    <a:pt x="1493" y="0"/>
                  </a:moveTo>
                  <a:cubicBezTo>
                    <a:pt x="671" y="0"/>
                    <a:pt x="0" y="668"/>
                    <a:pt x="0" y="1493"/>
                  </a:cubicBezTo>
                  <a:cubicBezTo>
                    <a:pt x="0" y="2319"/>
                    <a:pt x="671" y="2990"/>
                    <a:pt x="1493" y="2990"/>
                  </a:cubicBezTo>
                  <a:lnTo>
                    <a:pt x="19596" y="2990"/>
                  </a:lnTo>
                  <a:cubicBezTo>
                    <a:pt x="21591" y="2990"/>
                    <a:pt x="23340" y="4081"/>
                    <a:pt x="23340" y="5330"/>
                  </a:cubicBezTo>
                  <a:lnTo>
                    <a:pt x="23340" y="6695"/>
                  </a:lnTo>
                  <a:cubicBezTo>
                    <a:pt x="23340" y="7944"/>
                    <a:pt x="21591" y="9038"/>
                    <a:pt x="19596" y="9038"/>
                  </a:cubicBezTo>
                  <a:lnTo>
                    <a:pt x="1493" y="9038"/>
                  </a:lnTo>
                  <a:cubicBezTo>
                    <a:pt x="671" y="9038"/>
                    <a:pt x="0" y="9706"/>
                    <a:pt x="0" y="10532"/>
                  </a:cubicBezTo>
                  <a:cubicBezTo>
                    <a:pt x="0" y="11357"/>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6" name="Google Shape;5076;p15"/>
            <p:cNvSpPr/>
            <p:nvPr/>
          </p:nvSpPr>
          <p:spPr>
            <a:xfrm>
              <a:off x="848698" y="2201603"/>
              <a:ext cx="317374" cy="317457"/>
            </a:xfrm>
            <a:custGeom>
              <a:avLst/>
              <a:gdLst/>
              <a:ahLst/>
              <a:cxnLst/>
              <a:rect l="l" t="t" r="r" b="b"/>
              <a:pathLst>
                <a:path w="15209" h="15213" extrusionOk="0">
                  <a:moveTo>
                    <a:pt x="7604" y="1"/>
                  </a:moveTo>
                  <a:cubicBezTo>
                    <a:pt x="3404" y="1"/>
                    <a:pt x="0" y="3405"/>
                    <a:pt x="0" y="7608"/>
                  </a:cubicBezTo>
                  <a:cubicBezTo>
                    <a:pt x="0" y="11808"/>
                    <a:pt x="3404" y="15212"/>
                    <a:pt x="7604" y="15212"/>
                  </a:cubicBezTo>
                  <a:cubicBezTo>
                    <a:pt x="11804" y="15212"/>
                    <a:pt x="15209" y="11808"/>
                    <a:pt x="15209" y="7608"/>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7" name="Google Shape;5077;p15"/>
            <p:cNvSpPr/>
            <p:nvPr/>
          </p:nvSpPr>
          <p:spPr>
            <a:xfrm>
              <a:off x="553048" y="2234824"/>
              <a:ext cx="549400" cy="251015"/>
            </a:xfrm>
            <a:custGeom>
              <a:avLst/>
              <a:gdLst/>
              <a:ahLst/>
              <a:cxnLst/>
              <a:rect l="l" t="t" r="r" b="b"/>
              <a:pathLst>
                <a:path w="26328" h="12029" extrusionOk="0">
                  <a:moveTo>
                    <a:pt x="1493" y="1"/>
                  </a:moveTo>
                  <a:cubicBezTo>
                    <a:pt x="671" y="1"/>
                    <a:pt x="0" y="668"/>
                    <a:pt x="0" y="1494"/>
                  </a:cubicBezTo>
                  <a:cubicBezTo>
                    <a:pt x="0" y="2320"/>
                    <a:pt x="671" y="2990"/>
                    <a:pt x="1493" y="2990"/>
                  </a:cubicBezTo>
                  <a:lnTo>
                    <a:pt x="19596" y="2990"/>
                  </a:lnTo>
                  <a:cubicBezTo>
                    <a:pt x="21591" y="2990"/>
                    <a:pt x="23340" y="4084"/>
                    <a:pt x="23340" y="5330"/>
                  </a:cubicBezTo>
                  <a:lnTo>
                    <a:pt x="23340" y="6699"/>
                  </a:lnTo>
                  <a:cubicBezTo>
                    <a:pt x="23340" y="7945"/>
                    <a:pt x="21591" y="9039"/>
                    <a:pt x="19596" y="9039"/>
                  </a:cubicBezTo>
                  <a:lnTo>
                    <a:pt x="1493" y="9039"/>
                  </a:lnTo>
                  <a:cubicBezTo>
                    <a:pt x="671" y="9039"/>
                    <a:pt x="0" y="9706"/>
                    <a:pt x="0" y="10532"/>
                  </a:cubicBezTo>
                  <a:cubicBezTo>
                    <a:pt x="0" y="11358"/>
                    <a:pt x="671" y="12028"/>
                    <a:pt x="1493" y="12028"/>
                  </a:cubicBezTo>
                  <a:lnTo>
                    <a:pt x="19596" y="12028"/>
                  </a:lnTo>
                  <a:lnTo>
                    <a:pt x="19596" y="12025"/>
                  </a:lnTo>
                  <a:cubicBezTo>
                    <a:pt x="23370" y="12025"/>
                    <a:pt x="26327" y="9685"/>
                    <a:pt x="26327" y="6699"/>
                  </a:cubicBezTo>
                  <a:lnTo>
                    <a:pt x="26327" y="5330"/>
                  </a:lnTo>
                  <a:cubicBezTo>
                    <a:pt x="26327" y="2341"/>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8" name="Google Shape;5078;p15"/>
            <p:cNvSpPr/>
            <p:nvPr/>
          </p:nvSpPr>
          <p:spPr>
            <a:xfrm>
              <a:off x="848698" y="2636106"/>
              <a:ext cx="317374" cy="317374"/>
            </a:xfrm>
            <a:custGeom>
              <a:avLst/>
              <a:gdLst/>
              <a:ahLst/>
              <a:cxnLst/>
              <a:rect l="l" t="t" r="r" b="b"/>
              <a:pathLst>
                <a:path w="15209" h="15209" extrusionOk="0">
                  <a:moveTo>
                    <a:pt x="7604" y="0"/>
                  </a:moveTo>
                  <a:cubicBezTo>
                    <a:pt x="3404" y="0"/>
                    <a:pt x="0" y="3404"/>
                    <a:pt x="0" y="7604"/>
                  </a:cubicBezTo>
                  <a:cubicBezTo>
                    <a:pt x="0" y="11805"/>
                    <a:pt x="3404" y="15209"/>
                    <a:pt x="7604" y="15209"/>
                  </a:cubicBezTo>
                  <a:cubicBezTo>
                    <a:pt x="11804" y="15209"/>
                    <a:pt x="15209" y="11805"/>
                    <a:pt x="15209" y="7604"/>
                  </a:cubicBezTo>
                  <a:cubicBezTo>
                    <a:pt x="15209" y="3404"/>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9" name="Google Shape;5079;p15"/>
            <p:cNvSpPr/>
            <p:nvPr/>
          </p:nvSpPr>
          <p:spPr>
            <a:xfrm>
              <a:off x="553048" y="2669265"/>
              <a:ext cx="549400" cy="250994"/>
            </a:xfrm>
            <a:custGeom>
              <a:avLst/>
              <a:gdLst/>
              <a:ahLst/>
              <a:cxnLst/>
              <a:rect l="l" t="t" r="r" b="b"/>
              <a:pathLst>
                <a:path w="26328" h="12028" extrusionOk="0">
                  <a:moveTo>
                    <a:pt x="1493" y="0"/>
                  </a:moveTo>
                  <a:cubicBezTo>
                    <a:pt x="671" y="0"/>
                    <a:pt x="0" y="671"/>
                    <a:pt x="0" y="1496"/>
                  </a:cubicBezTo>
                  <a:cubicBezTo>
                    <a:pt x="0" y="2322"/>
                    <a:pt x="671" y="2990"/>
                    <a:pt x="1493" y="2990"/>
                  </a:cubicBezTo>
                  <a:lnTo>
                    <a:pt x="19596" y="2990"/>
                  </a:lnTo>
                  <a:cubicBezTo>
                    <a:pt x="21591" y="2990"/>
                    <a:pt x="23340" y="4084"/>
                    <a:pt x="23340" y="5330"/>
                  </a:cubicBezTo>
                  <a:lnTo>
                    <a:pt x="23340" y="6698"/>
                  </a:lnTo>
                  <a:cubicBezTo>
                    <a:pt x="23340" y="7947"/>
                    <a:pt x="21591" y="9041"/>
                    <a:pt x="19596" y="9041"/>
                  </a:cubicBezTo>
                  <a:lnTo>
                    <a:pt x="1493" y="9041"/>
                  </a:lnTo>
                  <a:cubicBezTo>
                    <a:pt x="671" y="9041"/>
                    <a:pt x="0" y="9709"/>
                    <a:pt x="0" y="10534"/>
                  </a:cubicBezTo>
                  <a:cubicBezTo>
                    <a:pt x="0" y="11360"/>
                    <a:pt x="671" y="12028"/>
                    <a:pt x="1493" y="12028"/>
                  </a:cubicBezTo>
                  <a:lnTo>
                    <a:pt x="19596" y="12028"/>
                  </a:lnTo>
                  <a:cubicBezTo>
                    <a:pt x="23370" y="12028"/>
                    <a:pt x="26327" y="9688"/>
                    <a:pt x="26327" y="6698"/>
                  </a:cubicBezTo>
                  <a:lnTo>
                    <a:pt x="26327" y="5330"/>
                  </a:lnTo>
                  <a:cubicBezTo>
                    <a:pt x="26327" y="2343"/>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0" name="Google Shape;5080;p15"/>
            <p:cNvSpPr/>
            <p:nvPr/>
          </p:nvSpPr>
          <p:spPr>
            <a:xfrm>
              <a:off x="848698" y="3070526"/>
              <a:ext cx="317374" cy="317457"/>
            </a:xfrm>
            <a:custGeom>
              <a:avLst/>
              <a:gdLst/>
              <a:ahLst/>
              <a:cxnLst/>
              <a:rect l="l" t="t" r="r" b="b"/>
              <a:pathLst>
                <a:path w="15209" h="15213" extrusionOk="0">
                  <a:moveTo>
                    <a:pt x="7604" y="1"/>
                  </a:moveTo>
                  <a:cubicBezTo>
                    <a:pt x="3404" y="1"/>
                    <a:pt x="0" y="3405"/>
                    <a:pt x="0" y="7605"/>
                  </a:cubicBezTo>
                  <a:cubicBezTo>
                    <a:pt x="0" y="11805"/>
                    <a:pt x="3404" y="15212"/>
                    <a:pt x="7604" y="15212"/>
                  </a:cubicBezTo>
                  <a:cubicBezTo>
                    <a:pt x="11804" y="15212"/>
                    <a:pt x="15209" y="11805"/>
                    <a:pt x="15209" y="7605"/>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1" name="Google Shape;5081;p15"/>
            <p:cNvSpPr/>
            <p:nvPr/>
          </p:nvSpPr>
          <p:spPr>
            <a:xfrm>
              <a:off x="553048" y="3103747"/>
              <a:ext cx="549400" cy="251015"/>
            </a:xfrm>
            <a:custGeom>
              <a:avLst/>
              <a:gdLst/>
              <a:ahLst/>
              <a:cxnLst/>
              <a:rect l="l" t="t" r="r" b="b"/>
              <a:pathLst>
                <a:path w="26328" h="12029" extrusionOk="0">
                  <a:moveTo>
                    <a:pt x="1493" y="0"/>
                  </a:moveTo>
                  <a:cubicBezTo>
                    <a:pt x="671" y="0"/>
                    <a:pt x="0" y="668"/>
                    <a:pt x="0" y="1494"/>
                  </a:cubicBezTo>
                  <a:cubicBezTo>
                    <a:pt x="0" y="2320"/>
                    <a:pt x="671" y="2987"/>
                    <a:pt x="1493" y="2987"/>
                  </a:cubicBezTo>
                  <a:lnTo>
                    <a:pt x="19596" y="2987"/>
                  </a:lnTo>
                  <a:cubicBezTo>
                    <a:pt x="21591" y="2987"/>
                    <a:pt x="23340" y="4081"/>
                    <a:pt x="23340" y="5330"/>
                  </a:cubicBezTo>
                  <a:lnTo>
                    <a:pt x="23340" y="6696"/>
                  </a:lnTo>
                  <a:cubicBezTo>
                    <a:pt x="23340" y="7945"/>
                    <a:pt x="21591" y="9039"/>
                    <a:pt x="19596" y="9039"/>
                  </a:cubicBezTo>
                  <a:lnTo>
                    <a:pt x="1493" y="9039"/>
                  </a:lnTo>
                  <a:cubicBezTo>
                    <a:pt x="671" y="9039"/>
                    <a:pt x="0" y="9706"/>
                    <a:pt x="0" y="10532"/>
                  </a:cubicBezTo>
                  <a:cubicBezTo>
                    <a:pt x="0" y="11358"/>
                    <a:pt x="671" y="12028"/>
                    <a:pt x="1493" y="12028"/>
                  </a:cubicBezTo>
                  <a:lnTo>
                    <a:pt x="19596" y="12028"/>
                  </a:lnTo>
                  <a:lnTo>
                    <a:pt x="19596" y="12025"/>
                  </a:lnTo>
                  <a:cubicBezTo>
                    <a:pt x="23370" y="12025"/>
                    <a:pt x="26327" y="9685"/>
                    <a:pt x="26327" y="6696"/>
                  </a:cubicBezTo>
                  <a:lnTo>
                    <a:pt x="26327" y="5330"/>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2" name="Google Shape;5082;p15"/>
            <p:cNvSpPr/>
            <p:nvPr/>
          </p:nvSpPr>
          <p:spPr>
            <a:xfrm>
              <a:off x="848698" y="3504966"/>
              <a:ext cx="317374" cy="317436"/>
            </a:xfrm>
            <a:custGeom>
              <a:avLst/>
              <a:gdLst/>
              <a:ahLst/>
              <a:cxnLst/>
              <a:rect l="l" t="t" r="r" b="b"/>
              <a:pathLst>
                <a:path w="15209" h="15212" extrusionOk="0">
                  <a:moveTo>
                    <a:pt x="7604" y="0"/>
                  </a:moveTo>
                  <a:cubicBezTo>
                    <a:pt x="3404" y="0"/>
                    <a:pt x="0" y="3407"/>
                    <a:pt x="0" y="7607"/>
                  </a:cubicBezTo>
                  <a:cubicBezTo>
                    <a:pt x="0" y="11807"/>
                    <a:pt x="3404" y="15212"/>
                    <a:pt x="7604" y="15212"/>
                  </a:cubicBezTo>
                  <a:cubicBezTo>
                    <a:pt x="11804" y="15212"/>
                    <a:pt x="15209" y="11807"/>
                    <a:pt x="15209" y="7607"/>
                  </a:cubicBezTo>
                  <a:cubicBezTo>
                    <a:pt x="15209" y="3407"/>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3" name="Google Shape;5083;p15"/>
            <p:cNvSpPr/>
            <p:nvPr/>
          </p:nvSpPr>
          <p:spPr>
            <a:xfrm>
              <a:off x="553048" y="3538167"/>
              <a:ext cx="549400" cy="251015"/>
            </a:xfrm>
            <a:custGeom>
              <a:avLst/>
              <a:gdLst/>
              <a:ahLst/>
              <a:cxnLst/>
              <a:rect l="l" t="t" r="r" b="b"/>
              <a:pathLst>
                <a:path w="26328" h="12029" extrusionOk="0">
                  <a:moveTo>
                    <a:pt x="1493" y="1"/>
                  </a:moveTo>
                  <a:cubicBezTo>
                    <a:pt x="671" y="1"/>
                    <a:pt x="0" y="672"/>
                    <a:pt x="0" y="1497"/>
                  </a:cubicBezTo>
                  <a:cubicBezTo>
                    <a:pt x="0" y="2320"/>
                    <a:pt x="671" y="2991"/>
                    <a:pt x="1493" y="2991"/>
                  </a:cubicBezTo>
                  <a:lnTo>
                    <a:pt x="19596" y="2991"/>
                  </a:lnTo>
                  <a:cubicBezTo>
                    <a:pt x="21591" y="2991"/>
                    <a:pt x="23340" y="4085"/>
                    <a:pt x="23340" y="5331"/>
                  </a:cubicBezTo>
                  <a:lnTo>
                    <a:pt x="23340" y="6699"/>
                  </a:lnTo>
                  <a:cubicBezTo>
                    <a:pt x="23340" y="7948"/>
                    <a:pt x="21591" y="9042"/>
                    <a:pt x="19596" y="9042"/>
                  </a:cubicBezTo>
                  <a:lnTo>
                    <a:pt x="1493" y="9042"/>
                  </a:lnTo>
                  <a:cubicBezTo>
                    <a:pt x="671" y="9042"/>
                    <a:pt x="0" y="9710"/>
                    <a:pt x="0" y="10535"/>
                  </a:cubicBezTo>
                  <a:cubicBezTo>
                    <a:pt x="0" y="11361"/>
                    <a:pt x="671" y="12029"/>
                    <a:pt x="1493" y="12029"/>
                  </a:cubicBezTo>
                  <a:lnTo>
                    <a:pt x="19596" y="12029"/>
                  </a:lnTo>
                  <a:cubicBezTo>
                    <a:pt x="23370" y="12029"/>
                    <a:pt x="26327" y="9689"/>
                    <a:pt x="26327" y="6699"/>
                  </a:cubicBezTo>
                  <a:lnTo>
                    <a:pt x="26327" y="5331"/>
                  </a:lnTo>
                  <a:cubicBezTo>
                    <a:pt x="26327" y="2344"/>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4" name="Google Shape;5084;p15"/>
            <p:cNvSpPr/>
            <p:nvPr/>
          </p:nvSpPr>
          <p:spPr>
            <a:xfrm>
              <a:off x="848698" y="3939449"/>
              <a:ext cx="317374" cy="317395"/>
            </a:xfrm>
            <a:custGeom>
              <a:avLst/>
              <a:gdLst/>
              <a:ahLst/>
              <a:cxnLst/>
              <a:rect l="l" t="t" r="r" b="b"/>
              <a:pathLst>
                <a:path w="15209" h="15210" extrusionOk="0">
                  <a:moveTo>
                    <a:pt x="7604" y="1"/>
                  </a:moveTo>
                  <a:cubicBezTo>
                    <a:pt x="3404" y="1"/>
                    <a:pt x="0" y="3405"/>
                    <a:pt x="0" y="7605"/>
                  </a:cubicBezTo>
                  <a:cubicBezTo>
                    <a:pt x="0" y="11805"/>
                    <a:pt x="3404" y="15209"/>
                    <a:pt x="7604" y="15209"/>
                  </a:cubicBezTo>
                  <a:cubicBezTo>
                    <a:pt x="11804" y="15209"/>
                    <a:pt x="15209" y="11805"/>
                    <a:pt x="15209" y="7605"/>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5" name="Google Shape;5085;p15"/>
            <p:cNvSpPr/>
            <p:nvPr/>
          </p:nvSpPr>
          <p:spPr>
            <a:xfrm>
              <a:off x="553048" y="3972670"/>
              <a:ext cx="549400" cy="251015"/>
            </a:xfrm>
            <a:custGeom>
              <a:avLst/>
              <a:gdLst/>
              <a:ahLst/>
              <a:cxnLst/>
              <a:rect l="l" t="t" r="r" b="b"/>
              <a:pathLst>
                <a:path w="26328" h="12029" extrusionOk="0">
                  <a:moveTo>
                    <a:pt x="1493" y="0"/>
                  </a:moveTo>
                  <a:cubicBezTo>
                    <a:pt x="671" y="0"/>
                    <a:pt x="0" y="668"/>
                    <a:pt x="0" y="1494"/>
                  </a:cubicBezTo>
                  <a:cubicBezTo>
                    <a:pt x="0" y="2320"/>
                    <a:pt x="671" y="2990"/>
                    <a:pt x="1493" y="2990"/>
                  </a:cubicBezTo>
                  <a:lnTo>
                    <a:pt x="19596" y="2990"/>
                  </a:lnTo>
                  <a:cubicBezTo>
                    <a:pt x="21591" y="2990"/>
                    <a:pt x="23340" y="4081"/>
                    <a:pt x="23340" y="5330"/>
                  </a:cubicBezTo>
                  <a:lnTo>
                    <a:pt x="23340" y="6695"/>
                  </a:lnTo>
                  <a:cubicBezTo>
                    <a:pt x="23340" y="7944"/>
                    <a:pt x="21591" y="9038"/>
                    <a:pt x="19596" y="9038"/>
                  </a:cubicBezTo>
                  <a:lnTo>
                    <a:pt x="1493" y="9038"/>
                  </a:lnTo>
                  <a:cubicBezTo>
                    <a:pt x="671" y="9038"/>
                    <a:pt x="0" y="9706"/>
                    <a:pt x="0" y="10532"/>
                  </a:cubicBezTo>
                  <a:cubicBezTo>
                    <a:pt x="0" y="11358"/>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86" name="Google Shape;5086;p15"/>
          <p:cNvSpPr/>
          <p:nvPr/>
        </p:nvSpPr>
        <p:spPr>
          <a:xfrm>
            <a:off x="8428900" y="1041975"/>
            <a:ext cx="143750" cy="647425"/>
          </a:xfrm>
          <a:custGeom>
            <a:avLst/>
            <a:gdLst/>
            <a:ahLst/>
            <a:cxnLst/>
            <a:rect l="l" t="t" r="r" b="b"/>
            <a:pathLst>
              <a:path w="5750" h="25897" extrusionOk="0">
                <a:moveTo>
                  <a:pt x="0" y="0"/>
                </a:moveTo>
                <a:lnTo>
                  <a:pt x="0" y="25897"/>
                </a:lnTo>
                <a:cubicBezTo>
                  <a:pt x="3176" y="25897"/>
                  <a:pt x="5749" y="23323"/>
                  <a:pt x="5749" y="20147"/>
                </a:cubicBezTo>
                <a:lnTo>
                  <a:pt x="5749" y="5752"/>
                </a:lnTo>
                <a:cubicBezTo>
                  <a:pt x="5749" y="2576"/>
                  <a:pt x="3176"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7" name="Google Shape;5087;p15"/>
          <p:cNvSpPr/>
          <p:nvPr/>
        </p:nvSpPr>
        <p:spPr>
          <a:xfrm>
            <a:off x="8428900" y="2620900"/>
            <a:ext cx="143750" cy="647425"/>
          </a:xfrm>
          <a:custGeom>
            <a:avLst/>
            <a:gdLst/>
            <a:ahLst/>
            <a:cxnLst/>
            <a:rect l="l" t="t" r="r" b="b"/>
            <a:pathLst>
              <a:path w="5750" h="25897" extrusionOk="0">
                <a:moveTo>
                  <a:pt x="0" y="0"/>
                </a:moveTo>
                <a:lnTo>
                  <a:pt x="0" y="25897"/>
                </a:lnTo>
                <a:cubicBezTo>
                  <a:pt x="3176" y="25897"/>
                  <a:pt x="5749" y="23323"/>
                  <a:pt x="5749" y="20148"/>
                </a:cubicBezTo>
                <a:lnTo>
                  <a:pt x="5749" y="5752"/>
                </a:lnTo>
                <a:cubicBezTo>
                  <a:pt x="5749" y="2577"/>
                  <a:pt x="3176"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8" name="Google Shape;5088;p15"/>
          <p:cNvSpPr/>
          <p:nvPr/>
        </p:nvSpPr>
        <p:spPr>
          <a:xfrm>
            <a:off x="8428900" y="1811900"/>
            <a:ext cx="143750" cy="647425"/>
          </a:xfrm>
          <a:custGeom>
            <a:avLst/>
            <a:gdLst/>
            <a:ahLst/>
            <a:cxnLst/>
            <a:rect l="l" t="t" r="r" b="b"/>
            <a:pathLst>
              <a:path w="5750" h="25897" extrusionOk="0">
                <a:moveTo>
                  <a:pt x="0" y="0"/>
                </a:moveTo>
                <a:lnTo>
                  <a:pt x="0" y="25897"/>
                </a:lnTo>
                <a:cubicBezTo>
                  <a:pt x="3176" y="25897"/>
                  <a:pt x="5749" y="23320"/>
                  <a:pt x="5749" y="20147"/>
                </a:cubicBezTo>
                <a:lnTo>
                  <a:pt x="5749" y="5749"/>
                </a:lnTo>
                <a:cubicBezTo>
                  <a:pt x="5749" y="2574"/>
                  <a:pt x="3176"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9" name="Google Shape;5089;p15"/>
          <p:cNvSpPr/>
          <p:nvPr/>
        </p:nvSpPr>
        <p:spPr>
          <a:xfrm>
            <a:off x="8428900" y="3454000"/>
            <a:ext cx="143750" cy="647425"/>
          </a:xfrm>
          <a:custGeom>
            <a:avLst/>
            <a:gdLst/>
            <a:ahLst/>
            <a:cxnLst/>
            <a:rect l="l" t="t" r="r" b="b"/>
            <a:pathLst>
              <a:path w="5750" h="25897" extrusionOk="0">
                <a:moveTo>
                  <a:pt x="0" y="1"/>
                </a:moveTo>
                <a:lnTo>
                  <a:pt x="0" y="25897"/>
                </a:lnTo>
                <a:cubicBezTo>
                  <a:pt x="3176" y="25897"/>
                  <a:pt x="5749" y="23323"/>
                  <a:pt x="5749" y="20148"/>
                </a:cubicBezTo>
                <a:lnTo>
                  <a:pt x="5749" y="5752"/>
                </a:lnTo>
                <a:cubicBezTo>
                  <a:pt x="5749" y="2577"/>
                  <a:pt x="3176"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0" name="Google Shape;5090;p15"/>
          <p:cNvSpPr txBox="1">
            <a:spLocks noGrp="1"/>
          </p:cNvSpPr>
          <p:nvPr>
            <p:ph type="title"/>
          </p:nvPr>
        </p:nvSpPr>
        <p:spPr>
          <a:xfrm>
            <a:off x="1474650" y="2280900"/>
            <a:ext cx="6194700" cy="13533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091" name="Google Shape;5091;p15"/>
          <p:cNvSpPr txBox="1">
            <a:spLocks noGrp="1"/>
          </p:cNvSpPr>
          <p:nvPr>
            <p:ph type="title" idx="2" hasCustomPrompt="1"/>
          </p:nvPr>
        </p:nvSpPr>
        <p:spPr>
          <a:xfrm>
            <a:off x="3995250" y="1283250"/>
            <a:ext cx="11535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092" name="Google Shape;5092;p15"/>
          <p:cNvSpPr txBox="1">
            <a:spLocks noGrp="1"/>
          </p:cNvSpPr>
          <p:nvPr>
            <p:ph type="subTitle" idx="1"/>
          </p:nvPr>
        </p:nvSpPr>
        <p:spPr>
          <a:xfrm>
            <a:off x="1474650" y="3558000"/>
            <a:ext cx="6194700" cy="390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highlight>
                  <a:schemeClr val="accent1"/>
                </a:highlight>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093" name="Google Shape;5093;p15"/>
          <p:cNvSpPr/>
          <p:nvPr/>
        </p:nvSpPr>
        <p:spPr>
          <a:xfrm>
            <a:off x="3005100" y="1756950"/>
            <a:ext cx="176025" cy="165050"/>
          </a:xfrm>
          <a:custGeom>
            <a:avLst/>
            <a:gdLst/>
            <a:ahLst/>
            <a:cxnLst/>
            <a:rect l="l" t="t" r="r" b="b"/>
            <a:pathLst>
              <a:path w="7041" h="6602" extrusionOk="0">
                <a:moveTo>
                  <a:pt x="4935" y="1378"/>
                </a:moveTo>
                <a:cubicBezTo>
                  <a:pt x="4939" y="1380"/>
                  <a:pt x="4948" y="1387"/>
                  <a:pt x="4965" y="1400"/>
                </a:cubicBezTo>
                <a:cubicBezTo>
                  <a:pt x="4955" y="1392"/>
                  <a:pt x="4945" y="1385"/>
                  <a:pt x="4935" y="1378"/>
                </a:cubicBezTo>
                <a:close/>
                <a:moveTo>
                  <a:pt x="1630" y="1762"/>
                </a:moveTo>
                <a:lnTo>
                  <a:pt x="1630" y="1762"/>
                </a:lnTo>
                <a:cubicBezTo>
                  <a:pt x="1621" y="1773"/>
                  <a:pt x="1618" y="1778"/>
                  <a:pt x="1618" y="1778"/>
                </a:cubicBezTo>
                <a:cubicBezTo>
                  <a:pt x="1618" y="1778"/>
                  <a:pt x="1623" y="1771"/>
                  <a:pt x="1630" y="1762"/>
                </a:cubicBezTo>
                <a:close/>
                <a:moveTo>
                  <a:pt x="3639" y="986"/>
                </a:moveTo>
                <a:cubicBezTo>
                  <a:pt x="4036" y="986"/>
                  <a:pt x="4418" y="1072"/>
                  <a:pt x="4734" y="1250"/>
                </a:cubicBezTo>
                <a:cubicBezTo>
                  <a:pt x="4786" y="1280"/>
                  <a:pt x="4839" y="1313"/>
                  <a:pt x="4890" y="1347"/>
                </a:cubicBezTo>
                <a:cubicBezTo>
                  <a:pt x="4906" y="1357"/>
                  <a:pt x="4921" y="1367"/>
                  <a:pt x="4935" y="1378"/>
                </a:cubicBezTo>
                <a:lnTo>
                  <a:pt x="4935" y="1378"/>
                </a:lnTo>
                <a:cubicBezTo>
                  <a:pt x="4934" y="1377"/>
                  <a:pt x="4933" y="1376"/>
                  <a:pt x="4933" y="1376"/>
                </a:cubicBezTo>
                <a:lnTo>
                  <a:pt x="4933" y="1376"/>
                </a:lnTo>
                <a:cubicBezTo>
                  <a:pt x="4934" y="1376"/>
                  <a:pt x="4964" y="1397"/>
                  <a:pt x="4972" y="1404"/>
                </a:cubicBezTo>
                <a:cubicBezTo>
                  <a:pt x="5081" y="1495"/>
                  <a:pt x="5182" y="1594"/>
                  <a:pt x="5275" y="1701"/>
                </a:cubicBezTo>
                <a:cubicBezTo>
                  <a:pt x="5296" y="1724"/>
                  <a:pt x="5315" y="1747"/>
                  <a:pt x="5332" y="1771"/>
                </a:cubicBezTo>
                <a:cubicBezTo>
                  <a:pt x="5336" y="1776"/>
                  <a:pt x="5339" y="1780"/>
                  <a:pt x="5342" y="1782"/>
                </a:cubicBezTo>
                <a:lnTo>
                  <a:pt x="5342" y="1782"/>
                </a:lnTo>
                <a:cubicBezTo>
                  <a:pt x="5378" y="1835"/>
                  <a:pt x="5414" y="1889"/>
                  <a:pt x="5446" y="1943"/>
                </a:cubicBezTo>
                <a:cubicBezTo>
                  <a:pt x="5477" y="1994"/>
                  <a:pt x="5507" y="2045"/>
                  <a:pt x="5534" y="2097"/>
                </a:cubicBezTo>
                <a:cubicBezTo>
                  <a:pt x="5548" y="2126"/>
                  <a:pt x="5603" y="2244"/>
                  <a:pt x="5604" y="2244"/>
                </a:cubicBezTo>
                <a:cubicBezTo>
                  <a:pt x="5605" y="2244"/>
                  <a:pt x="5604" y="2244"/>
                  <a:pt x="5604" y="2242"/>
                </a:cubicBezTo>
                <a:lnTo>
                  <a:pt x="5604" y="2242"/>
                </a:lnTo>
                <a:cubicBezTo>
                  <a:pt x="5646" y="2347"/>
                  <a:pt x="5682" y="2454"/>
                  <a:pt x="5711" y="2561"/>
                </a:cubicBezTo>
                <a:cubicBezTo>
                  <a:pt x="5726" y="2620"/>
                  <a:pt x="5741" y="2679"/>
                  <a:pt x="5751" y="2738"/>
                </a:cubicBezTo>
                <a:cubicBezTo>
                  <a:pt x="5756" y="2758"/>
                  <a:pt x="5778" y="2901"/>
                  <a:pt x="5781" y="2901"/>
                </a:cubicBezTo>
                <a:cubicBezTo>
                  <a:pt x="5781" y="2901"/>
                  <a:pt x="5781" y="2892"/>
                  <a:pt x="5779" y="2872"/>
                </a:cubicBezTo>
                <a:lnTo>
                  <a:pt x="5779" y="2872"/>
                </a:lnTo>
                <a:cubicBezTo>
                  <a:pt x="5793" y="2999"/>
                  <a:pt x="5800" y="3127"/>
                  <a:pt x="5800" y="3256"/>
                </a:cubicBezTo>
                <a:cubicBezTo>
                  <a:pt x="5798" y="3323"/>
                  <a:pt x="5796" y="3393"/>
                  <a:pt x="5791" y="3460"/>
                </a:cubicBezTo>
                <a:cubicBezTo>
                  <a:pt x="5787" y="3518"/>
                  <a:pt x="5781" y="3572"/>
                  <a:pt x="5780" y="3582"/>
                </a:cubicBezTo>
                <a:lnTo>
                  <a:pt x="5780" y="3582"/>
                </a:lnTo>
                <a:cubicBezTo>
                  <a:pt x="5759" y="3706"/>
                  <a:pt x="5734" y="3831"/>
                  <a:pt x="5699" y="3953"/>
                </a:cubicBezTo>
                <a:cubicBezTo>
                  <a:pt x="5682" y="4012"/>
                  <a:pt x="5663" y="4069"/>
                  <a:pt x="5642" y="4126"/>
                </a:cubicBezTo>
                <a:cubicBezTo>
                  <a:pt x="5631" y="4155"/>
                  <a:pt x="5621" y="4183"/>
                  <a:pt x="5610" y="4212"/>
                </a:cubicBezTo>
                <a:cubicBezTo>
                  <a:pt x="5606" y="4223"/>
                  <a:pt x="5602" y="4232"/>
                  <a:pt x="5600" y="4238"/>
                </a:cubicBezTo>
                <a:lnTo>
                  <a:pt x="5600" y="4238"/>
                </a:lnTo>
                <a:cubicBezTo>
                  <a:pt x="5597" y="4244"/>
                  <a:pt x="5593" y="4252"/>
                  <a:pt x="5589" y="4261"/>
                </a:cubicBezTo>
                <a:cubicBezTo>
                  <a:pt x="5534" y="4370"/>
                  <a:pt x="5477" y="4478"/>
                  <a:pt x="5412" y="4581"/>
                </a:cubicBezTo>
                <a:cubicBezTo>
                  <a:pt x="5311" y="4737"/>
                  <a:pt x="5324" y="4720"/>
                  <a:pt x="5189" y="4863"/>
                </a:cubicBezTo>
                <a:cubicBezTo>
                  <a:pt x="4814" y="5261"/>
                  <a:pt x="4355" y="5476"/>
                  <a:pt x="3756" y="5573"/>
                </a:cubicBezTo>
                <a:cubicBezTo>
                  <a:pt x="3620" y="5595"/>
                  <a:pt x="3482" y="5605"/>
                  <a:pt x="3344" y="5605"/>
                </a:cubicBezTo>
                <a:cubicBezTo>
                  <a:pt x="2954" y="5605"/>
                  <a:pt x="2572" y="5519"/>
                  <a:pt x="2265" y="5346"/>
                </a:cubicBezTo>
                <a:cubicBezTo>
                  <a:pt x="2214" y="5316"/>
                  <a:pt x="2164" y="5285"/>
                  <a:pt x="2113" y="5253"/>
                </a:cubicBezTo>
                <a:cubicBezTo>
                  <a:pt x="2098" y="5243"/>
                  <a:pt x="2015" y="5180"/>
                  <a:pt x="2013" y="5180"/>
                </a:cubicBezTo>
                <a:lnTo>
                  <a:pt x="2013" y="5180"/>
                </a:lnTo>
                <a:cubicBezTo>
                  <a:pt x="2013" y="5180"/>
                  <a:pt x="2019" y="5186"/>
                  <a:pt x="2037" y="5200"/>
                </a:cubicBezTo>
                <a:cubicBezTo>
                  <a:pt x="1930" y="5114"/>
                  <a:pt x="1831" y="5019"/>
                  <a:pt x="1740" y="4916"/>
                </a:cubicBezTo>
                <a:cubicBezTo>
                  <a:pt x="1728" y="4902"/>
                  <a:pt x="1675" y="4837"/>
                  <a:pt x="1657" y="4816"/>
                </a:cubicBezTo>
                <a:lnTo>
                  <a:pt x="1657" y="4816"/>
                </a:lnTo>
                <a:cubicBezTo>
                  <a:pt x="1647" y="4801"/>
                  <a:pt x="1584" y="4711"/>
                  <a:pt x="1570" y="4688"/>
                </a:cubicBezTo>
                <a:cubicBezTo>
                  <a:pt x="1500" y="4579"/>
                  <a:pt x="1439" y="4465"/>
                  <a:pt x="1382" y="4347"/>
                </a:cubicBezTo>
                <a:cubicBezTo>
                  <a:pt x="1372" y="4327"/>
                  <a:pt x="1369" y="4322"/>
                  <a:pt x="1368" y="4322"/>
                </a:cubicBezTo>
                <a:lnTo>
                  <a:pt x="1368" y="4322"/>
                </a:lnTo>
                <a:cubicBezTo>
                  <a:pt x="1368" y="4322"/>
                  <a:pt x="1368" y="4322"/>
                  <a:pt x="1368" y="4322"/>
                </a:cubicBezTo>
                <a:lnTo>
                  <a:pt x="1368" y="4322"/>
                </a:lnTo>
                <a:cubicBezTo>
                  <a:pt x="1366" y="4315"/>
                  <a:pt x="1360" y="4299"/>
                  <a:pt x="1348" y="4265"/>
                </a:cubicBezTo>
                <a:cubicBezTo>
                  <a:pt x="1329" y="4210"/>
                  <a:pt x="1308" y="4155"/>
                  <a:pt x="1291" y="4101"/>
                </a:cubicBezTo>
                <a:cubicBezTo>
                  <a:pt x="1251" y="3974"/>
                  <a:pt x="1220" y="3848"/>
                  <a:pt x="1197" y="3717"/>
                </a:cubicBezTo>
                <a:cubicBezTo>
                  <a:pt x="1192" y="3696"/>
                  <a:pt x="1179" y="3596"/>
                  <a:pt x="1178" y="3596"/>
                </a:cubicBezTo>
                <a:lnTo>
                  <a:pt x="1178" y="3596"/>
                </a:lnTo>
                <a:cubicBezTo>
                  <a:pt x="1178" y="3596"/>
                  <a:pt x="1179" y="3606"/>
                  <a:pt x="1182" y="3633"/>
                </a:cubicBezTo>
                <a:cubicBezTo>
                  <a:pt x="1173" y="3568"/>
                  <a:pt x="1167" y="3502"/>
                  <a:pt x="1165" y="3437"/>
                </a:cubicBezTo>
                <a:cubicBezTo>
                  <a:pt x="1157" y="3304"/>
                  <a:pt x="1157" y="3174"/>
                  <a:pt x="1165" y="3041"/>
                </a:cubicBezTo>
                <a:cubicBezTo>
                  <a:pt x="1167" y="3011"/>
                  <a:pt x="1179" y="2898"/>
                  <a:pt x="1181" y="2870"/>
                </a:cubicBezTo>
                <a:lnTo>
                  <a:pt x="1181" y="2870"/>
                </a:lnTo>
                <a:cubicBezTo>
                  <a:pt x="1186" y="2847"/>
                  <a:pt x="1203" y="2750"/>
                  <a:pt x="1209" y="2721"/>
                </a:cubicBezTo>
                <a:cubicBezTo>
                  <a:pt x="1239" y="2580"/>
                  <a:pt x="1281" y="2443"/>
                  <a:pt x="1327" y="2306"/>
                </a:cubicBezTo>
                <a:cubicBezTo>
                  <a:pt x="1342" y="2262"/>
                  <a:pt x="1345" y="2248"/>
                  <a:pt x="1346" y="2244"/>
                </a:cubicBezTo>
                <a:lnTo>
                  <a:pt x="1346" y="2244"/>
                </a:lnTo>
                <a:cubicBezTo>
                  <a:pt x="1348" y="2241"/>
                  <a:pt x="1355" y="2229"/>
                  <a:pt x="1376" y="2188"/>
                </a:cubicBezTo>
                <a:cubicBezTo>
                  <a:pt x="1407" y="2125"/>
                  <a:pt x="1439" y="2059"/>
                  <a:pt x="1475" y="1998"/>
                </a:cubicBezTo>
                <a:cubicBezTo>
                  <a:pt x="1511" y="1937"/>
                  <a:pt x="1551" y="1878"/>
                  <a:pt x="1588" y="1819"/>
                </a:cubicBezTo>
                <a:cubicBezTo>
                  <a:pt x="1603" y="1799"/>
                  <a:pt x="1618" y="1779"/>
                  <a:pt x="1632" y="1759"/>
                </a:cubicBezTo>
                <a:lnTo>
                  <a:pt x="1632" y="1759"/>
                </a:lnTo>
                <a:cubicBezTo>
                  <a:pt x="1639" y="1751"/>
                  <a:pt x="1646" y="1741"/>
                  <a:pt x="1654" y="1733"/>
                </a:cubicBezTo>
                <a:cubicBezTo>
                  <a:pt x="1744" y="1632"/>
                  <a:pt x="1839" y="1535"/>
                  <a:pt x="1945" y="1446"/>
                </a:cubicBezTo>
                <a:cubicBezTo>
                  <a:pt x="1949" y="1443"/>
                  <a:pt x="1952" y="1440"/>
                  <a:pt x="1955" y="1437"/>
                </a:cubicBezTo>
                <a:lnTo>
                  <a:pt x="1955" y="1437"/>
                </a:lnTo>
                <a:cubicBezTo>
                  <a:pt x="1958" y="1435"/>
                  <a:pt x="1960" y="1434"/>
                  <a:pt x="1963" y="1431"/>
                </a:cubicBezTo>
                <a:cubicBezTo>
                  <a:pt x="1993" y="1410"/>
                  <a:pt x="2022" y="1389"/>
                  <a:pt x="2054" y="1370"/>
                </a:cubicBezTo>
                <a:cubicBezTo>
                  <a:pt x="2115" y="1328"/>
                  <a:pt x="2180" y="1292"/>
                  <a:pt x="2246" y="1257"/>
                </a:cubicBezTo>
                <a:cubicBezTo>
                  <a:pt x="2372" y="1191"/>
                  <a:pt x="2412" y="1174"/>
                  <a:pt x="2604" y="1120"/>
                </a:cubicBezTo>
                <a:cubicBezTo>
                  <a:pt x="2802" y="1065"/>
                  <a:pt x="2859" y="1059"/>
                  <a:pt x="3023" y="1044"/>
                </a:cubicBezTo>
                <a:cubicBezTo>
                  <a:pt x="3046" y="1042"/>
                  <a:pt x="3069" y="1039"/>
                  <a:pt x="3092" y="1035"/>
                </a:cubicBezTo>
                <a:lnTo>
                  <a:pt x="3092" y="1035"/>
                </a:lnTo>
                <a:cubicBezTo>
                  <a:pt x="3113" y="1033"/>
                  <a:pt x="3134" y="1031"/>
                  <a:pt x="3156" y="1027"/>
                </a:cubicBezTo>
                <a:cubicBezTo>
                  <a:pt x="3317" y="1000"/>
                  <a:pt x="3479" y="986"/>
                  <a:pt x="3639" y="986"/>
                </a:cubicBezTo>
                <a:close/>
                <a:moveTo>
                  <a:pt x="3656" y="0"/>
                </a:moveTo>
                <a:cubicBezTo>
                  <a:pt x="3424" y="0"/>
                  <a:pt x="3191" y="20"/>
                  <a:pt x="2962" y="55"/>
                </a:cubicBezTo>
                <a:lnTo>
                  <a:pt x="2962" y="55"/>
                </a:lnTo>
                <a:cubicBezTo>
                  <a:pt x="1592" y="189"/>
                  <a:pt x="506" y="1128"/>
                  <a:pt x="238" y="2500"/>
                </a:cubicBezTo>
                <a:cubicBezTo>
                  <a:pt x="0" y="3730"/>
                  <a:pt x="360" y="5131"/>
                  <a:pt x="1367" y="5933"/>
                </a:cubicBezTo>
                <a:cubicBezTo>
                  <a:pt x="1934" y="6385"/>
                  <a:pt x="2656" y="6602"/>
                  <a:pt x="3382" y="6602"/>
                </a:cubicBezTo>
                <a:cubicBezTo>
                  <a:pt x="4138" y="6602"/>
                  <a:pt x="4898" y="6367"/>
                  <a:pt x="5494" y="5917"/>
                </a:cubicBezTo>
                <a:cubicBezTo>
                  <a:pt x="6607" y="5078"/>
                  <a:pt x="7041" y="3580"/>
                  <a:pt x="6659" y="2253"/>
                </a:cubicBezTo>
                <a:cubicBezTo>
                  <a:pt x="6453" y="1537"/>
                  <a:pt x="6015" y="905"/>
                  <a:pt x="5393" y="488"/>
                </a:cubicBezTo>
                <a:cubicBezTo>
                  <a:pt x="4872" y="137"/>
                  <a:pt x="4267" y="0"/>
                  <a:pt x="36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4" name="Google Shape;5094;p15"/>
          <p:cNvSpPr/>
          <p:nvPr/>
        </p:nvSpPr>
        <p:spPr>
          <a:xfrm>
            <a:off x="7887788" y="1202063"/>
            <a:ext cx="146125" cy="137000"/>
          </a:xfrm>
          <a:custGeom>
            <a:avLst/>
            <a:gdLst/>
            <a:ahLst/>
            <a:cxnLst/>
            <a:rect l="l" t="t" r="r" b="b"/>
            <a:pathLst>
              <a:path w="5845" h="5480" extrusionOk="0">
                <a:moveTo>
                  <a:pt x="3672" y="1101"/>
                </a:moveTo>
                <a:cubicBezTo>
                  <a:pt x="3677" y="1103"/>
                  <a:pt x="3681" y="1105"/>
                  <a:pt x="3685" y="1107"/>
                </a:cubicBezTo>
                <a:lnTo>
                  <a:pt x="3685" y="1107"/>
                </a:lnTo>
                <a:cubicBezTo>
                  <a:pt x="3681" y="1105"/>
                  <a:pt x="3677" y="1103"/>
                  <a:pt x="3672" y="1101"/>
                </a:cubicBezTo>
                <a:close/>
                <a:moveTo>
                  <a:pt x="3072" y="4464"/>
                </a:moveTo>
                <a:lnTo>
                  <a:pt x="3072" y="4464"/>
                </a:lnTo>
                <a:cubicBezTo>
                  <a:pt x="3071" y="4464"/>
                  <a:pt x="3070" y="4464"/>
                  <a:pt x="3069" y="4464"/>
                </a:cubicBezTo>
                <a:lnTo>
                  <a:pt x="3069" y="4464"/>
                </a:lnTo>
                <a:cubicBezTo>
                  <a:pt x="3070" y="4464"/>
                  <a:pt x="3071" y="4464"/>
                  <a:pt x="3072" y="4464"/>
                </a:cubicBezTo>
                <a:close/>
                <a:moveTo>
                  <a:pt x="3052" y="4466"/>
                </a:moveTo>
                <a:lnTo>
                  <a:pt x="3052" y="4466"/>
                </a:lnTo>
                <a:cubicBezTo>
                  <a:pt x="3035" y="4469"/>
                  <a:pt x="3029" y="4470"/>
                  <a:pt x="3029" y="4470"/>
                </a:cubicBezTo>
                <a:cubicBezTo>
                  <a:pt x="3028" y="4470"/>
                  <a:pt x="3040" y="4468"/>
                  <a:pt x="3052" y="4466"/>
                </a:cubicBezTo>
                <a:close/>
                <a:moveTo>
                  <a:pt x="3036" y="989"/>
                </a:moveTo>
                <a:cubicBezTo>
                  <a:pt x="3084" y="989"/>
                  <a:pt x="3131" y="990"/>
                  <a:pt x="3177" y="992"/>
                </a:cubicBezTo>
                <a:cubicBezTo>
                  <a:pt x="3207" y="994"/>
                  <a:pt x="3236" y="998"/>
                  <a:pt x="3264" y="1000"/>
                </a:cubicBezTo>
                <a:cubicBezTo>
                  <a:pt x="3270" y="1000"/>
                  <a:pt x="3275" y="1000"/>
                  <a:pt x="3280" y="1000"/>
                </a:cubicBezTo>
                <a:lnTo>
                  <a:pt x="3280" y="1000"/>
                </a:lnTo>
                <a:cubicBezTo>
                  <a:pt x="3393" y="1021"/>
                  <a:pt x="3502" y="1045"/>
                  <a:pt x="3611" y="1080"/>
                </a:cubicBezTo>
                <a:cubicBezTo>
                  <a:pt x="3640" y="1091"/>
                  <a:pt x="3708" y="1119"/>
                  <a:pt x="3711" y="1119"/>
                </a:cubicBezTo>
                <a:cubicBezTo>
                  <a:pt x="3711" y="1119"/>
                  <a:pt x="3710" y="1118"/>
                  <a:pt x="3707" y="1117"/>
                </a:cubicBezTo>
                <a:lnTo>
                  <a:pt x="3707" y="1117"/>
                </a:lnTo>
                <a:cubicBezTo>
                  <a:pt x="3752" y="1138"/>
                  <a:pt x="3795" y="1160"/>
                  <a:pt x="3839" y="1186"/>
                </a:cubicBezTo>
                <a:cubicBezTo>
                  <a:pt x="3883" y="1209"/>
                  <a:pt x="3923" y="1236"/>
                  <a:pt x="3965" y="1261"/>
                </a:cubicBezTo>
                <a:cubicBezTo>
                  <a:pt x="3979" y="1270"/>
                  <a:pt x="3990" y="1277"/>
                  <a:pt x="3997" y="1281"/>
                </a:cubicBezTo>
                <a:lnTo>
                  <a:pt x="3997" y="1281"/>
                </a:lnTo>
                <a:cubicBezTo>
                  <a:pt x="4000" y="1284"/>
                  <a:pt x="4004" y="1288"/>
                  <a:pt x="4010" y="1293"/>
                </a:cubicBezTo>
                <a:cubicBezTo>
                  <a:pt x="4096" y="1369"/>
                  <a:pt x="4178" y="1443"/>
                  <a:pt x="4252" y="1531"/>
                </a:cubicBezTo>
                <a:cubicBezTo>
                  <a:pt x="4265" y="1544"/>
                  <a:pt x="4276" y="1558"/>
                  <a:pt x="4288" y="1572"/>
                </a:cubicBezTo>
                <a:lnTo>
                  <a:pt x="4288" y="1572"/>
                </a:lnTo>
                <a:cubicBezTo>
                  <a:pt x="4314" y="1615"/>
                  <a:pt x="4345" y="1659"/>
                  <a:pt x="4374" y="1704"/>
                </a:cubicBezTo>
                <a:cubicBezTo>
                  <a:pt x="4397" y="1744"/>
                  <a:pt x="4422" y="1784"/>
                  <a:pt x="4444" y="1826"/>
                </a:cubicBezTo>
                <a:cubicBezTo>
                  <a:pt x="4456" y="1852"/>
                  <a:pt x="4498" y="1948"/>
                  <a:pt x="4500" y="1948"/>
                </a:cubicBezTo>
                <a:cubicBezTo>
                  <a:pt x="4500" y="1948"/>
                  <a:pt x="4500" y="1947"/>
                  <a:pt x="4500" y="1946"/>
                </a:cubicBezTo>
                <a:lnTo>
                  <a:pt x="4500" y="1946"/>
                </a:lnTo>
                <a:cubicBezTo>
                  <a:pt x="4527" y="2021"/>
                  <a:pt x="4553" y="2096"/>
                  <a:pt x="4574" y="2174"/>
                </a:cubicBezTo>
                <a:cubicBezTo>
                  <a:pt x="4587" y="2220"/>
                  <a:pt x="4597" y="2266"/>
                  <a:pt x="4608" y="2315"/>
                </a:cubicBezTo>
                <a:cubicBezTo>
                  <a:pt x="4614" y="2346"/>
                  <a:pt x="4627" y="2444"/>
                  <a:pt x="4628" y="2444"/>
                </a:cubicBezTo>
                <a:cubicBezTo>
                  <a:pt x="4629" y="2444"/>
                  <a:pt x="4628" y="2430"/>
                  <a:pt x="4625" y="2395"/>
                </a:cubicBezTo>
                <a:lnTo>
                  <a:pt x="4625" y="2395"/>
                </a:lnTo>
                <a:cubicBezTo>
                  <a:pt x="4635" y="2498"/>
                  <a:pt x="4644" y="2599"/>
                  <a:pt x="4642" y="2702"/>
                </a:cubicBezTo>
                <a:cubicBezTo>
                  <a:pt x="4642" y="2757"/>
                  <a:pt x="4639" y="2812"/>
                  <a:pt x="4635" y="2867"/>
                </a:cubicBezTo>
                <a:cubicBezTo>
                  <a:pt x="4633" y="2890"/>
                  <a:pt x="4631" y="2915"/>
                  <a:pt x="4629" y="2938"/>
                </a:cubicBezTo>
                <a:cubicBezTo>
                  <a:pt x="4629" y="2941"/>
                  <a:pt x="4629" y="2943"/>
                  <a:pt x="4629" y="2945"/>
                </a:cubicBezTo>
                <a:lnTo>
                  <a:pt x="4629" y="2945"/>
                </a:lnTo>
                <a:cubicBezTo>
                  <a:pt x="4610" y="3044"/>
                  <a:pt x="4592" y="3139"/>
                  <a:pt x="4564" y="3235"/>
                </a:cubicBezTo>
                <a:cubicBezTo>
                  <a:pt x="4551" y="3282"/>
                  <a:pt x="4536" y="3328"/>
                  <a:pt x="4519" y="3372"/>
                </a:cubicBezTo>
                <a:cubicBezTo>
                  <a:pt x="4511" y="3396"/>
                  <a:pt x="4503" y="3419"/>
                  <a:pt x="4494" y="3442"/>
                </a:cubicBezTo>
                <a:cubicBezTo>
                  <a:pt x="4493" y="3445"/>
                  <a:pt x="4492" y="3448"/>
                  <a:pt x="4491" y="3451"/>
                </a:cubicBezTo>
                <a:lnTo>
                  <a:pt x="4491" y="3451"/>
                </a:lnTo>
                <a:cubicBezTo>
                  <a:pt x="4490" y="3453"/>
                  <a:pt x="4489" y="3455"/>
                  <a:pt x="4488" y="3457"/>
                </a:cubicBezTo>
                <a:cubicBezTo>
                  <a:pt x="4439" y="3543"/>
                  <a:pt x="4399" y="3629"/>
                  <a:pt x="4345" y="3714"/>
                </a:cubicBezTo>
                <a:cubicBezTo>
                  <a:pt x="4335" y="3728"/>
                  <a:pt x="4281" y="3805"/>
                  <a:pt x="4270" y="3821"/>
                </a:cubicBezTo>
                <a:lnTo>
                  <a:pt x="4270" y="3821"/>
                </a:lnTo>
                <a:cubicBezTo>
                  <a:pt x="4265" y="3827"/>
                  <a:pt x="4261" y="3833"/>
                  <a:pt x="4258" y="3836"/>
                </a:cubicBezTo>
                <a:cubicBezTo>
                  <a:pt x="4233" y="3863"/>
                  <a:pt x="4210" y="3891"/>
                  <a:pt x="4184" y="3918"/>
                </a:cubicBezTo>
                <a:cubicBezTo>
                  <a:pt x="4149" y="3956"/>
                  <a:pt x="4113" y="3990"/>
                  <a:pt x="4077" y="4025"/>
                </a:cubicBezTo>
                <a:cubicBezTo>
                  <a:pt x="4063" y="4038"/>
                  <a:pt x="3976" y="4107"/>
                  <a:pt x="3979" y="4107"/>
                </a:cubicBezTo>
                <a:cubicBezTo>
                  <a:pt x="3979" y="4107"/>
                  <a:pt x="3980" y="4107"/>
                  <a:pt x="3980" y="4107"/>
                </a:cubicBezTo>
                <a:lnTo>
                  <a:pt x="3980" y="4107"/>
                </a:lnTo>
                <a:cubicBezTo>
                  <a:pt x="3895" y="4167"/>
                  <a:pt x="3805" y="4221"/>
                  <a:pt x="3713" y="4270"/>
                </a:cubicBezTo>
                <a:cubicBezTo>
                  <a:pt x="3690" y="4281"/>
                  <a:pt x="3603" y="4321"/>
                  <a:pt x="3608" y="4321"/>
                </a:cubicBezTo>
                <a:cubicBezTo>
                  <a:pt x="3609" y="4321"/>
                  <a:pt x="3610" y="4320"/>
                  <a:pt x="3614" y="4319"/>
                </a:cubicBezTo>
                <a:lnTo>
                  <a:pt x="3614" y="4319"/>
                </a:lnTo>
                <a:cubicBezTo>
                  <a:pt x="3570" y="4336"/>
                  <a:pt x="3525" y="4351"/>
                  <a:pt x="3481" y="4365"/>
                </a:cubicBezTo>
                <a:cubicBezTo>
                  <a:pt x="3350" y="4407"/>
                  <a:pt x="3217" y="4438"/>
                  <a:pt x="3080" y="4461"/>
                </a:cubicBezTo>
                <a:cubicBezTo>
                  <a:pt x="3073" y="4463"/>
                  <a:pt x="3067" y="4464"/>
                  <a:pt x="3061" y="4465"/>
                </a:cubicBezTo>
                <a:lnTo>
                  <a:pt x="3061" y="4465"/>
                </a:lnTo>
                <a:cubicBezTo>
                  <a:pt x="3027" y="4468"/>
                  <a:pt x="2993" y="4470"/>
                  <a:pt x="2958" y="4474"/>
                </a:cubicBezTo>
                <a:cubicBezTo>
                  <a:pt x="2899" y="4478"/>
                  <a:pt x="2840" y="4480"/>
                  <a:pt x="2779" y="4480"/>
                </a:cubicBezTo>
                <a:cubicBezTo>
                  <a:pt x="2762" y="4481"/>
                  <a:pt x="2745" y="4481"/>
                  <a:pt x="2728" y="4481"/>
                </a:cubicBezTo>
                <a:cubicBezTo>
                  <a:pt x="2682" y="4481"/>
                  <a:pt x="2635" y="4479"/>
                  <a:pt x="2588" y="4476"/>
                </a:cubicBezTo>
                <a:cubicBezTo>
                  <a:pt x="2560" y="4474"/>
                  <a:pt x="2533" y="4470"/>
                  <a:pt x="2505" y="4468"/>
                </a:cubicBezTo>
                <a:cubicBezTo>
                  <a:pt x="2503" y="4468"/>
                  <a:pt x="2500" y="4468"/>
                  <a:pt x="2498" y="4467"/>
                </a:cubicBezTo>
                <a:lnTo>
                  <a:pt x="2498" y="4467"/>
                </a:lnTo>
                <a:cubicBezTo>
                  <a:pt x="2389" y="4444"/>
                  <a:pt x="2284" y="4423"/>
                  <a:pt x="2179" y="4388"/>
                </a:cubicBezTo>
                <a:cubicBezTo>
                  <a:pt x="2150" y="4378"/>
                  <a:pt x="2089" y="4350"/>
                  <a:pt x="2086" y="4350"/>
                </a:cubicBezTo>
                <a:lnTo>
                  <a:pt x="2086" y="4350"/>
                </a:lnTo>
                <a:cubicBezTo>
                  <a:pt x="2085" y="4350"/>
                  <a:pt x="2095" y="4356"/>
                  <a:pt x="2126" y="4371"/>
                </a:cubicBezTo>
                <a:cubicBezTo>
                  <a:pt x="2071" y="4346"/>
                  <a:pt x="2017" y="4318"/>
                  <a:pt x="1964" y="4289"/>
                </a:cubicBezTo>
                <a:cubicBezTo>
                  <a:pt x="1924" y="4266"/>
                  <a:pt x="1884" y="4240"/>
                  <a:pt x="1844" y="4215"/>
                </a:cubicBezTo>
                <a:cubicBezTo>
                  <a:pt x="1818" y="4198"/>
                  <a:pt x="1769" y="4158"/>
                  <a:pt x="1768" y="4158"/>
                </a:cubicBezTo>
                <a:lnTo>
                  <a:pt x="1768" y="4158"/>
                </a:lnTo>
                <a:cubicBezTo>
                  <a:pt x="1768" y="4158"/>
                  <a:pt x="1777" y="4166"/>
                  <a:pt x="1804" y="4190"/>
                </a:cubicBezTo>
                <a:cubicBezTo>
                  <a:pt x="1720" y="4116"/>
                  <a:pt x="1637" y="4044"/>
                  <a:pt x="1564" y="3960"/>
                </a:cubicBezTo>
                <a:cubicBezTo>
                  <a:pt x="1558" y="3953"/>
                  <a:pt x="1523" y="3910"/>
                  <a:pt x="1505" y="3887"/>
                </a:cubicBezTo>
                <a:lnTo>
                  <a:pt x="1505" y="3887"/>
                </a:lnTo>
                <a:cubicBezTo>
                  <a:pt x="1486" y="3860"/>
                  <a:pt x="1451" y="3810"/>
                  <a:pt x="1444" y="3800"/>
                </a:cubicBezTo>
                <a:cubicBezTo>
                  <a:pt x="1389" y="3712"/>
                  <a:pt x="1345" y="3617"/>
                  <a:pt x="1294" y="3526"/>
                </a:cubicBezTo>
                <a:cubicBezTo>
                  <a:pt x="1292" y="3522"/>
                  <a:pt x="1290" y="3518"/>
                  <a:pt x="1288" y="3515"/>
                </a:cubicBezTo>
                <a:lnTo>
                  <a:pt x="1288" y="3515"/>
                </a:lnTo>
                <a:cubicBezTo>
                  <a:pt x="1286" y="3508"/>
                  <a:pt x="1282" y="3497"/>
                  <a:pt x="1277" y="3484"/>
                </a:cubicBezTo>
                <a:cubicBezTo>
                  <a:pt x="1262" y="3440"/>
                  <a:pt x="1246" y="3398"/>
                  <a:pt x="1231" y="3353"/>
                </a:cubicBezTo>
                <a:cubicBezTo>
                  <a:pt x="1199" y="3252"/>
                  <a:pt x="1174" y="3149"/>
                  <a:pt x="1155" y="3046"/>
                </a:cubicBezTo>
                <a:cubicBezTo>
                  <a:pt x="1149" y="3013"/>
                  <a:pt x="1144" y="2955"/>
                  <a:pt x="1143" y="2955"/>
                </a:cubicBezTo>
                <a:lnTo>
                  <a:pt x="1143" y="2955"/>
                </a:lnTo>
                <a:cubicBezTo>
                  <a:pt x="1143" y="2955"/>
                  <a:pt x="1144" y="2969"/>
                  <a:pt x="1147" y="3006"/>
                </a:cubicBezTo>
                <a:cubicBezTo>
                  <a:pt x="1142" y="2953"/>
                  <a:pt x="1136" y="2900"/>
                  <a:pt x="1134" y="2848"/>
                </a:cubicBezTo>
                <a:cubicBezTo>
                  <a:pt x="1128" y="2742"/>
                  <a:pt x="1128" y="2637"/>
                  <a:pt x="1134" y="2532"/>
                </a:cubicBezTo>
                <a:cubicBezTo>
                  <a:pt x="1135" y="2514"/>
                  <a:pt x="1144" y="2437"/>
                  <a:pt x="1147" y="2404"/>
                </a:cubicBezTo>
                <a:lnTo>
                  <a:pt x="1147" y="2404"/>
                </a:lnTo>
                <a:cubicBezTo>
                  <a:pt x="1152" y="2372"/>
                  <a:pt x="1162" y="2318"/>
                  <a:pt x="1166" y="2302"/>
                </a:cubicBezTo>
                <a:cubicBezTo>
                  <a:pt x="1189" y="2188"/>
                  <a:pt x="1222" y="2081"/>
                  <a:pt x="1260" y="1969"/>
                </a:cubicBezTo>
                <a:cubicBezTo>
                  <a:pt x="1266" y="1952"/>
                  <a:pt x="1270" y="1941"/>
                  <a:pt x="1272" y="1933"/>
                </a:cubicBezTo>
                <a:lnTo>
                  <a:pt x="1272" y="1933"/>
                </a:lnTo>
                <a:cubicBezTo>
                  <a:pt x="1276" y="1926"/>
                  <a:pt x="1282" y="1915"/>
                  <a:pt x="1290" y="1900"/>
                </a:cubicBezTo>
                <a:cubicBezTo>
                  <a:pt x="1315" y="1849"/>
                  <a:pt x="1340" y="1797"/>
                  <a:pt x="1368" y="1748"/>
                </a:cubicBezTo>
                <a:cubicBezTo>
                  <a:pt x="1397" y="1700"/>
                  <a:pt x="1429" y="1651"/>
                  <a:pt x="1460" y="1605"/>
                </a:cubicBezTo>
                <a:cubicBezTo>
                  <a:pt x="1471" y="1589"/>
                  <a:pt x="1477" y="1579"/>
                  <a:pt x="1481" y="1572"/>
                </a:cubicBezTo>
                <a:lnTo>
                  <a:pt x="1481" y="1572"/>
                </a:lnTo>
                <a:cubicBezTo>
                  <a:pt x="1485" y="1568"/>
                  <a:pt x="1490" y="1563"/>
                  <a:pt x="1496" y="1556"/>
                </a:cubicBezTo>
                <a:cubicBezTo>
                  <a:pt x="1571" y="1480"/>
                  <a:pt x="1645" y="1406"/>
                  <a:pt x="1723" y="1331"/>
                </a:cubicBezTo>
                <a:lnTo>
                  <a:pt x="1723" y="1331"/>
                </a:lnTo>
                <a:cubicBezTo>
                  <a:pt x="1723" y="1331"/>
                  <a:pt x="1724" y="1331"/>
                  <a:pt x="1724" y="1331"/>
                </a:cubicBezTo>
                <a:cubicBezTo>
                  <a:pt x="1747" y="1314"/>
                  <a:pt x="1770" y="1297"/>
                  <a:pt x="1795" y="1280"/>
                </a:cubicBezTo>
                <a:cubicBezTo>
                  <a:pt x="1846" y="1249"/>
                  <a:pt x="1897" y="1219"/>
                  <a:pt x="1949" y="1192"/>
                </a:cubicBezTo>
                <a:cubicBezTo>
                  <a:pt x="1970" y="1179"/>
                  <a:pt x="1993" y="1171"/>
                  <a:pt x="2015" y="1158"/>
                </a:cubicBezTo>
                <a:cubicBezTo>
                  <a:pt x="2019" y="1156"/>
                  <a:pt x="2023" y="1153"/>
                  <a:pt x="2026" y="1151"/>
                </a:cubicBezTo>
                <a:lnTo>
                  <a:pt x="2026" y="1151"/>
                </a:lnTo>
                <a:cubicBezTo>
                  <a:pt x="2028" y="1151"/>
                  <a:pt x="2030" y="1150"/>
                  <a:pt x="2031" y="1150"/>
                </a:cubicBezTo>
                <a:cubicBezTo>
                  <a:pt x="2092" y="1131"/>
                  <a:pt x="2151" y="1108"/>
                  <a:pt x="2213" y="1091"/>
                </a:cubicBezTo>
                <a:cubicBezTo>
                  <a:pt x="2269" y="1076"/>
                  <a:pt x="2328" y="1066"/>
                  <a:pt x="2385" y="1051"/>
                </a:cubicBezTo>
                <a:cubicBezTo>
                  <a:pt x="2395" y="1049"/>
                  <a:pt x="2412" y="1046"/>
                  <a:pt x="2426" y="1043"/>
                </a:cubicBezTo>
                <a:lnTo>
                  <a:pt x="2426" y="1043"/>
                </a:lnTo>
                <a:cubicBezTo>
                  <a:pt x="2457" y="1040"/>
                  <a:pt x="2490" y="1037"/>
                  <a:pt x="2522" y="1034"/>
                </a:cubicBezTo>
                <a:cubicBezTo>
                  <a:pt x="2545" y="1032"/>
                  <a:pt x="2568" y="1029"/>
                  <a:pt x="2590" y="1025"/>
                </a:cubicBezTo>
                <a:lnTo>
                  <a:pt x="2590" y="1025"/>
                </a:lnTo>
                <a:cubicBezTo>
                  <a:pt x="2612" y="1023"/>
                  <a:pt x="2633" y="1021"/>
                  <a:pt x="2655" y="1017"/>
                </a:cubicBezTo>
                <a:cubicBezTo>
                  <a:pt x="2687" y="1011"/>
                  <a:pt x="2720" y="1004"/>
                  <a:pt x="2754" y="1000"/>
                </a:cubicBezTo>
                <a:lnTo>
                  <a:pt x="2754" y="1000"/>
                </a:lnTo>
                <a:cubicBezTo>
                  <a:pt x="2725" y="1004"/>
                  <a:pt x="2717" y="1006"/>
                  <a:pt x="2719" y="1006"/>
                </a:cubicBezTo>
                <a:cubicBezTo>
                  <a:pt x="2724" y="1006"/>
                  <a:pt x="2776" y="1000"/>
                  <a:pt x="2790" y="998"/>
                </a:cubicBezTo>
                <a:cubicBezTo>
                  <a:pt x="2853" y="996"/>
                  <a:pt x="2914" y="990"/>
                  <a:pt x="2977" y="990"/>
                </a:cubicBezTo>
                <a:cubicBezTo>
                  <a:pt x="2997" y="989"/>
                  <a:pt x="3017" y="989"/>
                  <a:pt x="3036" y="989"/>
                </a:cubicBezTo>
                <a:close/>
                <a:moveTo>
                  <a:pt x="3033" y="0"/>
                </a:moveTo>
                <a:cubicBezTo>
                  <a:pt x="2855" y="0"/>
                  <a:pt x="2675" y="14"/>
                  <a:pt x="2498" y="40"/>
                </a:cubicBezTo>
                <a:lnTo>
                  <a:pt x="2498" y="40"/>
                </a:lnTo>
                <a:cubicBezTo>
                  <a:pt x="1906" y="92"/>
                  <a:pt x="1353" y="298"/>
                  <a:pt x="921" y="716"/>
                </a:cubicBezTo>
                <a:cubicBezTo>
                  <a:pt x="548" y="1074"/>
                  <a:pt x="295" y="1567"/>
                  <a:pt x="199" y="2073"/>
                </a:cubicBezTo>
                <a:cubicBezTo>
                  <a:pt x="1" y="3090"/>
                  <a:pt x="293" y="4249"/>
                  <a:pt x="1125" y="4914"/>
                </a:cubicBezTo>
                <a:cubicBezTo>
                  <a:pt x="1601" y="5295"/>
                  <a:pt x="2207" y="5480"/>
                  <a:pt x="2815" y="5480"/>
                </a:cubicBezTo>
                <a:cubicBezTo>
                  <a:pt x="3434" y="5480"/>
                  <a:pt x="4057" y="5289"/>
                  <a:pt x="4549" y="4919"/>
                </a:cubicBezTo>
                <a:cubicBezTo>
                  <a:pt x="5476" y="4221"/>
                  <a:pt x="5844" y="2983"/>
                  <a:pt x="5526" y="1874"/>
                </a:cubicBezTo>
                <a:cubicBezTo>
                  <a:pt x="5354" y="1274"/>
                  <a:pt x="4987" y="750"/>
                  <a:pt x="4469" y="402"/>
                </a:cubicBezTo>
                <a:cubicBezTo>
                  <a:pt x="4038" y="112"/>
                  <a:pt x="3538" y="0"/>
                  <a:pt x="30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5" name="Google Shape;5095;p15"/>
          <p:cNvSpPr/>
          <p:nvPr/>
        </p:nvSpPr>
        <p:spPr>
          <a:xfrm>
            <a:off x="1670575" y="1058113"/>
            <a:ext cx="117525" cy="110100"/>
          </a:xfrm>
          <a:custGeom>
            <a:avLst/>
            <a:gdLst/>
            <a:ahLst/>
            <a:cxnLst/>
            <a:rect l="l" t="t" r="r" b="b"/>
            <a:pathLst>
              <a:path w="4701" h="4404" extrusionOk="0">
                <a:moveTo>
                  <a:pt x="1951" y="1032"/>
                </a:moveTo>
                <a:cubicBezTo>
                  <a:pt x="1950" y="1033"/>
                  <a:pt x="1949" y="1033"/>
                  <a:pt x="1947" y="1033"/>
                </a:cubicBezTo>
                <a:cubicBezTo>
                  <a:pt x="1948" y="1033"/>
                  <a:pt x="1950" y="1033"/>
                  <a:pt x="1951" y="1032"/>
                </a:cubicBezTo>
                <a:close/>
                <a:moveTo>
                  <a:pt x="2857" y="1059"/>
                </a:moveTo>
                <a:cubicBezTo>
                  <a:pt x="2871" y="1059"/>
                  <a:pt x="2889" y="1066"/>
                  <a:pt x="2907" y="1075"/>
                </a:cubicBezTo>
                <a:lnTo>
                  <a:pt x="2907" y="1075"/>
                </a:lnTo>
                <a:cubicBezTo>
                  <a:pt x="2887" y="1068"/>
                  <a:pt x="2858" y="1059"/>
                  <a:pt x="2857" y="1059"/>
                </a:cubicBezTo>
                <a:close/>
                <a:moveTo>
                  <a:pt x="3091" y="1185"/>
                </a:moveTo>
                <a:cubicBezTo>
                  <a:pt x="3091" y="1185"/>
                  <a:pt x="3091" y="1185"/>
                  <a:pt x="3091" y="1185"/>
                </a:cubicBezTo>
                <a:lnTo>
                  <a:pt x="3091" y="1185"/>
                </a:lnTo>
                <a:cubicBezTo>
                  <a:pt x="3091" y="1185"/>
                  <a:pt x="3091" y="1185"/>
                  <a:pt x="3091" y="1185"/>
                </a:cubicBezTo>
                <a:close/>
                <a:moveTo>
                  <a:pt x="3104" y="1198"/>
                </a:moveTo>
                <a:cubicBezTo>
                  <a:pt x="3111" y="1203"/>
                  <a:pt x="3118" y="1208"/>
                  <a:pt x="3125" y="1213"/>
                </a:cubicBezTo>
                <a:cubicBezTo>
                  <a:pt x="3142" y="1224"/>
                  <a:pt x="3149" y="1229"/>
                  <a:pt x="3148" y="1229"/>
                </a:cubicBezTo>
                <a:cubicBezTo>
                  <a:pt x="3148" y="1229"/>
                  <a:pt x="3121" y="1211"/>
                  <a:pt x="3104" y="1198"/>
                </a:cubicBezTo>
                <a:close/>
                <a:moveTo>
                  <a:pt x="1747" y="3319"/>
                </a:moveTo>
                <a:cubicBezTo>
                  <a:pt x="1767" y="3326"/>
                  <a:pt x="1803" y="3338"/>
                  <a:pt x="1802" y="3338"/>
                </a:cubicBezTo>
                <a:cubicBezTo>
                  <a:pt x="1800" y="3339"/>
                  <a:pt x="1799" y="3339"/>
                  <a:pt x="1797" y="3339"/>
                </a:cubicBezTo>
                <a:cubicBezTo>
                  <a:pt x="1785" y="3339"/>
                  <a:pt x="1766" y="3330"/>
                  <a:pt x="1747" y="3319"/>
                </a:cubicBezTo>
                <a:close/>
                <a:moveTo>
                  <a:pt x="2463" y="3393"/>
                </a:moveTo>
                <a:cubicBezTo>
                  <a:pt x="2461" y="3393"/>
                  <a:pt x="2459" y="3393"/>
                  <a:pt x="2456" y="3393"/>
                </a:cubicBezTo>
                <a:lnTo>
                  <a:pt x="2456" y="3393"/>
                </a:lnTo>
                <a:cubicBezTo>
                  <a:pt x="2459" y="3393"/>
                  <a:pt x="2462" y="3393"/>
                  <a:pt x="2463" y="3393"/>
                </a:cubicBezTo>
                <a:close/>
                <a:moveTo>
                  <a:pt x="2387" y="989"/>
                </a:moveTo>
                <a:cubicBezTo>
                  <a:pt x="2440" y="989"/>
                  <a:pt x="2491" y="989"/>
                  <a:pt x="2541" y="993"/>
                </a:cubicBezTo>
                <a:cubicBezTo>
                  <a:pt x="2560" y="993"/>
                  <a:pt x="2582" y="997"/>
                  <a:pt x="2601" y="998"/>
                </a:cubicBezTo>
                <a:lnTo>
                  <a:pt x="2601" y="998"/>
                </a:lnTo>
                <a:cubicBezTo>
                  <a:pt x="2682" y="1018"/>
                  <a:pt x="2761" y="1029"/>
                  <a:pt x="2840" y="1057"/>
                </a:cubicBezTo>
                <a:cubicBezTo>
                  <a:pt x="2857" y="1061"/>
                  <a:pt x="2876" y="1069"/>
                  <a:pt x="2895" y="1076"/>
                </a:cubicBezTo>
                <a:cubicBezTo>
                  <a:pt x="2906" y="1079"/>
                  <a:pt x="2914" y="1081"/>
                  <a:pt x="2919" y="1082"/>
                </a:cubicBezTo>
                <a:lnTo>
                  <a:pt x="2919" y="1082"/>
                </a:lnTo>
                <a:cubicBezTo>
                  <a:pt x="2944" y="1096"/>
                  <a:pt x="2968" y="1113"/>
                  <a:pt x="2984" y="1122"/>
                </a:cubicBezTo>
                <a:cubicBezTo>
                  <a:pt x="3015" y="1139"/>
                  <a:pt x="3049" y="1160"/>
                  <a:pt x="3080" y="1181"/>
                </a:cubicBezTo>
                <a:cubicBezTo>
                  <a:pt x="3084" y="1184"/>
                  <a:pt x="3088" y="1186"/>
                  <a:pt x="3092" y="1189"/>
                </a:cubicBezTo>
                <a:lnTo>
                  <a:pt x="3092" y="1189"/>
                </a:lnTo>
                <a:cubicBezTo>
                  <a:pt x="3107" y="1217"/>
                  <a:pt x="3258" y="1347"/>
                  <a:pt x="3274" y="1366"/>
                </a:cubicBezTo>
                <a:cubicBezTo>
                  <a:pt x="3278" y="1370"/>
                  <a:pt x="3281" y="1374"/>
                  <a:pt x="3284" y="1378"/>
                </a:cubicBezTo>
                <a:lnTo>
                  <a:pt x="3284" y="1378"/>
                </a:lnTo>
                <a:cubicBezTo>
                  <a:pt x="3304" y="1410"/>
                  <a:pt x="3328" y="1440"/>
                  <a:pt x="3348" y="1474"/>
                </a:cubicBezTo>
                <a:cubicBezTo>
                  <a:pt x="3367" y="1503"/>
                  <a:pt x="3386" y="1535"/>
                  <a:pt x="3403" y="1569"/>
                </a:cubicBezTo>
                <a:cubicBezTo>
                  <a:pt x="3409" y="1579"/>
                  <a:pt x="3414" y="1591"/>
                  <a:pt x="3420" y="1604"/>
                </a:cubicBezTo>
                <a:lnTo>
                  <a:pt x="3420" y="1604"/>
                </a:lnTo>
                <a:cubicBezTo>
                  <a:pt x="3420" y="1602"/>
                  <a:pt x="3420" y="1600"/>
                  <a:pt x="3420" y="1598"/>
                </a:cubicBezTo>
                <a:lnTo>
                  <a:pt x="3420" y="1598"/>
                </a:lnTo>
                <a:cubicBezTo>
                  <a:pt x="3420" y="1600"/>
                  <a:pt x="3420" y="1602"/>
                  <a:pt x="3420" y="1604"/>
                </a:cubicBezTo>
                <a:lnTo>
                  <a:pt x="3420" y="1604"/>
                </a:lnTo>
                <a:cubicBezTo>
                  <a:pt x="3420" y="1604"/>
                  <a:pt x="3420" y="1604"/>
                  <a:pt x="3420" y="1604"/>
                </a:cubicBezTo>
                <a:lnTo>
                  <a:pt x="3420" y="1604"/>
                </a:lnTo>
                <a:cubicBezTo>
                  <a:pt x="3420" y="1621"/>
                  <a:pt x="3423" y="1634"/>
                  <a:pt x="3427" y="1644"/>
                </a:cubicBezTo>
                <a:lnTo>
                  <a:pt x="3427" y="1644"/>
                </a:lnTo>
                <a:cubicBezTo>
                  <a:pt x="3423" y="1630"/>
                  <a:pt x="3420" y="1616"/>
                  <a:pt x="3420" y="1604"/>
                </a:cubicBezTo>
                <a:lnTo>
                  <a:pt x="3420" y="1604"/>
                </a:lnTo>
                <a:cubicBezTo>
                  <a:pt x="3422" y="1608"/>
                  <a:pt x="3424" y="1613"/>
                  <a:pt x="3426" y="1617"/>
                </a:cubicBezTo>
                <a:cubicBezTo>
                  <a:pt x="3442" y="1646"/>
                  <a:pt x="3443" y="1659"/>
                  <a:pt x="3439" y="1659"/>
                </a:cubicBezTo>
                <a:cubicBezTo>
                  <a:pt x="3436" y="1659"/>
                  <a:pt x="3432" y="1654"/>
                  <a:pt x="3427" y="1644"/>
                </a:cubicBezTo>
                <a:lnTo>
                  <a:pt x="3427" y="1644"/>
                </a:lnTo>
                <a:cubicBezTo>
                  <a:pt x="3443" y="1697"/>
                  <a:pt x="3479" y="1760"/>
                  <a:pt x="3491" y="1802"/>
                </a:cubicBezTo>
                <a:cubicBezTo>
                  <a:pt x="3500" y="1838"/>
                  <a:pt x="3508" y="1874"/>
                  <a:pt x="3517" y="1910"/>
                </a:cubicBezTo>
                <a:cubicBezTo>
                  <a:pt x="3521" y="1933"/>
                  <a:pt x="3525" y="1954"/>
                  <a:pt x="3529" y="1977"/>
                </a:cubicBezTo>
                <a:cubicBezTo>
                  <a:pt x="3534" y="2005"/>
                  <a:pt x="3537" y="2015"/>
                  <a:pt x="3538" y="2015"/>
                </a:cubicBezTo>
                <a:cubicBezTo>
                  <a:pt x="3540" y="2015"/>
                  <a:pt x="3530" y="1942"/>
                  <a:pt x="3525" y="1939"/>
                </a:cubicBezTo>
                <a:lnTo>
                  <a:pt x="3525" y="1939"/>
                </a:lnTo>
                <a:cubicBezTo>
                  <a:pt x="3550" y="1954"/>
                  <a:pt x="3538" y="2142"/>
                  <a:pt x="3538" y="2173"/>
                </a:cubicBezTo>
                <a:cubicBezTo>
                  <a:pt x="3538" y="2215"/>
                  <a:pt x="3535" y="2257"/>
                  <a:pt x="3533" y="2297"/>
                </a:cubicBezTo>
                <a:cubicBezTo>
                  <a:pt x="3532" y="2312"/>
                  <a:pt x="3530" y="2326"/>
                  <a:pt x="3529" y="2339"/>
                </a:cubicBezTo>
                <a:lnTo>
                  <a:pt x="3529" y="2339"/>
                </a:lnTo>
                <a:cubicBezTo>
                  <a:pt x="3514" y="2409"/>
                  <a:pt x="3504" y="2477"/>
                  <a:pt x="3483" y="2546"/>
                </a:cubicBezTo>
                <a:cubicBezTo>
                  <a:pt x="3472" y="2582"/>
                  <a:pt x="3462" y="2618"/>
                  <a:pt x="3449" y="2651"/>
                </a:cubicBezTo>
                <a:cubicBezTo>
                  <a:pt x="3445" y="2663"/>
                  <a:pt x="3440" y="2676"/>
                  <a:pt x="3436" y="2688"/>
                </a:cubicBezTo>
                <a:lnTo>
                  <a:pt x="3436" y="2688"/>
                </a:lnTo>
                <a:cubicBezTo>
                  <a:pt x="3398" y="2751"/>
                  <a:pt x="3369" y="2818"/>
                  <a:pt x="3329" y="2881"/>
                </a:cubicBezTo>
                <a:cubicBezTo>
                  <a:pt x="3324" y="2889"/>
                  <a:pt x="3300" y="2922"/>
                  <a:pt x="3284" y="2945"/>
                </a:cubicBezTo>
                <a:lnTo>
                  <a:pt x="3284" y="2945"/>
                </a:lnTo>
                <a:cubicBezTo>
                  <a:pt x="3263" y="2968"/>
                  <a:pt x="3232" y="3005"/>
                  <a:pt x="3224" y="3014"/>
                </a:cubicBezTo>
                <a:cubicBezTo>
                  <a:pt x="3198" y="3041"/>
                  <a:pt x="3171" y="3069"/>
                  <a:pt x="3142" y="3094"/>
                </a:cubicBezTo>
                <a:cubicBezTo>
                  <a:pt x="3127" y="3106"/>
                  <a:pt x="3112" y="3119"/>
                  <a:pt x="3099" y="3132"/>
                </a:cubicBezTo>
                <a:cubicBezTo>
                  <a:pt x="3075" y="3154"/>
                  <a:pt x="3071" y="3163"/>
                  <a:pt x="3076" y="3163"/>
                </a:cubicBezTo>
                <a:cubicBezTo>
                  <a:pt x="3076" y="3163"/>
                  <a:pt x="3077" y="3163"/>
                  <a:pt x="3078" y="3162"/>
                </a:cubicBezTo>
                <a:lnTo>
                  <a:pt x="3078" y="3162"/>
                </a:lnTo>
                <a:cubicBezTo>
                  <a:pt x="3021" y="3203"/>
                  <a:pt x="2923" y="3245"/>
                  <a:pt x="2889" y="3262"/>
                </a:cubicBezTo>
                <a:cubicBezTo>
                  <a:pt x="2863" y="3275"/>
                  <a:pt x="2803" y="3296"/>
                  <a:pt x="2805" y="3296"/>
                </a:cubicBezTo>
                <a:cubicBezTo>
                  <a:pt x="2806" y="3296"/>
                  <a:pt x="2822" y="3291"/>
                  <a:pt x="2866" y="3277"/>
                </a:cubicBezTo>
                <a:lnTo>
                  <a:pt x="2866" y="3277"/>
                </a:lnTo>
                <a:cubicBezTo>
                  <a:pt x="2823" y="3292"/>
                  <a:pt x="2783" y="3309"/>
                  <a:pt x="2741" y="3323"/>
                </a:cubicBezTo>
                <a:cubicBezTo>
                  <a:pt x="2642" y="3355"/>
                  <a:pt x="2541" y="3376"/>
                  <a:pt x="2438" y="3395"/>
                </a:cubicBezTo>
                <a:cubicBezTo>
                  <a:pt x="2437" y="3395"/>
                  <a:pt x="2437" y="3395"/>
                  <a:pt x="2437" y="3395"/>
                </a:cubicBezTo>
                <a:lnTo>
                  <a:pt x="2437" y="3395"/>
                </a:lnTo>
                <a:cubicBezTo>
                  <a:pt x="2416" y="3397"/>
                  <a:pt x="2395" y="3400"/>
                  <a:pt x="2375" y="3401"/>
                </a:cubicBezTo>
                <a:cubicBezTo>
                  <a:pt x="2330" y="3403"/>
                  <a:pt x="2284" y="3406"/>
                  <a:pt x="2240" y="3406"/>
                </a:cubicBezTo>
                <a:cubicBezTo>
                  <a:pt x="2226" y="3406"/>
                  <a:pt x="2211" y="3406"/>
                  <a:pt x="2197" y="3406"/>
                </a:cubicBezTo>
                <a:cubicBezTo>
                  <a:pt x="2163" y="3406"/>
                  <a:pt x="2129" y="3405"/>
                  <a:pt x="2094" y="3403"/>
                </a:cubicBezTo>
                <a:cubicBezTo>
                  <a:pt x="2081" y="3402"/>
                  <a:pt x="2067" y="3400"/>
                  <a:pt x="2054" y="3398"/>
                </a:cubicBezTo>
                <a:lnTo>
                  <a:pt x="2054" y="3398"/>
                </a:lnTo>
                <a:cubicBezTo>
                  <a:pt x="1975" y="3376"/>
                  <a:pt x="1893" y="3365"/>
                  <a:pt x="1814" y="3340"/>
                </a:cubicBezTo>
                <a:cubicBezTo>
                  <a:pt x="1797" y="3334"/>
                  <a:pt x="1778" y="3326"/>
                  <a:pt x="1762" y="3321"/>
                </a:cubicBezTo>
                <a:cubicBezTo>
                  <a:pt x="1752" y="3318"/>
                  <a:pt x="1745" y="3316"/>
                  <a:pt x="1740" y="3315"/>
                </a:cubicBezTo>
                <a:lnTo>
                  <a:pt x="1740" y="3315"/>
                </a:lnTo>
                <a:cubicBezTo>
                  <a:pt x="1716" y="3301"/>
                  <a:pt x="1691" y="3283"/>
                  <a:pt x="1679" y="3277"/>
                </a:cubicBezTo>
                <a:cubicBezTo>
                  <a:pt x="1648" y="3258"/>
                  <a:pt x="1616" y="3241"/>
                  <a:pt x="1587" y="3220"/>
                </a:cubicBezTo>
                <a:cubicBezTo>
                  <a:pt x="1572" y="3210"/>
                  <a:pt x="1557" y="3199"/>
                  <a:pt x="1543" y="3191"/>
                </a:cubicBezTo>
                <a:cubicBezTo>
                  <a:pt x="1525" y="3180"/>
                  <a:pt x="1519" y="3175"/>
                  <a:pt x="1519" y="3175"/>
                </a:cubicBezTo>
                <a:lnTo>
                  <a:pt x="1519" y="3175"/>
                </a:lnTo>
                <a:cubicBezTo>
                  <a:pt x="1518" y="3175"/>
                  <a:pt x="1582" y="3218"/>
                  <a:pt x="1580" y="3218"/>
                </a:cubicBezTo>
                <a:cubicBezTo>
                  <a:pt x="1580" y="3218"/>
                  <a:pt x="1579" y="3218"/>
                  <a:pt x="1578" y="3218"/>
                </a:cubicBezTo>
                <a:cubicBezTo>
                  <a:pt x="1542" y="3218"/>
                  <a:pt x="1420" y="3070"/>
                  <a:pt x="1399" y="3045"/>
                </a:cubicBezTo>
                <a:cubicBezTo>
                  <a:pt x="1384" y="3030"/>
                  <a:pt x="1353" y="2977"/>
                  <a:pt x="1351" y="2977"/>
                </a:cubicBezTo>
                <a:lnTo>
                  <a:pt x="1351" y="2977"/>
                </a:lnTo>
                <a:cubicBezTo>
                  <a:pt x="1350" y="2977"/>
                  <a:pt x="1354" y="2985"/>
                  <a:pt x="1363" y="3005"/>
                </a:cubicBezTo>
                <a:cubicBezTo>
                  <a:pt x="1372" y="3025"/>
                  <a:pt x="1375" y="3032"/>
                  <a:pt x="1374" y="3032"/>
                </a:cubicBezTo>
                <a:cubicBezTo>
                  <a:pt x="1372" y="3032"/>
                  <a:pt x="1335" y="2962"/>
                  <a:pt x="1326" y="2946"/>
                </a:cubicBezTo>
                <a:cubicBezTo>
                  <a:pt x="1285" y="2881"/>
                  <a:pt x="1252" y="2814"/>
                  <a:pt x="1215" y="2746"/>
                </a:cubicBezTo>
                <a:lnTo>
                  <a:pt x="1215" y="2746"/>
                </a:lnTo>
                <a:cubicBezTo>
                  <a:pt x="1214" y="2743"/>
                  <a:pt x="1213" y="2740"/>
                  <a:pt x="1212" y="2736"/>
                </a:cubicBezTo>
                <a:cubicBezTo>
                  <a:pt x="1199" y="2702"/>
                  <a:pt x="1187" y="2668"/>
                  <a:pt x="1176" y="2635"/>
                </a:cubicBezTo>
                <a:cubicBezTo>
                  <a:pt x="1153" y="2559"/>
                  <a:pt x="1132" y="2481"/>
                  <a:pt x="1119" y="2403"/>
                </a:cubicBezTo>
                <a:cubicBezTo>
                  <a:pt x="1119" y="2401"/>
                  <a:pt x="1118" y="2399"/>
                  <a:pt x="1118" y="2397"/>
                </a:cubicBezTo>
                <a:lnTo>
                  <a:pt x="1118" y="2397"/>
                </a:lnTo>
                <a:cubicBezTo>
                  <a:pt x="1122" y="2365"/>
                  <a:pt x="1108" y="2315"/>
                  <a:pt x="1106" y="2283"/>
                </a:cubicBezTo>
                <a:cubicBezTo>
                  <a:pt x="1102" y="2203"/>
                  <a:pt x="1102" y="2123"/>
                  <a:pt x="1106" y="2043"/>
                </a:cubicBezTo>
                <a:cubicBezTo>
                  <a:pt x="1107" y="2033"/>
                  <a:pt x="1110" y="2004"/>
                  <a:pt x="1113" y="1978"/>
                </a:cubicBezTo>
                <a:lnTo>
                  <a:pt x="1113" y="1978"/>
                </a:lnTo>
                <a:cubicBezTo>
                  <a:pt x="1117" y="1953"/>
                  <a:pt x="1123" y="1911"/>
                  <a:pt x="1125" y="1899"/>
                </a:cubicBezTo>
                <a:cubicBezTo>
                  <a:pt x="1144" y="1813"/>
                  <a:pt x="1170" y="1731"/>
                  <a:pt x="1197" y="1647"/>
                </a:cubicBezTo>
                <a:cubicBezTo>
                  <a:pt x="1199" y="1642"/>
                  <a:pt x="1200" y="1637"/>
                  <a:pt x="1201" y="1634"/>
                </a:cubicBezTo>
                <a:lnTo>
                  <a:pt x="1201" y="1634"/>
                </a:lnTo>
                <a:cubicBezTo>
                  <a:pt x="1203" y="1630"/>
                  <a:pt x="1205" y="1626"/>
                  <a:pt x="1208" y="1621"/>
                </a:cubicBezTo>
                <a:cubicBezTo>
                  <a:pt x="1227" y="1583"/>
                  <a:pt x="1246" y="1543"/>
                  <a:pt x="1269" y="1507"/>
                </a:cubicBezTo>
                <a:cubicBezTo>
                  <a:pt x="1290" y="1470"/>
                  <a:pt x="1313" y="1434"/>
                  <a:pt x="1338" y="1398"/>
                </a:cubicBezTo>
                <a:cubicBezTo>
                  <a:pt x="1341" y="1394"/>
                  <a:pt x="1344" y="1390"/>
                  <a:pt x="1346" y="1386"/>
                </a:cubicBezTo>
                <a:lnTo>
                  <a:pt x="1346" y="1386"/>
                </a:lnTo>
                <a:cubicBezTo>
                  <a:pt x="1346" y="1386"/>
                  <a:pt x="1346" y="1386"/>
                  <a:pt x="1347" y="1385"/>
                </a:cubicBezTo>
                <a:cubicBezTo>
                  <a:pt x="1399" y="1329"/>
                  <a:pt x="1454" y="1275"/>
                  <a:pt x="1511" y="1223"/>
                </a:cubicBezTo>
                <a:lnTo>
                  <a:pt x="1511" y="1223"/>
                </a:lnTo>
                <a:cubicBezTo>
                  <a:pt x="1524" y="1213"/>
                  <a:pt x="1537" y="1203"/>
                  <a:pt x="1551" y="1194"/>
                </a:cubicBezTo>
                <a:cubicBezTo>
                  <a:pt x="1589" y="1170"/>
                  <a:pt x="1627" y="1147"/>
                  <a:pt x="1667" y="1126"/>
                </a:cubicBezTo>
                <a:cubicBezTo>
                  <a:pt x="1682" y="1119"/>
                  <a:pt x="1697" y="1111"/>
                  <a:pt x="1712" y="1103"/>
                </a:cubicBezTo>
                <a:lnTo>
                  <a:pt x="1712" y="1103"/>
                </a:lnTo>
                <a:cubicBezTo>
                  <a:pt x="1755" y="1090"/>
                  <a:pt x="1797" y="1075"/>
                  <a:pt x="1840" y="1063"/>
                </a:cubicBezTo>
                <a:cubicBezTo>
                  <a:pt x="1884" y="1050"/>
                  <a:pt x="1928" y="1042"/>
                  <a:pt x="1970" y="1031"/>
                </a:cubicBezTo>
                <a:cubicBezTo>
                  <a:pt x="1976" y="1030"/>
                  <a:pt x="1983" y="1028"/>
                  <a:pt x="1990" y="1026"/>
                </a:cubicBezTo>
                <a:lnTo>
                  <a:pt x="1990" y="1026"/>
                </a:lnTo>
                <a:cubicBezTo>
                  <a:pt x="2008" y="1025"/>
                  <a:pt x="2026" y="1024"/>
                  <a:pt x="2042" y="1023"/>
                </a:cubicBezTo>
                <a:cubicBezTo>
                  <a:pt x="2063" y="1021"/>
                  <a:pt x="2083" y="1018"/>
                  <a:pt x="2104" y="1015"/>
                </a:cubicBezTo>
                <a:lnTo>
                  <a:pt x="2104" y="1015"/>
                </a:lnTo>
                <a:cubicBezTo>
                  <a:pt x="2127" y="1013"/>
                  <a:pt x="2151" y="1010"/>
                  <a:pt x="2175" y="1006"/>
                </a:cubicBezTo>
                <a:cubicBezTo>
                  <a:pt x="2200" y="1002"/>
                  <a:pt x="2223" y="998"/>
                  <a:pt x="2248" y="996"/>
                </a:cubicBezTo>
                <a:lnTo>
                  <a:pt x="2248" y="996"/>
                </a:lnTo>
                <a:cubicBezTo>
                  <a:pt x="2202" y="1002"/>
                  <a:pt x="2186" y="1004"/>
                  <a:pt x="2186" y="1004"/>
                </a:cubicBezTo>
                <a:cubicBezTo>
                  <a:pt x="2187" y="1004"/>
                  <a:pt x="2227" y="999"/>
                  <a:pt x="2246" y="998"/>
                </a:cubicBezTo>
                <a:cubicBezTo>
                  <a:pt x="2293" y="996"/>
                  <a:pt x="2341" y="991"/>
                  <a:pt x="2387" y="989"/>
                </a:cubicBezTo>
                <a:close/>
                <a:moveTo>
                  <a:pt x="2431" y="0"/>
                </a:moveTo>
                <a:cubicBezTo>
                  <a:pt x="2283" y="0"/>
                  <a:pt x="2134" y="12"/>
                  <a:pt x="1987" y="33"/>
                </a:cubicBezTo>
                <a:lnTo>
                  <a:pt x="1987" y="33"/>
                </a:lnTo>
                <a:cubicBezTo>
                  <a:pt x="1519" y="79"/>
                  <a:pt x="1082" y="246"/>
                  <a:pt x="738" y="578"/>
                </a:cubicBezTo>
                <a:cubicBezTo>
                  <a:pt x="443" y="863"/>
                  <a:pt x="236" y="1259"/>
                  <a:pt x="158" y="1661"/>
                </a:cubicBezTo>
                <a:cubicBezTo>
                  <a:pt x="0" y="2477"/>
                  <a:pt x="228" y="3403"/>
                  <a:pt x="896" y="3941"/>
                </a:cubicBezTo>
                <a:cubicBezTo>
                  <a:pt x="1283" y="4251"/>
                  <a:pt x="1777" y="4404"/>
                  <a:pt x="2272" y="4404"/>
                </a:cubicBezTo>
                <a:cubicBezTo>
                  <a:pt x="2762" y="4404"/>
                  <a:pt x="3253" y="4255"/>
                  <a:pt x="3645" y="3962"/>
                </a:cubicBezTo>
                <a:cubicBezTo>
                  <a:pt x="4395" y="3401"/>
                  <a:pt x="4700" y="2409"/>
                  <a:pt x="4443" y="1512"/>
                </a:cubicBezTo>
                <a:cubicBezTo>
                  <a:pt x="4302" y="1025"/>
                  <a:pt x="4003" y="604"/>
                  <a:pt x="3582" y="321"/>
                </a:cubicBezTo>
                <a:cubicBezTo>
                  <a:pt x="3236" y="89"/>
                  <a:pt x="2836" y="0"/>
                  <a:pt x="2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6" name="Google Shape;5096;p15"/>
          <p:cNvSpPr/>
          <p:nvPr/>
        </p:nvSpPr>
        <p:spPr>
          <a:xfrm>
            <a:off x="7972938" y="4210363"/>
            <a:ext cx="117525" cy="110100"/>
          </a:xfrm>
          <a:custGeom>
            <a:avLst/>
            <a:gdLst/>
            <a:ahLst/>
            <a:cxnLst/>
            <a:rect l="l" t="t" r="r" b="b"/>
            <a:pathLst>
              <a:path w="4701" h="4404" extrusionOk="0">
                <a:moveTo>
                  <a:pt x="1951" y="1032"/>
                </a:moveTo>
                <a:cubicBezTo>
                  <a:pt x="1950" y="1033"/>
                  <a:pt x="1949" y="1033"/>
                  <a:pt x="1947" y="1033"/>
                </a:cubicBezTo>
                <a:cubicBezTo>
                  <a:pt x="1948" y="1033"/>
                  <a:pt x="1950" y="1033"/>
                  <a:pt x="1951" y="1032"/>
                </a:cubicBezTo>
                <a:close/>
                <a:moveTo>
                  <a:pt x="2857" y="1059"/>
                </a:moveTo>
                <a:cubicBezTo>
                  <a:pt x="2871" y="1059"/>
                  <a:pt x="2889" y="1066"/>
                  <a:pt x="2907" y="1075"/>
                </a:cubicBezTo>
                <a:lnTo>
                  <a:pt x="2907" y="1075"/>
                </a:lnTo>
                <a:cubicBezTo>
                  <a:pt x="2887" y="1068"/>
                  <a:pt x="2858" y="1059"/>
                  <a:pt x="2857" y="1059"/>
                </a:cubicBezTo>
                <a:close/>
                <a:moveTo>
                  <a:pt x="3091" y="1185"/>
                </a:moveTo>
                <a:cubicBezTo>
                  <a:pt x="3091" y="1185"/>
                  <a:pt x="3091" y="1185"/>
                  <a:pt x="3091" y="1185"/>
                </a:cubicBezTo>
                <a:lnTo>
                  <a:pt x="3091" y="1185"/>
                </a:lnTo>
                <a:cubicBezTo>
                  <a:pt x="3091" y="1185"/>
                  <a:pt x="3091" y="1185"/>
                  <a:pt x="3091" y="1185"/>
                </a:cubicBezTo>
                <a:close/>
                <a:moveTo>
                  <a:pt x="3104" y="1198"/>
                </a:moveTo>
                <a:cubicBezTo>
                  <a:pt x="3111" y="1203"/>
                  <a:pt x="3118" y="1208"/>
                  <a:pt x="3125" y="1213"/>
                </a:cubicBezTo>
                <a:cubicBezTo>
                  <a:pt x="3142" y="1224"/>
                  <a:pt x="3149" y="1229"/>
                  <a:pt x="3148" y="1229"/>
                </a:cubicBezTo>
                <a:cubicBezTo>
                  <a:pt x="3148" y="1229"/>
                  <a:pt x="3121" y="1211"/>
                  <a:pt x="3104" y="1198"/>
                </a:cubicBezTo>
                <a:close/>
                <a:moveTo>
                  <a:pt x="1747" y="3319"/>
                </a:moveTo>
                <a:cubicBezTo>
                  <a:pt x="1767" y="3326"/>
                  <a:pt x="1803" y="3338"/>
                  <a:pt x="1802" y="3338"/>
                </a:cubicBezTo>
                <a:cubicBezTo>
                  <a:pt x="1800" y="3339"/>
                  <a:pt x="1799" y="3339"/>
                  <a:pt x="1797" y="3339"/>
                </a:cubicBezTo>
                <a:cubicBezTo>
                  <a:pt x="1785" y="3339"/>
                  <a:pt x="1766" y="3330"/>
                  <a:pt x="1747" y="3319"/>
                </a:cubicBezTo>
                <a:close/>
                <a:moveTo>
                  <a:pt x="2463" y="3393"/>
                </a:moveTo>
                <a:cubicBezTo>
                  <a:pt x="2461" y="3393"/>
                  <a:pt x="2459" y="3393"/>
                  <a:pt x="2456" y="3393"/>
                </a:cubicBezTo>
                <a:lnTo>
                  <a:pt x="2456" y="3393"/>
                </a:lnTo>
                <a:cubicBezTo>
                  <a:pt x="2459" y="3393"/>
                  <a:pt x="2462" y="3393"/>
                  <a:pt x="2463" y="3393"/>
                </a:cubicBezTo>
                <a:close/>
                <a:moveTo>
                  <a:pt x="2387" y="989"/>
                </a:moveTo>
                <a:cubicBezTo>
                  <a:pt x="2440" y="989"/>
                  <a:pt x="2491" y="989"/>
                  <a:pt x="2541" y="993"/>
                </a:cubicBezTo>
                <a:cubicBezTo>
                  <a:pt x="2560" y="993"/>
                  <a:pt x="2582" y="997"/>
                  <a:pt x="2601" y="998"/>
                </a:cubicBezTo>
                <a:lnTo>
                  <a:pt x="2601" y="998"/>
                </a:lnTo>
                <a:cubicBezTo>
                  <a:pt x="2682" y="1018"/>
                  <a:pt x="2761" y="1029"/>
                  <a:pt x="2840" y="1057"/>
                </a:cubicBezTo>
                <a:cubicBezTo>
                  <a:pt x="2857" y="1061"/>
                  <a:pt x="2876" y="1069"/>
                  <a:pt x="2895" y="1076"/>
                </a:cubicBezTo>
                <a:cubicBezTo>
                  <a:pt x="2906" y="1079"/>
                  <a:pt x="2914" y="1081"/>
                  <a:pt x="2919" y="1082"/>
                </a:cubicBezTo>
                <a:lnTo>
                  <a:pt x="2919" y="1082"/>
                </a:lnTo>
                <a:cubicBezTo>
                  <a:pt x="2944" y="1096"/>
                  <a:pt x="2968" y="1113"/>
                  <a:pt x="2984" y="1122"/>
                </a:cubicBezTo>
                <a:cubicBezTo>
                  <a:pt x="3015" y="1139"/>
                  <a:pt x="3049" y="1160"/>
                  <a:pt x="3080" y="1181"/>
                </a:cubicBezTo>
                <a:cubicBezTo>
                  <a:pt x="3084" y="1184"/>
                  <a:pt x="3088" y="1186"/>
                  <a:pt x="3092" y="1189"/>
                </a:cubicBezTo>
                <a:lnTo>
                  <a:pt x="3092" y="1189"/>
                </a:lnTo>
                <a:cubicBezTo>
                  <a:pt x="3107" y="1217"/>
                  <a:pt x="3258" y="1347"/>
                  <a:pt x="3274" y="1366"/>
                </a:cubicBezTo>
                <a:cubicBezTo>
                  <a:pt x="3278" y="1370"/>
                  <a:pt x="3281" y="1374"/>
                  <a:pt x="3284" y="1378"/>
                </a:cubicBezTo>
                <a:lnTo>
                  <a:pt x="3284" y="1378"/>
                </a:lnTo>
                <a:cubicBezTo>
                  <a:pt x="3304" y="1410"/>
                  <a:pt x="3328" y="1440"/>
                  <a:pt x="3348" y="1474"/>
                </a:cubicBezTo>
                <a:cubicBezTo>
                  <a:pt x="3367" y="1503"/>
                  <a:pt x="3386" y="1535"/>
                  <a:pt x="3403" y="1569"/>
                </a:cubicBezTo>
                <a:cubicBezTo>
                  <a:pt x="3409" y="1579"/>
                  <a:pt x="3414" y="1591"/>
                  <a:pt x="3420" y="1604"/>
                </a:cubicBezTo>
                <a:lnTo>
                  <a:pt x="3420" y="1604"/>
                </a:lnTo>
                <a:cubicBezTo>
                  <a:pt x="3420" y="1602"/>
                  <a:pt x="3420" y="1600"/>
                  <a:pt x="3420" y="1598"/>
                </a:cubicBezTo>
                <a:lnTo>
                  <a:pt x="3420" y="1598"/>
                </a:lnTo>
                <a:cubicBezTo>
                  <a:pt x="3420" y="1600"/>
                  <a:pt x="3420" y="1602"/>
                  <a:pt x="3420" y="1604"/>
                </a:cubicBezTo>
                <a:lnTo>
                  <a:pt x="3420" y="1604"/>
                </a:lnTo>
                <a:cubicBezTo>
                  <a:pt x="3420" y="1604"/>
                  <a:pt x="3420" y="1604"/>
                  <a:pt x="3420" y="1604"/>
                </a:cubicBezTo>
                <a:lnTo>
                  <a:pt x="3420" y="1604"/>
                </a:lnTo>
                <a:cubicBezTo>
                  <a:pt x="3420" y="1621"/>
                  <a:pt x="3423" y="1634"/>
                  <a:pt x="3427" y="1644"/>
                </a:cubicBezTo>
                <a:lnTo>
                  <a:pt x="3427" y="1644"/>
                </a:lnTo>
                <a:cubicBezTo>
                  <a:pt x="3423" y="1630"/>
                  <a:pt x="3420" y="1616"/>
                  <a:pt x="3420" y="1604"/>
                </a:cubicBezTo>
                <a:lnTo>
                  <a:pt x="3420" y="1604"/>
                </a:lnTo>
                <a:cubicBezTo>
                  <a:pt x="3422" y="1608"/>
                  <a:pt x="3424" y="1613"/>
                  <a:pt x="3426" y="1617"/>
                </a:cubicBezTo>
                <a:cubicBezTo>
                  <a:pt x="3442" y="1646"/>
                  <a:pt x="3443" y="1659"/>
                  <a:pt x="3439" y="1659"/>
                </a:cubicBezTo>
                <a:cubicBezTo>
                  <a:pt x="3436" y="1659"/>
                  <a:pt x="3432" y="1654"/>
                  <a:pt x="3427" y="1644"/>
                </a:cubicBezTo>
                <a:lnTo>
                  <a:pt x="3427" y="1644"/>
                </a:lnTo>
                <a:cubicBezTo>
                  <a:pt x="3443" y="1697"/>
                  <a:pt x="3479" y="1760"/>
                  <a:pt x="3491" y="1802"/>
                </a:cubicBezTo>
                <a:cubicBezTo>
                  <a:pt x="3500" y="1838"/>
                  <a:pt x="3508" y="1874"/>
                  <a:pt x="3517" y="1910"/>
                </a:cubicBezTo>
                <a:cubicBezTo>
                  <a:pt x="3521" y="1933"/>
                  <a:pt x="3525" y="1954"/>
                  <a:pt x="3529" y="1977"/>
                </a:cubicBezTo>
                <a:cubicBezTo>
                  <a:pt x="3534" y="2005"/>
                  <a:pt x="3537" y="2015"/>
                  <a:pt x="3538" y="2015"/>
                </a:cubicBezTo>
                <a:cubicBezTo>
                  <a:pt x="3540" y="2015"/>
                  <a:pt x="3530" y="1942"/>
                  <a:pt x="3525" y="1939"/>
                </a:cubicBezTo>
                <a:lnTo>
                  <a:pt x="3525" y="1939"/>
                </a:lnTo>
                <a:cubicBezTo>
                  <a:pt x="3550" y="1954"/>
                  <a:pt x="3538" y="2142"/>
                  <a:pt x="3538" y="2173"/>
                </a:cubicBezTo>
                <a:cubicBezTo>
                  <a:pt x="3538" y="2215"/>
                  <a:pt x="3535" y="2257"/>
                  <a:pt x="3533" y="2297"/>
                </a:cubicBezTo>
                <a:cubicBezTo>
                  <a:pt x="3532" y="2312"/>
                  <a:pt x="3530" y="2326"/>
                  <a:pt x="3529" y="2339"/>
                </a:cubicBezTo>
                <a:lnTo>
                  <a:pt x="3529" y="2339"/>
                </a:lnTo>
                <a:cubicBezTo>
                  <a:pt x="3514" y="2409"/>
                  <a:pt x="3504" y="2477"/>
                  <a:pt x="3483" y="2546"/>
                </a:cubicBezTo>
                <a:cubicBezTo>
                  <a:pt x="3472" y="2582"/>
                  <a:pt x="3462" y="2618"/>
                  <a:pt x="3449" y="2651"/>
                </a:cubicBezTo>
                <a:cubicBezTo>
                  <a:pt x="3445" y="2663"/>
                  <a:pt x="3440" y="2676"/>
                  <a:pt x="3436" y="2688"/>
                </a:cubicBezTo>
                <a:lnTo>
                  <a:pt x="3436" y="2688"/>
                </a:lnTo>
                <a:cubicBezTo>
                  <a:pt x="3398" y="2751"/>
                  <a:pt x="3369" y="2818"/>
                  <a:pt x="3329" y="2881"/>
                </a:cubicBezTo>
                <a:cubicBezTo>
                  <a:pt x="3324" y="2889"/>
                  <a:pt x="3300" y="2922"/>
                  <a:pt x="3284" y="2945"/>
                </a:cubicBezTo>
                <a:lnTo>
                  <a:pt x="3284" y="2945"/>
                </a:lnTo>
                <a:cubicBezTo>
                  <a:pt x="3263" y="2968"/>
                  <a:pt x="3232" y="3005"/>
                  <a:pt x="3224" y="3014"/>
                </a:cubicBezTo>
                <a:cubicBezTo>
                  <a:pt x="3198" y="3041"/>
                  <a:pt x="3171" y="3069"/>
                  <a:pt x="3142" y="3094"/>
                </a:cubicBezTo>
                <a:cubicBezTo>
                  <a:pt x="3127" y="3106"/>
                  <a:pt x="3112" y="3119"/>
                  <a:pt x="3099" y="3132"/>
                </a:cubicBezTo>
                <a:cubicBezTo>
                  <a:pt x="3075" y="3154"/>
                  <a:pt x="3071" y="3163"/>
                  <a:pt x="3076" y="3163"/>
                </a:cubicBezTo>
                <a:cubicBezTo>
                  <a:pt x="3076" y="3163"/>
                  <a:pt x="3077" y="3163"/>
                  <a:pt x="3078" y="3162"/>
                </a:cubicBezTo>
                <a:lnTo>
                  <a:pt x="3078" y="3162"/>
                </a:lnTo>
                <a:cubicBezTo>
                  <a:pt x="3021" y="3203"/>
                  <a:pt x="2923" y="3245"/>
                  <a:pt x="2889" y="3262"/>
                </a:cubicBezTo>
                <a:cubicBezTo>
                  <a:pt x="2863" y="3275"/>
                  <a:pt x="2803" y="3296"/>
                  <a:pt x="2805" y="3296"/>
                </a:cubicBezTo>
                <a:cubicBezTo>
                  <a:pt x="2806" y="3296"/>
                  <a:pt x="2822" y="3291"/>
                  <a:pt x="2866" y="3277"/>
                </a:cubicBezTo>
                <a:lnTo>
                  <a:pt x="2866" y="3277"/>
                </a:lnTo>
                <a:cubicBezTo>
                  <a:pt x="2823" y="3292"/>
                  <a:pt x="2783" y="3309"/>
                  <a:pt x="2741" y="3323"/>
                </a:cubicBezTo>
                <a:cubicBezTo>
                  <a:pt x="2642" y="3355"/>
                  <a:pt x="2541" y="3376"/>
                  <a:pt x="2438" y="3395"/>
                </a:cubicBezTo>
                <a:cubicBezTo>
                  <a:pt x="2437" y="3395"/>
                  <a:pt x="2437" y="3395"/>
                  <a:pt x="2437" y="3395"/>
                </a:cubicBezTo>
                <a:lnTo>
                  <a:pt x="2437" y="3395"/>
                </a:lnTo>
                <a:cubicBezTo>
                  <a:pt x="2416" y="3397"/>
                  <a:pt x="2395" y="3400"/>
                  <a:pt x="2375" y="3401"/>
                </a:cubicBezTo>
                <a:cubicBezTo>
                  <a:pt x="2330" y="3403"/>
                  <a:pt x="2284" y="3406"/>
                  <a:pt x="2240" y="3406"/>
                </a:cubicBezTo>
                <a:cubicBezTo>
                  <a:pt x="2226" y="3406"/>
                  <a:pt x="2211" y="3406"/>
                  <a:pt x="2197" y="3406"/>
                </a:cubicBezTo>
                <a:cubicBezTo>
                  <a:pt x="2163" y="3406"/>
                  <a:pt x="2129" y="3405"/>
                  <a:pt x="2094" y="3403"/>
                </a:cubicBezTo>
                <a:cubicBezTo>
                  <a:pt x="2081" y="3402"/>
                  <a:pt x="2067" y="3400"/>
                  <a:pt x="2054" y="3398"/>
                </a:cubicBezTo>
                <a:lnTo>
                  <a:pt x="2054" y="3398"/>
                </a:lnTo>
                <a:cubicBezTo>
                  <a:pt x="1975" y="3376"/>
                  <a:pt x="1893" y="3365"/>
                  <a:pt x="1814" y="3340"/>
                </a:cubicBezTo>
                <a:cubicBezTo>
                  <a:pt x="1797" y="3334"/>
                  <a:pt x="1778" y="3326"/>
                  <a:pt x="1762" y="3321"/>
                </a:cubicBezTo>
                <a:cubicBezTo>
                  <a:pt x="1752" y="3318"/>
                  <a:pt x="1745" y="3316"/>
                  <a:pt x="1740" y="3315"/>
                </a:cubicBezTo>
                <a:lnTo>
                  <a:pt x="1740" y="3315"/>
                </a:lnTo>
                <a:cubicBezTo>
                  <a:pt x="1716" y="3301"/>
                  <a:pt x="1691" y="3283"/>
                  <a:pt x="1679" y="3277"/>
                </a:cubicBezTo>
                <a:cubicBezTo>
                  <a:pt x="1648" y="3258"/>
                  <a:pt x="1616" y="3241"/>
                  <a:pt x="1587" y="3220"/>
                </a:cubicBezTo>
                <a:cubicBezTo>
                  <a:pt x="1572" y="3210"/>
                  <a:pt x="1557" y="3199"/>
                  <a:pt x="1543" y="3191"/>
                </a:cubicBezTo>
                <a:cubicBezTo>
                  <a:pt x="1525" y="3180"/>
                  <a:pt x="1519" y="3175"/>
                  <a:pt x="1519" y="3175"/>
                </a:cubicBezTo>
                <a:lnTo>
                  <a:pt x="1519" y="3175"/>
                </a:lnTo>
                <a:cubicBezTo>
                  <a:pt x="1518" y="3175"/>
                  <a:pt x="1582" y="3218"/>
                  <a:pt x="1580" y="3218"/>
                </a:cubicBezTo>
                <a:cubicBezTo>
                  <a:pt x="1580" y="3218"/>
                  <a:pt x="1579" y="3218"/>
                  <a:pt x="1578" y="3218"/>
                </a:cubicBezTo>
                <a:cubicBezTo>
                  <a:pt x="1542" y="3218"/>
                  <a:pt x="1420" y="3070"/>
                  <a:pt x="1399" y="3045"/>
                </a:cubicBezTo>
                <a:cubicBezTo>
                  <a:pt x="1384" y="3030"/>
                  <a:pt x="1353" y="2977"/>
                  <a:pt x="1351" y="2977"/>
                </a:cubicBezTo>
                <a:lnTo>
                  <a:pt x="1351" y="2977"/>
                </a:lnTo>
                <a:cubicBezTo>
                  <a:pt x="1350" y="2977"/>
                  <a:pt x="1354" y="2985"/>
                  <a:pt x="1363" y="3005"/>
                </a:cubicBezTo>
                <a:cubicBezTo>
                  <a:pt x="1372" y="3025"/>
                  <a:pt x="1375" y="3032"/>
                  <a:pt x="1374" y="3032"/>
                </a:cubicBezTo>
                <a:cubicBezTo>
                  <a:pt x="1372" y="3032"/>
                  <a:pt x="1335" y="2962"/>
                  <a:pt x="1326" y="2946"/>
                </a:cubicBezTo>
                <a:cubicBezTo>
                  <a:pt x="1285" y="2881"/>
                  <a:pt x="1252" y="2814"/>
                  <a:pt x="1215" y="2746"/>
                </a:cubicBezTo>
                <a:lnTo>
                  <a:pt x="1215" y="2746"/>
                </a:lnTo>
                <a:cubicBezTo>
                  <a:pt x="1214" y="2743"/>
                  <a:pt x="1213" y="2740"/>
                  <a:pt x="1212" y="2736"/>
                </a:cubicBezTo>
                <a:cubicBezTo>
                  <a:pt x="1199" y="2702"/>
                  <a:pt x="1187" y="2668"/>
                  <a:pt x="1176" y="2635"/>
                </a:cubicBezTo>
                <a:cubicBezTo>
                  <a:pt x="1153" y="2559"/>
                  <a:pt x="1132" y="2481"/>
                  <a:pt x="1119" y="2403"/>
                </a:cubicBezTo>
                <a:cubicBezTo>
                  <a:pt x="1119" y="2401"/>
                  <a:pt x="1118" y="2399"/>
                  <a:pt x="1118" y="2397"/>
                </a:cubicBezTo>
                <a:lnTo>
                  <a:pt x="1118" y="2397"/>
                </a:lnTo>
                <a:cubicBezTo>
                  <a:pt x="1122" y="2365"/>
                  <a:pt x="1108" y="2315"/>
                  <a:pt x="1106" y="2283"/>
                </a:cubicBezTo>
                <a:cubicBezTo>
                  <a:pt x="1102" y="2203"/>
                  <a:pt x="1102" y="2123"/>
                  <a:pt x="1106" y="2043"/>
                </a:cubicBezTo>
                <a:cubicBezTo>
                  <a:pt x="1107" y="2033"/>
                  <a:pt x="1110" y="2004"/>
                  <a:pt x="1113" y="1978"/>
                </a:cubicBezTo>
                <a:lnTo>
                  <a:pt x="1113" y="1978"/>
                </a:lnTo>
                <a:cubicBezTo>
                  <a:pt x="1117" y="1953"/>
                  <a:pt x="1123" y="1911"/>
                  <a:pt x="1125" y="1899"/>
                </a:cubicBezTo>
                <a:cubicBezTo>
                  <a:pt x="1144" y="1813"/>
                  <a:pt x="1170" y="1731"/>
                  <a:pt x="1197" y="1647"/>
                </a:cubicBezTo>
                <a:cubicBezTo>
                  <a:pt x="1199" y="1642"/>
                  <a:pt x="1200" y="1637"/>
                  <a:pt x="1201" y="1634"/>
                </a:cubicBezTo>
                <a:lnTo>
                  <a:pt x="1201" y="1634"/>
                </a:lnTo>
                <a:cubicBezTo>
                  <a:pt x="1203" y="1630"/>
                  <a:pt x="1205" y="1626"/>
                  <a:pt x="1208" y="1621"/>
                </a:cubicBezTo>
                <a:cubicBezTo>
                  <a:pt x="1227" y="1583"/>
                  <a:pt x="1246" y="1543"/>
                  <a:pt x="1269" y="1507"/>
                </a:cubicBezTo>
                <a:cubicBezTo>
                  <a:pt x="1290" y="1470"/>
                  <a:pt x="1313" y="1434"/>
                  <a:pt x="1338" y="1398"/>
                </a:cubicBezTo>
                <a:cubicBezTo>
                  <a:pt x="1341" y="1394"/>
                  <a:pt x="1344" y="1390"/>
                  <a:pt x="1346" y="1386"/>
                </a:cubicBezTo>
                <a:lnTo>
                  <a:pt x="1346" y="1386"/>
                </a:lnTo>
                <a:cubicBezTo>
                  <a:pt x="1346" y="1386"/>
                  <a:pt x="1346" y="1386"/>
                  <a:pt x="1347" y="1385"/>
                </a:cubicBezTo>
                <a:cubicBezTo>
                  <a:pt x="1399" y="1329"/>
                  <a:pt x="1454" y="1275"/>
                  <a:pt x="1511" y="1223"/>
                </a:cubicBezTo>
                <a:lnTo>
                  <a:pt x="1511" y="1223"/>
                </a:lnTo>
                <a:cubicBezTo>
                  <a:pt x="1524" y="1213"/>
                  <a:pt x="1537" y="1203"/>
                  <a:pt x="1551" y="1194"/>
                </a:cubicBezTo>
                <a:cubicBezTo>
                  <a:pt x="1589" y="1170"/>
                  <a:pt x="1627" y="1147"/>
                  <a:pt x="1667" y="1126"/>
                </a:cubicBezTo>
                <a:cubicBezTo>
                  <a:pt x="1682" y="1119"/>
                  <a:pt x="1697" y="1111"/>
                  <a:pt x="1712" y="1103"/>
                </a:cubicBezTo>
                <a:lnTo>
                  <a:pt x="1712" y="1103"/>
                </a:lnTo>
                <a:cubicBezTo>
                  <a:pt x="1755" y="1090"/>
                  <a:pt x="1797" y="1075"/>
                  <a:pt x="1840" y="1063"/>
                </a:cubicBezTo>
                <a:cubicBezTo>
                  <a:pt x="1884" y="1050"/>
                  <a:pt x="1928" y="1042"/>
                  <a:pt x="1970" y="1031"/>
                </a:cubicBezTo>
                <a:cubicBezTo>
                  <a:pt x="1976" y="1030"/>
                  <a:pt x="1983" y="1028"/>
                  <a:pt x="1990" y="1026"/>
                </a:cubicBezTo>
                <a:lnTo>
                  <a:pt x="1990" y="1026"/>
                </a:lnTo>
                <a:cubicBezTo>
                  <a:pt x="2008" y="1025"/>
                  <a:pt x="2026" y="1024"/>
                  <a:pt x="2042" y="1023"/>
                </a:cubicBezTo>
                <a:cubicBezTo>
                  <a:pt x="2063" y="1021"/>
                  <a:pt x="2083" y="1018"/>
                  <a:pt x="2104" y="1015"/>
                </a:cubicBezTo>
                <a:lnTo>
                  <a:pt x="2104" y="1015"/>
                </a:lnTo>
                <a:cubicBezTo>
                  <a:pt x="2127" y="1013"/>
                  <a:pt x="2151" y="1010"/>
                  <a:pt x="2175" y="1006"/>
                </a:cubicBezTo>
                <a:cubicBezTo>
                  <a:pt x="2200" y="1002"/>
                  <a:pt x="2223" y="998"/>
                  <a:pt x="2248" y="996"/>
                </a:cubicBezTo>
                <a:lnTo>
                  <a:pt x="2248" y="996"/>
                </a:lnTo>
                <a:cubicBezTo>
                  <a:pt x="2202" y="1002"/>
                  <a:pt x="2186" y="1004"/>
                  <a:pt x="2186" y="1004"/>
                </a:cubicBezTo>
                <a:cubicBezTo>
                  <a:pt x="2187" y="1004"/>
                  <a:pt x="2227" y="999"/>
                  <a:pt x="2246" y="998"/>
                </a:cubicBezTo>
                <a:cubicBezTo>
                  <a:pt x="2293" y="996"/>
                  <a:pt x="2341" y="991"/>
                  <a:pt x="2387" y="989"/>
                </a:cubicBezTo>
                <a:close/>
                <a:moveTo>
                  <a:pt x="2431" y="0"/>
                </a:moveTo>
                <a:cubicBezTo>
                  <a:pt x="2283" y="0"/>
                  <a:pt x="2134" y="12"/>
                  <a:pt x="1987" y="33"/>
                </a:cubicBezTo>
                <a:lnTo>
                  <a:pt x="1987" y="33"/>
                </a:lnTo>
                <a:cubicBezTo>
                  <a:pt x="1519" y="79"/>
                  <a:pt x="1082" y="246"/>
                  <a:pt x="738" y="578"/>
                </a:cubicBezTo>
                <a:cubicBezTo>
                  <a:pt x="443" y="863"/>
                  <a:pt x="236" y="1259"/>
                  <a:pt x="158" y="1661"/>
                </a:cubicBezTo>
                <a:cubicBezTo>
                  <a:pt x="0" y="2477"/>
                  <a:pt x="228" y="3403"/>
                  <a:pt x="896" y="3941"/>
                </a:cubicBezTo>
                <a:cubicBezTo>
                  <a:pt x="1283" y="4251"/>
                  <a:pt x="1777" y="4404"/>
                  <a:pt x="2272" y="4404"/>
                </a:cubicBezTo>
                <a:cubicBezTo>
                  <a:pt x="2762" y="4404"/>
                  <a:pt x="3253" y="4255"/>
                  <a:pt x="3645" y="3962"/>
                </a:cubicBezTo>
                <a:cubicBezTo>
                  <a:pt x="4395" y="3401"/>
                  <a:pt x="4700" y="2409"/>
                  <a:pt x="4443" y="1512"/>
                </a:cubicBezTo>
                <a:cubicBezTo>
                  <a:pt x="4302" y="1025"/>
                  <a:pt x="4003" y="604"/>
                  <a:pt x="3582" y="321"/>
                </a:cubicBezTo>
                <a:cubicBezTo>
                  <a:pt x="3236" y="89"/>
                  <a:pt x="2836" y="0"/>
                  <a:pt x="2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7" name="Google Shape;5097;p15"/>
          <p:cNvSpPr/>
          <p:nvPr/>
        </p:nvSpPr>
        <p:spPr>
          <a:xfrm>
            <a:off x="7126775" y="992500"/>
            <a:ext cx="117525" cy="110100"/>
          </a:xfrm>
          <a:custGeom>
            <a:avLst/>
            <a:gdLst/>
            <a:ahLst/>
            <a:cxnLst/>
            <a:rect l="l" t="t" r="r" b="b"/>
            <a:pathLst>
              <a:path w="4701" h="4404" extrusionOk="0">
                <a:moveTo>
                  <a:pt x="1951" y="1032"/>
                </a:moveTo>
                <a:cubicBezTo>
                  <a:pt x="1950" y="1033"/>
                  <a:pt x="1949" y="1033"/>
                  <a:pt x="1947" y="1033"/>
                </a:cubicBezTo>
                <a:cubicBezTo>
                  <a:pt x="1948" y="1033"/>
                  <a:pt x="1950" y="1033"/>
                  <a:pt x="1951" y="1032"/>
                </a:cubicBezTo>
                <a:close/>
                <a:moveTo>
                  <a:pt x="2857" y="1059"/>
                </a:moveTo>
                <a:cubicBezTo>
                  <a:pt x="2871" y="1059"/>
                  <a:pt x="2889" y="1066"/>
                  <a:pt x="2907" y="1075"/>
                </a:cubicBezTo>
                <a:lnTo>
                  <a:pt x="2907" y="1075"/>
                </a:lnTo>
                <a:cubicBezTo>
                  <a:pt x="2887" y="1068"/>
                  <a:pt x="2858" y="1059"/>
                  <a:pt x="2857" y="1059"/>
                </a:cubicBezTo>
                <a:close/>
                <a:moveTo>
                  <a:pt x="3091" y="1185"/>
                </a:moveTo>
                <a:cubicBezTo>
                  <a:pt x="3091" y="1185"/>
                  <a:pt x="3091" y="1185"/>
                  <a:pt x="3091" y="1185"/>
                </a:cubicBezTo>
                <a:lnTo>
                  <a:pt x="3091" y="1185"/>
                </a:lnTo>
                <a:cubicBezTo>
                  <a:pt x="3091" y="1185"/>
                  <a:pt x="3091" y="1185"/>
                  <a:pt x="3091" y="1185"/>
                </a:cubicBezTo>
                <a:close/>
                <a:moveTo>
                  <a:pt x="3104" y="1198"/>
                </a:moveTo>
                <a:cubicBezTo>
                  <a:pt x="3111" y="1203"/>
                  <a:pt x="3118" y="1208"/>
                  <a:pt x="3125" y="1213"/>
                </a:cubicBezTo>
                <a:cubicBezTo>
                  <a:pt x="3142" y="1224"/>
                  <a:pt x="3149" y="1229"/>
                  <a:pt x="3148" y="1229"/>
                </a:cubicBezTo>
                <a:cubicBezTo>
                  <a:pt x="3148" y="1229"/>
                  <a:pt x="3121" y="1211"/>
                  <a:pt x="3104" y="1198"/>
                </a:cubicBezTo>
                <a:close/>
                <a:moveTo>
                  <a:pt x="1747" y="3319"/>
                </a:moveTo>
                <a:cubicBezTo>
                  <a:pt x="1767" y="3326"/>
                  <a:pt x="1803" y="3338"/>
                  <a:pt x="1802" y="3338"/>
                </a:cubicBezTo>
                <a:cubicBezTo>
                  <a:pt x="1800" y="3339"/>
                  <a:pt x="1799" y="3339"/>
                  <a:pt x="1797" y="3339"/>
                </a:cubicBezTo>
                <a:cubicBezTo>
                  <a:pt x="1785" y="3339"/>
                  <a:pt x="1766" y="3330"/>
                  <a:pt x="1747" y="3319"/>
                </a:cubicBezTo>
                <a:close/>
                <a:moveTo>
                  <a:pt x="2463" y="3393"/>
                </a:moveTo>
                <a:cubicBezTo>
                  <a:pt x="2461" y="3393"/>
                  <a:pt x="2459" y="3393"/>
                  <a:pt x="2456" y="3393"/>
                </a:cubicBezTo>
                <a:lnTo>
                  <a:pt x="2456" y="3393"/>
                </a:lnTo>
                <a:cubicBezTo>
                  <a:pt x="2459" y="3393"/>
                  <a:pt x="2462" y="3393"/>
                  <a:pt x="2463" y="3393"/>
                </a:cubicBezTo>
                <a:close/>
                <a:moveTo>
                  <a:pt x="2387" y="989"/>
                </a:moveTo>
                <a:cubicBezTo>
                  <a:pt x="2440" y="989"/>
                  <a:pt x="2491" y="989"/>
                  <a:pt x="2541" y="993"/>
                </a:cubicBezTo>
                <a:cubicBezTo>
                  <a:pt x="2560" y="993"/>
                  <a:pt x="2582" y="997"/>
                  <a:pt x="2601" y="998"/>
                </a:cubicBezTo>
                <a:lnTo>
                  <a:pt x="2601" y="998"/>
                </a:lnTo>
                <a:cubicBezTo>
                  <a:pt x="2682" y="1018"/>
                  <a:pt x="2761" y="1029"/>
                  <a:pt x="2840" y="1057"/>
                </a:cubicBezTo>
                <a:cubicBezTo>
                  <a:pt x="2857" y="1061"/>
                  <a:pt x="2876" y="1069"/>
                  <a:pt x="2895" y="1076"/>
                </a:cubicBezTo>
                <a:cubicBezTo>
                  <a:pt x="2906" y="1079"/>
                  <a:pt x="2914" y="1081"/>
                  <a:pt x="2919" y="1082"/>
                </a:cubicBezTo>
                <a:lnTo>
                  <a:pt x="2919" y="1082"/>
                </a:lnTo>
                <a:cubicBezTo>
                  <a:pt x="2944" y="1096"/>
                  <a:pt x="2968" y="1113"/>
                  <a:pt x="2984" y="1122"/>
                </a:cubicBezTo>
                <a:cubicBezTo>
                  <a:pt x="3015" y="1139"/>
                  <a:pt x="3049" y="1160"/>
                  <a:pt x="3080" y="1181"/>
                </a:cubicBezTo>
                <a:cubicBezTo>
                  <a:pt x="3084" y="1184"/>
                  <a:pt x="3088" y="1186"/>
                  <a:pt x="3092" y="1189"/>
                </a:cubicBezTo>
                <a:lnTo>
                  <a:pt x="3092" y="1189"/>
                </a:lnTo>
                <a:cubicBezTo>
                  <a:pt x="3107" y="1217"/>
                  <a:pt x="3258" y="1347"/>
                  <a:pt x="3274" y="1366"/>
                </a:cubicBezTo>
                <a:cubicBezTo>
                  <a:pt x="3278" y="1370"/>
                  <a:pt x="3281" y="1374"/>
                  <a:pt x="3284" y="1378"/>
                </a:cubicBezTo>
                <a:lnTo>
                  <a:pt x="3284" y="1378"/>
                </a:lnTo>
                <a:cubicBezTo>
                  <a:pt x="3304" y="1410"/>
                  <a:pt x="3328" y="1440"/>
                  <a:pt x="3348" y="1474"/>
                </a:cubicBezTo>
                <a:cubicBezTo>
                  <a:pt x="3367" y="1503"/>
                  <a:pt x="3386" y="1535"/>
                  <a:pt x="3403" y="1569"/>
                </a:cubicBezTo>
                <a:cubicBezTo>
                  <a:pt x="3409" y="1579"/>
                  <a:pt x="3414" y="1591"/>
                  <a:pt x="3420" y="1604"/>
                </a:cubicBezTo>
                <a:lnTo>
                  <a:pt x="3420" y="1604"/>
                </a:lnTo>
                <a:cubicBezTo>
                  <a:pt x="3420" y="1602"/>
                  <a:pt x="3420" y="1600"/>
                  <a:pt x="3420" y="1598"/>
                </a:cubicBezTo>
                <a:lnTo>
                  <a:pt x="3420" y="1598"/>
                </a:lnTo>
                <a:cubicBezTo>
                  <a:pt x="3420" y="1600"/>
                  <a:pt x="3420" y="1602"/>
                  <a:pt x="3420" y="1604"/>
                </a:cubicBezTo>
                <a:lnTo>
                  <a:pt x="3420" y="1604"/>
                </a:lnTo>
                <a:cubicBezTo>
                  <a:pt x="3420" y="1604"/>
                  <a:pt x="3420" y="1604"/>
                  <a:pt x="3420" y="1604"/>
                </a:cubicBezTo>
                <a:lnTo>
                  <a:pt x="3420" y="1604"/>
                </a:lnTo>
                <a:cubicBezTo>
                  <a:pt x="3420" y="1621"/>
                  <a:pt x="3423" y="1634"/>
                  <a:pt x="3427" y="1644"/>
                </a:cubicBezTo>
                <a:lnTo>
                  <a:pt x="3427" y="1644"/>
                </a:lnTo>
                <a:cubicBezTo>
                  <a:pt x="3423" y="1630"/>
                  <a:pt x="3420" y="1616"/>
                  <a:pt x="3420" y="1604"/>
                </a:cubicBezTo>
                <a:lnTo>
                  <a:pt x="3420" y="1604"/>
                </a:lnTo>
                <a:cubicBezTo>
                  <a:pt x="3422" y="1608"/>
                  <a:pt x="3424" y="1613"/>
                  <a:pt x="3426" y="1617"/>
                </a:cubicBezTo>
                <a:cubicBezTo>
                  <a:pt x="3442" y="1646"/>
                  <a:pt x="3443" y="1659"/>
                  <a:pt x="3439" y="1659"/>
                </a:cubicBezTo>
                <a:cubicBezTo>
                  <a:pt x="3436" y="1659"/>
                  <a:pt x="3432" y="1654"/>
                  <a:pt x="3427" y="1644"/>
                </a:cubicBezTo>
                <a:lnTo>
                  <a:pt x="3427" y="1644"/>
                </a:lnTo>
                <a:cubicBezTo>
                  <a:pt x="3443" y="1697"/>
                  <a:pt x="3479" y="1760"/>
                  <a:pt x="3491" y="1802"/>
                </a:cubicBezTo>
                <a:cubicBezTo>
                  <a:pt x="3500" y="1838"/>
                  <a:pt x="3508" y="1874"/>
                  <a:pt x="3517" y="1910"/>
                </a:cubicBezTo>
                <a:cubicBezTo>
                  <a:pt x="3521" y="1933"/>
                  <a:pt x="3525" y="1954"/>
                  <a:pt x="3529" y="1977"/>
                </a:cubicBezTo>
                <a:cubicBezTo>
                  <a:pt x="3534" y="2005"/>
                  <a:pt x="3537" y="2015"/>
                  <a:pt x="3538" y="2015"/>
                </a:cubicBezTo>
                <a:cubicBezTo>
                  <a:pt x="3540" y="2015"/>
                  <a:pt x="3530" y="1942"/>
                  <a:pt x="3525" y="1939"/>
                </a:cubicBezTo>
                <a:lnTo>
                  <a:pt x="3525" y="1939"/>
                </a:lnTo>
                <a:cubicBezTo>
                  <a:pt x="3550" y="1954"/>
                  <a:pt x="3538" y="2142"/>
                  <a:pt x="3538" y="2173"/>
                </a:cubicBezTo>
                <a:cubicBezTo>
                  <a:pt x="3538" y="2215"/>
                  <a:pt x="3535" y="2257"/>
                  <a:pt x="3533" y="2297"/>
                </a:cubicBezTo>
                <a:cubicBezTo>
                  <a:pt x="3532" y="2312"/>
                  <a:pt x="3530" y="2326"/>
                  <a:pt x="3529" y="2339"/>
                </a:cubicBezTo>
                <a:lnTo>
                  <a:pt x="3529" y="2339"/>
                </a:lnTo>
                <a:cubicBezTo>
                  <a:pt x="3514" y="2409"/>
                  <a:pt x="3504" y="2477"/>
                  <a:pt x="3483" y="2546"/>
                </a:cubicBezTo>
                <a:cubicBezTo>
                  <a:pt x="3472" y="2582"/>
                  <a:pt x="3462" y="2618"/>
                  <a:pt x="3449" y="2651"/>
                </a:cubicBezTo>
                <a:cubicBezTo>
                  <a:pt x="3445" y="2663"/>
                  <a:pt x="3440" y="2676"/>
                  <a:pt x="3436" y="2688"/>
                </a:cubicBezTo>
                <a:lnTo>
                  <a:pt x="3436" y="2688"/>
                </a:lnTo>
                <a:cubicBezTo>
                  <a:pt x="3398" y="2751"/>
                  <a:pt x="3369" y="2818"/>
                  <a:pt x="3329" y="2881"/>
                </a:cubicBezTo>
                <a:cubicBezTo>
                  <a:pt x="3324" y="2889"/>
                  <a:pt x="3300" y="2922"/>
                  <a:pt x="3284" y="2945"/>
                </a:cubicBezTo>
                <a:lnTo>
                  <a:pt x="3284" y="2945"/>
                </a:lnTo>
                <a:cubicBezTo>
                  <a:pt x="3263" y="2968"/>
                  <a:pt x="3232" y="3005"/>
                  <a:pt x="3224" y="3014"/>
                </a:cubicBezTo>
                <a:cubicBezTo>
                  <a:pt x="3198" y="3041"/>
                  <a:pt x="3171" y="3069"/>
                  <a:pt x="3142" y="3094"/>
                </a:cubicBezTo>
                <a:cubicBezTo>
                  <a:pt x="3127" y="3106"/>
                  <a:pt x="3112" y="3119"/>
                  <a:pt x="3099" y="3132"/>
                </a:cubicBezTo>
                <a:cubicBezTo>
                  <a:pt x="3075" y="3154"/>
                  <a:pt x="3071" y="3163"/>
                  <a:pt x="3076" y="3163"/>
                </a:cubicBezTo>
                <a:cubicBezTo>
                  <a:pt x="3076" y="3163"/>
                  <a:pt x="3077" y="3163"/>
                  <a:pt x="3078" y="3162"/>
                </a:cubicBezTo>
                <a:lnTo>
                  <a:pt x="3078" y="3162"/>
                </a:lnTo>
                <a:cubicBezTo>
                  <a:pt x="3021" y="3203"/>
                  <a:pt x="2923" y="3245"/>
                  <a:pt x="2889" y="3262"/>
                </a:cubicBezTo>
                <a:cubicBezTo>
                  <a:pt x="2863" y="3275"/>
                  <a:pt x="2803" y="3296"/>
                  <a:pt x="2805" y="3296"/>
                </a:cubicBezTo>
                <a:cubicBezTo>
                  <a:pt x="2806" y="3296"/>
                  <a:pt x="2822" y="3291"/>
                  <a:pt x="2866" y="3277"/>
                </a:cubicBezTo>
                <a:lnTo>
                  <a:pt x="2866" y="3277"/>
                </a:lnTo>
                <a:cubicBezTo>
                  <a:pt x="2823" y="3292"/>
                  <a:pt x="2783" y="3309"/>
                  <a:pt x="2741" y="3323"/>
                </a:cubicBezTo>
                <a:cubicBezTo>
                  <a:pt x="2642" y="3355"/>
                  <a:pt x="2541" y="3376"/>
                  <a:pt x="2438" y="3395"/>
                </a:cubicBezTo>
                <a:cubicBezTo>
                  <a:pt x="2437" y="3395"/>
                  <a:pt x="2437" y="3395"/>
                  <a:pt x="2437" y="3395"/>
                </a:cubicBezTo>
                <a:lnTo>
                  <a:pt x="2437" y="3395"/>
                </a:lnTo>
                <a:cubicBezTo>
                  <a:pt x="2416" y="3397"/>
                  <a:pt x="2395" y="3400"/>
                  <a:pt x="2375" y="3401"/>
                </a:cubicBezTo>
                <a:cubicBezTo>
                  <a:pt x="2330" y="3403"/>
                  <a:pt x="2284" y="3406"/>
                  <a:pt x="2240" y="3406"/>
                </a:cubicBezTo>
                <a:cubicBezTo>
                  <a:pt x="2226" y="3406"/>
                  <a:pt x="2211" y="3406"/>
                  <a:pt x="2197" y="3406"/>
                </a:cubicBezTo>
                <a:cubicBezTo>
                  <a:pt x="2163" y="3406"/>
                  <a:pt x="2129" y="3405"/>
                  <a:pt x="2094" y="3403"/>
                </a:cubicBezTo>
                <a:cubicBezTo>
                  <a:pt x="2081" y="3402"/>
                  <a:pt x="2067" y="3400"/>
                  <a:pt x="2054" y="3398"/>
                </a:cubicBezTo>
                <a:lnTo>
                  <a:pt x="2054" y="3398"/>
                </a:lnTo>
                <a:cubicBezTo>
                  <a:pt x="1975" y="3376"/>
                  <a:pt x="1893" y="3365"/>
                  <a:pt x="1814" y="3340"/>
                </a:cubicBezTo>
                <a:cubicBezTo>
                  <a:pt x="1797" y="3334"/>
                  <a:pt x="1778" y="3326"/>
                  <a:pt x="1762" y="3321"/>
                </a:cubicBezTo>
                <a:cubicBezTo>
                  <a:pt x="1752" y="3318"/>
                  <a:pt x="1745" y="3316"/>
                  <a:pt x="1740" y="3315"/>
                </a:cubicBezTo>
                <a:lnTo>
                  <a:pt x="1740" y="3315"/>
                </a:lnTo>
                <a:cubicBezTo>
                  <a:pt x="1716" y="3301"/>
                  <a:pt x="1691" y="3283"/>
                  <a:pt x="1679" y="3277"/>
                </a:cubicBezTo>
                <a:cubicBezTo>
                  <a:pt x="1648" y="3258"/>
                  <a:pt x="1616" y="3241"/>
                  <a:pt x="1587" y="3220"/>
                </a:cubicBezTo>
                <a:cubicBezTo>
                  <a:pt x="1572" y="3210"/>
                  <a:pt x="1557" y="3199"/>
                  <a:pt x="1543" y="3191"/>
                </a:cubicBezTo>
                <a:cubicBezTo>
                  <a:pt x="1525" y="3180"/>
                  <a:pt x="1519" y="3175"/>
                  <a:pt x="1519" y="3175"/>
                </a:cubicBezTo>
                <a:lnTo>
                  <a:pt x="1519" y="3175"/>
                </a:lnTo>
                <a:cubicBezTo>
                  <a:pt x="1518" y="3175"/>
                  <a:pt x="1582" y="3218"/>
                  <a:pt x="1580" y="3218"/>
                </a:cubicBezTo>
                <a:cubicBezTo>
                  <a:pt x="1580" y="3218"/>
                  <a:pt x="1579" y="3218"/>
                  <a:pt x="1578" y="3218"/>
                </a:cubicBezTo>
                <a:cubicBezTo>
                  <a:pt x="1542" y="3218"/>
                  <a:pt x="1420" y="3070"/>
                  <a:pt x="1399" y="3045"/>
                </a:cubicBezTo>
                <a:cubicBezTo>
                  <a:pt x="1384" y="3030"/>
                  <a:pt x="1353" y="2977"/>
                  <a:pt x="1351" y="2977"/>
                </a:cubicBezTo>
                <a:lnTo>
                  <a:pt x="1351" y="2977"/>
                </a:lnTo>
                <a:cubicBezTo>
                  <a:pt x="1350" y="2977"/>
                  <a:pt x="1354" y="2985"/>
                  <a:pt x="1363" y="3005"/>
                </a:cubicBezTo>
                <a:cubicBezTo>
                  <a:pt x="1372" y="3025"/>
                  <a:pt x="1375" y="3032"/>
                  <a:pt x="1374" y="3032"/>
                </a:cubicBezTo>
                <a:cubicBezTo>
                  <a:pt x="1372" y="3032"/>
                  <a:pt x="1335" y="2962"/>
                  <a:pt x="1326" y="2946"/>
                </a:cubicBezTo>
                <a:cubicBezTo>
                  <a:pt x="1285" y="2881"/>
                  <a:pt x="1252" y="2814"/>
                  <a:pt x="1215" y="2746"/>
                </a:cubicBezTo>
                <a:lnTo>
                  <a:pt x="1215" y="2746"/>
                </a:lnTo>
                <a:cubicBezTo>
                  <a:pt x="1214" y="2743"/>
                  <a:pt x="1213" y="2740"/>
                  <a:pt x="1212" y="2736"/>
                </a:cubicBezTo>
                <a:cubicBezTo>
                  <a:pt x="1199" y="2702"/>
                  <a:pt x="1187" y="2668"/>
                  <a:pt x="1176" y="2635"/>
                </a:cubicBezTo>
                <a:cubicBezTo>
                  <a:pt x="1153" y="2559"/>
                  <a:pt x="1132" y="2481"/>
                  <a:pt x="1119" y="2403"/>
                </a:cubicBezTo>
                <a:cubicBezTo>
                  <a:pt x="1119" y="2401"/>
                  <a:pt x="1118" y="2399"/>
                  <a:pt x="1118" y="2397"/>
                </a:cubicBezTo>
                <a:lnTo>
                  <a:pt x="1118" y="2397"/>
                </a:lnTo>
                <a:cubicBezTo>
                  <a:pt x="1122" y="2365"/>
                  <a:pt x="1108" y="2315"/>
                  <a:pt x="1106" y="2283"/>
                </a:cubicBezTo>
                <a:cubicBezTo>
                  <a:pt x="1102" y="2203"/>
                  <a:pt x="1102" y="2123"/>
                  <a:pt x="1106" y="2043"/>
                </a:cubicBezTo>
                <a:cubicBezTo>
                  <a:pt x="1107" y="2033"/>
                  <a:pt x="1110" y="2004"/>
                  <a:pt x="1113" y="1978"/>
                </a:cubicBezTo>
                <a:lnTo>
                  <a:pt x="1113" y="1978"/>
                </a:lnTo>
                <a:cubicBezTo>
                  <a:pt x="1117" y="1953"/>
                  <a:pt x="1123" y="1911"/>
                  <a:pt x="1125" y="1899"/>
                </a:cubicBezTo>
                <a:cubicBezTo>
                  <a:pt x="1144" y="1813"/>
                  <a:pt x="1170" y="1731"/>
                  <a:pt x="1197" y="1647"/>
                </a:cubicBezTo>
                <a:cubicBezTo>
                  <a:pt x="1199" y="1642"/>
                  <a:pt x="1200" y="1637"/>
                  <a:pt x="1201" y="1634"/>
                </a:cubicBezTo>
                <a:lnTo>
                  <a:pt x="1201" y="1634"/>
                </a:lnTo>
                <a:cubicBezTo>
                  <a:pt x="1203" y="1630"/>
                  <a:pt x="1205" y="1626"/>
                  <a:pt x="1208" y="1621"/>
                </a:cubicBezTo>
                <a:cubicBezTo>
                  <a:pt x="1227" y="1583"/>
                  <a:pt x="1246" y="1543"/>
                  <a:pt x="1269" y="1507"/>
                </a:cubicBezTo>
                <a:cubicBezTo>
                  <a:pt x="1290" y="1470"/>
                  <a:pt x="1313" y="1434"/>
                  <a:pt x="1338" y="1398"/>
                </a:cubicBezTo>
                <a:cubicBezTo>
                  <a:pt x="1341" y="1394"/>
                  <a:pt x="1344" y="1390"/>
                  <a:pt x="1346" y="1386"/>
                </a:cubicBezTo>
                <a:lnTo>
                  <a:pt x="1346" y="1386"/>
                </a:lnTo>
                <a:cubicBezTo>
                  <a:pt x="1346" y="1386"/>
                  <a:pt x="1346" y="1386"/>
                  <a:pt x="1347" y="1385"/>
                </a:cubicBezTo>
                <a:cubicBezTo>
                  <a:pt x="1399" y="1329"/>
                  <a:pt x="1454" y="1275"/>
                  <a:pt x="1511" y="1223"/>
                </a:cubicBezTo>
                <a:lnTo>
                  <a:pt x="1511" y="1223"/>
                </a:lnTo>
                <a:cubicBezTo>
                  <a:pt x="1524" y="1213"/>
                  <a:pt x="1537" y="1203"/>
                  <a:pt x="1551" y="1194"/>
                </a:cubicBezTo>
                <a:cubicBezTo>
                  <a:pt x="1589" y="1170"/>
                  <a:pt x="1627" y="1147"/>
                  <a:pt x="1667" y="1126"/>
                </a:cubicBezTo>
                <a:cubicBezTo>
                  <a:pt x="1682" y="1119"/>
                  <a:pt x="1697" y="1111"/>
                  <a:pt x="1712" y="1103"/>
                </a:cubicBezTo>
                <a:lnTo>
                  <a:pt x="1712" y="1103"/>
                </a:lnTo>
                <a:cubicBezTo>
                  <a:pt x="1755" y="1090"/>
                  <a:pt x="1797" y="1075"/>
                  <a:pt x="1840" y="1063"/>
                </a:cubicBezTo>
                <a:cubicBezTo>
                  <a:pt x="1884" y="1050"/>
                  <a:pt x="1928" y="1042"/>
                  <a:pt x="1970" y="1031"/>
                </a:cubicBezTo>
                <a:cubicBezTo>
                  <a:pt x="1976" y="1030"/>
                  <a:pt x="1983" y="1028"/>
                  <a:pt x="1990" y="1026"/>
                </a:cubicBezTo>
                <a:lnTo>
                  <a:pt x="1990" y="1026"/>
                </a:lnTo>
                <a:cubicBezTo>
                  <a:pt x="2008" y="1025"/>
                  <a:pt x="2026" y="1024"/>
                  <a:pt x="2042" y="1023"/>
                </a:cubicBezTo>
                <a:cubicBezTo>
                  <a:pt x="2063" y="1021"/>
                  <a:pt x="2083" y="1018"/>
                  <a:pt x="2104" y="1015"/>
                </a:cubicBezTo>
                <a:lnTo>
                  <a:pt x="2104" y="1015"/>
                </a:lnTo>
                <a:cubicBezTo>
                  <a:pt x="2127" y="1013"/>
                  <a:pt x="2151" y="1010"/>
                  <a:pt x="2175" y="1006"/>
                </a:cubicBezTo>
                <a:cubicBezTo>
                  <a:pt x="2200" y="1002"/>
                  <a:pt x="2223" y="998"/>
                  <a:pt x="2248" y="996"/>
                </a:cubicBezTo>
                <a:lnTo>
                  <a:pt x="2248" y="996"/>
                </a:lnTo>
                <a:cubicBezTo>
                  <a:pt x="2202" y="1002"/>
                  <a:pt x="2186" y="1004"/>
                  <a:pt x="2186" y="1004"/>
                </a:cubicBezTo>
                <a:cubicBezTo>
                  <a:pt x="2187" y="1004"/>
                  <a:pt x="2227" y="999"/>
                  <a:pt x="2246" y="998"/>
                </a:cubicBezTo>
                <a:cubicBezTo>
                  <a:pt x="2293" y="996"/>
                  <a:pt x="2341" y="991"/>
                  <a:pt x="2387" y="989"/>
                </a:cubicBezTo>
                <a:close/>
                <a:moveTo>
                  <a:pt x="2431" y="0"/>
                </a:moveTo>
                <a:cubicBezTo>
                  <a:pt x="2283" y="0"/>
                  <a:pt x="2134" y="12"/>
                  <a:pt x="1987" y="33"/>
                </a:cubicBezTo>
                <a:lnTo>
                  <a:pt x="1987" y="33"/>
                </a:lnTo>
                <a:cubicBezTo>
                  <a:pt x="1519" y="79"/>
                  <a:pt x="1082" y="246"/>
                  <a:pt x="738" y="578"/>
                </a:cubicBezTo>
                <a:cubicBezTo>
                  <a:pt x="443" y="863"/>
                  <a:pt x="236" y="1259"/>
                  <a:pt x="158" y="1661"/>
                </a:cubicBezTo>
                <a:cubicBezTo>
                  <a:pt x="0" y="2477"/>
                  <a:pt x="228" y="3403"/>
                  <a:pt x="896" y="3941"/>
                </a:cubicBezTo>
                <a:cubicBezTo>
                  <a:pt x="1283" y="4251"/>
                  <a:pt x="1777" y="4404"/>
                  <a:pt x="2272" y="4404"/>
                </a:cubicBezTo>
                <a:cubicBezTo>
                  <a:pt x="2762" y="4404"/>
                  <a:pt x="3253" y="4255"/>
                  <a:pt x="3645" y="3962"/>
                </a:cubicBezTo>
                <a:cubicBezTo>
                  <a:pt x="4395" y="3401"/>
                  <a:pt x="4700" y="2409"/>
                  <a:pt x="4443" y="1512"/>
                </a:cubicBezTo>
                <a:cubicBezTo>
                  <a:pt x="4302" y="1025"/>
                  <a:pt x="4003" y="604"/>
                  <a:pt x="3582" y="321"/>
                </a:cubicBezTo>
                <a:cubicBezTo>
                  <a:pt x="3236" y="89"/>
                  <a:pt x="2836" y="0"/>
                  <a:pt x="2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5"/>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270650" y="629375"/>
            <a:ext cx="70200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1pPr>
            <a:lvl2pPr lvl="1"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2pPr>
            <a:lvl3pPr lvl="2"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3pPr>
            <a:lvl4pPr lvl="3"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4pPr>
            <a:lvl5pPr lvl="4"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5pPr>
            <a:lvl6pPr lvl="5"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6pPr>
            <a:lvl7pPr lvl="6"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7pPr>
            <a:lvl8pPr lvl="7"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8pPr>
            <a:lvl9pPr lvl="8"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9pPr>
          </a:lstStyle>
          <a:p>
            <a:endParaRPr/>
          </a:p>
        </p:txBody>
      </p:sp>
      <p:sp>
        <p:nvSpPr>
          <p:cNvPr id="7" name="Google Shape;7;p1"/>
          <p:cNvSpPr txBox="1">
            <a:spLocks noGrp="1"/>
          </p:cNvSpPr>
          <p:nvPr>
            <p:ph type="body" idx="1"/>
          </p:nvPr>
        </p:nvSpPr>
        <p:spPr>
          <a:xfrm>
            <a:off x="1270650" y="1202075"/>
            <a:ext cx="7020000" cy="34062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1pPr>
            <a:lvl2pPr marL="914400" lvl="1" indent="-31750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2pPr>
            <a:lvl3pPr marL="1371600" lvl="2" indent="-31750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3pPr>
            <a:lvl4pPr marL="1828800" lvl="3" indent="-31750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4pPr>
            <a:lvl5pPr marL="2286000" lvl="4" indent="-31750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5pPr>
            <a:lvl6pPr marL="2743200" lvl="5" indent="-31750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6pPr>
            <a:lvl7pPr marL="3200400" lvl="6" indent="-31750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7pPr>
            <a:lvl8pPr marL="3657600" lvl="7" indent="-31750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8pPr>
            <a:lvl9pPr marL="4114800" lvl="8" indent="-31750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54" r:id="rId5"/>
    <p:sldLayoutId id="2147483656" r:id="rId6"/>
    <p:sldLayoutId id="2147483657" r:id="rId7"/>
    <p:sldLayoutId id="2147483658" r:id="rId8"/>
    <p:sldLayoutId id="2147483661" r:id="rId9"/>
    <p:sldLayoutId id="2147483669" r:id="rId10"/>
    <p:sldLayoutId id="2147483672" r:id="rId11"/>
    <p:sldLayoutId id="2147483673"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800">
          <p15:clr>
            <a:srgbClr val="EA4335"/>
          </p15:clr>
        </p15:guide>
        <p15:guide id="2" pos="5222">
          <p15:clr>
            <a:srgbClr val="EA4335"/>
          </p15:clr>
        </p15:guide>
        <p15:guide id="3" orient="horz" pos="2903">
          <p15:clr>
            <a:srgbClr val="EA4335"/>
          </p15:clr>
        </p15:guide>
        <p15:guide id="4" orient="horz" pos="396">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79CDBE"/>
        </a:solidFill>
        <a:effectLst/>
      </p:bgPr>
    </p:bg>
    <p:spTree>
      <p:nvGrpSpPr>
        <p:cNvPr id="1" name="Shape 9814"/>
        <p:cNvGrpSpPr/>
        <p:nvPr/>
      </p:nvGrpSpPr>
      <p:grpSpPr>
        <a:xfrm>
          <a:off x="0" y="0"/>
          <a:ext cx="0" cy="0"/>
          <a:chOff x="0" y="0"/>
          <a:chExt cx="0" cy="0"/>
        </a:xfrm>
      </p:grpSpPr>
      <p:grpSp>
        <p:nvGrpSpPr>
          <p:cNvPr id="9816" name="Google Shape;9816;p31"/>
          <p:cNvGrpSpPr/>
          <p:nvPr/>
        </p:nvGrpSpPr>
        <p:grpSpPr>
          <a:xfrm rot="-8670542">
            <a:off x="7057461" y="3011986"/>
            <a:ext cx="398109" cy="2141153"/>
            <a:chOff x="5686500" y="2272225"/>
            <a:chExt cx="481425" cy="2589250"/>
          </a:xfrm>
        </p:grpSpPr>
        <p:sp>
          <p:nvSpPr>
            <p:cNvPr id="9817" name="Google Shape;9817;p31"/>
            <p:cNvSpPr/>
            <p:nvPr/>
          </p:nvSpPr>
          <p:spPr>
            <a:xfrm>
              <a:off x="5686500" y="3674725"/>
              <a:ext cx="260950" cy="1082650"/>
            </a:xfrm>
            <a:custGeom>
              <a:avLst/>
              <a:gdLst/>
              <a:ahLst/>
              <a:cxnLst/>
              <a:rect l="l" t="t" r="r" b="b"/>
              <a:pathLst>
                <a:path w="10438" h="43306" extrusionOk="0">
                  <a:moveTo>
                    <a:pt x="7833" y="1"/>
                  </a:moveTo>
                  <a:cubicBezTo>
                    <a:pt x="7371" y="1"/>
                    <a:pt x="6972" y="354"/>
                    <a:pt x="6919" y="826"/>
                  </a:cubicBezTo>
                  <a:lnTo>
                    <a:pt x="6917" y="856"/>
                  </a:lnTo>
                  <a:cubicBezTo>
                    <a:pt x="6721" y="2624"/>
                    <a:pt x="6364" y="4312"/>
                    <a:pt x="5698" y="5866"/>
                  </a:cubicBezTo>
                  <a:cubicBezTo>
                    <a:pt x="5050" y="7434"/>
                    <a:pt x="4084" y="8863"/>
                    <a:pt x="3088" y="10468"/>
                  </a:cubicBezTo>
                  <a:cubicBezTo>
                    <a:pt x="2589" y="11280"/>
                    <a:pt x="2092" y="12124"/>
                    <a:pt x="1654" y="13039"/>
                  </a:cubicBezTo>
                  <a:cubicBezTo>
                    <a:pt x="1226" y="13954"/>
                    <a:pt x="864" y="14928"/>
                    <a:pt x="605" y="15926"/>
                  </a:cubicBezTo>
                  <a:cubicBezTo>
                    <a:pt x="331" y="16927"/>
                    <a:pt x="189" y="17942"/>
                    <a:pt x="83" y="18960"/>
                  </a:cubicBezTo>
                  <a:cubicBezTo>
                    <a:pt x="49" y="19968"/>
                    <a:pt x="0" y="20983"/>
                    <a:pt x="91" y="21967"/>
                  </a:cubicBezTo>
                  <a:cubicBezTo>
                    <a:pt x="306" y="25901"/>
                    <a:pt x="1297" y="29668"/>
                    <a:pt x="2718" y="33243"/>
                  </a:cubicBezTo>
                  <a:cubicBezTo>
                    <a:pt x="3455" y="35019"/>
                    <a:pt x="4316" y="36736"/>
                    <a:pt x="5302" y="38373"/>
                  </a:cubicBezTo>
                  <a:cubicBezTo>
                    <a:pt x="6303" y="40015"/>
                    <a:pt x="7369" y="41561"/>
                    <a:pt x="8712" y="43012"/>
                  </a:cubicBezTo>
                  <a:lnTo>
                    <a:pt x="8710" y="43012"/>
                  </a:lnTo>
                  <a:cubicBezTo>
                    <a:pt x="8886" y="43202"/>
                    <a:pt x="9133" y="43306"/>
                    <a:pt x="9386" y="43306"/>
                  </a:cubicBezTo>
                  <a:cubicBezTo>
                    <a:pt x="9540" y="43306"/>
                    <a:pt x="9697" y="43267"/>
                    <a:pt x="9840" y="43185"/>
                  </a:cubicBezTo>
                  <a:cubicBezTo>
                    <a:pt x="10281" y="42933"/>
                    <a:pt x="10437" y="42368"/>
                    <a:pt x="10185" y="41923"/>
                  </a:cubicBezTo>
                  <a:lnTo>
                    <a:pt x="10158" y="41872"/>
                  </a:lnTo>
                  <a:cubicBezTo>
                    <a:pt x="8416" y="38782"/>
                    <a:pt x="6936" y="35440"/>
                    <a:pt x="5813" y="32078"/>
                  </a:cubicBezTo>
                  <a:cubicBezTo>
                    <a:pt x="4693" y="28709"/>
                    <a:pt x="3905" y="25206"/>
                    <a:pt x="3643" y="21742"/>
                  </a:cubicBezTo>
                  <a:cubicBezTo>
                    <a:pt x="3499" y="20024"/>
                    <a:pt x="3580" y="18346"/>
                    <a:pt x="3929" y="16751"/>
                  </a:cubicBezTo>
                  <a:cubicBezTo>
                    <a:pt x="4282" y="15151"/>
                    <a:pt x="4942" y="13636"/>
                    <a:pt x="5789" y="12041"/>
                  </a:cubicBezTo>
                  <a:cubicBezTo>
                    <a:pt x="6645" y="10453"/>
                    <a:pt x="7602" y="8689"/>
                    <a:pt x="8169" y="6752"/>
                  </a:cubicBezTo>
                  <a:cubicBezTo>
                    <a:pt x="8749" y="4816"/>
                    <a:pt x="8903" y="2791"/>
                    <a:pt x="8752" y="856"/>
                  </a:cubicBezTo>
                  <a:cubicBezTo>
                    <a:pt x="8720" y="420"/>
                    <a:pt x="8382" y="58"/>
                    <a:pt x="7934" y="7"/>
                  </a:cubicBezTo>
                  <a:cubicBezTo>
                    <a:pt x="7900" y="3"/>
                    <a:pt x="7866" y="1"/>
                    <a:pt x="78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8" name="Google Shape;9818;p31"/>
            <p:cNvSpPr/>
            <p:nvPr/>
          </p:nvSpPr>
          <p:spPr>
            <a:xfrm>
              <a:off x="5880875" y="2440175"/>
              <a:ext cx="287050" cy="2421300"/>
            </a:xfrm>
            <a:custGeom>
              <a:avLst/>
              <a:gdLst/>
              <a:ahLst/>
              <a:cxnLst/>
              <a:rect l="l" t="t" r="r" b="b"/>
              <a:pathLst>
                <a:path w="11482" h="96852" extrusionOk="0">
                  <a:moveTo>
                    <a:pt x="1659" y="1"/>
                  </a:moveTo>
                  <a:cubicBezTo>
                    <a:pt x="668" y="15235"/>
                    <a:pt x="123" y="30274"/>
                    <a:pt x="66" y="45102"/>
                  </a:cubicBezTo>
                  <a:cubicBezTo>
                    <a:pt x="0" y="61213"/>
                    <a:pt x="514" y="77076"/>
                    <a:pt x="1659" y="92663"/>
                  </a:cubicBezTo>
                  <a:cubicBezTo>
                    <a:pt x="1659" y="93820"/>
                    <a:pt x="2124" y="94870"/>
                    <a:pt x="2877" y="95626"/>
                  </a:cubicBezTo>
                  <a:cubicBezTo>
                    <a:pt x="3631" y="96384"/>
                    <a:pt x="4673" y="96851"/>
                    <a:pt x="5823" y="96851"/>
                  </a:cubicBezTo>
                  <a:cubicBezTo>
                    <a:pt x="8128" y="96851"/>
                    <a:pt x="9990" y="94972"/>
                    <a:pt x="9990" y="92663"/>
                  </a:cubicBezTo>
                  <a:cubicBezTo>
                    <a:pt x="10968" y="77015"/>
                    <a:pt x="11470" y="61472"/>
                    <a:pt x="11477" y="46007"/>
                  </a:cubicBezTo>
                  <a:cubicBezTo>
                    <a:pt x="11482" y="30575"/>
                    <a:pt x="10993" y="15242"/>
                    <a:pt x="9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9" name="Google Shape;9819;p31"/>
            <p:cNvSpPr/>
            <p:nvPr/>
          </p:nvSpPr>
          <p:spPr>
            <a:xfrm>
              <a:off x="5922350" y="2272225"/>
              <a:ext cx="208275" cy="167975"/>
            </a:xfrm>
            <a:custGeom>
              <a:avLst/>
              <a:gdLst/>
              <a:ahLst/>
              <a:cxnLst/>
              <a:rect l="l" t="t" r="r" b="b"/>
              <a:pathLst>
                <a:path w="8331" h="6719" extrusionOk="0">
                  <a:moveTo>
                    <a:pt x="4165" y="0"/>
                  </a:moveTo>
                  <a:cubicBezTo>
                    <a:pt x="3993" y="0"/>
                    <a:pt x="3820" y="86"/>
                    <a:pt x="3721" y="257"/>
                  </a:cubicBezTo>
                  <a:lnTo>
                    <a:pt x="0" y="6719"/>
                  </a:lnTo>
                  <a:lnTo>
                    <a:pt x="8331" y="6719"/>
                  </a:lnTo>
                  <a:lnTo>
                    <a:pt x="4607" y="257"/>
                  </a:lnTo>
                  <a:cubicBezTo>
                    <a:pt x="4509" y="86"/>
                    <a:pt x="4337" y="0"/>
                    <a:pt x="41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0" name="Google Shape;9820;p31"/>
            <p:cNvSpPr/>
            <p:nvPr/>
          </p:nvSpPr>
          <p:spPr>
            <a:xfrm>
              <a:off x="5880875" y="3567725"/>
              <a:ext cx="286925" cy="1293750"/>
            </a:xfrm>
            <a:custGeom>
              <a:avLst/>
              <a:gdLst/>
              <a:ahLst/>
              <a:cxnLst/>
              <a:rect l="l" t="t" r="r" b="b"/>
              <a:pathLst>
                <a:path w="11477" h="51750" extrusionOk="0">
                  <a:moveTo>
                    <a:pt x="66" y="0"/>
                  </a:moveTo>
                  <a:lnTo>
                    <a:pt x="66" y="0"/>
                  </a:lnTo>
                  <a:cubicBezTo>
                    <a:pt x="0" y="16111"/>
                    <a:pt x="514" y="31974"/>
                    <a:pt x="1659" y="47561"/>
                  </a:cubicBezTo>
                  <a:cubicBezTo>
                    <a:pt x="1659" y="48718"/>
                    <a:pt x="2124" y="49768"/>
                    <a:pt x="2877" y="50524"/>
                  </a:cubicBezTo>
                  <a:cubicBezTo>
                    <a:pt x="3631" y="51282"/>
                    <a:pt x="4673" y="51749"/>
                    <a:pt x="5823" y="51749"/>
                  </a:cubicBezTo>
                  <a:cubicBezTo>
                    <a:pt x="8128" y="51749"/>
                    <a:pt x="9990" y="49870"/>
                    <a:pt x="9990" y="47561"/>
                  </a:cubicBezTo>
                  <a:cubicBezTo>
                    <a:pt x="10968" y="31913"/>
                    <a:pt x="11470" y="16370"/>
                    <a:pt x="11477" y="905"/>
                  </a:cubicBezTo>
                  <a:lnTo>
                    <a:pt x="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1" name="Google Shape;9821;p31"/>
            <p:cNvSpPr/>
            <p:nvPr/>
          </p:nvSpPr>
          <p:spPr>
            <a:xfrm>
              <a:off x="5954500" y="3306675"/>
              <a:ext cx="150975" cy="825125"/>
            </a:xfrm>
            <a:custGeom>
              <a:avLst/>
              <a:gdLst/>
              <a:ahLst/>
              <a:cxnLst/>
              <a:rect l="l" t="t" r="r" b="b"/>
              <a:pathLst>
                <a:path w="6039" h="33005" extrusionOk="0">
                  <a:moveTo>
                    <a:pt x="3020" y="0"/>
                  </a:moveTo>
                  <a:cubicBezTo>
                    <a:pt x="2220" y="0"/>
                    <a:pt x="1452" y="1740"/>
                    <a:pt x="887" y="4835"/>
                  </a:cubicBezTo>
                  <a:cubicBezTo>
                    <a:pt x="319" y="7930"/>
                    <a:pt x="1" y="12125"/>
                    <a:pt x="1" y="16502"/>
                  </a:cubicBezTo>
                  <a:cubicBezTo>
                    <a:pt x="1" y="20879"/>
                    <a:pt x="319" y="25077"/>
                    <a:pt x="887" y="28172"/>
                  </a:cubicBezTo>
                  <a:cubicBezTo>
                    <a:pt x="1452" y="31267"/>
                    <a:pt x="2220" y="33004"/>
                    <a:pt x="3020" y="33004"/>
                  </a:cubicBezTo>
                  <a:cubicBezTo>
                    <a:pt x="3820" y="33004"/>
                    <a:pt x="4588" y="31267"/>
                    <a:pt x="5153" y="28172"/>
                  </a:cubicBezTo>
                  <a:cubicBezTo>
                    <a:pt x="5721" y="25077"/>
                    <a:pt x="6039" y="20879"/>
                    <a:pt x="6039" y="16502"/>
                  </a:cubicBezTo>
                  <a:cubicBezTo>
                    <a:pt x="6039" y="12125"/>
                    <a:pt x="5721" y="7930"/>
                    <a:pt x="5153" y="4835"/>
                  </a:cubicBezTo>
                  <a:cubicBezTo>
                    <a:pt x="4588" y="1740"/>
                    <a:pt x="3820" y="0"/>
                    <a:pt x="30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22" name="Google Shape;9822;p31"/>
          <p:cNvSpPr/>
          <p:nvPr/>
        </p:nvSpPr>
        <p:spPr>
          <a:xfrm rot="-4499992">
            <a:off x="6964849" y="1031111"/>
            <a:ext cx="585793" cy="623413"/>
          </a:xfrm>
          <a:custGeom>
            <a:avLst/>
            <a:gdLst/>
            <a:ahLst/>
            <a:cxnLst/>
            <a:rect l="l" t="t" r="r" b="b"/>
            <a:pathLst>
              <a:path w="27269" h="29017" extrusionOk="0">
                <a:moveTo>
                  <a:pt x="22507" y="0"/>
                </a:moveTo>
                <a:cubicBezTo>
                  <a:pt x="21719" y="0"/>
                  <a:pt x="20932" y="201"/>
                  <a:pt x="20248" y="603"/>
                </a:cubicBezTo>
                <a:cubicBezTo>
                  <a:pt x="20101" y="684"/>
                  <a:pt x="19960" y="774"/>
                  <a:pt x="19827" y="877"/>
                </a:cubicBezTo>
                <a:cubicBezTo>
                  <a:pt x="19689" y="973"/>
                  <a:pt x="19562" y="1080"/>
                  <a:pt x="19439" y="1195"/>
                </a:cubicBezTo>
                <a:cubicBezTo>
                  <a:pt x="19306" y="1313"/>
                  <a:pt x="19214" y="1408"/>
                  <a:pt x="19117" y="1505"/>
                </a:cubicBezTo>
                <a:lnTo>
                  <a:pt x="18821" y="1800"/>
                </a:lnTo>
                <a:lnTo>
                  <a:pt x="17642" y="2975"/>
                </a:lnTo>
                <a:lnTo>
                  <a:pt x="8210" y="12373"/>
                </a:lnTo>
                <a:lnTo>
                  <a:pt x="3494" y="17071"/>
                </a:lnTo>
                <a:lnTo>
                  <a:pt x="2315" y="18246"/>
                </a:lnTo>
                <a:lnTo>
                  <a:pt x="1721" y="18842"/>
                </a:lnTo>
                <a:cubicBezTo>
                  <a:pt x="1504" y="19073"/>
                  <a:pt x="1291" y="19311"/>
                  <a:pt x="1110" y="19576"/>
                </a:cubicBezTo>
                <a:cubicBezTo>
                  <a:pt x="744" y="20099"/>
                  <a:pt x="454" y="20675"/>
                  <a:pt x="267" y="21287"/>
                </a:cubicBezTo>
                <a:cubicBezTo>
                  <a:pt x="86" y="21900"/>
                  <a:pt x="1" y="22538"/>
                  <a:pt x="13" y="23174"/>
                </a:cubicBezTo>
                <a:cubicBezTo>
                  <a:pt x="35" y="24451"/>
                  <a:pt x="496" y="25713"/>
                  <a:pt x="1281" y="26719"/>
                </a:cubicBezTo>
                <a:cubicBezTo>
                  <a:pt x="1679" y="27216"/>
                  <a:pt x="2146" y="27657"/>
                  <a:pt x="2675" y="28015"/>
                </a:cubicBezTo>
                <a:cubicBezTo>
                  <a:pt x="3210" y="28365"/>
                  <a:pt x="3798" y="28634"/>
                  <a:pt x="4413" y="28805"/>
                </a:cubicBezTo>
                <a:cubicBezTo>
                  <a:pt x="4924" y="28947"/>
                  <a:pt x="5453" y="29016"/>
                  <a:pt x="5983" y="29016"/>
                </a:cubicBezTo>
                <a:cubicBezTo>
                  <a:pt x="6728" y="29016"/>
                  <a:pt x="7474" y="28878"/>
                  <a:pt x="8170" y="28610"/>
                </a:cubicBezTo>
                <a:cubicBezTo>
                  <a:pt x="8765" y="28375"/>
                  <a:pt x="9319" y="28045"/>
                  <a:pt x="9814" y="27642"/>
                </a:cubicBezTo>
                <a:lnTo>
                  <a:pt x="10170" y="27323"/>
                </a:lnTo>
                <a:cubicBezTo>
                  <a:pt x="10285" y="27216"/>
                  <a:pt x="10371" y="27125"/>
                  <a:pt x="10472" y="27025"/>
                </a:cubicBezTo>
                <a:lnTo>
                  <a:pt x="11063" y="26437"/>
                </a:lnTo>
                <a:lnTo>
                  <a:pt x="20495" y="17039"/>
                </a:lnTo>
                <a:cubicBezTo>
                  <a:pt x="21385" y="16152"/>
                  <a:pt x="21860" y="15184"/>
                  <a:pt x="21554" y="14878"/>
                </a:cubicBezTo>
                <a:cubicBezTo>
                  <a:pt x="21491" y="14814"/>
                  <a:pt x="21400" y="14784"/>
                  <a:pt x="21287" y="14784"/>
                </a:cubicBezTo>
                <a:cubicBezTo>
                  <a:pt x="20852" y="14784"/>
                  <a:pt x="20096" y="15227"/>
                  <a:pt x="19389" y="15931"/>
                </a:cubicBezTo>
                <a:lnTo>
                  <a:pt x="9957" y="25329"/>
                </a:lnTo>
                <a:lnTo>
                  <a:pt x="9369" y="25916"/>
                </a:lnTo>
                <a:cubicBezTo>
                  <a:pt x="9272" y="26009"/>
                  <a:pt x="9166" y="26121"/>
                  <a:pt x="9079" y="26200"/>
                </a:cubicBezTo>
                <a:lnTo>
                  <a:pt x="8814" y="26439"/>
                </a:lnTo>
                <a:cubicBezTo>
                  <a:pt x="8448" y="26735"/>
                  <a:pt x="8041" y="26978"/>
                  <a:pt x="7603" y="27152"/>
                </a:cubicBezTo>
                <a:cubicBezTo>
                  <a:pt x="7090" y="27349"/>
                  <a:pt x="6538" y="27451"/>
                  <a:pt x="5987" y="27451"/>
                </a:cubicBezTo>
                <a:cubicBezTo>
                  <a:pt x="5595" y="27451"/>
                  <a:pt x="5204" y="27399"/>
                  <a:pt x="4826" y="27294"/>
                </a:cubicBezTo>
                <a:cubicBezTo>
                  <a:pt x="4373" y="27166"/>
                  <a:pt x="3939" y="26970"/>
                  <a:pt x="3544" y="26715"/>
                </a:cubicBezTo>
                <a:cubicBezTo>
                  <a:pt x="3154" y="26449"/>
                  <a:pt x="2808" y="26121"/>
                  <a:pt x="2512" y="25753"/>
                </a:cubicBezTo>
                <a:cubicBezTo>
                  <a:pt x="1935" y="25011"/>
                  <a:pt x="1591" y="24083"/>
                  <a:pt x="1577" y="23138"/>
                </a:cubicBezTo>
                <a:cubicBezTo>
                  <a:pt x="1570" y="22667"/>
                  <a:pt x="1633" y="22194"/>
                  <a:pt x="1764" y="21743"/>
                </a:cubicBezTo>
                <a:cubicBezTo>
                  <a:pt x="1902" y="21291"/>
                  <a:pt x="2118" y="20866"/>
                  <a:pt x="2387" y="20480"/>
                </a:cubicBezTo>
                <a:cubicBezTo>
                  <a:pt x="2520" y="20285"/>
                  <a:pt x="2677" y="20110"/>
                  <a:pt x="2838" y="19937"/>
                </a:cubicBezTo>
                <a:lnTo>
                  <a:pt x="3418" y="19355"/>
                </a:lnTo>
                <a:lnTo>
                  <a:pt x="4597" y="18180"/>
                </a:lnTo>
                <a:lnTo>
                  <a:pt x="9313" y="13480"/>
                </a:lnTo>
                <a:lnTo>
                  <a:pt x="18747" y="4082"/>
                </a:lnTo>
                <a:lnTo>
                  <a:pt x="19926" y="2907"/>
                </a:lnTo>
                <a:lnTo>
                  <a:pt x="20220" y="2615"/>
                </a:lnTo>
                <a:cubicBezTo>
                  <a:pt x="20318" y="2515"/>
                  <a:pt x="20421" y="2412"/>
                  <a:pt x="20497" y="2348"/>
                </a:cubicBezTo>
                <a:cubicBezTo>
                  <a:pt x="20576" y="2273"/>
                  <a:pt x="20660" y="2201"/>
                  <a:pt x="20751" y="2140"/>
                </a:cubicBezTo>
                <a:cubicBezTo>
                  <a:pt x="20836" y="2070"/>
                  <a:pt x="20930" y="2014"/>
                  <a:pt x="21027" y="1961"/>
                </a:cubicBezTo>
                <a:cubicBezTo>
                  <a:pt x="21473" y="1696"/>
                  <a:pt x="21990" y="1565"/>
                  <a:pt x="22507" y="1565"/>
                </a:cubicBezTo>
                <a:cubicBezTo>
                  <a:pt x="22870" y="1565"/>
                  <a:pt x="23232" y="1629"/>
                  <a:pt x="23570" y="1758"/>
                </a:cubicBezTo>
                <a:cubicBezTo>
                  <a:pt x="24397" y="2056"/>
                  <a:pt x="25065" y="2764"/>
                  <a:pt x="25342" y="3593"/>
                </a:cubicBezTo>
                <a:cubicBezTo>
                  <a:pt x="25634" y="4424"/>
                  <a:pt x="25517" y="5384"/>
                  <a:pt x="25051" y="6128"/>
                </a:cubicBezTo>
                <a:cubicBezTo>
                  <a:pt x="24938" y="6315"/>
                  <a:pt x="24797" y="6486"/>
                  <a:pt x="24646" y="6647"/>
                </a:cubicBezTo>
                <a:lnTo>
                  <a:pt x="24063" y="7229"/>
                </a:lnTo>
                <a:lnTo>
                  <a:pt x="22884" y="8404"/>
                </a:lnTo>
                <a:lnTo>
                  <a:pt x="20526" y="10752"/>
                </a:lnTo>
                <a:lnTo>
                  <a:pt x="15811" y="15452"/>
                </a:lnTo>
                <a:lnTo>
                  <a:pt x="11095" y="20150"/>
                </a:lnTo>
                <a:lnTo>
                  <a:pt x="10506" y="20739"/>
                </a:lnTo>
                <a:cubicBezTo>
                  <a:pt x="10283" y="20961"/>
                  <a:pt x="10170" y="21073"/>
                  <a:pt x="10011" y="21174"/>
                </a:cubicBezTo>
                <a:cubicBezTo>
                  <a:pt x="9754" y="21340"/>
                  <a:pt x="9447" y="21423"/>
                  <a:pt x="9141" y="21423"/>
                </a:cubicBezTo>
                <a:cubicBezTo>
                  <a:pt x="9072" y="21423"/>
                  <a:pt x="9004" y="21419"/>
                  <a:pt x="8936" y="21411"/>
                </a:cubicBezTo>
                <a:cubicBezTo>
                  <a:pt x="8184" y="21331"/>
                  <a:pt x="7552" y="20653"/>
                  <a:pt x="7524" y="19898"/>
                </a:cubicBezTo>
                <a:cubicBezTo>
                  <a:pt x="7500" y="19524"/>
                  <a:pt x="7607" y="19142"/>
                  <a:pt x="7834" y="18846"/>
                </a:cubicBezTo>
                <a:cubicBezTo>
                  <a:pt x="7858" y="18806"/>
                  <a:pt x="7890" y="18770"/>
                  <a:pt x="7922" y="18737"/>
                </a:cubicBezTo>
                <a:cubicBezTo>
                  <a:pt x="7951" y="18701"/>
                  <a:pt x="7979" y="18667"/>
                  <a:pt x="8035" y="18611"/>
                </a:cubicBezTo>
                <a:lnTo>
                  <a:pt x="8325" y="18313"/>
                </a:lnTo>
                <a:lnTo>
                  <a:pt x="8906" y="17717"/>
                </a:lnTo>
                <a:lnTo>
                  <a:pt x="11224" y="15333"/>
                </a:lnTo>
                <a:lnTo>
                  <a:pt x="15864" y="10561"/>
                </a:lnTo>
                <a:cubicBezTo>
                  <a:pt x="16739" y="9661"/>
                  <a:pt x="17200" y="8685"/>
                  <a:pt x="16894" y="8380"/>
                </a:cubicBezTo>
                <a:cubicBezTo>
                  <a:pt x="16832" y="8319"/>
                  <a:pt x="16743" y="8290"/>
                  <a:pt x="16633" y="8290"/>
                </a:cubicBezTo>
                <a:cubicBezTo>
                  <a:pt x="16201" y="8290"/>
                  <a:pt x="15448" y="8744"/>
                  <a:pt x="14749" y="9464"/>
                </a:cubicBezTo>
                <a:lnTo>
                  <a:pt x="10105" y="14239"/>
                </a:lnTo>
                <a:lnTo>
                  <a:pt x="7784" y="16627"/>
                </a:lnTo>
                <a:lnTo>
                  <a:pt x="7204" y="17224"/>
                </a:lnTo>
                <a:lnTo>
                  <a:pt x="6914" y="17522"/>
                </a:lnTo>
                <a:cubicBezTo>
                  <a:pt x="6870" y="17566"/>
                  <a:pt x="6806" y="17635"/>
                  <a:pt x="6745" y="17705"/>
                </a:cubicBezTo>
                <a:cubicBezTo>
                  <a:pt x="6685" y="17774"/>
                  <a:pt x="6625" y="17844"/>
                  <a:pt x="6574" y="17920"/>
                </a:cubicBezTo>
                <a:cubicBezTo>
                  <a:pt x="6130" y="18510"/>
                  <a:pt x="5916" y="19262"/>
                  <a:pt x="5963" y="19993"/>
                </a:cubicBezTo>
                <a:cubicBezTo>
                  <a:pt x="6005" y="20725"/>
                  <a:pt x="6307" y="21448"/>
                  <a:pt x="6816" y="21979"/>
                </a:cubicBezTo>
                <a:cubicBezTo>
                  <a:pt x="7313" y="22514"/>
                  <a:pt x="8009" y="22878"/>
                  <a:pt x="8739" y="22963"/>
                </a:cubicBezTo>
                <a:cubicBezTo>
                  <a:pt x="8873" y="22981"/>
                  <a:pt x="9009" y="22989"/>
                  <a:pt x="9144" y="22989"/>
                </a:cubicBezTo>
                <a:cubicBezTo>
                  <a:pt x="9743" y="22989"/>
                  <a:pt x="10342" y="22822"/>
                  <a:pt x="10848" y="22496"/>
                </a:cubicBezTo>
                <a:cubicBezTo>
                  <a:pt x="11003" y="22395"/>
                  <a:pt x="11152" y="22287"/>
                  <a:pt x="11286" y="22162"/>
                </a:cubicBezTo>
                <a:cubicBezTo>
                  <a:pt x="11439" y="22025"/>
                  <a:pt x="11502" y="21951"/>
                  <a:pt x="11612" y="21848"/>
                </a:cubicBezTo>
                <a:lnTo>
                  <a:pt x="12200" y="21260"/>
                </a:lnTo>
                <a:lnTo>
                  <a:pt x="16916" y="16562"/>
                </a:lnTo>
                <a:lnTo>
                  <a:pt x="21632" y="11862"/>
                </a:lnTo>
                <a:lnTo>
                  <a:pt x="23990" y="9514"/>
                </a:lnTo>
                <a:lnTo>
                  <a:pt x="25169" y="8339"/>
                </a:lnTo>
                <a:lnTo>
                  <a:pt x="25763" y="7742"/>
                </a:lnTo>
                <a:cubicBezTo>
                  <a:pt x="25994" y="7502"/>
                  <a:pt x="26206" y="7241"/>
                  <a:pt x="26381" y="6955"/>
                </a:cubicBezTo>
                <a:cubicBezTo>
                  <a:pt x="27093" y="5816"/>
                  <a:pt x="27268" y="4360"/>
                  <a:pt x="26825" y="3092"/>
                </a:cubicBezTo>
                <a:cubicBezTo>
                  <a:pt x="26397" y="1820"/>
                  <a:pt x="25389" y="758"/>
                  <a:pt x="24125" y="295"/>
                </a:cubicBezTo>
                <a:cubicBezTo>
                  <a:pt x="23609" y="98"/>
                  <a:pt x="23058" y="0"/>
                  <a:pt x="225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23" name="Google Shape;9823;p31"/>
          <p:cNvGrpSpPr/>
          <p:nvPr/>
        </p:nvGrpSpPr>
        <p:grpSpPr>
          <a:xfrm flipH="1">
            <a:off x="1753230" y="283224"/>
            <a:ext cx="1356637" cy="1528669"/>
            <a:chOff x="6638425" y="262025"/>
            <a:chExt cx="1356637" cy="1528669"/>
          </a:xfrm>
        </p:grpSpPr>
        <p:sp>
          <p:nvSpPr>
            <p:cNvPr id="9824" name="Google Shape;9824;p31"/>
            <p:cNvSpPr/>
            <p:nvPr/>
          </p:nvSpPr>
          <p:spPr>
            <a:xfrm>
              <a:off x="6766473" y="490494"/>
              <a:ext cx="1228589" cy="1300201"/>
            </a:xfrm>
            <a:custGeom>
              <a:avLst/>
              <a:gdLst/>
              <a:ahLst/>
              <a:cxnLst/>
              <a:rect l="l" t="t" r="r" b="b"/>
              <a:pathLst>
                <a:path w="34244" h="36240" extrusionOk="0">
                  <a:moveTo>
                    <a:pt x="10629" y="0"/>
                  </a:moveTo>
                  <a:cubicBezTo>
                    <a:pt x="9833" y="0"/>
                    <a:pt x="0" y="8812"/>
                    <a:pt x="284" y="9136"/>
                  </a:cubicBezTo>
                  <a:cubicBezTo>
                    <a:pt x="8459" y="18463"/>
                    <a:pt x="17432" y="27584"/>
                    <a:pt x="26416" y="36131"/>
                  </a:cubicBezTo>
                  <a:cubicBezTo>
                    <a:pt x="26496" y="36207"/>
                    <a:pt x="26692" y="36240"/>
                    <a:pt x="26890" y="36240"/>
                  </a:cubicBezTo>
                  <a:cubicBezTo>
                    <a:pt x="27102" y="36240"/>
                    <a:pt x="27316" y="36202"/>
                    <a:pt x="27390" y="36139"/>
                  </a:cubicBezTo>
                  <a:cubicBezTo>
                    <a:pt x="28573" y="35143"/>
                    <a:pt x="33730" y="30702"/>
                    <a:pt x="34136" y="30195"/>
                  </a:cubicBezTo>
                  <a:cubicBezTo>
                    <a:pt x="34243" y="30058"/>
                    <a:pt x="34206" y="29531"/>
                    <a:pt x="34110" y="29380"/>
                  </a:cubicBezTo>
                  <a:cubicBezTo>
                    <a:pt x="31722" y="25670"/>
                    <a:pt x="15163" y="5150"/>
                    <a:pt x="10670" y="15"/>
                  </a:cubicBezTo>
                  <a:cubicBezTo>
                    <a:pt x="10662" y="5"/>
                    <a:pt x="10648" y="0"/>
                    <a:pt x="106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5" name="Google Shape;9825;p31"/>
            <p:cNvSpPr/>
            <p:nvPr/>
          </p:nvSpPr>
          <p:spPr>
            <a:xfrm>
              <a:off x="6638425" y="262025"/>
              <a:ext cx="134038" cy="172571"/>
            </a:xfrm>
            <a:custGeom>
              <a:avLst/>
              <a:gdLst/>
              <a:ahLst/>
              <a:cxnLst/>
              <a:rect l="l" t="t" r="r" b="b"/>
              <a:pathLst>
                <a:path w="3736" h="4810" extrusionOk="0">
                  <a:moveTo>
                    <a:pt x="912" y="0"/>
                  </a:moveTo>
                  <a:cubicBezTo>
                    <a:pt x="834" y="0"/>
                    <a:pt x="757" y="35"/>
                    <a:pt x="716" y="108"/>
                  </a:cubicBezTo>
                  <a:cubicBezTo>
                    <a:pt x="338" y="770"/>
                    <a:pt x="249" y="1520"/>
                    <a:pt x="34" y="2240"/>
                  </a:cubicBezTo>
                  <a:cubicBezTo>
                    <a:pt x="0" y="2357"/>
                    <a:pt x="50" y="2450"/>
                    <a:pt x="125" y="2506"/>
                  </a:cubicBezTo>
                  <a:cubicBezTo>
                    <a:pt x="135" y="2526"/>
                    <a:pt x="143" y="2548"/>
                    <a:pt x="161" y="2568"/>
                  </a:cubicBezTo>
                  <a:cubicBezTo>
                    <a:pt x="698" y="3192"/>
                    <a:pt x="1384" y="3997"/>
                    <a:pt x="2006" y="4554"/>
                  </a:cubicBezTo>
                  <a:cubicBezTo>
                    <a:pt x="2209" y="4735"/>
                    <a:pt x="2367" y="4809"/>
                    <a:pt x="2504" y="4809"/>
                  </a:cubicBezTo>
                  <a:cubicBezTo>
                    <a:pt x="2785" y="4809"/>
                    <a:pt x="2972" y="4495"/>
                    <a:pt x="3259" y="4156"/>
                  </a:cubicBezTo>
                  <a:cubicBezTo>
                    <a:pt x="3736" y="3592"/>
                    <a:pt x="3718" y="3198"/>
                    <a:pt x="3271" y="2645"/>
                  </a:cubicBezTo>
                  <a:cubicBezTo>
                    <a:pt x="2569" y="1776"/>
                    <a:pt x="1833" y="927"/>
                    <a:pt x="1102" y="82"/>
                  </a:cubicBezTo>
                  <a:cubicBezTo>
                    <a:pt x="1054" y="29"/>
                    <a:pt x="983" y="0"/>
                    <a:pt x="9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6" name="Google Shape;9826;p31"/>
            <p:cNvSpPr/>
            <p:nvPr/>
          </p:nvSpPr>
          <p:spPr>
            <a:xfrm>
              <a:off x="6664042" y="326999"/>
              <a:ext cx="482409" cy="485494"/>
            </a:xfrm>
            <a:custGeom>
              <a:avLst/>
              <a:gdLst/>
              <a:ahLst/>
              <a:cxnLst/>
              <a:rect l="l" t="t" r="r" b="b"/>
              <a:pathLst>
                <a:path w="13446" h="13532" extrusionOk="0">
                  <a:moveTo>
                    <a:pt x="2810" y="0"/>
                  </a:moveTo>
                  <a:cubicBezTo>
                    <a:pt x="2498" y="0"/>
                    <a:pt x="0" y="2309"/>
                    <a:pt x="67" y="2417"/>
                  </a:cubicBezTo>
                  <a:cubicBezTo>
                    <a:pt x="435" y="3003"/>
                    <a:pt x="1087" y="3588"/>
                    <a:pt x="1527" y="4117"/>
                  </a:cubicBezTo>
                  <a:cubicBezTo>
                    <a:pt x="2258" y="4997"/>
                    <a:pt x="2746" y="6087"/>
                    <a:pt x="3089" y="7170"/>
                  </a:cubicBezTo>
                  <a:cubicBezTo>
                    <a:pt x="3662" y="8980"/>
                    <a:pt x="3797" y="11288"/>
                    <a:pt x="3201" y="13105"/>
                  </a:cubicBezTo>
                  <a:cubicBezTo>
                    <a:pt x="3169" y="13200"/>
                    <a:pt x="3199" y="13278"/>
                    <a:pt x="3252" y="13334"/>
                  </a:cubicBezTo>
                  <a:cubicBezTo>
                    <a:pt x="3280" y="13441"/>
                    <a:pt x="3384" y="13532"/>
                    <a:pt x="3499" y="13532"/>
                  </a:cubicBezTo>
                  <a:cubicBezTo>
                    <a:pt x="3548" y="13532"/>
                    <a:pt x="3599" y="13515"/>
                    <a:pt x="3648" y="13477"/>
                  </a:cubicBezTo>
                  <a:cubicBezTo>
                    <a:pt x="5565" y="11954"/>
                    <a:pt x="13042" y="5469"/>
                    <a:pt x="13372" y="4834"/>
                  </a:cubicBezTo>
                  <a:cubicBezTo>
                    <a:pt x="13406" y="4773"/>
                    <a:pt x="13406" y="4711"/>
                    <a:pt x="13392" y="4655"/>
                  </a:cubicBezTo>
                  <a:cubicBezTo>
                    <a:pt x="13446" y="4522"/>
                    <a:pt x="13384" y="4325"/>
                    <a:pt x="13197" y="4290"/>
                  </a:cubicBezTo>
                  <a:cubicBezTo>
                    <a:pt x="13022" y="4255"/>
                    <a:pt x="12847" y="4241"/>
                    <a:pt x="12672" y="4241"/>
                  </a:cubicBezTo>
                  <a:cubicBezTo>
                    <a:pt x="12227" y="4241"/>
                    <a:pt x="11783" y="4332"/>
                    <a:pt x="11342" y="4409"/>
                  </a:cubicBezTo>
                  <a:cubicBezTo>
                    <a:pt x="10969" y="4474"/>
                    <a:pt x="10579" y="4505"/>
                    <a:pt x="10182" y="4505"/>
                  </a:cubicBezTo>
                  <a:cubicBezTo>
                    <a:pt x="9292" y="4505"/>
                    <a:pt x="8374" y="4351"/>
                    <a:pt x="7565" y="4097"/>
                  </a:cubicBezTo>
                  <a:cubicBezTo>
                    <a:pt x="5539" y="3462"/>
                    <a:pt x="4175" y="1546"/>
                    <a:pt x="2835" y="9"/>
                  </a:cubicBezTo>
                  <a:cubicBezTo>
                    <a:pt x="2830" y="3"/>
                    <a:pt x="2821" y="0"/>
                    <a:pt x="28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7" name="Google Shape;9827;p31"/>
            <p:cNvSpPr/>
            <p:nvPr/>
          </p:nvSpPr>
          <p:spPr>
            <a:xfrm>
              <a:off x="6765827" y="474528"/>
              <a:ext cx="399891" cy="351671"/>
            </a:xfrm>
            <a:custGeom>
              <a:avLst/>
              <a:gdLst/>
              <a:ahLst/>
              <a:cxnLst/>
              <a:rect l="l" t="t" r="r" b="b"/>
              <a:pathLst>
                <a:path w="11146" h="9802" extrusionOk="0">
                  <a:moveTo>
                    <a:pt x="10393" y="1"/>
                  </a:moveTo>
                  <a:cubicBezTo>
                    <a:pt x="10112" y="1"/>
                    <a:pt x="3443" y="6015"/>
                    <a:pt x="280" y="8943"/>
                  </a:cubicBezTo>
                  <a:cubicBezTo>
                    <a:pt x="235" y="8985"/>
                    <a:pt x="201" y="9029"/>
                    <a:pt x="175" y="9076"/>
                  </a:cubicBezTo>
                  <a:cubicBezTo>
                    <a:pt x="0" y="9400"/>
                    <a:pt x="285" y="9802"/>
                    <a:pt x="614" y="9802"/>
                  </a:cubicBezTo>
                  <a:cubicBezTo>
                    <a:pt x="715" y="9802"/>
                    <a:pt x="821" y="9763"/>
                    <a:pt x="918" y="9673"/>
                  </a:cubicBezTo>
                  <a:cubicBezTo>
                    <a:pt x="4167" y="6667"/>
                    <a:pt x="7358" y="3625"/>
                    <a:pt x="10809" y="857"/>
                  </a:cubicBezTo>
                  <a:cubicBezTo>
                    <a:pt x="11145" y="589"/>
                    <a:pt x="10931" y="36"/>
                    <a:pt x="10521" y="9"/>
                  </a:cubicBezTo>
                  <a:lnTo>
                    <a:pt x="10394" y="1"/>
                  </a:lnTo>
                  <a:cubicBezTo>
                    <a:pt x="10394" y="1"/>
                    <a:pt x="10393" y="1"/>
                    <a:pt x="103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28" name="Google Shape;9828;p31"/>
          <p:cNvSpPr/>
          <p:nvPr/>
        </p:nvSpPr>
        <p:spPr>
          <a:xfrm>
            <a:off x="1508413" y="3495888"/>
            <a:ext cx="117525" cy="110100"/>
          </a:xfrm>
          <a:custGeom>
            <a:avLst/>
            <a:gdLst/>
            <a:ahLst/>
            <a:cxnLst/>
            <a:rect l="l" t="t" r="r" b="b"/>
            <a:pathLst>
              <a:path w="4701" h="4404" extrusionOk="0">
                <a:moveTo>
                  <a:pt x="1951" y="1032"/>
                </a:moveTo>
                <a:cubicBezTo>
                  <a:pt x="1950" y="1033"/>
                  <a:pt x="1949" y="1033"/>
                  <a:pt x="1947" y="1033"/>
                </a:cubicBezTo>
                <a:cubicBezTo>
                  <a:pt x="1948" y="1033"/>
                  <a:pt x="1950" y="1033"/>
                  <a:pt x="1951" y="1032"/>
                </a:cubicBezTo>
                <a:close/>
                <a:moveTo>
                  <a:pt x="2857" y="1059"/>
                </a:moveTo>
                <a:cubicBezTo>
                  <a:pt x="2871" y="1059"/>
                  <a:pt x="2889" y="1066"/>
                  <a:pt x="2907" y="1075"/>
                </a:cubicBezTo>
                <a:lnTo>
                  <a:pt x="2907" y="1075"/>
                </a:lnTo>
                <a:cubicBezTo>
                  <a:pt x="2887" y="1068"/>
                  <a:pt x="2858" y="1059"/>
                  <a:pt x="2857" y="1059"/>
                </a:cubicBezTo>
                <a:close/>
                <a:moveTo>
                  <a:pt x="3091" y="1185"/>
                </a:moveTo>
                <a:cubicBezTo>
                  <a:pt x="3091" y="1185"/>
                  <a:pt x="3091" y="1185"/>
                  <a:pt x="3091" y="1185"/>
                </a:cubicBezTo>
                <a:lnTo>
                  <a:pt x="3091" y="1185"/>
                </a:lnTo>
                <a:cubicBezTo>
                  <a:pt x="3091" y="1185"/>
                  <a:pt x="3091" y="1185"/>
                  <a:pt x="3091" y="1185"/>
                </a:cubicBezTo>
                <a:close/>
                <a:moveTo>
                  <a:pt x="3104" y="1198"/>
                </a:moveTo>
                <a:cubicBezTo>
                  <a:pt x="3111" y="1203"/>
                  <a:pt x="3118" y="1208"/>
                  <a:pt x="3125" y="1213"/>
                </a:cubicBezTo>
                <a:cubicBezTo>
                  <a:pt x="3142" y="1224"/>
                  <a:pt x="3149" y="1229"/>
                  <a:pt x="3148" y="1229"/>
                </a:cubicBezTo>
                <a:cubicBezTo>
                  <a:pt x="3148" y="1229"/>
                  <a:pt x="3121" y="1211"/>
                  <a:pt x="3104" y="1198"/>
                </a:cubicBezTo>
                <a:close/>
                <a:moveTo>
                  <a:pt x="1747" y="3319"/>
                </a:moveTo>
                <a:cubicBezTo>
                  <a:pt x="1767" y="3326"/>
                  <a:pt x="1803" y="3338"/>
                  <a:pt x="1802" y="3338"/>
                </a:cubicBezTo>
                <a:cubicBezTo>
                  <a:pt x="1800" y="3339"/>
                  <a:pt x="1799" y="3339"/>
                  <a:pt x="1797" y="3339"/>
                </a:cubicBezTo>
                <a:cubicBezTo>
                  <a:pt x="1785" y="3339"/>
                  <a:pt x="1766" y="3330"/>
                  <a:pt x="1747" y="3319"/>
                </a:cubicBezTo>
                <a:close/>
                <a:moveTo>
                  <a:pt x="2463" y="3393"/>
                </a:moveTo>
                <a:cubicBezTo>
                  <a:pt x="2461" y="3393"/>
                  <a:pt x="2459" y="3393"/>
                  <a:pt x="2456" y="3393"/>
                </a:cubicBezTo>
                <a:lnTo>
                  <a:pt x="2456" y="3393"/>
                </a:lnTo>
                <a:cubicBezTo>
                  <a:pt x="2459" y="3393"/>
                  <a:pt x="2462" y="3393"/>
                  <a:pt x="2463" y="3393"/>
                </a:cubicBezTo>
                <a:close/>
                <a:moveTo>
                  <a:pt x="2387" y="989"/>
                </a:moveTo>
                <a:cubicBezTo>
                  <a:pt x="2440" y="989"/>
                  <a:pt x="2491" y="989"/>
                  <a:pt x="2541" y="993"/>
                </a:cubicBezTo>
                <a:cubicBezTo>
                  <a:pt x="2560" y="993"/>
                  <a:pt x="2582" y="997"/>
                  <a:pt x="2601" y="998"/>
                </a:cubicBezTo>
                <a:lnTo>
                  <a:pt x="2601" y="998"/>
                </a:lnTo>
                <a:cubicBezTo>
                  <a:pt x="2682" y="1018"/>
                  <a:pt x="2761" y="1029"/>
                  <a:pt x="2840" y="1057"/>
                </a:cubicBezTo>
                <a:cubicBezTo>
                  <a:pt x="2857" y="1061"/>
                  <a:pt x="2876" y="1069"/>
                  <a:pt x="2895" y="1076"/>
                </a:cubicBezTo>
                <a:cubicBezTo>
                  <a:pt x="2906" y="1079"/>
                  <a:pt x="2914" y="1081"/>
                  <a:pt x="2919" y="1082"/>
                </a:cubicBezTo>
                <a:lnTo>
                  <a:pt x="2919" y="1082"/>
                </a:lnTo>
                <a:cubicBezTo>
                  <a:pt x="2944" y="1096"/>
                  <a:pt x="2968" y="1113"/>
                  <a:pt x="2984" y="1122"/>
                </a:cubicBezTo>
                <a:cubicBezTo>
                  <a:pt x="3015" y="1139"/>
                  <a:pt x="3049" y="1160"/>
                  <a:pt x="3080" y="1181"/>
                </a:cubicBezTo>
                <a:cubicBezTo>
                  <a:pt x="3084" y="1184"/>
                  <a:pt x="3088" y="1186"/>
                  <a:pt x="3092" y="1189"/>
                </a:cubicBezTo>
                <a:lnTo>
                  <a:pt x="3092" y="1189"/>
                </a:lnTo>
                <a:cubicBezTo>
                  <a:pt x="3107" y="1217"/>
                  <a:pt x="3258" y="1347"/>
                  <a:pt x="3274" y="1366"/>
                </a:cubicBezTo>
                <a:cubicBezTo>
                  <a:pt x="3278" y="1370"/>
                  <a:pt x="3281" y="1374"/>
                  <a:pt x="3284" y="1378"/>
                </a:cubicBezTo>
                <a:lnTo>
                  <a:pt x="3284" y="1378"/>
                </a:lnTo>
                <a:cubicBezTo>
                  <a:pt x="3304" y="1410"/>
                  <a:pt x="3328" y="1440"/>
                  <a:pt x="3348" y="1474"/>
                </a:cubicBezTo>
                <a:cubicBezTo>
                  <a:pt x="3367" y="1503"/>
                  <a:pt x="3386" y="1535"/>
                  <a:pt x="3403" y="1569"/>
                </a:cubicBezTo>
                <a:cubicBezTo>
                  <a:pt x="3409" y="1579"/>
                  <a:pt x="3414" y="1591"/>
                  <a:pt x="3420" y="1604"/>
                </a:cubicBezTo>
                <a:lnTo>
                  <a:pt x="3420" y="1604"/>
                </a:lnTo>
                <a:cubicBezTo>
                  <a:pt x="3420" y="1602"/>
                  <a:pt x="3420" y="1600"/>
                  <a:pt x="3420" y="1598"/>
                </a:cubicBezTo>
                <a:lnTo>
                  <a:pt x="3420" y="1598"/>
                </a:lnTo>
                <a:cubicBezTo>
                  <a:pt x="3420" y="1600"/>
                  <a:pt x="3420" y="1602"/>
                  <a:pt x="3420" y="1604"/>
                </a:cubicBezTo>
                <a:lnTo>
                  <a:pt x="3420" y="1604"/>
                </a:lnTo>
                <a:cubicBezTo>
                  <a:pt x="3420" y="1604"/>
                  <a:pt x="3420" y="1604"/>
                  <a:pt x="3420" y="1604"/>
                </a:cubicBezTo>
                <a:lnTo>
                  <a:pt x="3420" y="1604"/>
                </a:lnTo>
                <a:cubicBezTo>
                  <a:pt x="3420" y="1621"/>
                  <a:pt x="3423" y="1634"/>
                  <a:pt x="3427" y="1644"/>
                </a:cubicBezTo>
                <a:lnTo>
                  <a:pt x="3427" y="1644"/>
                </a:lnTo>
                <a:cubicBezTo>
                  <a:pt x="3423" y="1630"/>
                  <a:pt x="3420" y="1616"/>
                  <a:pt x="3420" y="1604"/>
                </a:cubicBezTo>
                <a:lnTo>
                  <a:pt x="3420" y="1604"/>
                </a:lnTo>
                <a:cubicBezTo>
                  <a:pt x="3422" y="1608"/>
                  <a:pt x="3424" y="1613"/>
                  <a:pt x="3426" y="1617"/>
                </a:cubicBezTo>
                <a:cubicBezTo>
                  <a:pt x="3442" y="1646"/>
                  <a:pt x="3443" y="1659"/>
                  <a:pt x="3439" y="1659"/>
                </a:cubicBezTo>
                <a:cubicBezTo>
                  <a:pt x="3436" y="1659"/>
                  <a:pt x="3432" y="1654"/>
                  <a:pt x="3427" y="1644"/>
                </a:cubicBezTo>
                <a:lnTo>
                  <a:pt x="3427" y="1644"/>
                </a:lnTo>
                <a:cubicBezTo>
                  <a:pt x="3443" y="1697"/>
                  <a:pt x="3479" y="1760"/>
                  <a:pt x="3491" y="1802"/>
                </a:cubicBezTo>
                <a:cubicBezTo>
                  <a:pt x="3500" y="1838"/>
                  <a:pt x="3508" y="1874"/>
                  <a:pt x="3517" y="1910"/>
                </a:cubicBezTo>
                <a:cubicBezTo>
                  <a:pt x="3521" y="1933"/>
                  <a:pt x="3525" y="1954"/>
                  <a:pt x="3529" y="1977"/>
                </a:cubicBezTo>
                <a:cubicBezTo>
                  <a:pt x="3534" y="2005"/>
                  <a:pt x="3537" y="2015"/>
                  <a:pt x="3538" y="2015"/>
                </a:cubicBezTo>
                <a:cubicBezTo>
                  <a:pt x="3540" y="2015"/>
                  <a:pt x="3530" y="1942"/>
                  <a:pt x="3525" y="1939"/>
                </a:cubicBezTo>
                <a:lnTo>
                  <a:pt x="3525" y="1939"/>
                </a:lnTo>
                <a:cubicBezTo>
                  <a:pt x="3550" y="1954"/>
                  <a:pt x="3538" y="2142"/>
                  <a:pt x="3538" y="2173"/>
                </a:cubicBezTo>
                <a:cubicBezTo>
                  <a:pt x="3538" y="2215"/>
                  <a:pt x="3535" y="2257"/>
                  <a:pt x="3533" y="2297"/>
                </a:cubicBezTo>
                <a:cubicBezTo>
                  <a:pt x="3532" y="2312"/>
                  <a:pt x="3530" y="2326"/>
                  <a:pt x="3529" y="2339"/>
                </a:cubicBezTo>
                <a:lnTo>
                  <a:pt x="3529" y="2339"/>
                </a:lnTo>
                <a:cubicBezTo>
                  <a:pt x="3514" y="2409"/>
                  <a:pt x="3504" y="2477"/>
                  <a:pt x="3483" y="2546"/>
                </a:cubicBezTo>
                <a:cubicBezTo>
                  <a:pt x="3472" y="2582"/>
                  <a:pt x="3462" y="2618"/>
                  <a:pt x="3449" y="2651"/>
                </a:cubicBezTo>
                <a:cubicBezTo>
                  <a:pt x="3445" y="2663"/>
                  <a:pt x="3440" y="2676"/>
                  <a:pt x="3436" y="2688"/>
                </a:cubicBezTo>
                <a:lnTo>
                  <a:pt x="3436" y="2688"/>
                </a:lnTo>
                <a:cubicBezTo>
                  <a:pt x="3398" y="2751"/>
                  <a:pt x="3369" y="2818"/>
                  <a:pt x="3329" y="2881"/>
                </a:cubicBezTo>
                <a:cubicBezTo>
                  <a:pt x="3324" y="2889"/>
                  <a:pt x="3300" y="2922"/>
                  <a:pt x="3284" y="2945"/>
                </a:cubicBezTo>
                <a:lnTo>
                  <a:pt x="3284" y="2945"/>
                </a:lnTo>
                <a:cubicBezTo>
                  <a:pt x="3263" y="2968"/>
                  <a:pt x="3232" y="3005"/>
                  <a:pt x="3224" y="3014"/>
                </a:cubicBezTo>
                <a:cubicBezTo>
                  <a:pt x="3198" y="3041"/>
                  <a:pt x="3171" y="3069"/>
                  <a:pt x="3142" y="3094"/>
                </a:cubicBezTo>
                <a:cubicBezTo>
                  <a:pt x="3127" y="3106"/>
                  <a:pt x="3112" y="3119"/>
                  <a:pt x="3099" y="3132"/>
                </a:cubicBezTo>
                <a:cubicBezTo>
                  <a:pt x="3075" y="3154"/>
                  <a:pt x="3071" y="3163"/>
                  <a:pt x="3076" y="3163"/>
                </a:cubicBezTo>
                <a:cubicBezTo>
                  <a:pt x="3076" y="3163"/>
                  <a:pt x="3077" y="3163"/>
                  <a:pt x="3078" y="3162"/>
                </a:cubicBezTo>
                <a:lnTo>
                  <a:pt x="3078" y="3162"/>
                </a:lnTo>
                <a:cubicBezTo>
                  <a:pt x="3021" y="3203"/>
                  <a:pt x="2923" y="3245"/>
                  <a:pt x="2889" y="3262"/>
                </a:cubicBezTo>
                <a:cubicBezTo>
                  <a:pt x="2863" y="3275"/>
                  <a:pt x="2803" y="3296"/>
                  <a:pt x="2805" y="3296"/>
                </a:cubicBezTo>
                <a:cubicBezTo>
                  <a:pt x="2806" y="3296"/>
                  <a:pt x="2822" y="3291"/>
                  <a:pt x="2866" y="3277"/>
                </a:cubicBezTo>
                <a:lnTo>
                  <a:pt x="2866" y="3277"/>
                </a:lnTo>
                <a:cubicBezTo>
                  <a:pt x="2823" y="3292"/>
                  <a:pt x="2783" y="3309"/>
                  <a:pt x="2741" y="3323"/>
                </a:cubicBezTo>
                <a:cubicBezTo>
                  <a:pt x="2642" y="3355"/>
                  <a:pt x="2541" y="3376"/>
                  <a:pt x="2438" y="3395"/>
                </a:cubicBezTo>
                <a:cubicBezTo>
                  <a:pt x="2437" y="3395"/>
                  <a:pt x="2437" y="3395"/>
                  <a:pt x="2437" y="3395"/>
                </a:cubicBezTo>
                <a:lnTo>
                  <a:pt x="2437" y="3395"/>
                </a:lnTo>
                <a:cubicBezTo>
                  <a:pt x="2416" y="3397"/>
                  <a:pt x="2395" y="3400"/>
                  <a:pt x="2375" y="3401"/>
                </a:cubicBezTo>
                <a:cubicBezTo>
                  <a:pt x="2330" y="3403"/>
                  <a:pt x="2284" y="3406"/>
                  <a:pt x="2240" y="3406"/>
                </a:cubicBezTo>
                <a:cubicBezTo>
                  <a:pt x="2226" y="3406"/>
                  <a:pt x="2211" y="3406"/>
                  <a:pt x="2197" y="3406"/>
                </a:cubicBezTo>
                <a:cubicBezTo>
                  <a:pt x="2163" y="3406"/>
                  <a:pt x="2129" y="3405"/>
                  <a:pt x="2094" y="3403"/>
                </a:cubicBezTo>
                <a:cubicBezTo>
                  <a:pt x="2081" y="3402"/>
                  <a:pt x="2067" y="3400"/>
                  <a:pt x="2054" y="3398"/>
                </a:cubicBezTo>
                <a:lnTo>
                  <a:pt x="2054" y="3398"/>
                </a:lnTo>
                <a:cubicBezTo>
                  <a:pt x="1975" y="3376"/>
                  <a:pt x="1893" y="3365"/>
                  <a:pt x="1814" y="3340"/>
                </a:cubicBezTo>
                <a:cubicBezTo>
                  <a:pt x="1797" y="3334"/>
                  <a:pt x="1778" y="3326"/>
                  <a:pt x="1762" y="3321"/>
                </a:cubicBezTo>
                <a:cubicBezTo>
                  <a:pt x="1752" y="3318"/>
                  <a:pt x="1745" y="3316"/>
                  <a:pt x="1740" y="3315"/>
                </a:cubicBezTo>
                <a:lnTo>
                  <a:pt x="1740" y="3315"/>
                </a:lnTo>
                <a:cubicBezTo>
                  <a:pt x="1716" y="3301"/>
                  <a:pt x="1691" y="3283"/>
                  <a:pt x="1679" y="3277"/>
                </a:cubicBezTo>
                <a:cubicBezTo>
                  <a:pt x="1648" y="3258"/>
                  <a:pt x="1616" y="3241"/>
                  <a:pt x="1587" y="3220"/>
                </a:cubicBezTo>
                <a:cubicBezTo>
                  <a:pt x="1572" y="3210"/>
                  <a:pt x="1557" y="3199"/>
                  <a:pt x="1543" y="3191"/>
                </a:cubicBezTo>
                <a:cubicBezTo>
                  <a:pt x="1525" y="3180"/>
                  <a:pt x="1519" y="3175"/>
                  <a:pt x="1519" y="3175"/>
                </a:cubicBezTo>
                <a:lnTo>
                  <a:pt x="1519" y="3175"/>
                </a:lnTo>
                <a:cubicBezTo>
                  <a:pt x="1518" y="3175"/>
                  <a:pt x="1582" y="3218"/>
                  <a:pt x="1580" y="3218"/>
                </a:cubicBezTo>
                <a:cubicBezTo>
                  <a:pt x="1580" y="3218"/>
                  <a:pt x="1579" y="3218"/>
                  <a:pt x="1578" y="3218"/>
                </a:cubicBezTo>
                <a:cubicBezTo>
                  <a:pt x="1542" y="3218"/>
                  <a:pt x="1420" y="3070"/>
                  <a:pt x="1399" y="3045"/>
                </a:cubicBezTo>
                <a:cubicBezTo>
                  <a:pt x="1384" y="3030"/>
                  <a:pt x="1353" y="2977"/>
                  <a:pt x="1351" y="2977"/>
                </a:cubicBezTo>
                <a:lnTo>
                  <a:pt x="1351" y="2977"/>
                </a:lnTo>
                <a:cubicBezTo>
                  <a:pt x="1350" y="2977"/>
                  <a:pt x="1354" y="2985"/>
                  <a:pt x="1363" y="3005"/>
                </a:cubicBezTo>
                <a:cubicBezTo>
                  <a:pt x="1372" y="3025"/>
                  <a:pt x="1375" y="3032"/>
                  <a:pt x="1374" y="3032"/>
                </a:cubicBezTo>
                <a:cubicBezTo>
                  <a:pt x="1372" y="3032"/>
                  <a:pt x="1335" y="2962"/>
                  <a:pt x="1326" y="2946"/>
                </a:cubicBezTo>
                <a:cubicBezTo>
                  <a:pt x="1285" y="2881"/>
                  <a:pt x="1252" y="2814"/>
                  <a:pt x="1215" y="2746"/>
                </a:cubicBezTo>
                <a:lnTo>
                  <a:pt x="1215" y="2746"/>
                </a:lnTo>
                <a:cubicBezTo>
                  <a:pt x="1214" y="2743"/>
                  <a:pt x="1213" y="2740"/>
                  <a:pt x="1212" y="2736"/>
                </a:cubicBezTo>
                <a:cubicBezTo>
                  <a:pt x="1199" y="2702"/>
                  <a:pt x="1187" y="2668"/>
                  <a:pt x="1176" y="2635"/>
                </a:cubicBezTo>
                <a:cubicBezTo>
                  <a:pt x="1153" y="2559"/>
                  <a:pt x="1132" y="2481"/>
                  <a:pt x="1119" y="2403"/>
                </a:cubicBezTo>
                <a:cubicBezTo>
                  <a:pt x="1119" y="2401"/>
                  <a:pt x="1118" y="2399"/>
                  <a:pt x="1118" y="2397"/>
                </a:cubicBezTo>
                <a:lnTo>
                  <a:pt x="1118" y="2397"/>
                </a:lnTo>
                <a:cubicBezTo>
                  <a:pt x="1122" y="2365"/>
                  <a:pt x="1108" y="2315"/>
                  <a:pt x="1106" y="2283"/>
                </a:cubicBezTo>
                <a:cubicBezTo>
                  <a:pt x="1102" y="2203"/>
                  <a:pt x="1102" y="2123"/>
                  <a:pt x="1106" y="2043"/>
                </a:cubicBezTo>
                <a:cubicBezTo>
                  <a:pt x="1107" y="2033"/>
                  <a:pt x="1110" y="2004"/>
                  <a:pt x="1113" y="1978"/>
                </a:cubicBezTo>
                <a:lnTo>
                  <a:pt x="1113" y="1978"/>
                </a:lnTo>
                <a:cubicBezTo>
                  <a:pt x="1117" y="1953"/>
                  <a:pt x="1123" y="1911"/>
                  <a:pt x="1125" y="1899"/>
                </a:cubicBezTo>
                <a:cubicBezTo>
                  <a:pt x="1144" y="1813"/>
                  <a:pt x="1170" y="1731"/>
                  <a:pt x="1197" y="1647"/>
                </a:cubicBezTo>
                <a:cubicBezTo>
                  <a:pt x="1199" y="1642"/>
                  <a:pt x="1200" y="1637"/>
                  <a:pt x="1201" y="1634"/>
                </a:cubicBezTo>
                <a:lnTo>
                  <a:pt x="1201" y="1634"/>
                </a:lnTo>
                <a:cubicBezTo>
                  <a:pt x="1203" y="1630"/>
                  <a:pt x="1205" y="1626"/>
                  <a:pt x="1208" y="1621"/>
                </a:cubicBezTo>
                <a:cubicBezTo>
                  <a:pt x="1227" y="1583"/>
                  <a:pt x="1246" y="1543"/>
                  <a:pt x="1269" y="1507"/>
                </a:cubicBezTo>
                <a:cubicBezTo>
                  <a:pt x="1290" y="1470"/>
                  <a:pt x="1313" y="1434"/>
                  <a:pt x="1338" y="1398"/>
                </a:cubicBezTo>
                <a:cubicBezTo>
                  <a:pt x="1341" y="1394"/>
                  <a:pt x="1344" y="1390"/>
                  <a:pt x="1346" y="1386"/>
                </a:cubicBezTo>
                <a:lnTo>
                  <a:pt x="1346" y="1386"/>
                </a:lnTo>
                <a:cubicBezTo>
                  <a:pt x="1346" y="1386"/>
                  <a:pt x="1346" y="1386"/>
                  <a:pt x="1347" y="1385"/>
                </a:cubicBezTo>
                <a:cubicBezTo>
                  <a:pt x="1399" y="1329"/>
                  <a:pt x="1454" y="1275"/>
                  <a:pt x="1511" y="1223"/>
                </a:cubicBezTo>
                <a:lnTo>
                  <a:pt x="1511" y="1223"/>
                </a:lnTo>
                <a:cubicBezTo>
                  <a:pt x="1524" y="1213"/>
                  <a:pt x="1537" y="1203"/>
                  <a:pt x="1551" y="1194"/>
                </a:cubicBezTo>
                <a:cubicBezTo>
                  <a:pt x="1589" y="1170"/>
                  <a:pt x="1627" y="1147"/>
                  <a:pt x="1667" y="1126"/>
                </a:cubicBezTo>
                <a:cubicBezTo>
                  <a:pt x="1682" y="1119"/>
                  <a:pt x="1697" y="1111"/>
                  <a:pt x="1712" y="1103"/>
                </a:cubicBezTo>
                <a:lnTo>
                  <a:pt x="1712" y="1103"/>
                </a:lnTo>
                <a:cubicBezTo>
                  <a:pt x="1755" y="1090"/>
                  <a:pt x="1797" y="1075"/>
                  <a:pt x="1840" y="1063"/>
                </a:cubicBezTo>
                <a:cubicBezTo>
                  <a:pt x="1884" y="1050"/>
                  <a:pt x="1928" y="1042"/>
                  <a:pt x="1970" y="1031"/>
                </a:cubicBezTo>
                <a:cubicBezTo>
                  <a:pt x="1976" y="1030"/>
                  <a:pt x="1983" y="1028"/>
                  <a:pt x="1990" y="1026"/>
                </a:cubicBezTo>
                <a:lnTo>
                  <a:pt x="1990" y="1026"/>
                </a:lnTo>
                <a:cubicBezTo>
                  <a:pt x="2008" y="1025"/>
                  <a:pt x="2026" y="1024"/>
                  <a:pt x="2042" y="1023"/>
                </a:cubicBezTo>
                <a:cubicBezTo>
                  <a:pt x="2063" y="1021"/>
                  <a:pt x="2083" y="1018"/>
                  <a:pt x="2104" y="1015"/>
                </a:cubicBezTo>
                <a:lnTo>
                  <a:pt x="2104" y="1015"/>
                </a:lnTo>
                <a:cubicBezTo>
                  <a:pt x="2127" y="1013"/>
                  <a:pt x="2151" y="1010"/>
                  <a:pt x="2175" y="1006"/>
                </a:cubicBezTo>
                <a:cubicBezTo>
                  <a:pt x="2200" y="1002"/>
                  <a:pt x="2223" y="998"/>
                  <a:pt x="2248" y="996"/>
                </a:cubicBezTo>
                <a:lnTo>
                  <a:pt x="2248" y="996"/>
                </a:lnTo>
                <a:cubicBezTo>
                  <a:pt x="2202" y="1002"/>
                  <a:pt x="2186" y="1004"/>
                  <a:pt x="2186" y="1004"/>
                </a:cubicBezTo>
                <a:cubicBezTo>
                  <a:pt x="2187" y="1004"/>
                  <a:pt x="2227" y="999"/>
                  <a:pt x="2246" y="998"/>
                </a:cubicBezTo>
                <a:cubicBezTo>
                  <a:pt x="2293" y="996"/>
                  <a:pt x="2341" y="991"/>
                  <a:pt x="2387" y="989"/>
                </a:cubicBezTo>
                <a:close/>
                <a:moveTo>
                  <a:pt x="2431" y="0"/>
                </a:moveTo>
                <a:cubicBezTo>
                  <a:pt x="2283" y="0"/>
                  <a:pt x="2134" y="12"/>
                  <a:pt x="1987" y="33"/>
                </a:cubicBezTo>
                <a:lnTo>
                  <a:pt x="1987" y="33"/>
                </a:lnTo>
                <a:cubicBezTo>
                  <a:pt x="1519" y="79"/>
                  <a:pt x="1082" y="246"/>
                  <a:pt x="738" y="578"/>
                </a:cubicBezTo>
                <a:cubicBezTo>
                  <a:pt x="443" y="863"/>
                  <a:pt x="236" y="1259"/>
                  <a:pt x="158" y="1661"/>
                </a:cubicBezTo>
                <a:cubicBezTo>
                  <a:pt x="0" y="2477"/>
                  <a:pt x="228" y="3403"/>
                  <a:pt x="896" y="3941"/>
                </a:cubicBezTo>
                <a:cubicBezTo>
                  <a:pt x="1283" y="4251"/>
                  <a:pt x="1777" y="4404"/>
                  <a:pt x="2272" y="4404"/>
                </a:cubicBezTo>
                <a:cubicBezTo>
                  <a:pt x="2762" y="4404"/>
                  <a:pt x="3253" y="4255"/>
                  <a:pt x="3645" y="3962"/>
                </a:cubicBezTo>
                <a:cubicBezTo>
                  <a:pt x="4395" y="3401"/>
                  <a:pt x="4700" y="2409"/>
                  <a:pt x="4443" y="1512"/>
                </a:cubicBezTo>
                <a:cubicBezTo>
                  <a:pt x="4302" y="1025"/>
                  <a:pt x="4003" y="604"/>
                  <a:pt x="3582" y="321"/>
                </a:cubicBezTo>
                <a:cubicBezTo>
                  <a:pt x="3236" y="89"/>
                  <a:pt x="2836" y="0"/>
                  <a:pt x="2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CuadroTexto 20">
            <a:extLst>
              <a:ext uri="{FF2B5EF4-FFF2-40B4-BE49-F238E27FC236}">
                <a16:creationId xmlns:a16="http://schemas.microsoft.com/office/drawing/2014/main" id="{B6E8BCA4-7183-4C21-AC2C-7794FE20864D}"/>
              </a:ext>
            </a:extLst>
          </p:cNvPr>
          <p:cNvSpPr txBox="1"/>
          <p:nvPr/>
        </p:nvSpPr>
        <p:spPr>
          <a:xfrm>
            <a:off x="1567175" y="521722"/>
            <a:ext cx="5573996" cy="4621778"/>
          </a:xfrm>
          <a:prstGeom prst="rect">
            <a:avLst/>
          </a:prstGeom>
          <a:noFill/>
        </p:spPr>
        <p:txBody>
          <a:bodyPr wrap="square" rtlCol="0">
            <a:spAutoFit/>
          </a:bodyPr>
          <a:lstStyle/>
          <a:p>
            <a:pPr marL="899160" marR="1109345" algn="ctr">
              <a:spcAft>
                <a:spcPts val="800"/>
              </a:spcAft>
            </a:pPr>
            <a:r>
              <a:rPr lang="es-ES" sz="1200" b="1" dirty="0">
                <a:effectLst/>
                <a:latin typeface="Calibri" panose="020F0502020204030204" pitchFamily="34" charset="0"/>
                <a:ea typeface="Calibri" panose="020F0502020204030204" pitchFamily="34" charset="0"/>
                <a:cs typeface="Calibri" panose="020F0502020204030204" pitchFamily="34" charset="0"/>
              </a:rPr>
              <a:t>Tecnológico Nacional de México</a:t>
            </a:r>
            <a:endParaRPr lang="es-MX" sz="1200" dirty="0">
              <a:effectLst/>
              <a:latin typeface="Calibri" panose="020F0502020204030204" pitchFamily="34" charset="0"/>
              <a:ea typeface="Calibri" panose="020F0502020204030204" pitchFamily="34" charset="0"/>
              <a:cs typeface="Calibri" panose="020F0502020204030204" pitchFamily="34" charset="0"/>
            </a:endParaRPr>
          </a:p>
          <a:p>
            <a:pPr marL="899160" marR="1109345" algn="ctr">
              <a:spcAft>
                <a:spcPts val="800"/>
              </a:spcAft>
            </a:pPr>
            <a:r>
              <a:rPr lang="es-ES" sz="1200" b="1" dirty="0">
                <a:effectLst/>
                <a:latin typeface="Calibri" panose="020F0502020204030204" pitchFamily="34" charset="0"/>
                <a:ea typeface="Calibri" panose="020F0502020204030204" pitchFamily="34" charset="0"/>
                <a:cs typeface="Calibri" panose="020F0502020204030204" pitchFamily="34" charset="0"/>
              </a:rPr>
              <a:t>Instituto</a:t>
            </a:r>
            <a:r>
              <a:rPr lang="es-ES" sz="1200" b="1" spc="-30" dirty="0">
                <a:effectLst/>
                <a:latin typeface="Calibri" panose="020F0502020204030204" pitchFamily="34" charset="0"/>
                <a:ea typeface="Calibri" panose="020F0502020204030204" pitchFamily="34" charset="0"/>
                <a:cs typeface="Calibri" panose="020F0502020204030204" pitchFamily="34" charset="0"/>
              </a:rPr>
              <a:t> </a:t>
            </a:r>
            <a:r>
              <a:rPr lang="es-ES" sz="1200" b="1" dirty="0">
                <a:effectLst/>
                <a:latin typeface="Calibri" panose="020F0502020204030204" pitchFamily="34" charset="0"/>
                <a:ea typeface="Calibri" panose="020F0502020204030204" pitchFamily="34" charset="0"/>
                <a:cs typeface="Calibri" panose="020F0502020204030204" pitchFamily="34" charset="0"/>
              </a:rPr>
              <a:t>Tecnológico</a:t>
            </a:r>
            <a:r>
              <a:rPr lang="es-ES" sz="1200" b="1" spc="-35" dirty="0">
                <a:effectLst/>
                <a:latin typeface="Calibri" panose="020F0502020204030204" pitchFamily="34" charset="0"/>
                <a:ea typeface="Calibri" panose="020F0502020204030204" pitchFamily="34" charset="0"/>
                <a:cs typeface="Calibri" panose="020F0502020204030204" pitchFamily="34" charset="0"/>
              </a:rPr>
              <a:t> </a:t>
            </a:r>
            <a:r>
              <a:rPr lang="es-ES" sz="1200" b="1" dirty="0">
                <a:effectLst/>
                <a:latin typeface="Calibri" panose="020F0502020204030204" pitchFamily="34" charset="0"/>
                <a:ea typeface="Calibri" panose="020F0502020204030204" pitchFamily="34" charset="0"/>
                <a:cs typeface="Calibri" panose="020F0502020204030204" pitchFamily="34" charset="0"/>
              </a:rPr>
              <a:t>de</a:t>
            </a:r>
            <a:r>
              <a:rPr lang="es-ES" sz="1200" b="1" spc="-35" dirty="0">
                <a:effectLst/>
                <a:latin typeface="Calibri" panose="020F0502020204030204" pitchFamily="34" charset="0"/>
                <a:ea typeface="Calibri" panose="020F0502020204030204" pitchFamily="34" charset="0"/>
                <a:cs typeface="Calibri" panose="020F0502020204030204" pitchFamily="34" charset="0"/>
              </a:rPr>
              <a:t> </a:t>
            </a:r>
            <a:r>
              <a:rPr lang="es-ES" sz="1200" b="1" dirty="0">
                <a:effectLst/>
                <a:latin typeface="Calibri" panose="020F0502020204030204" pitchFamily="34" charset="0"/>
                <a:ea typeface="Calibri" panose="020F0502020204030204" pitchFamily="34" charset="0"/>
                <a:cs typeface="Calibri" panose="020F0502020204030204" pitchFamily="34" charset="0"/>
              </a:rPr>
              <a:t>Frontera</a:t>
            </a:r>
            <a:r>
              <a:rPr lang="es-ES" sz="1200" b="1" spc="-40" dirty="0">
                <a:effectLst/>
                <a:latin typeface="Calibri" panose="020F0502020204030204" pitchFamily="34" charset="0"/>
                <a:ea typeface="Calibri" panose="020F0502020204030204" pitchFamily="34" charset="0"/>
                <a:cs typeface="Calibri" panose="020F0502020204030204" pitchFamily="34" charset="0"/>
              </a:rPr>
              <a:t> </a:t>
            </a:r>
            <a:r>
              <a:rPr lang="es-ES" sz="1200" b="1" dirty="0">
                <a:effectLst/>
                <a:latin typeface="Calibri" panose="020F0502020204030204" pitchFamily="34" charset="0"/>
                <a:ea typeface="Calibri" panose="020F0502020204030204" pitchFamily="34" charset="0"/>
                <a:cs typeface="Calibri" panose="020F0502020204030204" pitchFamily="34" charset="0"/>
              </a:rPr>
              <a:t>Comalapa</a:t>
            </a:r>
          </a:p>
          <a:p>
            <a:pPr marL="899160" marR="1109345" algn="ctr">
              <a:spcAft>
                <a:spcPts val="800"/>
              </a:spcAft>
            </a:pPr>
            <a:r>
              <a:rPr lang="es-ES" sz="1200" u="heavy" dirty="0">
                <a:effectLst/>
                <a:latin typeface="Calibri" panose="020F0502020204030204" pitchFamily="34" charset="0"/>
                <a:ea typeface="Calibri" panose="020F0502020204030204" pitchFamily="34" charset="0"/>
                <a:cs typeface="Calibri" panose="020F0502020204030204" pitchFamily="34" charset="0"/>
              </a:rPr>
              <a:t>Carrera</a:t>
            </a:r>
            <a:endParaRPr lang="es-MX" sz="1200" dirty="0">
              <a:effectLst/>
              <a:latin typeface="Calibri" panose="020F0502020204030204" pitchFamily="34" charset="0"/>
              <a:ea typeface="Calibri" panose="020F0502020204030204" pitchFamily="34" charset="0"/>
              <a:cs typeface="Calibri" panose="020F0502020204030204" pitchFamily="34" charset="0"/>
            </a:endParaRPr>
          </a:p>
          <a:p>
            <a:pPr marL="302260" algn="ctr">
              <a:spcAft>
                <a:spcPts val="1000"/>
              </a:spcAft>
            </a:pPr>
            <a:r>
              <a:rPr lang="es-ES" sz="1200" b="1" dirty="0">
                <a:effectLst/>
                <a:latin typeface="Calibri" panose="020F0502020204030204" pitchFamily="34" charset="0"/>
                <a:ea typeface="Calibri" panose="020F0502020204030204" pitchFamily="34" charset="0"/>
                <a:cs typeface="Calibri" panose="020F0502020204030204" pitchFamily="34" charset="0"/>
              </a:rPr>
              <a:t>Ingeniería</a:t>
            </a:r>
            <a:r>
              <a:rPr lang="es-ES" sz="1200" b="1" spc="-15" dirty="0">
                <a:effectLst/>
                <a:latin typeface="Calibri" panose="020F0502020204030204" pitchFamily="34" charset="0"/>
                <a:ea typeface="Calibri" panose="020F0502020204030204" pitchFamily="34" charset="0"/>
                <a:cs typeface="Calibri" panose="020F0502020204030204" pitchFamily="34" charset="0"/>
              </a:rPr>
              <a:t> </a:t>
            </a:r>
            <a:r>
              <a:rPr lang="es-ES" sz="1200" b="1" dirty="0">
                <a:effectLst/>
                <a:latin typeface="Calibri" panose="020F0502020204030204" pitchFamily="34" charset="0"/>
                <a:ea typeface="Calibri" panose="020F0502020204030204" pitchFamily="34" charset="0"/>
                <a:cs typeface="Calibri" panose="020F0502020204030204" pitchFamily="34" charset="0"/>
              </a:rPr>
              <a:t>De Sistemas Computacionales.</a:t>
            </a:r>
            <a:endParaRPr lang="es-MX" sz="1200" dirty="0">
              <a:effectLst/>
              <a:latin typeface="Calibri" panose="020F0502020204030204" pitchFamily="34" charset="0"/>
              <a:ea typeface="Calibri" panose="020F0502020204030204" pitchFamily="34" charset="0"/>
              <a:cs typeface="Calibri" panose="020F0502020204030204" pitchFamily="34" charset="0"/>
            </a:endParaRPr>
          </a:p>
          <a:p>
            <a:pPr algn="ctr"/>
            <a:r>
              <a:rPr lang="es-ES" sz="1200" u="sng" dirty="0">
                <a:effectLst/>
                <a:latin typeface="Calibri" panose="020F0502020204030204" pitchFamily="34" charset="0"/>
                <a:ea typeface="Calibri" panose="020F0502020204030204" pitchFamily="34" charset="0"/>
                <a:cs typeface="Calibri" panose="020F0502020204030204" pitchFamily="34" charset="0"/>
              </a:rPr>
              <a:t>Semestre:</a:t>
            </a:r>
            <a:r>
              <a:rPr lang="es-ES" sz="1200" b="1" dirty="0">
                <a:effectLst/>
                <a:latin typeface="Calibri" panose="020F0502020204030204" pitchFamily="34" charset="0"/>
                <a:ea typeface="Calibri" panose="020F0502020204030204" pitchFamily="34" charset="0"/>
                <a:cs typeface="Calibri" panose="020F0502020204030204" pitchFamily="34" charset="0"/>
              </a:rPr>
              <a:t> 7 </a:t>
            </a:r>
            <a:r>
              <a:rPr lang="es-ES" sz="1200" u="sng" dirty="0">
                <a:effectLst/>
                <a:latin typeface="Calibri" panose="020F0502020204030204" pitchFamily="34" charset="0"/>
                <a:ea typeface="Calibri" panose="020F0502020204030204" pitchFamily="34" charset="0"/>
                <a:cs typeface="Calibri" panose="020F0502020204030204" pitchFamily="34" charset="0"/>
              </a:rPr>
              <a:t>Modalidad:</a:t>
            </a:r>
            <a:r>
              <a:rPr lang="es-ES" sz="1200" b="1" dirty="0">
                <a:effectLst/>
                <a:latin typeface="Calibri" panose="020F0502020204030204" pitchFamily="34" charset="0"/>
                <a:ea typeface="Calibri" panose="020F0502020204030204" pitchFamily="34" charset="0"/>
                <a:cs typeface="Calibri" panose="020F0502020204030204" pitchFamily="34" charset="0"/>
              </a:rPr>
              <a:t> Escolarizada</a:t>
            </a:r>
            <a:endParaRPr lang="es-ES" sz="1200" b="1" dirty="0">
              <a:latin typeface="Calibri" panose="020F0502020204030204" pitchFamily="34" charset="0"/>
              <a:ea typeface="Calibri" panose="020F0502020204030204" pitchFamily="34" charset="0"/>
              <a:cs typeface="Calibri" panose="020F0502020204030204" pitchFamily="34" charset="0"/>
            </a:endParaRPr>
          </a:p>
          <a:p>
            <a:pPr algn="ctr">
              <a:lnSpc>
                <a:spcPct val="150000"/>
              </a:lnSpc>
            </a:pPr>
            <a:r>
              <a:rPr lang="es-MX" sz="1200" u="sng" dirty="0">
                <a:effectLst/>
                <a:latin typeface="Calibri" panose="020F0502020204030204" pitchFamily="34" charset="0"/>
                <a:ea typeface="Calibri" panose="020F0502020204030204" pitchFamily="34" charset="0"/>
                <a:cs typeface="Calibri" panose="020F0502020204030204" pitchFamily="34" charset="0"/>
              </a:rPr>
              <a:t>Materia</a:t>
            </a:r>
          </a:p>
          <a:p>
            <a:pPr algn="ctr">
              <a:lnSpc>
                <a:spcPct val="150000"/>
              </a:lnSpc>
            </a:pPr>
            <a:r>
              <a:rPr lang="es-MX" sz="1200" b="1" dirty="0">
                <a:latin typeface="Calibri" panose="020F0502020204030204" pitchFamily="34" charset="0"/>
                <a:ea typeface="Calibri" panose="020F0502020204030204" pitchFamily="34" charset="0"/>
                <a:cs typeface="Calibri" panose="020F0502020204030204" pitchFamily="34" charset="0"/>
              </a:rPr>
              <a:t>Lenguajes y Automatas 2 </a:t>
            </a:r>
          </a:p>
          <a:p>
            <a:pPr algn="ctr">
              <a:lnSpc>
                <a:spcPct val="150000"/>
              </a:lnSpc>
            </a:pPr>
            <a:r>
              <a:rPr lang="es-MX" sz="1200" u="sng" dirty="0">
                <a:latin typeface="Calibri" panose="020F0502020204030204" pitchFamily="34" charset="0"/>
                <a:ea typeface="Calibri" panose="020F0502020204030204" pitchFamily="34" charset="0"/>
                <a:cs typeface="Calibri" panose="020F0502020204030204" pitchFamily="34" charset="0"/>
              </a:rPr>
              <a:t>Actividad </a:t>
            </a:r>
          </a:p>
          <a:p>
            <a:pPr algn="ctr">
              <a:lnSpc>
                <a:spcPct val="150000"/>
              </a:lnSpc>
            </a:pPr>
            <a:r>
              <a:rPr lang="es-MX" sz="1200" b="1" dirty="0">
                <a:latin typeface="Calibri" panose="020F0502020204030204" pitchFamily="34" charset="0"/>
                <a:ea typeface="Calibri" panose="020F0502020204030204" pitchFamily="34" charset="0"/>
                <a:cs typeface="Calibri" panose="020F0502020204030204" pitchFamily="34" charset="0"/>
              </a:rPr>
              <a:t> Manejo de errores semánticos.</a:t>
            </a:r>
            <a:endParaRPr lang="es-MX" sz="1200" b="1" dirty="0">
              <a:effectLst/>
              <a:latin typeface="Calibri" panose="020F0502020204030204" pitchFamily="34" charset="0"/>
              <a:ea typeface="Calibri" panose="020F0502020204030204" pitchFamily="34" charset="0"/>
              <a:cs typeface="Calibri" panose="020F0502020204030204" pitchFamily="34" charset="0"/>
            </a:endParaRPr>
          </a:p>
          <a:p>
            <a:pPr algn="ctr">
              <a:lnSpc>
                <a:spcPct val="150000"/>
              </a:lnSpc>
            </a:pPr>
            <a:r>
              <a:rPr lang="es-MX" sz="1200" u="sng" dirty="0">
                <a:effectLst/>
                <a:latin typeface="Calibri" panose="020F0502020204030204" pitchFamily="34" charset="0"/>
                <a:ea typeface="Calibri" panose="020F0502020204030204" pitchFamily="34" charset="0"/>
                <a:cs typeface="Calibri" panose="020F0502020204030204" pitchFamily="34" charset="0"/>
              </a:rPr>
              <a:t>Docente</a:t>
            </a:r>
          </a:p>
          <a:p>
            <a:pPr algn="ctr">
              <a:lnSpc>
                <a:spcPct val="150000"/>
              </a:lnSpc>
            </a:pPr>
            <a:r>
              <a:rPr lang="es-MX" sz="1200" b="1" dirty="0">
                <a:latin typeface="Calibri" panose="020F0502020204030204" pitchFamily="34" charset="0"/>
                <a:ea typeface="Calibri" panose="020F0502020204030204" pitchFamily="34" charset="0"/>
                <a:cs typeface="Calibri" panose="020F0502020204030204" pitchFamily="34" charset="0"/>
              </a:rPr>
              <a:t>Ing. Francisco Javier Mingo Velázquez</a:t>
            </a:r>
          </a:p>
          <a:p>
            <a:pPr algn="ctr">
              <a:lnSpc>
                <a:spcPct val="150000"/>
              </a:lnSpc>
            </a:pPr>
            <a:r>
              <a:rPr lang="es-MX" sz="1200" u="sng" dirty="0">
                <a:latin typeface="Calibri" panose="020F0502020204030204" pitchFamily="34" charset="0"/>
                <a:ea typeface="Calibri" panose="020F0502020204030204" pitchFamily="34" charset="0"/>
                <a:cs typeface="Calibri" panose="020F0502020204030204" pitchFamily="34" charset="0"/>
              </a:rPr>
              <a:t>Es</a:t>
            </a:r>
            <a:r>
              <a:rPr lang="es-MX" sz="1200" u="sng" dirty="0">
                <a:effectLst/>
                <a:latin typeface="Calibri" panose="020F0502020204030204" pitchFamily="34" charset="0"/>
                <a:ea typeface="Calibri" panose="020F0502020204030204" pitchFamily="34" charset="0"/>
                <a:cs typeface="Calibri" panose="020F0502020204030204" pitchFamily="34" charset="0"/>
              </a:rPr>
              <a:t>tudiante</a:t>
            </a:r>
          </a:p>
          <a:p>
            <a:pPr algn="ctr">
              <a:lnSpc>
                <a:spcPct val="150000"/>
              </a:lnSpc>
            </a:pPr>
            <a:r>
              <a:rPr lang="es-MX" sz="1200" b="1" dirty="0">
                <a:latin typeface="Calibri" panose="020F0502020204030204" pitchFamily="34" charset="0"/>
                <a:ea typeface="Calibri" panose="020F0502020204030204" pitchFamily="34" charset="0"/>
                <a:cs typeface="Calibri" panose="020F0502020204030204" pitchFamily="34" charset="0"/>
              </a:rPr>
              <a:t>Carlos Eduardo Morales Camposeco</a:t>
            </a:r>
          </a:p>
          <a:p>
            <a:pPr algn="ctr">
              <a:lnSpc>
                <a:spcPct val="150000"/>
              </a:lnSpc>
            </a:pPr>
            <a:r>
              <a:rPr lang="es-MX" sz="1200" u="sng" dirty="0">
                <a:effectLst/>
                <a:latin typeface="Calibri" panose="020F0502020204030204" pitchFamily="34" charset="0"/>
                <a:ea typeface="Calibri" panose="020F0502020204030204" pitchFamily="34" charset="0"/>
                <a:cs typeface="Calibri" panose="020F0502020204030204" pitchFamily="34" charset="0"/>
              </a:rPr>
              <a:t>Numero de control </a:t>
            </a:r>
          </a:p>
          <a:p>
            <a:pPr algn="ctr">
              <a:lnSpc>
                <a:spcPct val="150000"/>
              </a:lnSpc>
            </a:pPr>
            <a:r>
              <a:rPr lang="es-MX" sz="1200" b="1" dirty="0">
                <a:latin typeface="Calibri" panose="020F0502020204030204" pitchFamily="34" charset="0"/>
                <a:ea typeface="Calibri" panose="020F0502020204030204" pitchFamily="34" charset="0"/>
                <a:cs typeface="Calibri" panose="020F0502020204030204" pitchFamily="34" charset="0"/>
              </a:rPr>
              <a:t>221260057</a:t>
            </a:r>
          </a:p>
          <a:p>
            <a:pPr algn="ct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s-MX" dirty="0"/>
          </a:p>
        </p:txBody>
      </p:sp>
      <p:pic>
        <p:nvPicPr>
          <p:cNvPr id="22" name="image3.png">
            <a:extLst>
              <a:ext uri="{FF2B5EF4-FFF2-40B4-BE49-F238E27FC236}">
                <a16:creationId xmlns:a16="http://schemas.microsoft.com/office/drawing/2014/main" id="{051A92AD-61A5-45EB-9C4D-5B5092C5E0F3}"/>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360771" y="588630"/>
            <a:ext cx="1468351" cy="673737"/>
          </a:xfrm>
          <a:prstGeom prst="rect">
            <a:avLst/>
          </a:prstGeom>
        </p:spPr>
      </p:pic>
      <p:pic>
        <p:nvPicPr>
          <p:cNvPr id="23" name="image4.jpeg">
            <a:extLst>
              <a:ext uri="{FF2B5EF4-FFF2-40B4-BE49-F238E27FC236}">
                <a16:creationId xmlns:a16="http://schemas.microsoft.com/office/drawing/2014/main" id="{A2B6CFD3-837A-4E5B-8059-147D5DECE764}"/>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302737" y="664748"/>
            <a:ext cx="899694" cy="6751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92D8B2-C101-4ECD-9DB3-BFB0B3C72D63}"/>
              </a:ext>
            </a:extLst>
          </p:cNvPr>
          <p:cNvSpPr>
            <a:spLocks noGrp="1"/>
          </p:cNvSpPr>
          <p:nvPr>
            <p:ph type="ctrTitle"/>
          </p:nvPr>
        </p:nvSpPr>
        <p:spPr>
          <a:xfrm>
            <a:off x="952255" y="1313710"/>
            <a:ext cx="7614802" cy="2995050"/>
          </a:xfrm>
        </p:spPr>
        <p:txBody>
          <a:bodyPr/>
          <a:lstStyle/>
          <a:p>
            <a:r>
              <a:rPr lang="es-MX" sz="4800" b="1" dirty="0">
                <a:effectLst/>
                <a:latin typeface="Goudy Stout" panose="0202090407030B020401" pitchFamily="18" charset="0"/>
                <a:ea typeface="Calibri" panose="020F0502020204030204" pitchFamily="34" charset="0"/>
                <a:cs typeface="Calibri" panose="020F0502020204030204" pitchFamily="34" charset="0"/>
              </a:rPr>
              <a:t> Manejo de errores </a:t>
            </a:r>
            <a:br>
              <a:rPr lang="es-MX" sz="4800" b="1" dirty="0">
                <a:effectLst/>
                <a:latin typeface="Goudy Stout" panose="0202090407030B020401" pitchFamily="18" charset="0"/>
                <a:ea typeface="Calibri" panose="020F0502020204030204" pitchFamily="34" charset="0"/>
                <a:cs typeface="Calibri" panose="020F0502020204030204" pitchFamily="34" charset="0"/>
              </a:rPr>
            </a:br>
            <a:r>
              <a:rPr lang="es-MX" sz="4800" b="1" dirty="0">
                <a:effectLst/>
                <a:latin typeface="Goudy Stout" panose="0202090407030B020401" pitchFamily="18" charset="0"/>
                <a:ea typeface="Calibri" panose="020F0502020204030204" pitchFamily="34" charset="0"/>
                <a:cs typeface="Calibri" panose="020F0502020204030204" pitchFamily="34" charset="0"/>
              </a:rPr>
              <a:t>semánticos</a:t>
            </a:r>
            <a:endParaRPr lang="es-MX" sz="4800" dirty="0">
              <a:latin typeface="Goudy Stout" panose="0202090407030B020401" pitchFamily="18" charset="0"/>
            </a:endParaRPr>
          </a:p>
        </p:txBody>
      </p:sp>
    </p:spTree>
    <p:extLst>
      <p:ext uri="{BB962C8B-B14F-4D97-AF65-F5344CB8AC3E}">
        <p14:creationId xmlns:p14="http://schemas.microsoft.com/office/powerpoint/2010/main" val="686820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71"/>
        <p:cNvGrpSpPr/>
        <p:nvPr/>
      </p:nvGrpSpPr>
      <p:grpSpPr>
        <a:xfrm>
          <a:off x="0" y="0"/>
          <a:ext cx="0" cy="0"/>
          <a:chOff x="0" y="0"/>
          <a:chExt cx="0" cy="0"/>
        </a:xfrm>
      </p:grpSpPr>
      <p:sp>
        <p:nvSpPr>
          <p:cNvPr id="3" name="Rectángulo 2">
            <a:extLst>
              <a:ext uri="{FF2B5EF4-FFF2-40B4-BE49-F238E27FC236}">
                <a16:creationId xmlns:a16="http://schemas.microsoft.com/office/drawing/2014/main" id="{4DF58BDA-DACF-4078-A63F-27EF720B0461}"/>
              </a:ext>
            </a:extLst>
          </p:cNvPr>
          <p:cNvSpPr/>
          <p:nvPr/>
        </p:nvSpPr>
        <p:spPr>
          <a:xfrm>
            <a:off x="2623457" y="761998"/>
            <a:ext cx="4256315" cy="44631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MX" sz="1800" b="1" dirty="0"/>
              <a:t>INTRODUCCION</a:t>
            </a:r>
          </a:p>
        </p:txBody>
      </p:sp>
      <p:sp>
        <p:nvSpPr>
          <p:cNvPr id="5" name="Rectángulo 4">
            <a:extLst>
              <a:ext uri="{FF2B5EF4-FFF2-40B4-BE49-F238E27FC236}">
                <a16:creationId xmlns:a16="http://schemas.microsoft.com/office/drawing/2014/main" id="{B7B8E120-2CEB-4820-8F34-56822B12FED1}"/>
              </a:ext>
            </a:extLst>
          </p:cNvPr>
          <p:cNvSpPr/>
          <p:nvPr/>
        </p:nvSpPr>
        <p:spPr>
          <a:xfrm>
            <a:off x="1602921" y="1336220"/>
            <a:ext cx="5938157" cy="292553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just"/>
            <a:r>
              <a:rPr lang="es-MX" dirty="0">
                <a:solidFill>
                  <a:schemeClr val="accent4">
                    <a:lumMod val="10000"/>
                  </a:schemeClr>
                </a:solidFill>
              </a:rPr>
              <a:t>Los errores semánticos se producen cuando el código escrito cumple con las reglas de sintaxis del lenguaje, pero su significado no corresponde a la lógica esperada, ocasionando resultados equivocados. Comprender cómo se originan, en qué se diferencian de los errores sintácticos y qué técnicas permiten detectarlos y corregirlos resulta clave para mejorar la calidad del software y evitar fallos en su ejecución.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71"/>
        <p:cNvGrpSpPr/>
        <p:nvPr/>
      </p:nvGrpSpPr>
      <p:grpSpPr>
        <a:xfrm>
          <a:off x="0" y="0"/>
          <a:ext cx="0" cy="0"/>
          <a:chOff x="0" y="0"/>
          <a:chExt cx="0" cy="0"/>
        </a:xfrm>
      </p:grpSpPr>
      <p:sp>
        <p:nvSpPr>
          <p:cNvPr id="3" name="Rectángulo 2">
            <a:extLst>
              <a:ext uri="{FF2B5EF4-FFF2-40B4-BE49-F238E27FC236}">
                <a16:creationId xmlns:a16="http://schemas.microsoft.com/office/drawing/2014/main" id="{4DF58BDA-DACF-4078-A63F-27EF720B0461}"/>
              </a:ext>
            </a:extLst>
          </p:cNvPr>
          <p:cNvSpPr/>
          <p:nvPr/>
        </p:nvSpPr>
        <p:spPr>
          <a:xfrm>
            <a:off x="2623457" y="761998"/>
            <a:ext cx="4256315" cy="44631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MX" sz="1800" b="1" dirty="0"/>
              <a:t>DEFINICIÓN</a:t>
            </a:r>
          </a:p>
        </p:txBody>
      </p:sp>
      <p:sp>
        <p:nvSpPr>
          <p:cNvPr id="5" name="Rectángulo 4">
            <a:extLst>
              <a:ext uri="{FF2B5EF4-FFF2-40B4-BE49-F238E27FC236}">
                <a16:creationId xmlns:a16="http://schemas.microsoft.com/office/drawing/2014/main" id="{B7B8E120-2CEB-4820-8F34-56822B12FED1}"/>
              </a:ext>
            </a:extLst>
          </p:cNvPr>
          <p:cNvSpPr/>
          <p:nvPr/>
        </p:nvSpPr>
        <p:spPr>
          <a:xfrm>
            <a:off x="1594757" y="1455963"/>
            <a:ext cx="5954486" cy="277857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just"/>
            <a:r>
              <a:rPr lang="es-MX" dirty="0">
                <a:solidFill>
                  <a:schemeClr val="accent4">
                    <a:lumMod val="10000"/>
                  </a:schemeClr>
                </a:solidFill>
              </a:rPr>
              <a:t>Los errores semánticos se definen generalmente como problemas en el significado del código. En palabras de Downey, “el programa ejecutará exactamente lo que usted le dijo que ejecutara” cuando existe un error semántico.</a:t>
            </a:r>
          </a:p>
        </p:txBody>
      </p:sp>
    </p:spTree>
    <p:extLst>
      <p:ext uri="{BB962C8B-B14F-4D97-AF65-F5344CB8AC3E}">
        <p14:creationId xmlns:p14="http://schemas.microsoft.com/office/powerpoint/2010/main" val="3220776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71"/>
        <p:cNvGrpSpPr/>
        <p:nvPr/>
      </p:nvGrpSpPr>
      <p:grpSpPr>
        <a:xfrm>
          <a:off x="0" y="0"/>
          <a:ext cx="0" cy="0"/>
          <a:chOff x="0" y="0"/>
          <a:chExt cx="0" cy="0"/>
        </a:xfrm>
      </p:grpSpPr>
      <p:sp>
        <p:nvSpPr>
          <p:cNvPr id="3" name="Rectángulo 2">
            <a:extLst>
              <a:ext uri="{FF2B5EF4-FFF2-40B4-BE49-F238E27FC236}">
                <a16:creationId xmlns:a16="http://schemas.microsoft.com/office/drawing/2014/main" id="{4DF58BDA-DACF-4078-A63F-27EF720B0461}"/>
              </a:ext>
            </a:extLst>
          </p:cNvPr>
          <p:cNvSpPr/>
          <p:nvPr/>
        </p:nvSpPr>
        <p:spPr>
          <a:xfrm>
            <a:off x="2623457" y="761998"/>
            <a:ext cx="4419600" cy="5225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MX" sz="1800" b="1" dirty="0"/>
              <a:t>Ejemplos comunes de errores semánticos</a:t>
            </a:r>
          </a:p>
        </p:txBody>
      </p:sp>
      <p:sp>
        <p:nvSpPr>
          <p:cNvPr id="5" name="Rectángulo 4">
            <a:extLst>
              <a:ext uri="{FF2B5EF4-FFF2-40B4-BE49-F238E27FC236}">
                <a16:creationId xmlns:a16="http://schemas.microsoft.com/office/drawing/2014/main" id="{B7B8E120-2CEB-4820-8F34-56822B12FED1}"/>
              </a:ext>
            </a:extLst>
          </p:cNvPr>
          <p:cNvSpPr/>
          <p:nvPr/>
        </p:nvSpPr>
        <p:spPr>
          <a:xfrm>
            <a:off x="1262743" y="1850570"/>
            <a:ext cx="6542314" cy="180703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285750" indent="-285750" algn="ctr">
              <a:buFont typeface="Arial" panose="020B0604020202020204" pitchFamily="34" charset="0"/>
              <a:buChar char="•"/>
            </a:pPr>
            <a:r>
              <a:rPr lang="es-MX" b="1" dirty="0">
                <a:solidFill>
                  <a:schemeClr val="accent4">
                    <a:lumMod val="10000"/>
                  </a:schemeClr>
                </a:solidFill>
              </a:rPr>
              <a:t>Incompatibilidad de tipos</a:t>
            </a:r>
            <a:r>
              <a:rPr lang="es-MX" dirty="0">
                <a:solidFill>
                  <a:schemeClr val="accent4">
                    <a:lumMod val="10000"/>
                  </a:schemeClr>
                </a:solidFill>
              </a:rPr>
              <a:t>: Asignar valores de tipos distintos sin conversión. Por ejemplo, en C++ hacer </a:t>
            </a:r>
            <a:r>
              <a:rPr lang="es-MX" dirty="0" err="1">
                <a:solidFill>
                  <a:schemeClr val="accent4">
                    <a:lumMod val="10000"/>
                  </a:schemeClr>
                </a:solidFill>
              </a:rPr>
              <a:t>int</a:t>
            </a:r>
            <a:r>
              <a:rPr lang="es-MX" dirty="0">
                <a:solidFill>
                  <a:schemeClr val="accent4">
                    <a:lumMod val="10000"/>
                  </a:schemeClr>
                </a:solidFill>
              </a:rPr>
              <a:t> x = 3.14.</a:t>
            </a:r>
          </a:p>
          <a:p>
            <a:pPr marL="285750" indent="-285750" algn="ctr">
              <a:buFont typeface="Arial" panose="020B0604020202020204" pitchFamily="34" charset="0"/>
              <a:buChar char="•"/>
            </a:pPr>
            <a:r>
              <a:rPr lang="es-MX" b="1" dirty="0">
                <a:solidFill>
                  <a:schemeClr val="accent4">
                    <a:lumMod val="10000"/>
                  </a:schemeClr>
                </a:solidFill>
              </a:rPr>
              <a:t>Operadores aplicados a tipos inválidos</a:t>
            </a:r>
            <a:r>
              <a:rPr lang="es-MX" dirty="0">
                <a:solidFill>
                  <a:schemeClr val="accent4">
                    <a:lumMod val="10000"/>
                  </a:schemeClr>
                </a:solidFill>
              </a:rPr>
              <a:t>: Emplear un operador con tipos no compatibles. Por ejemplo, </a:t>
            </a:r>
            <a:r>
              <a:rPr lang="es-MX" dirty="0" err="1">
                <a:solidFill>
                  <a:schemeClr val="accent4">
                    <a:lumMod val="10000"/>
                  </a:schemeClr>
                </a:solidFill>
              </a:rPr>
              <a:t>if</a:t>
            </a:r>
            <a:r>
              <a:rPr lang="es-MX" dirty="0">
                <a:solidFill>
                  <a:schemeClr val="accent4">
                    <a:lumMod val="10000"/>
                  </a:schemeClr>
                </a:solidFill>
              </a:rPr>
              <a:t> (x || 5) x = 0; es incorrecto porque || es un operador lógico de booleanos, no se aplica a dos enteros; el compilador reporta “</a:t>
            </a:r>
            <a:r>
              <a:rPr lang="es-MX" dirty="0" err="1">
                <a:solidFill>
                  <a:schemeClr val="accent4">
                    <a:lumMod val="10000"/>
                  </a:schemeClr>
                </a:solidFill>
              </a:rPr>
              <a:t>operator</a:t>
            </a:r>
            <a:r>
              <a:rPr lang="es-MX" dirty="0">
                <a:solidFill>
                  <a:schemeClr val="accent4">
                    <a:lumMod val="10000"/>
                  </a:schemeClr>
                </a:solidFill>
              </a:rPr>
              <a:t> || </a:t>
            </a:r>
            <a:r>
              <a:rPr lang="es-MX" dirty="0" err="1">
                <a:solidFill>
                  <a:schemeClr val="accent4">
                    <a:lumMod val="10000"/>
                  </a:schemeClr>
                </a:solidFill>
              </a:rPr>
              <a:t>cannot</a:t>
            </a:r>
            <a:r>
              <a:rPr lang="es-MX" dirty="0">
                <a:solidFill>
                  <a:schemeClr val="accent4">
                    <a:lumMod val="10000"/>
                  </a:schemeClr>
                </a:solidFill>
              </a:rPr>
              <a:t> be </a:t>
            </a:r>
            <a:r>
              <a:rPr lang="es-MX" dirty="0" err="1">
                <a:solidFill>
                  <a:schemeClr val="accent4">
                    <a:lumMod val="10000"/>
                  </a:schemeClr>
                </a:solidFill>
              </a:rPr>
              <a:t>applied</a:t>
            </a:r>
            <a:r>
              <a:rPr lang="es-MX" dirty="0">
                <a:solidFill>
                  <a:schemeClr val="accent4">
                    <a:lumMod val="10000"/>
                  </a:schemeClr>
                </a:solidFill>
              </a:rPr>
              <a:t> </a:t>
            </a:r>
            <a:r>
              <a:rPr lang="es-MX" dirty="0" err="1">
                <a:solidFill>
                  <a:schemeClr val="accent4">
                    <a:lumMod val="10000"/>
                  </a:schemeClr>
                </a:solidFill>
              </a:rPr>
              <a:t>to</a:t>
            </a:r>
            <a:r>
              <a:rPr lang="es-MX" dirty="0">
                <a:solidFill>
                  <a:schemeClr val="accent4">
                    <a:lumMod val="10000"/>
                  </a:schemeClr>
                </a:solidFill>
              </a:rPr>
              <a:t> </a:t>
            </a:r>
            <a:r>
              <a:rPr lang="es-MX" dirty="0" err="1">
                <a:solidFill>
                  <a:schemeClr val="accent4">
                    <a:lumMod val="10000"/>
                  </a:schemeClr>
                </a:solidFill>
              </a:rPr>
              <a:t>int,int</a:t>
            </a:r>
            <a:r>
              <a:rPr lang="es-MX" dirty="0">
                <a:solidFill>
                  <a:schemeClr val="accent4">
                    <a:lumMod val="10000"/>
                  </a:schemeClr>
                </a:solidFill>
              </a:rPr>
              <a:t>”</a:t>
            </a:r>
          </a:p>
          <a:p>
            <a:pPr marL="285750" indent="-285750" algn="ctr">
              <a:buFont typeface="Arial" panose="020B0604020202020204" pitchFamily="34" charset="0"/>
              <a:buChar char="•"/>
            </a:pPr>
            <a:endParaRPr lang="es-MX" dirty="0">
              <a:solidFill>
                <a:schemeClr val="accent4">
                  <a:lumMod val="10000"/>
                </a:schemeClr>
              </a:solidFill>
            </a:endParaRPr>
          </a:p>
        </p:txBody>
      </p:sp>
    </p:spTree>
    <p:extLst>
      <p:ext uri="{BB962C8B-B14F-4D97-AF65-F5344CB8AC3E}">
        <p14:creationId xmlns:p14="http://schemas.microsoft.com/office/powerpoint/2010/main" val="712698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71"/>
        <p:cNvGrpSpPr/>
        <p:nvPr/>
      </p:nvGrpSpPr>
      <p:grpSpPr>
        <a:xfrm>
          <a:off x="0" y="0"/>
          <a:ext cx="0" cy="0"/>
          <a:chOff x="0" y="0"/>
          <a:chExt cx="0" cy="0"/>
        </a:xfrm>
      </p:grpSpPr>
      <p:sp>
        <p:nvSpPr>
          <p:cNvPr id="9874" name="Google Shape;9874;p34"/>
          <p:cNvSpPr txBox="1"/>
          <p:nvPr/>
        </p:nvSpPr>
        <p:spPr>
          <a:xfrm>
            <a:off x="1337452" y="1482473"/>
            <a:ext cx="6369634" cy="2153356"/>
          </a:xfrm>
          <a:prstGeom prst="rect">
            <a:avLst/>
          </a:prstGeom>
          <a:ln/>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t" anchorCtr="0">
            <a:noAutofit/>
          </a:bodyPr>
          <a:lstStyle/>
          <a:p>
            <a:pPr lvl="0" algn="just" rtl="0">
              <a:spcBef>
                <a:spcPts val="0"/>
              </a:spcBef>
              <a:spcAft>
                <a:spcPts val="0"/>
              </a:spcAft>
            </a:pPr>
            <a:r>
              <a:rPr lang="es-MX" sz="1600" dirty="0"/>
              <a:t>La detección de errores semánticos ocurre principalmente en la fase de análisis semántico del compilador, donde éste verifica tipos, alcance de variables y otras restricciones del lenguaje. Por ejemplo, antes de generar código el compilador comprobará que cada variable usada haya sido declarada y que las operaciones entre datos sean válidas. De este modo detecta automáticamente muchos errores como incompatibilidades de tipo o nombres no definidos.</a:t>
            </a:r>
            <a:endParaRPr lang="en-US" sz="1200" dirty="0">
              <a:sym typeface="Gantari"/>
            </a:endParaRPr>
          </a:p>
        </p:txBody>
      </p:sp>
      <p:sp>
        <p:nvSpPr>
          <p:cNvPr id="5" name="Rectángulo 4">
            <a:extLst>
              <a:ext uri="{FF2B5EF4-FFF2-40B4-BE49-F238E27FC236}">
                <a16:creationId xmlns:a16="http://schemas.microsoft.com/office/drawing/2014/main" id="{0F458C56-D550-43C7-AA64-8DEBD0FC9598}"/>
              </a:ext>
            </a:extLst>
          </p:cNvPr>
          <p:cNvSpPr/>
          <p:nvPr/>
        </p:nvSpPr>
        <p:spPr>
          <a:xfrm>
            <a:off x="1491342" y="751113"/>
            <a:ext cx="5290458" cy="44631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MX" sz="1800" b="1" dirty="0"/>
              <a:t>Detección de errores semánticos</a:t>
            </a:r>
          </a:p>
        </p:txBody>
      </p:sp>
    </p:spTree>
    <p:extLst>
      <p:ext uri="{BB962C8B-B14F-4D97-AF65-F5344CB8AC3E}">
        <p14:creationId xmlns:p14="http://schemas.microsoft.com/office/powerpoint/2010/main" val="1494005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71"/>
        <p:cNvGrpSpPr/>
        <p:nvPr/>
      </p:nvGrpSpPr>
      <p:grpSpPr>
        <a:xfrm>
          <a:off x="0" y="0"/>
          <a:ext cx="0" cy="0"/>
          <a:chOff x="0" y="0"/>
          <a:chExt cx="0" cy="0"/>
        </a:xfrm>
      </p:grpSpPr>
      <p:sp>
        <p:nvSpPr>
          <p:cNvPr id="3" name="Rectángulo 2">
            <a:extLst>
              <a:ext uri="{FF2B5EF4-FFF2-40B4-BE49-F238E27FC236}">
                <a16:creationId xmlns:a16="http://schemas.microsoft.com/office/drawing/2014/main" id="{4DF58BDA-DACF-4078-A63F-27EF720B0461}"/>
              </a:ext>
            </a:extLst>
          </p:cNvPr>
          <p:cNvSpPr/>
          <p:nvPr/>
        </p:nvSpPr>
        <p:spPr>
          <a:xfrm>
            <a:off x="2623457" y="761998"/>
            <a:ext cx="4256315" cy="44631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MX" sz="1800" b="1" dirty="0"/>
              <a:t>Corrección de errores semánticos</a:t>
            </a:r>
          </a:p>
        </p:txBody>
      </p:sp>
      <p:sp>
        <p:nvSpPr>
          <p:cNvPr id="5" name="Rectángulo 4">
            <a:extLst>
              <a:ext uri="{FF2B5EF4-FFF2-40B4-BE49-F238E27FC236}">
                <a16:creationId xmlns:a16="http://schemas.microsoft.com/office/drawing/2014/main" id="{B7B8E120-2CEB-4820-8F34-56822B12FED1}"/>
              </a:ext>
            </a:extLst>
          </p:cNvPr>
          <p:cNvSpPr/>
          <p:nvPr/>
        </p:nvSpPr>
        <p:spPr>
          <a:xfrm>
            <a:off x="1594757" y="1455964"/>
            <a:ext cx="5861957" cy="292553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MX" dirty="0">
                <a:solidFill>
                  <a:schemeClr val="accent4">
                    <a:lumMod val="10000"/>
                  </a:schemeClr>
                </a:solidFill>
              </a:rPr>
              <a:t>La corrección de un error semántico requiere reescribir el código para cumplir las reglas del lenguaje o la lógica deseada. Por ejemplo, si se asigna un </a:t>
            </a:r>
            <a:r>
              <a:rPr lang="es-MX" dirty="0" err="1">
                <a:solidFill>
                  <a:schemeClr val="accent4">
                    <a:lumMod val="10000"/>
                  </a:schemeClr>
                </a:solidFill>
              </a:rPr>
              <a:t>double</a:t>
            </a:r>
            <a:r>
              <a:rPr lang="es-MX" dirty="0">
                <a:solidFill>
                  <a:schemeClr val="accent4">
                    <a:lumMod val="10000"/>
                  </a:schemeClr>
                </a:solidFill>
              </a:rPr>
              <a:t> a un </a:t>
            </a:r>
            <a:r>
              <a:rPr lang="es-MX" dirty="0" err="1">
                <a:solidFill>
                  <a:schemeClr val="accent4">
                    <a:lumMod val="10000"/>
                  </a:schemeClr>
                </a:solidFill>
              </a:rPr>
              <a:t>int</a:t>
            </a:r>
            <a:r>
              <a:rPr lang="es-MX" dirty="0">
                <a:solidFill>
                  <a:schemeClr val="accent4">
                    <a:lumMod val="10000"/>
                  </a:schemeClr>
                </a:solidFill>
              </a:rPr>
              <a:t>, se debe añadir una conversión explícita o cambiar el tipo de la variable; si una variable no fue declarada, hay que declararla antes de usarla; si la llamada a una función era incorrecta, se corrige su firma o los argumentos.</a:t>
            </a:r>
          </a:p>
        </p:txBody>
      </p:sp>
    </p:spTree>
    <p:extLst>
      <p:ext uri="{BB962C8B-B14F-4D97-AF65-F5344CB8AC3E}">
        <p14:creationId xmlns:p14="http://schemas.microsoft.com/office/powerpoint/2010/main" val="1816056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71"/>
        <p:cNvGrpSpPr/>
        <p:nvPr/>
      </p:nvGrpSpPr>
      <p:grpSpPr>
        <a:xfrm>
          <a:off x="0" y="0"/>
          <a:ext cx="0" cy="0"/>
          <a:chOff x="0" y="0"/>
          <a:chExt cx="0" cy="0"/>
        </a:xfrm>
      </p:grpSpPr>
      <p:sp>
        <p:nvSpPr>
          <p:cNvPr id="3" name="Rectángulo 2">
            <a:extLst>
              <a:ext uri="{FF2B5EF4-FFF2-40B4-BE49-F238E27FC236}">
                <a16:creationId xmlns:a16="http://schemas.microsoft.com/office/drawing/2014/main" id="{4DF58BDA-DACF-4078-A63F-27EF720B0461}"/>
              </a:ext>
            </a:extLst>
          </p:cNvPr>
          <p:cNvSpPr/>
          <p:nvPr/>
        </p:nvSpPr>
        <p:spPr>
          <a:xfrm>
            <a:off x="2046515" y="761998"/>
            <a:ext cx="4833258" cy="50074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MX" sz="1800" b="1" dirty="0"/>
              <a:t>Herramientas para identificar errores semánticos</a:t>
            </a:r>
          </a:p>
        </p:txBody>
      </p:sp>
      <p:sp>
        <p:nvSpPr>
          <p:cNvPr id="5" name="Rectángulo 4">
            <a:extLst>
              <a:ext uri="{FF2B5EF4-FFF2-40B4-BE49-F238E27FC236}">
                <a16:creationId xmlns:a16="http://schemas.microsoft.com/office/drawing/2014/main" id="{B7B8E120-2CEB-4820-8F34-56822B12FED1}"/>
              </a:ext>
            </a:extLst>
          </p:cNvPr>
          <p:cNvSpPr/>
          <p:nvPr/>
        </p:nvSpPr>
        <p:spPr>
          <a:xfrm>
            <a:off x="1594757" y="1455964"/>
            <a:ext cx="5861957" cy="292553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285750" indent="-285750" algn="ctr">
              <a:buFont typeface="Arial" panose="020B0604020202020204" pitchFamily="34" charset="0"/>
              <a:buChar char="•"/>
            </a:pPr>
            <a:r>
              <a:rPr lang="es-MX" b="1" dirty="0">
                <a:solidFill>
                  <a:schemeClr val="accent4">
                    <a:lumMod val="10000"/>
                  </a:schemeClr>
                </a:solidFill>
              </a:rPr>
              <a:t>Compiladores e </a:t>
            </a:r>
            <a:r>
              <a:rPr lang="es-MX" b="1" dirty="0" err="1">
                <a:solidFill>
                  <a:schemeClr val="accent4">
                    <a:lumMod val="10000"/>
                  </a:schemeClr>
                </a:solidFill>
              </a:rPr>
              <a:t>IDEs</a:t>
            </a:r>
            <a:r>
              <a:rPr lang="es-MX" b="1" dirty="0">
                <a:solidFill>
                  <a:schemeClr val="accent4">
                    <a:lumMod val="10000"/>
                  </a:schemeClr>
                </a:solidFill>
              </a:rPr>
              <a:t> modernos</a:t>
            </a:r>
            <a:r>
              <a:rPr lang="es-MX" dirty="0">
                <a:solidFill>
                  <a:schemeClr val="accent4">
                    <a:lumMod val="10000"/>
                  </a:schemeClr>
                </a:solidFill>
              </a:rPr>
              <a:t>: Los compiladores de C/C++ (</a:t>
            </a:r>
            <a:r>
              <a:rPr lang="es-MX" dirty="0" err="1">
                <a:solidFill>
                  <a:schemeClr val="accent4">
                    <a:lumMod val="10000"/>
                  </a:schemeClr>
                </a:solidFill>
              </a:rPr>
              <a:t>gcc</a:t>
            </a:r>
            <a:r>
              <a:rPr lang="es-MX" dirty="0">
                <a:solidFill>
                  <a:schemeClr val="accent4">
                    <a:lumMod val="10000"/>
                  </a:schemeClr>
                </a:solidFill>
              </a:rPr>
              <a:t>, </a:t>
            </a:r>
            <a:r>
              <a:rPr lang="es-MX" dirty="0" err="1">
                <a:solidFill>
                  <a:schemeClr val="accent4">
                    <a:lumMod val="10000"/>
                  </a:schemeClr>
                </a:solidFill>
              </a:rPr>
              <a:t>clang</a:t>
            </a:r>
            <a:r>
              <a:rPr lang="es-MX" dirty="0">
                <a:solidFill>
                  <a:schemeClr val="accent4">
                    <a:lumMod val="10000"/>
                  </a:schemeClr>
                </a:solidFill>
              </a:rPr>
              <a:t>) y de Java (</a:t>
            </a:r>
            <a:r>
              <a:rPr lang="es-MX" dirty="0" err="1">
                <a:solidFill>
                  <a:schemeClr val="accent4">
                    <a:lumMod val="10000"/>
                  </a:schemeClr>
                </a:solidFill>
              </a:rPr>
              <a:t>javac</a:t>
            </a:r>
            <a:r>
              <a:rPr lang="es-MX" dirty="0">
                <a:solidFill>
                  <a:schemeClr val="accent4">
                    <a:lumMod val="10000"/>
                  </a:schemeClr>
                </a:solidFill>
              </a:rPr>
              <a:t>) incluyen comprobaciones de semántica que emiten errores o advertencias (especialmente activando </a:t>
            </a:r>
            <a:r>
              <a:rPr lang="es-MX" dirty="0" err="1">
                <a:solidFill>
                  <a:schemeClr val="accent4">
                    <a:lumMod val="10000"/>
                  </a:schemeClr>
                </a:solidFill>
              </a:rPr>
              <a:t>flags</a:t>
            </a:r>
            <a:r>
              <a:rPr lang="es-MX" dirty="0">
                <a:solidFill>
                  <a:schemeClr val="accent4">
                    <a:lumMod val="10000"/>
                  </a:schemeClr>
                </a:solidFill>
              </a:rPr>
              <a:t> como -Wall).</a:t>
            </a:r>
          </a:p>
          <a:p>
            <a:pPr marL="285750" indent="-285750" algn="ctr">
              <a:buFont typeface="Arial" panose="020B0604020202020204" pitchFamily="34" charset="0"/>
              <a:buChar char="•"/>
            </a:pPr>
            <a:r>
              <a:rPr lang="es-MX" b="1" dirty="0">
                <a:solidFill>
                  <a:schemeClr val="accent4">
                    <a:lumMod val="10000"/>
                  </a:schemeClr>
                </a:solidFill>
              </a:rPr>
              <a:t>Analizadores estáticos de código</a:t>
            </a:r>
            <a:r>
              <a:rPr lang="es-MX" dirty="0">
                <a:solidFill>
                  <a:schemeClr val="accent4">
                    <a:lumMod val="10000"/>
                  </a:schemeClr>
                </a:solidFill>
              </a:rPr>
              <a:t>: Son herramientas que examinan el código sin ejecutarlo, detectando problemas que el compilador podría pasar por alto.</a:t>
            </a:r>
          </a:p>
          <a:p>
            <a:pPr marL="285750" indent="-285750" algn="ctr">
              <a:buFont typeface="Arial" panose="020B0604020202020204" pitchFamily="34" charset="0"/>
              <a:buChar char="•"/>
            </a:pPr>
            <a:r>
              <a:rPr lang="es-MX" b="1" dirty="0">
                <a:solidFill>
                  <a:schemeClr val="accent4">
                    <a:lumMod val="10000"/>
                  </a:schemeClr>
                </a:solidFill>
              </a:rPr>
              <a:t>Plataformas de calidad de código (SAST)</a:t>
            </a:r>
            <a:r>
              <a:rPr lang="es-MX" dirty="0">
                <a:solidFill>
                  <a:schemeClr val="accent4">
                    <a:lumMod val="10000"/>
                  </a:schemeClr>
                </a:solidFill>
              </a:rPr>
              <a:t>: Sistemas como SonarQube, </a:t>
            </a:r>
            <a:r>
              <a:rPr lang="es-MX" dirty="0" err="1">
                <a:solidFill>
                  <a:schemeClr val="accent4">
                    <a:lumMod val="10000"/>
                  </a:schemeClr>
                </a:solidFill>
              </a:rPr>
              <a:t>Coverity</a:t>
            </a:r>
            <a:r>
              <a:rPr lang="es-MX" dirty="0">
                <a:solidFill>
                  <a:schemeClr val="accent4">
                    <a:lumMod val="10000"/>
                  </a:schemeClr>
                </a:solidFill>
              </a:rPr>
              <a:t>, PVS-Studio, etc., ejecutan análisis estático avanzado.</a:t>
            </a:r>
          </a:p>
        </p:txBody>
      </p:sp>
    </p:spTree>
    <p:extLst>
      <p:ext uri="{BB962C8B-B14F-4D97-AF65-F5344CB8AC3E}">
        <p14:creationId xmlns:p14="http://schemas.microsoft.com/office/powerpoint/2010/main" val="2151391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871"/>
        <p:cNvGrpSpPr/>
        <p:nvPr/>
      </p:nvGrpSpPr>
      <p:grpSpPr>
        <a:xfrm>
          <a:off x="0" y="0"/>
          <a:ext cx="0" cy="0"/>
          <a:chOff x="0" y="0"/>
          <a:chExt cx="0" cy="0"/>
        </a:xfrm>
      </p:grpSpPr>
      <p:sp>
        <p:nvSpPr>
          <p:cNvPr id="3" name="Rectángulo 2">
            <a:extLst>
              <a:ext uri="{FF2B5EF4-FFF2-40B4-BE49-F238E27FC236}">
                <a16:creationId xmlns:a16="http://schemas.microsoft.com/office/drawing/2014/main" id="{4DF58BDA-DACF-4078-A63F-27EF720B0461}"/>
              </a:ext>
            </a:extLst>
          </p:cNvPr>
          <p:cNvSpPr/>
          <p:nvPr/>
        </p:nvSpPr>
        <p:spPr>
          <a:xfrm>
            <a:off x="2046515" y="761998"/>
            <a:ext cx="4833258" cy="50074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MX" sz="1800" b="1" dirty="0"/>
              <a:t>Conclusión</a:t>
            </a:r>
          </a:p>
        </p:txBody>
      </p:sp>
      <p:sp>
        <p:nvSpPr>
          <p:cNvPr id="5" name="Rectángulo 4">
            <a:extLst>
              <a:ext uri="{FF2B5EF4-FFF2-40B4-BE49-F238E27FC236}">
                <a16:creationId xmlns:a16="http://schemas.microsoft.com/office/drawing/2014/main" id="{B7B8E120-2CEB-4820-8F34-56822B12FED1}"/>
              </a:ext>
            </a:extLst>
          </p:cNvPr>
          <p:cNvSpPr/>
          <p:nvPr/>
        </p:nvSpPr>
        <p:spPr>
          <a:xfrm>
            <a:off x="1594758" y="1455964"/>
            <a:ext cx="6047014" cy="190772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just"/>
            <a:r>
              <a:rPr lang="es-MX" dirty="0">
                <a:solidFill>
                  <a:schemeClr val="accent4">
                    <a:lumMod val="10000"/>
                  </a:schemeClr>
                </a:solidFill>
              </a:rPr>
              <a:t>Los errores semánticos representan discrepancias en el significado de un programa: el código es válido sintácticamente, pero viola las reglas lógicas o de tipo del lenguaje. Su manejo requiere una fase dedicada de análisis semántico en el compilador (tabla de símbolos, verificación de tipos, gramáticas atribuidas, etc.) para atrapar incompatibilidades formales.</a:t>
            </a:r>
          </a:p>
        </p:txBody>
      </p:sp>
    </p:spTree>
    <p:extLst>
      <p:ext uri="{BB962C8B-B14F-4D97-AF65-F5344CB8AC3E}">
        <p14:creationId xmlns:p14="http://schemas.microsoft.com/office/powerpoint/2010/main" val="1840636872"/>
      </p:ext>
    </p:extLst>
  </p:cSld>
  <p:clrMapOvr>
    <a:masterClrMapping/>
  </p:clrMapOvr>
</p:sld>
</file>

<file path=ppt/theme/theme1.xml><?xml version="1.0" encoding="utf-8"?>
<a:theme xmlns:a="http://schemas.openxmlformats.org/drawingml/2006/main" name="Pasos para estudiar un texto by Slidesgo">
  <a:themeElements>
    <a:clrScheme name="Simple Light">
      <a:dk1>
        <a:srgbClr val="222828"/>
      </a:dk1>
      <a:lt1>
        <a:srgbClr val="71C9B9"/>
      </a:lt1>
      <a:dk2>
        <a:srgbClr val="68B3A5"/>
      </a:dk2>
      <a:lt2>
        <a:srgbClr val="005051"/>
      </a:lt2>
      <a:accent1>
        <a:srgbClr val="FCC94C"/>
      </a:accent1>
      <a:accent2>
        <a:srgbClr val="FBFEE9"/>
      </a:accent2>
      <a:accent3>
        <a:srgbClr val="F1E4D1"/>
      </a:accent3>
      <a:accent4>
        <a:srgbClr val="E4DEC8"/>
      </a:accent4>
      <a:accent5>
        <a:srgbClr val="FFFFFF"/>
      </a:accent5>
      <a:accent6>
        <a:srgbClr val="C7404E"/>
      </a:accent6>
      <a:hlink>
        <a:srgbClr val="22282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894</TotalTime>
  <Words>561</Words>
  <Application>Microsoft Office PowerPoint</Application>
  <PresentationFormat>Presentación en pantalla (16:9)</PresentationFormat>
  <Paragraphs>33</Paragraphs>
  <Slides>9</Slides>
  <Notes>9</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9</vt:i4>
      </vt:variant>
    </vt:vector>
  </HeadingPairs>
  <TitlesOfParts>
    <vt:vector size="15" baseType="lpstr">
      <vt:lpstr>Gantari ExtraBold</vt:lpstr>
      <vt:lpstr>Arial</vt:lpstr>
      <vt:lpstr>Gantari</vt:lpstr>
      <vt:lpstr>Calibri</vt:lpstr>
      <vt:lpstr>Goudy Stout</vt:lpstr>
      <vt:lpstr>Pasos para estudiar un texto by Slidesgo</vt:lpstr>
      <vt:lpstr>Presentación de PowerPoint</vt:lpstr>
      <vt:lpstr> Manejo de errores  semánticos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Carlitos</dc:creator>
  <cp:lastModifiedBy>Carlos. Eduardo</cp:lastModifiedBy>
  <cp:revision>78</cp:revision>
  <dcterms:modified xsi:type="dcterms:W3CDTF">2025-08-28T22:48:28Z</dcterms:modified>
</cp:coreProperties>
</file>