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9"/>
    <p:restoredTop sz="96405"/>
  </p:normalViewPr>
  <p:slideViewPr>
    <p:cSldViewPr snapToGrid="0">
      <p:cViewPr varScale="1">
        <p:scale>
          <a:sx n="150" d="100"/>
          <a:sy n="150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93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78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2726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054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620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416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2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4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4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8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E40E-9CA6-6FE7-A343-4C35C63BE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Многопоточность</a:t>
            </a:r>
            <a:endParaRPr lang="en-R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34D73-9B82-981A-8F3A-71217E852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800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F961-51FB-6805-58AC-82250ABD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Прочие методы класса </a:t>
            </a:r>
            <a:r>
              <a:rPr lang="en-RU" b="1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13E1-1B4F-3590-F22F-A70156AE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i="1" dirty="0"/>
              <a:t>join() </a:t>
            </a:r>
            <a:r>
              <a:rPr lang="en-RU" dirty="0"/>
              <a:t>– </a:t>
            </a:r>
            <a:r>
              <a:rPr lang="ru-RU" dirty="0"/>
              <a:t>ожидание окончания выполнения потока.</a:t>
            </a:r>
          </a:p>
          <a:p>
            <a:r>
              <a:rPr lang="en-US" i="1" dirty="0" err="1"/>
              <a:t>isAlive</a:t>
            </a:r>
            <a:r>
              <a:rPr lang="en-US" i="1" dirty="0"/>
              <a:t>()</a:t>
            </a:r>
            <a:r>
              <a:rPr lang="ru-RU" i="1" dirty="0"/>
              <a:t> </a:t>
            </a:r>
            <a:r>
              <a:rPr lang="ru-RU" dirty="0"/>
              <a:t>– проверка работоспособности потока.</a:t>
            </a:r>
          </a:p>
          <a:p>
            <a:r>
              <a:rPr lang="en-US" i="1" dirty="0"/>
              <a:t>sleep() </a:t>
            </a:r>
            <a:r>
              <a:rPr lang="en-US" dirty="0"/>
              <a:t>-</a:t>
            </a:r>
            <a:r>
              <a:rPr lang="ru-RU" dirty="0"/>
              <a:t> пауза в выполнении потока.</a:t>
            </a:r>
          </a:p>
          <a:p>
            <a:r>
              <a:rPr lang="en-US" i="1" dirty="0"/>
              <a:t>yield() </a:t>
            </a:r>
            <a:r>
              <a:rPr lang="en-US" dirty="0"/>
              <a:t>– </a:t>
            </a:r>
            <a:r>
              <a:rPr lang="ru-RU" dirty="0"/>
              <a:t>переключает процессор на обработку других потоков.</a:t>
            </a:r>
          </a:p>
          <a:p>
            <a:r>
              <a:rPr lang="en-US" i="1" dirty="0" err="1"/>
              <a:t>setName</a:t>
            </a:r>
            <a:r>
              <a:rPr lang="en-US" i="1" dirty="0"/>
              <a:t>()</a:t>
            </a:r>
            <a:r>
              <a:rPr lang="ru-RU" i="1" dirty="0"/>
              <a:t>/</a:t>
            </a:r>
            <a:r>
              <a:rPr lang="en-US" i="1" dirty="0" err="1"/>
              <a:t>getName</a:t>
            </a:r>
            <a:r>
              <a:rPr lang="en-US" i="1" dirty="0"/>
              <a:t>() </a:t>
            </a:r>
            <a:r>
              <a:rPr lang="en-US" dirty="0"/>
              <a:t>-</a:t>
            </a:r>
            <a:r>
              <a:rPr lang="ru-RU" dirty="0"/>
              <a:t> работа с именами потока.</a:t>
            </a:r>
            <a:endParaRPr lang="en-US" dirty="0"/>
          </a:p>
          <a:p>
            <a:r>
              <a:rPr lang="en-RU" i="1" dirty="0"/>
              <a:t>getId() </a:t>
            </a:r>
            <a:r>
              <a:rPr lang="en-RU" dirty="0"/>
              <a:t>– </a:t>
            </a:r>
            <a:r>
              <a:rPr lang="ru-RU" dirty="0"/>
              <a:t>возвращает </a:t>
            </a:r>
            <a:r>
              <a:rPr lang="en-RU" dirty="0"/>
              <a:t>id </a:t>
            </a:r>
            <a:r>
              <a:rPr lang="ru-RU" dirty="0"/>
              <a:t>потока.</a:t>
            </a:r>
          </a:p>
          <a:p>
            <a:r>
              <a:rPr lang="en" i="1" dirty="0" err="1"/>
              <a:t>currentThread</a:t>
            </a:r>
            <a:r>
              <a:rPr lang="ru-RU" i="1" dirty="0"/>
              <a:t>() </a:t>
            </a:r>
            <a:r>
              <a:rPr lang="ru-RU" dirty="0"/>
              <a:t>– возвращает текущий поток.</a:t>
            </a:r>
          </a:p>
        </p:txBody>
      </p:sp>
    </p:spTree>
    <p:extLst>
      <p:ext uri="{BB962C8B-B14F-4D97-AF65-F5344CB8AC3E}">
        <p14:creationId xmlns:p14="http://schemas.microsoft.com/office/powerpoint/2010/main" val="310554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2463-96D2-48B6-48CC-41F7E2B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Синхронизация потоков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5203-00ED-794C-D9AF-5FB12F89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Если несколько потоков одновременно обратятся к общему ресурсу, то результаты выполнения программы могут быть неожиданными.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Одним из способов синхронизации является использование ключевого слова </a:t>
            </a:r>
            <a:r>
              <a:rPr lang="en" i="1" dirty="0"/>
              <a:t>synchronized</a:t>
            </a:r>
            <a:r>
              <a:rPr lang="en" dirty="0"/>
              <a:t>. </a:t>
            </a:r>
            <a:r>
              <a:rPr lang="ru-RU" dirty="0"/>
              <a:t>Его можно применять к блоку кода или методу.</a:t>
            </a:r>
            <a:endParaRPr 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Монитор - это специальный объект, который следит за "состоянием" метода или объекта. Он смотрит, "занят" он или "свободен" в данный момент.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Многие проблемы с потоками возникают тогда, когда два потока, используя один метод, мешают друг другу. Они могут менять значения переменных, которые использует другой поток.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4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935C-5812-4AA6-40C6-F4C72011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Взаимодействие потоков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8A69-7239-FC2F-7AE8-114EBD10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i="1" dirty="0"/>
              <a:t>wait() </a:t>
            </a:r>
            <a:r>
              <a:rPr lang="en" dirty="0"/>
              <a:t>- </a:t>
            </a:r>
            <a:r>
              <a:rPr lang="ru-RU" dirty="0"/>
              <a:t>освобождает монитор и переводит вызывающий поток в состояние ожидания до тех пор, пока другой поток не вызовет метод</a:t>
            </a:r>
            <a:r>
              <a:rPr lang="ru-RU" i="1" dirty="0"/>
              <a:t> </a:t>
            </a:r>
            <a:r>
              <a:rPr lang="en" i="1" dirty="0"/>
              <a:t>notify()</a:t>
            </a:r>
            <a:r>
              <a:rPr lang="ru-RU" i="1" dirty="0"/>
              <a:t>.</a:t>
            </a:r>
            <a:endParaRPr lang="en" i="1" dirty="0"/>
          </a:p>
          <a:p>
            <a:r>
              <a:rPr lang="en" i="1" dirty="0"/>
              <a:t>notify() </a:t>
            </a:r>
            <a:r>
              <a:rPr lang="en" dirty="0"/>
              <a:t>- </a:t>
            </a:r>
            <a:r>
              <a:rPr lang="ru-RU" dirty="0"/>
              <a:t>продолжает работу потока, у которого ранее был вызван метод </a:t>
            </a:r>
            <a:r>
              <a:rPr lang="en" i="1" dirty="0"/>
              <a:t>wait()</a:t>
            </a:r>
            <a:r>
              <a:rPr lang="ru-RU" dirty="0"/>
              <a:t>.</a:t>
            </a:r>
            <a:endParaRPr lang="en" dirty="0"/>
          </a:p>
          <a:p>
            <a:r>
              <a:rPr lang="en" i="1" dirty="0" err="1"/>
              <a:t>notifyAll</a:t>
            </a:r>
            <a:r>
              <a:rPr lang="en" i="1" dirty="0"/>
              <a:t>() </a:t>
            </a:r>
            <a:r>
              <a:rPr lang="en" dirty="0"/>
              <a:t>- </a:t>
            </a:r>
            <a:r>
              <a:rPr lang="ru-RU" dirty="0"/>
              <a:t>возобновляет работу всех потоков, у которых ранее был вызван метод </a:t>
            </a:r>
            <a:r>
              <a:rPr lang="en" i="1" dirty="0"/>
              <a:t>wait()</a:t>
            </a:r>
            <a:r>
              <a:rPr lang="ru-RU" dirty="0"/>
              <a:t>.</a:t>
            </a:r>
            <a:endParaRPr lang="en" dirty="0"/>
          </a:p>
          <a:p>
            <a:r>
              <a:rPr lang="ru-RU" dirty="0"/>
              <a:t>Все эти методы вызываются только из синхронизированного контекста.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3590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4D90-DB6D-12D4-E6A0-1ED842D9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A06A-B3DD-0D71-0448-E64F04D5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Семафоры представляют еще одно средство синхронизации для доступа к ресурсу. В </a:t>
            </a:r>
            <a:r>
              <a:rPr lang="en" i="1" dirty="0"/>
              <a:t>Java</a:t>
            </a:r>
            <a:r>
              <a:rPr lang="en" dirty="0"/>
              <a:t> </a:t>
            </a:r>
            <a:r>
              <a:rPr lang="ru-RU" dirty="0"/>
              <a:t>семафоры представлены классом </a:t>
            </a:r>
            <a:r>
              <a:rPr lang="en" i="1" dirty="0"/>
              <a:t>Semaphore</a:t>
            </a:r>
            <a:r>
              <a:rPr lang="en" dirty="0"/>
              <a:t>, </a:t>
            </a:r>
            <a:r>
              <a:rPr lang="ru-RU" dirty="0"/>
              <a:t>который располагается в пакете </a:t>
            </a:r>
            <a:r>
              <a:rPr lang="en" i="1" dirty="0" err="1"/>
              <a:t>java.util.concurrent</a:t>
            </a:r>
            <a:r>
              <a:rPr lang="en" dirty="0"/>
              <a:t>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ru-RU" dirty="0"/>
              <a:t>Для получения разрешения у семафора надо вызвать метод </a:t>
            </a:r>
            <a:r>
              <a:rPr lang="en" i="1" dirty="0"/>
              <a:t>acquire().</a:t>
            </a:r>
            <a:endParaRPr lang="ru-RU" i="1" dirty="0"/>
          </a:p>
          <a:p>
            <a:r>
              <a:rPr lang="ru-RU" dirty="0"/>
              <a:t>После окончания работы с ресурсом полученное ранее разрешение надо освободить с помощью метода </a:t>
            </a:r>
            <a:r>
              <a:rPr lang="en" i="1" dirty="0"/>
              <a:t>release()</a:t>
            </a:r>
            <a:r>
              <a:rPr lang="ru-RU" i="1" dirty="0"/>
              <a:t>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7760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FF78-B2C8-671E-4942-40F9E6B1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Semaphore</a:t>
            </a:r>
            <a:endParaRPr lang="en-RU" b="1" dirty="0"/>
          </a:p>
        </p:txBody>
      </p:sp>
      <p:pic>
        <p:nvPicPr>
          <p:cNvPr id="4" name="Рисунок 12">
            <a:extLst>
              <a:ext uri="{FF2B5EF4-FFF2-40B4-BE49-F238E27FC236}">
                <a16:creationId xmlns:a16="http://schemas.microsoft.com/office/drawing/2014/main" id="{E36132A7-D112-4EFE-4308-2B231120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8" y="2339181"/>
            <a:ext cx="5994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E21C-96BE-B749-FBCF-A6E3F89F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CountDownLatch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62F5-E7B9-F18D-7BE6-45D64A0D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i="1" dirty="0" err="1"/>
              <a:t>CountDownLatch</a:t>
            </a:r>
            <a:r>
              <a:rPr lang="en" dirty="0"/>
              <a:t> </a:t>
            </a:r>
            <a:r>
              <a:rPr lang="ru-RU" dirty="0"/>
              <a:t>предоставляет возможность любому количеству потоков в блоке кода ожидать до тех пор, пока не завершится определенное количество операций, выполняющихся в других потоках, перед тем как они продолжат свою деятельность.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ru-RU" dirty="0"/>
              <a:t>Управление счетчиком производится через метод </a:t>
            </a:r>
            <a:r>
              <a:rPr lang="en-US" i="1" dirty="0" err="1"/>
              <a:t>countDown</a:t>
            </a:r>
            <a:r>
              <a:rPr lang="en-US" i="1" dirty="0"/>
              <a:t>().</a:t>
            </a:r>
          </a:p>
          <a:p>
            <a:r>
              <a:rPr lang="en-US" i="1" dirty="0"/>
              <a:t>await() </a:t>
            </a:r>
            <a:r>
              <a:rPr lang="ru-RU" dirty="0"/>
              <a:t>– блокирует поток пока счетчик не будет равен 0</a:t>
            </a:r>
            <a:r>
              <a:rPr lang="en-US" dirty="0"/>
              <a:t>.</a:t>
            </a:r>
            <a:endParaRPr lang="ru-RU" b="1" dirty="0"/>
          </a:p>
          <a:p>
            <a:r>
              <a:rPr lang="ru-RU" dirty="0"/>
              <a:t>Когда счётчик достигает 0, все ожидающие потоки </a:t>
            </a:r>
            <a:r>
              <a:rPr lang="ru-RU" dirty="0" err="1"/>
              <a:t>разблокируются</a:t>
            </a:r>
            <a:r>
              <a:rPr lang="ru-RU" dirty="0"/>
              <a:t> и продолжают выполняться</a:t>
            </a:r>
            <a:r>
              <a:rPr lang="en-US" dirty="0"/>
              <a:t>.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6530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0A1D-B748-65E0-9FFF-B34F543A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CountDownLatch</a:t>
            </a:r>
            <a:endParaRPr lang="en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9171E4-98F4-E3B9-EA0E-57FF2A3A8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8" y="2339181"/>
            <a:ext cx="5994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D352-EFB2-7D0C-0CB5-C2045475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Exchanger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C29D-4165-6CE6-7169-3B13BCC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i="1" dirty="0"/>
              <a:t>Exchanger</a:t>
            </a:r>
            <a:r>
              <a:rPr lang="en" dirty="0"/>
              <a:t> </a:t>
            </a:r>
            <a:r>
              <a:rPr lang="ru-RU" dirty="0"/>
              <a:t>может понадобиться, для того, чтобы обменяться данными между двумя потоками в определенной точки работы обоих потоков.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ru-RU" dirty="0"/>
              <a:t>Для обмена данными между двумя потоками используется метод </a:t>
            </a:r>
            <a:r>
              <a:rPr lang="en-US" i="1" dirty="0"/>
              <a:t>exchange()</a:t>
            </a:r>
            <a:r>
              <a:rPr lang="ru-RU" i="1" dirty="0"/>
              <a:t>.</a:t>
            </a:r>
            <a:r>
              <a:rPr lang="ru-RU" dirty="0"/>
              <a:t> Он блокирует поток до вызова того же метода в другом потоке.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952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269B-BE3B-9614-D769-971856A8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Exchanger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B2240D17-76FA-8837-13B3-11AE9750B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8" y="2339181"/>
            <a:ext cx="5994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154-2052-B2EF-7907-EDCD3A3E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CyclicBarrier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9B49-22A5-11B9-7CE3-4726B9B1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i="1" dirty="0"/>
              <a:t>CyclicBarrier – </a:t>
            </a:r>
            <a:r>
              <a:rPr lang="ru-RU" dirty="0"/>
              <a:t>синхронизатор, позволяющий </a:t>
            </a:r>
            <a:r>
              <a:rPr lang="ru-RU" dirty="0" err="1"/>
              <a:t>тредам</a:t>
            </a:r>
            <a:r>
              <a:rPr lang="ru-RU" dirty="0"/>
              <a:t> ждать друг друга для дальнейшего выполнения общего кода.</a:t>
            </a:r>
          </a:p>
          <a:p>
            <a:r>
              <a:rPr lang="en-RU" i="1" dirty="0"/>
              <a:t>CyclicBarrier</a:t>
            </a:r>
            <a:r>
              <a:rPr lang="en-US" i="1" dirty="0"/>
              <a:t> </a:t>
            </a:r>
            <a:r>
              <a:rPr lang="ru-RU" dirty="0"/>
              <a:t>можно </a:t>
            </a:r>
            <a:r>
              <a:rPr lang="ru-RU" dirty="0" err="1"/>
              <a:t>переиспользовать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70304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D108-4B7E-D92A-1E4D-7C07E299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D77A-866E-6860-C418-9F53310D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— это совокупность кода и данных, разделяющих общее виртуальное адресное пространство.</a:t>
            </a:r>
          </a:p>
          <a:p>
            <a:r>
              <a:rPr lang="ru-RU" dirty="0"/>
              <a:t>Процессы изолированы друг от друга, поэтому прямой доступ к памяти чужого процесса невозможен (взаимодействие между процессами осуществляется с помощью специальных средств).</a:t>
            </a:r>
          </a:p>
          <a:p>
            <a:r>
              <a:rPr lang="ru-RU" dirty="0"/>
              <a:t>При запуске программы операционная система создает процесс, загружая в его адресное пространство код и данные программы, а затем запускает главный поток созданного процесса.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0639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588-C661-3A5B-D420-14FFBAF4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CyclicBarrier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8CE9E0-D72C-C69F-E5DB-DDFC013D9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8" y="2339181"/>
            <a:ext cx="5994400" cy="3594100"/>
          </a:xfrm>
        </p:spPr>
      </p:pic>
    </p:spTree>
    <p:extLst>
      <p:ext uri="{BB962C8B-B14F-4D97-AF65-F5344CB8AC3E}">
        <p14:creationId xmlns:p14="http://schemas.microsoft.com/office/powerpoint/2010/main" val="193292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321-D3EC-6D7F-4199-1E1779F7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Представление памяти</a:t>
            </a:r>
            <a:endParaRPr lang="en-R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DEE53-7020-DD31-D065-6348C10F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51" y="2180872"/>
            <a:ext cx="457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5DB-F5DC-2B06-CC5C-10AEF4F8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Потоки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D761-5692-ABF9-3351-8328C9C4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Один поток – это единица исполнения кода. Каждый поток последовательно выполняет инструкции процесса, которому он принадлежит.</a:t>
            </a:r>
          </a:p>
          <a:p>
            <a:r>
              <a:rPr lang="ru-RU" dirty="0"/>
              <a:t>Запуск нескольких параллельных потоков возможен и в системах с одноядерными процессорами. Система будет периодически переключаться между потоками, поочередно давая выполняться то одному, то другому потоку. Такая схема называется </a:t>
            </a:r>
            <a:r>
              <a:rPr lang="ru-RU" i="1" dirty="0"/>
              <a:t>псевдо-параллелизмом</a:t>
            </a:r>
            <a:r>
              <a:rPr lang="ru-RU" dirty="0"/>
              <a:t>.</a:t>
            </a:r>
          </a:p>
          <a:p>
            <a:r>
              <a:rPr lang="ru-RU" dirty="0"/>
              <a:t>Система запоминает состояние (контекст) каждого потока, перед тем как переключиться на другой поток, и восстанавливает его по возвращению к выполнению потока.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0830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321-D3EC-6D7F-4199-1E1779F7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Псевдо-параллелизм</a:t>
            </a:r>
            <a:endParaRPr lang="en-RU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B2BCE5-BB91-33F5-07CF-F829405C7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542" y="2269331"/>
            <a:ext cx="6717418" cy="4121694"/>
          </a:xfrm>
        </p:spPr>
      </p:pic>
    </p:spTree>
    <p:extLst>
      <p:ext uri="{BB962C8B-B14F-4D97-AF65-F5344CB8AC3E}">
        <p14:creationId xmlns:p14="http://schemas.microsoft.com/office/powerpoint/2010/main" val="244199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6CDD-86A7-1A55-81CE-D96DC8E6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и запуск потока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E241-95C7-B2C1-7210-3F7289A8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Через объект класса </a:t>
            </a:r>
            <a:r>
              <a:rPr lang="en-US" i="1" dirty="0"/>
              <a:t>Thread</a:t>
            </a:r>
            <a:r>
              <a:rPr lang="en-US" dirty="0"/>
              <a:t>,</a:t>
            </a:r>
            <a:r>
              <a:rPr lang="ru-RU" dirty="0"/>
              <a:t> в конструктор которого надо передать имплементацию интерфейса </a:t>
            </a:r>
            <a:r>
              <a:rPr lang="en-US" i="1" dirty="0"/>
              <a:t>Runnable</a:t>
            </a:r>
            <a:r>
              <a:rPr lang="ru-RU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Через создание потомка класса </a:t>
            </a:r>
            <a:r>
              <a:rPr lang="en-US" i="1" dirty="0"/>
              <a:t>Thread</a:t>
            </a:r>
            <a:r>
              <a:rPr lang="ru-RU" dirty="0"/>
              <a:t> с переопределением метода </a:t>
            </a:r>
            <a:r>
              <a:rPr lang="en-US" i="1" dirty="0"/>
              <a:t>run()</a:t>
            </a:r>
            <a:r>
              <a:rPr lang="ru-RU" i="1" dirty="0"/>
              <a:t>.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5306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F456-C127-8663-EB4E-E3F02E40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Завершение потока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A111-3868-AAAB-CAE9-B7CD29E8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" dirty="0"/>
              <a:t>Java </a:t>
            </a:r>
            <a:r>
              <a:rPr lang="ru-RU" dirty="0"/>
              <a:t>процесс завершается тогда, когда завершается последний его поток. Для того, чтобы завершить при помощи прерываний можно сделать это.</a:t>
            </a:r>
          </a:p>
          <a:p>
            <a:r>
              <a:rPr lang="en-US" i="1" dirty="0"/>
              <a:t>interrupt() - </a:t>
            </a:r>
            <a:r>
              <a:rPr lang="ru-RU" dirty="0"/>
              <a:t>прерывание выполнения потока.</a:t>
            </a:r>
          </a:p>
          <a:p>
            <a:r>
              <a:rPr lang="en-US" i="1" dirty="0"/>
              <a:t>interrupted()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возвращает прерван ли поток.</a:t>
            </a:r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43271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9769-37EF-D890-D17B-4A89C678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Потоки-демоны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BEFC-AAC9-6727-3B8C-4AE39235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завершился последний обычный поток процесса, и остались только потоки-демоны, то они будут принудительно завершены и выполнение процесса закончится. Чаще всего потоки-демоны используются для выполнения фоновых задач, обслуживающих процесс в течение его жизни.</a:t>
            </a:r>
          </a:p>
          <a:p>
            <a:r>
              <a:rPr lang="en-RU" i="1" dirty="0"/>
              <a:t>setDaemon() </a:t>
            </a:r>
            <a:r>
              <a:rPr lang="ru-RU" i="1" dirty="0"/>
              <a:t>-</a:t>
            </a:r>
            <a:r>
              <a:rPr lang="en-RU" i="1" dirty="0"/>
              <a:t> </a:t>
            </a:r>
            <a:r>
              <a:rPr lang="ru-RU" dirty="0"/>
              <a:t>объявление потока демоном.</a:t>
            </a:r>
          </a:p>
          <a:p>
            <a:r>
              <a:rPr lang="en-US" i="1" dirty="0" err="1"/>
              <a:t>isDaemon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dirty="0"/>
              <a:t> </a:t>
            </a:r>
            <a:r>
              <a:rPr lang="ru-RU" dirty="0"/>
              <a:t>возвращает является ли поток демоном?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760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C965-50E1-84B3-635D-3E65ACC9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Приоритеты потоков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1E29-C93E-B4A2-B23A-E3F0D34E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поток в системе имеет свой приоритет. Приоритет – это некоторое число в объекте потока, более высокое значение которого означает больший приоритет.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" i="1" dirty="0" err="1"/>
              <a:t>setPriority</a:t>
            </a:r>
            <a:r>
              <a:rPr lang="en" i="1" dirty="0"/>
              <a:t>()</a:t>
            </a:r>
            <a:r>
              <a:rPr lang="ru-RU" i="1" dirty="0"/>
              <a:t> </a:t>
            </a:r>
            <a:r>
              <a:rPr lang="ru-RU" dirty="0"/>
              <a:t>– устанавливает приоритет потока.</a:t>
            </a:r>
            <a:r>
              <a:rPr lang="en-US" sz="2800" dirty="0"/>
              <a:t> </a:t>
            </a:r>
            <a:r>
              <a:rPr lang="ru-RU" dirty="0"/>
              <a:t>Возможные значения</a:t>
            </a:r>
            <a:r>
              <a:rPr lang="en-US" dirty="0"/>
              <a:t>:</a:t>
            </a:r>
            <a:r>
              <a:rPr lang="en" dirty="0"/>
              <a:t> MIN_PRIORITY, NORM_PRIORITY </a:t>
            </a:r>
            <a:r>
              <a:rPr lang="ru-RU" dirty="0"/>
              <a:t>и </a:t>
            </a:r>
            <a:r>
              <a:rPr lang="en" dirty="0"/>
              <a:t>MAX_PRIORITY.</a:t>
            </a:r>
            <a:endParaRPr lang="ru-RU" dirty="0"/>
          </a:p>
          <a:p>
            <a:r>
              <a:rPr lang="en" i="1" dirty="0" err="1"/>
              <a:t>getPriority</a:t>
            </a:r>
            <a:r>
              <a:rPr lang="en" i="1" dirty="0"/>
              <a:t>() </a:t>
            </a:r>
            <a:r>
              <a:rPr lang="ru-RU" i="1" dirty="0"/>
              <a:t>-</a:t>
            </a:r>
            <a:r>
              <a:rPr lang="en" i="1" dirty="0"/>
              <a:t> </a:t>
            </a:r>
            <a:r>
              <a:rPr lang="ru-RU" dirty="0"/>
              <a:t>возвращает приоритет.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135553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{28322752-143B-E845-805A-92267817732E}tf10001057</Template>
  <TotalTime>1132</TotalTime>
  <Words>749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Многопоточность</vt:lpstr>
      <vt:lpstr>Процессы</vt:lpstr>
      <vt:lpstr>Представление памяти</vt:lpstr>
      <vt:lpstr>Потоки</vt:lpstr>
      <vt:lpstr>Псевдо-параллелизм</vt:lpstr>
      <vt:lpstr>Создание и запуск потока</vt:lpstr>
      <vt:lpstr>Завершение потока</vt:lpstr>
      <vt:lpstr>Потоки-демоны</vt:lpstr>
      <vt:lpstr>Приоритеты потоков</vt:lpstr>
      <vt:lpstr>Прочие методы класса Thread</vt:lpstr>
      <vt:lpstr>Синхронизация потоков</vt:lpstr>
      <vt:lpstr>Взаимодействие потоков</vt:lpstr>
      <vt:lpstr>Semaphore</vt:lpstr>
      <vt:lpstr>Semaphore</vt:lpstr>
      <vt:lpstr>CountDownLatch</vt:lpstr>
      <vt:lpstr>CountDownLatch</vt:lpstr>
      <vt:lpstr>Exchanger</vt:lpstr>
      <vt:lpstr>Exchanger</vt:lpstr>
      <vt:lpstr>CyclicBarrier</vt:lpstr>
      <vt:lpstr>CyclicBarrier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Microsoft Office User</dc:creator>
  <cp:lastModifiedBy>Microsoft Office User</cp:lastModifiedBy>
  <cp:revision>158</cp:revision>
  <dcterms:created xsi:type="dcterms:W3CDTF">2023-05-30T02:42:52Z</dcterms:created>
  <dcterms:modified xsi:type="dcterms:W3CDTF">2023-06-06T10:24:40Z</dcterms:modified>
</cp:coreProperties>
</file>