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8"/>
    <p:restoredTop sz="96405"/>
  </p:normalViewPr>
  <p:slideViewPr>
    <p:cSldViewPr snapToGrid="0">
      <p:cViewPr varScale="1">
        <p:scale>
          <a:sx n="137" d="100"/>
          <a:sy n="137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5550-FACB-B8CE-A14B-AC9BB17A6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U" b="1" dirty="0"/>
              <a:t>Stream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75820-89C9-43F3-93C3-6F55333BC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138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444D-B46F-A3D7-F167-0E6F949C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Collectors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7E3B-F19F-3EC0-6803-F88742A4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RU" i="1" dirty="0"/>
              <a:t>Collectors </a:t>
            </a:r>
            <a:r>
              <a:rPr lang="ru-RU" i="1" dirty="0"/>
              <a:t>-</a:t>
            </a:r>
            <a:r>
              <a:rPr lang="en-RU" i="1" dirty="0"/>
              <a:t> </a:t>
            </a:r>
            <a:r>
              <a:rPr lang="ru-RU" dirty="0"/>
              <a:t>класс с набором методов для агрегации </a:t>
            </a:r>
            <a:r>
              <a:rPr lang="en-US" i="1" dirty="0"/>
              <a:t>Stream.</a:t>
            </a:r>
          </a:p>
          <a:p>
            <a:r>
              <a:rPr lang="en-US" i="1" dirty="0"/>
              <a:t>joining()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агрегация в </a:t>
            </a:r>
            <a:r>
              <a:rPr lang="en-US" i="1" dirty="0"/>
              <a:t>String</a:t>
            </a:r>
            <a:r>
              <a:rPr lang="ru-RU" i="1" dirty="0"/>
              <a:t>.</a:t>
            </a:r>
          </a:p>
          <a:p>
            <a:r>
              <a:rPr lang="en-US" i="1" dirty="0"/>
              <a:t>averaging*type*()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среднее значение</a:t>
            </a:r>
            <a:r>
              <a:rPr lang="en-US" i="1" dirty="0"/>
              <a:t>.</a:t>
            </a:r>
          </a:p>
          <a:p>
            <a:r>
              <a:rPr lang="en-RU" i="1" dirty="0"/>
              <a:t>summing</a:t>
            </a:r>
            <a:r>
              <a:rPr lang="en-US" i="1" dirty="0"/>
              <a:t>*type*</a:t>
            </a:r>
            <a:r>
              <a:rPr lang="en-RU" i="1" dirty="0"/>
              <a:t>() </a:t>
            </a:r>
            <a:r>
              <a:rPr lang="ru-RU" i="1" dirty="0"/>
              <a:t>-</a:t>
            </a:r>
            <a:r>
              <a:rPr lang="en-RU" i="1" dirty="0"/>
              <a:t> </a:t>
            </a:r>
            <a:r>
              <a:rPr lang="ru-RU" dirty="0"/>
              <a:t>суммирование.</a:t>
            </a:r>
            <a:endParaRPr lang="en-US" dirty="0"/>
          </a:p>
          <a:p>
            <a:r>
              <a:rPr lang="en-US" i="1" dirty="0"/>
              <a:t>summarizing*type*()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подведение статистики (максимум, минимум, кол-во, среднее).</a:t>
            </a:r>
          </a:p>
          <a:p>
            <a:r>
              <a:rPr lang="en-US" i="1" dirty="0" err="1"/>
              <a:t>groupingBy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группирование в </a:t>
            </a:r>
            <a:r>
              <a:rPr lang="en-US" i="1" dirty="0"/>
              <a:t>Map </a:t>
            </a:r>
            <a:r>
              <a:rPr lang="ru-RU" dirty="0"/>
              <a:t>по значению.</a:t>
            </a:r>
          </a:p>
          <a:p>
            <a:r>
              <a:rPr lang="en-US" i="1" dirty="0" err="1"/>
              <a:t>partitioningBy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группирование в </a:t>
            </a:r>
            <a:r>
              <a:rPr lang="en-US" i="1" dirty="0"/>
              <a:t>Map </a:t>
            </a:r>
            <a:r>
              <a:rPr lang="ru-RU" dirty="0"/>
              <a:t>по условию.</a:t>
            </a:r>
          </a:p>
          <a:p>
            <a:r>
              <a:rPr lang="en-US" i="1" dirty="0" err="1"/>
              <a:t>collectingAndThen</a:t>
            </a:r>
            <a:r>
              <a:rPr lang="en-US" i="1" dirty="0"/>
              <a:t>() </a:t>
            </a:r>
            <a:r>
              <a:rPr lang="ru-RU" i="1" dirty="0"/>
              <a:t>- </a:t>
            </a:r>
            <a:r>
              <a:rPr lang="ru-RU" dirty="0"/>
              <a:t>группирование и выполнение для нее функций.</a:t>
            </a:r>
          </a:p>
          <a:p>
            <a:r>
              <a:rPr lang="en-US" i="1" dirty="0"/>
              <a:t>of()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 err="1"/>
              <a:t>кастомный</a:t>
            </a:r>
            <a:r>
              <a:rPr lang="ru-RU" dirty="0"/>
              <a:t> коллектор.</a:t>
            </a:r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5886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24AA-70BD-E9E9-8040-E9E945A6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Parallel Streams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CD0B-B498-358B-ACDE-11E06722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i="1" dirty="0"/>
              <a:t>parallelStream() </a:t>
            </a:r>
            <a:r>
              <a:rPr lang="ru-RU" dirty="0"/>
              <a:t>- создание параллельного стрима из коллекций.</a:t>
            </a:r>
            <a:endParaRPr lang="en-US" dirty="0"/>
          </a:p>
          <a:p>
            <a:r>
              <a:rPr lang="en-US" i="1" dirty="0"/>
              <a:t>parallel</a:t>
            </a:r>
            <a:r>
              <a:rPr lang="ru-RU" i="1" dirty="0"/>
              <a:t>() – </a:t>
            </a:r>
            <a:r>
              <a:rPr lang="ru-RU" dirty="0"/>
              <a:t>создание параллельного стрима из других типов.</a:t>
            </a:r>
            <a:endParaRPr lang="en-US" dirty="0"/>
          </a:p>
          <a:p>
            <a:r>
              <a:rPr lang="en-US" i="1" dirty="0"/>
              <a:t>sequential() </a:t>
            </a:r>
            <a:r>
              <a:rPr lang="ru-RU" i="1" dirty="0"/>
              <a:t>– </a:t>
            </a:r>
            <a:r>
              <a:rPr lang="ru-RU" dirty="0"/>
              <a:t>конвертация в последовательный стрим</a:t>
            </a:r>
            <a:r>
              <a:rPr lang="ru-RU" i="1" dirty="0"/>
              <a:t>.</a:t>
            </a:r>
            <a:endParaRPr lang="ru-RU" dirty="0"/>
          </a:p>
          <a:p>
            <a:pPr lvl="1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930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A04B-8241-5A4F-3D7F-E55E968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C214-2EFC-3E6E-DA8C-FAF96615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i="1" dirty="0"/>
              <a:t>Stream API </a:t>
            </a:r>
            <a:r>
              <a:rPr lang="en" dirty="0"/>
              <a:t>— </a:t>
            </a:r>
            <a:r>
              <a:rPr lang="ru-RU" dirty="0"/>
              <a:t>это альтернативный способ работать со структурами данных в функциональном стиле.</a:t>
            </a:r>
          </a:p>
          <a:p>
            <a:r>
              <a:rPr lang="en" i="1" dirty="0"/>
              <a:t>Stream API </a:t>
            </a:r>
            <a:r>
              <a:rPr lang="ru-RU" dirty="0"/>
              <a:t>позволяет программистам писать существенно меньше однообразного кода, который занимает большое количество строк.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584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B-AE12-4746-2FBF-9D12936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Создание </a:t>
            </a:r>
            <a:r>
              <a:rPr lang="en-RU" i="1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3DC1-0E5F-021D-4D8F-35DA555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i="1" dirty="0" err="1"/>
              <a:t>Stream.empty</a:t>
            </a:r>
            <a:r>
              <a:rPr lang="en" i="1" dirty="0"/>
              <a:t>()</a:t>
            </a:r>
            <a:r>
              <a:rPr lang="ru-RU" i="1" dirty="0"/>
              <a:t> -</a:t>
            </a:r>
            <a:r>
              <a:rPr lang="ru-RU" dirty="0"/>
              <a:t> пустой стрим</a:t>
            </a:r>
            <a:r>
              <a:rPr lang="en-US" dirty="0"/>
              <a:t>.</a:t>
            </a:r>
            <a:endParaRPr lang="ru-RU" i="1" dirty="0"/>
          </a:p>
          <a:p>
            <a:r>
              <a:rPr lang="en" i="1" dirty="0" err="1"/>
              <a:t>list.stream</a:t>
            </a:r>
            <a:r>
              <a:rPr lang="en" i="1" dirty="0"/>
              <a:t>() - </a:t>
            </a:r>
            <a:r>
              <a:rPr lang="ru-RU" dirty="0"/>
              <a:t>стрим из </a:t>
            </a:r>
            <a:r>
              <a:rPr lang="en" dirty="0"/>
              <a:t>List.</a:t>
            </a:r>
            <a:endParaRPr lang="ru-RU" i="1" dirty="0"/>
          </a:p>
          <a:p>
            <a:r>
              <a:rPr lang="en" i="1" dirty="0" err="1"/>
              <a:t>map.entrySet</a:t>
            </a:r>
            <a:r>
              <a:rPr lang="en" i="1" dirty="0"/>
              <a:t>().stream()</a:t>
            </a:r>
            <a:r>
              <a:rPr lang="ru-RU" i="1" dirty="0"/>
              <a:t> - </a:t>
            </a:r>
            <a:r>
              <a:rPr lang="ru-RU" dirty="0"/>
              <a:t>стрим из </a:t>
            </a:r>
            <a:r>
              <a:rPr lang="en" dirty="0"/>
              <a:t>Map</a:t>
            </a:r>
            <a:r>
              <a:rPr lang="en-US" dirty="0"/>
              <a:t>.</a:t>
            </a:r>
            <a:endParaRPr lang="ru-RU" i="1" dirty="0"/>
          </a:p>
          <a:p>
            <a:r>
              <a:rPr lang="en" i="1" dirty="0" err="1"/>
              <a:t>Arrays.stream</a:t>
            </a:r>
            <a:r>
              <a:rPr lang="en" i="1" dirty="0"/>
              <a:t>(array)</a:t>
            </a:r>
            <a:r>
              <a:rPr lang="ru-RU" i="1" dirty="0"/>
              <a:t> - </a:t>
            </a:r>
            <a:r>
              <a:rPr lang="ru-RU" dirty="0"/>
              <a:t>стрим из массива</a:t>
            </a:r>
            <a:r>
              <a:rPr lang="en-US" dirty="0"/>
              <a:t>.</a:t>
            </a:r>
            <a:endParaRPr lang="ru-RU" i="1" dirty="0"/>
          </a:p>
          <a:p>
            <a:r>
              <a:rPr lang="en" i="1" dirty="0" err="1"/>
              <a:t>Stream.of</a:t>
            </a:r>
            <a:r>
              <a:rPr lang="en" i="1" dirty="0"/>
              <a:t>("1", "2", "3")</a:t>
            </a:r>
            <a:r>
              <a:rPr lang="ru-RU" i="1" dirty="0"/>
              <a:t> - </a:t>
            </a:r>
            <a:r>
              <a:rPr lang="ru-RU" dirty="0"/>
              <a:t>стрим из указанных элементов</a:t>
            </a:r>
            <a:r>
              <a:rPr lang="en-US" dirty="0"/>
              <a:t>.</a:t>
            </a:r>
            <a:endParaRPr lang="ru-RU" dirty="0"/>
          </a:p>
          <a:p>
            <a:r>
              <a:rPr lang="en-US" i="1" dirty="0" err="1"/>
              <a:t>Stream.builder</a:t>
            </a:r>
            <a:r>
              <a:rPr lang="en-US" i="1" dirty="0"/>
              <a:t>() – </a:t>
            </a:r>
            <a:r>
              <a:rPr lang="ru-RU" dirty="0"/>
              <a:t>создает стрим при помощи </a:t>
            </a:r>
            <a:r>
              <a:rPr lang="ru-RU" dirty="0" err="1"/>
              <a:t>билдера</a:t>
            </a:r>
            <a:r>
              <a:rPr lang="ru-RU" dirty="0"/>
              <a:t>.</a:t>
            </a:r>
          </a:p>
          <a:p>
            <a:endParaRPr lang="en" i="1" dirty="0"/>
          </a:p>
          <a:p>
            <a:endParaRPr lang="ru-RU" i="1" dirty="0"/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1616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B-AE12-4746-2FBF-9D12936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Создание </a:t>
            </a:r>
            <a:r>
              <a:rPr lang="en-RU" i="1" dirty="0"/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3DC1-0E5F-021D-4D8F-35DA555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err="1"/>
              <a:t>Stream.</a:t>
            </a:r>
            <a:r>
              <a:rPr lang="en-GB" i="1" dirty="0" err="1">
                <a:effectLst/>
              </a:rPr>
              <a:t>generate</a:t>
            </a:r>
            <a:r>
              <a:rPr lang="en-GB" i="1" dirty="0"/>
              <a:t>()</a:t>
            </a:r>
            <a:r>
              <a:rPr lang="en-US" i="1" dirty="0"/>
              <a:t> – </a:t>
            </a:r>
            <a:r>
              <a:rPr lang="ru-RU" dirty="0"/>
              <a:t>генерирует бесконечный </a:t>
            </a:r>
            <a:r>
              <a:rPr lang="en-US" i="1" dirty="0"/>
              <a:t>Stream.</a:t>
            </a:r>
            <a:r>
              <a:rPr lang="en-US" dirty="0"/>
              <a:t>[</a:t>
            </a:r>
            <a:r>
              <a:rPr lang="ru-RU" dirty="0"/>
              <a:t>Обязательно надо использовать с методом </a:t>
            </a:r>
            <a:r>
              <a:rPr lang="en-US" i="1" dirty="0"/>
              <a:t>limit()</a:t>
            </a:r>
            <a:r>
              <a:rPr lang="ru-RU" i="1" dirty="0"/>
              <a:t>, </a:t>
            </a:r>
            <a:r>
              <a:rPr lang="ru-RU" dirty="0"/>
              <a:t>чтобы ограничить кол-во генерируемых элементов</a:t>
            </a:r>
            <a:r>
              <a:rPr lang="en-US" dirty="0"/>
              <a:t>].</a:t>
            </a:r>
            <a:endParaRPr lang="en" i="1" dirty="0"/>
          </a:p>
          <a:p>
            <a:r>
              <a:rPr lang="en" i="1" dirty="0" err="1"/>
              <a:t>Stream.iterate</a:t>
            </a:r>
            <a:r>
              <a:rPr lang="en" i="1" dirty="0"/>
              <a:t>() – </a:t>
            </a:r>
            <a:r>
              <a:rPr lang="ru-RU" dirty="0"/>
              <a:t>генерирует</a:t>
            </a:r>
            <a:r>
              <a:rPr lang="ru-RU" i="1" dirty="0"/>
              <a:t> </a:t>
            </a:r>
            <a:r>
              <a:rPr lang="en-US" i="1" dirty="0"/>
              <a:t>Stream </a:t>
            </a:r>
            <a:r>
              <a:rPr lang="ru-RU" dirty="0"/>
              <a:t>из первоначального значения при помощи функции.</a:t>
            </a:r>
            <a:endParaRPr lang="en-US" dirty="0"/>
          </a:p>
          <a:p>
            <a:r>
              <a:rPr lang="en-US" i="1" dirty="0" err="1"/>
              <a:t>Pattern.splitAsStream</a:t>
            </a:r>
            <a:r>
              <a:rPr lang="en-US" i="1" dirty="0"/>
              <a:t>() – </a:t>
            </a:r>
            <a:r>
              <a:rPr lang="ru-RU" dirty="0"/>
              <a:t>создает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i="1" dirty="0"/>
              <a:t>String-</a:t>
            </a:r>
            <a:r>
              <a:rPr lang="ru-RU" i="1" dirty="0" err="1"/>
              <a:t>ов</a:t>
            </a:r>
            <a:r>
              <a:rPr lang="en-US" dirty="0"/>
              <a:t>.</a:t>
            </a:r>
          </a:p>
          <a:p>
            <a:r>
              <a:rPr lang="en-US" i="1" dirty="0" err="1"/>
              <a:t>Files.lines</a:t>
            </a:r>
            <a:r>
              <a:rPr lang="en-US" i="1" dirty="0"/>
              <a:t>() – </a:t>
            </a:r>
            <a:r>
              <a:rPr lang="ru-RU" dirty="0"/>
              <a:t>создает </a:t>
            </a:r>
            <a:r>
              <a:rPr lang="en-US" i="1" dirty="0"/>
              <a:t>Stream </a:t>
            </a:r>
            <a:r>
              <a:rPr lang="ru-RU" dirty="0"/>
              <a:t>из текста из файла</a:t>
            </a:r>
            <a:r>
              <a:rPr lang="en-US" dirty="0"/>
              <a:t>.</a:t>
            </a:r>
            <a:endParaRPr lang="ru-RU" dirty="0"/>
          </a:p>
          <a:p>
            <a:endParaRPr lang="en" dirty="0"/>
          </a:p>
          <a:p>
            <a:endParaRPr lang="ru-RU" i="1" dirty="0"/>
          </a:p>
          <a:p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384839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9EB-AE12-4746-2FBF-9D12936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Примитивные </a:t>
            </a:r>
            <a:r>
              <a:rPr lang="en-RU" i="1" dirty="0"/>
              <a:t>Stream</a:t>
            </a:r>
            <a:r>
              <a:rPr lang="ru-RU" i="1" dirty="0"/>
              <a:t>-ы</a:t>
            </a:r>
            <a:endParaRPr lang="en-R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3DC1-0E5F-021D-4D8F-35DA555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типов </a:t>
            </a:r>
            <a:r>
              <a:rPr lang="en-US" i="1" dirty="0"/>
              <a:t>int, long, double </a:t>
            </a:r>
            <a:r>
              <a:rPr lang="ru-RU" dirty="0"/>
              <a:t>есть свои </a:t>
            </a:r>
            <a:r>
              <a:rPr lang="en-US" i="1" dirty="0"/>
              <a:t>Stream-</a:t>
            </a:r>
            <a:r>
              <a:rPr lang="ru-RU" i="1" dirty="0"/>
              <a:t>ы</a:t>
            </a:r>
            <a:r>
              <a:rPr lang="en-US" i="1" dirty="0"/>
              <a:t>: </a:t>
            </a:r>
            <a:r>
              <a:rPr lang="en-US" i="1" dirty="0" err="1"/>
              <a:t>IntStream</a:t>
            </a:r>
            <a:r>
              <a:rPr lang="en-US" i="1" dirty="0"/>
              <a:t>, </a:t>
            </a:r>
            <a:r>
              <a:rPr lang="en-US" i="1" dirty="0" err="1"/>
              <a:t>LongStream</a:t>
            </a:r>
            <a:r>
              <a:rPr lang="en-US" i="1" dirty="0"/>
              <a:t>, </a:t>
            </a:r>
            <a:r>
              <a:rPr lang="en-US" i="1" dirty="0" err="1"/>
              <a:t>DoubleStream</a:t>
            </a:r>
            <a:r>
              <a:rPr lang="en-US" i="1" dirty="0"/>
              <a:t>.</a:t>
            </a:r>
          </a:p>
          <a:p>
            <a:r>
              <a:rPr lang="ru-RU" dirty="0"/>
              <a:t>Создание примитивных</a:t>
            </a:r>
            <a:r>
              <a:rPr lang="en-US" dirty="0"/>
              <a:t> </a:t>
            </a:r>
            <a:r>
              <a:rPr lang="en-US" i="1" dirty="0"/>
              <a:t>Stream-</a:t>
            </a:r>
            <a:r>
              <a:rPr lang="ru-RU" i="1" dirty="0" err="1"/>
              <a:t>ов</a:t>
            </a:r>
            <a:r>
              <a:rPr lang="en-US" i="1" dirty="0"/>
              <a:t>:</a:t>
            </a:r>
          </a:p>
          <a:p>
            <a:pPr lvl="1"/>
            <a:r>
              <a:rPr lang="en-US" i="1" dirty="0" err="1"/>
              <a:t>IntStream.range</a:t>
            </a:r>
            <a:r>
              <a:rPr lang="en-US" i="1" dirty="0"/>
              <a:t>()</a:t>
            </a:r>
            <a:r>
              <a:rPr lang="ru-RU" i="1" dirty="0"/>
              <a:t> -</a:t>
            </a:r>
            <a:r>
              <a:rPr lang="en-US" i="1" dirty="0"/>
              <a:t> </a:t>
            </a:r>
            <a:r>
              <a:rPr lang="ru-RU" dirty="0"/>
              <a:t>создание </a:t>
            </a:r>
            <a:r>
              <a:rPr lang="en-US" dirty="0"/>
              <a:t>Stream </a:t>
            </a:r>
            <a:r>
              <a:rPr lang="ru-RU" dirty="0"/>
              <a:t>в диапазоне (последнее число не входит)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LongStream.rangeClosed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создание </a:t>
            </a:r>
            <a:r>
              <a:rPr lang="en-US" dirty="0"/>
              <a:t>Stream </a:t>
            </a:r>
            <a:r>
              <a:rPr lang="ru-RU" dirty="0"/>
              <a:t>в диапазоне (последнее число входит)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Stream.mapToDouble</a:t>
            </a:r>
            <a:r>
              <a:rPr lang="en-US" i="1" dirty="0"/>
              <a:t>() </a:t>
            </a:r>
            <a:r>
              <a:rPr lang="ru-RU" i="1" dirty="0"/>
              <a:t>-</a:t>
            </a:r>
            <a:r>
              <a:rPr lang="en-US" i="1" dirty="0"/>
              <a:t> </a:t>
            </a:r>
            <a:r>
              <a:rPr lang="ru-RU" dirty="0"/>
              <a:t>создание</a:t>
            </a:r>
            <a:r>
              <a:rPr lang="ru-RU" i="1" dirty="0"/>
              <a:t> </a:t>
            </a:r>
            <a:r>
              <a:rPr lang="en-US" i="1" dirty="0"/>
              <a:t>Stream </a:t>
            </a:r>
            <a:r>
              <a:rPr lang="ru-RU" dirty="0"/>
              <a:t>по принципу</a:t>
            </a:r>
            <a:r>
              <a:rPr lang="ru-RU" i="1" dirty="0"/>
              <a:t> </a:t>
            </a:r>
            <a:r>
              <a:rPr lang="en-US" i="1" dirty="0"/>
              <a:t>map().</a:t>
            </a:r>
          </a:p>
          <a:p>
            <a:pPr lvl="1"/>
            <a:r>
              <a:rPr lang="en-US" i="1" dirty="0" err="1"/>
              <a:t>Stream.flatMapToDouble</a:t>
            </a:r>
            <a:r>
              <a:rPr lang="en-US" i="1" dirty="0"/>
              <a:t>() - </a:t>
            </a:r>
            <a:r>
              <a:rPr lang="ru-RU" dirty="0"/>
              <a:t>создание</a:t>
            </a:r>
            <a:r>
              <a:rPr lang="ru-RU" i="1" dirty="0"/>
              <a:t> </a:t>
            </a:r>
            <a:r>
              <a:rPr lang="en-US" i="1" dirty="0"/>
              <a:t>Stream </a:t>
            </a:r>
            <a:r>
              <a:rPr lang="ru-RU" dirty="0"/>
              <a:t>по принципу </a:t>
            </a:r>
            <a:r>
              <a:rPr lang="en-US" i="1" dirty="0" err="1"/>
              <a:t>flatMap</a:t>
            </a:r>
            <a:r>
              <a:rPr lang="en-US" i="1" dirty="0"/>
              <a:t>().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0966-1C84-4E66-55A9-3DF634E8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Операторы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024F-B52C-2489-D3A1-74384F7F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можно разделить на 2 группы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Промежуточные - обрабатывают поступающие элементы и возвращают </a:t>
            </a:r>
            <a:r>
              <a:rPr lang="en-US" i="1" dirty="0"/>
              <a:t>Stream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Терминальные - обрабатывают элементы и завершают работу </a:t>
            </a:r>
            <a:r>
              <a:rPr lang="en-US" i="1" dirty="0"/>
              <a:t>Stream</a:t>
            </a:r>
            <a:r>
              <a:rPr lang="en-US" dirty="0"/>
              <a:t>.</a:t>
            </a:r>
          </a:p>
        </p:txBody>
      </p:sp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6D97EE0A-BE6D-C886-EC6F-1427FF25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582" y="4136531"/>
            <a:ext cx="5827337" cy="18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D5C4-430D-71EA-FA9A-DD68F6C2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Промежуточные операторы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96D9-AD7A-9E7D-60F5-BD3598C4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Промежуточные операторы вызываются только при необходимости, то есть после вызова терминального оператора.</a:t>
            </a:r>
            <a:endParaRPr lang="ru-RU" sz="2400" dirty="0"/>
          </a:p>
          <a:p>
            <a:r>
              <a:rPr lang="en-US" sz="2400" i="1" dirty="0"/>
              <a:t>filter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 </a:t>
            </a:r>
            <a:r>
              <a:rPr lang="ru-RU" sz="2400" dirty="0"/>
              <a:t>фильтрация</a:t>
            </a:r>
            <a:r>
              <a:rPr lang="en-US" sz="2400" dirty="0"/>
              <a:t> </a:t>
            </a:r>
            <a:r>
              <a:rPr lang="ru-RU" sz="2400" dirty="0"/>
              <a:t>элементов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sorted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 </a:t>
            </a:r>
            <a:r>
              <a:rPr lang="ru-RU" sz="2400" dirty="0"/>
              <a:t>сортировка</a:t>
            </a:r>
            <a:r>
              <a:rPr lang="en-US" sz="2400" dirty="0"/>
              <a:t> </a:t>
            </a:r>
            <a:r>
              <a:rPr lang="ru-RU" sz="2400" dirty="0"/>
              <a:t>элементов </a:t>
            </a:r>
            <a:r>
              <a:rPr lang="en-US" sz="2400" dirty="0"/>
              <a:t>(</a:t>
            </a:r>
            <a:r>
              <a:rPr lang="ru-RU" sz="2400" dirty="0"/>
              <a:t>как у </a:t>
            </a:r>
            <a:r>
              <a:rPr lang="en-US" sz="2400" dirty="0" err="1"/>
              <a:t>TreeMap</a:t>
            </a:r>
            <a:r>
              <a:rPr lang="en-US" sz="2400" dirty="0"/>
              <a:t>).</a:t>
            </a:r>
            <a:endParaRPr lang="ru-RU" sz="2400" dirty="0"/>
          </a:p>
          <a:p>
            <a:r>
              <a:rPr lang="en-US" sz="2400" i="1" dirty="0"/>
              <a:t>skip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пропуск первых </a:t>
            </a:r>
            <a:r>
              <a:rPr lang="en-US" sz="2400" dirty="0"/>
              <a:t>N </a:t>
            </a:r>
            <a:r>
              <a:rPr lang="ru-RU" sz="2400" dirty="0"/>
              <a:t>элементов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limit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sz="2400" dirty="0"/>
              <a:t>-</a:t>
            </a:r>
            <a:r>
              <a:rPr lang="ru-RU" sz="2400" dirty="0"/>
              <a:t> выборка первых </a:t>
            </a:r>
            <a:r>
              <a:rPr lang="en-US" sz="2400" dirty="0"/>
              <a:t>N </a:t>
            </a:r>
            <a:r>
              <a:rPr lang="ru-RU" sz="2400" dirty="0"/>
              <a:t>элементов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map</a:t>
            </a:r>
            <a:r>
              <a:rPr lang="ru-RU" sz="2400" i="1" dirty="0"/>
              <a:t>(…)</a:t>
            </a:r>
            <a:r>
              <a:rPr lang="en-US" sz="2400" i="1" dirty="0"/>
              <a:t> </a:t>
            </a:r>
            <a:r>
              <a:rPr lang="en-US" dirty="0"/>
              <a:t>-</a:t>
            </a:r>
            <a:r>
              <a:rPr lang="en-US" sz="2400" dirty="0"/>
              <a:t> </a:t>
            </a:r>
            <a:r>
              <a:rPr lang="ru-RU" sz="2400" dirty="0"/>
              <a:t>преобразование </a:t>
            </a:r>
            <a:r>
              <a:rPr lang="ru-RU" dirty="0"/>
              <a:t>каждого элемента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sz="2400" dirty="0"/>
              <a:t>в</a:t>
            </a:r>
            <a:r>
              <a:rPr lang="en-US" sz="2400" dirty="0"/>
              <a:t> </a:t>
            </a:r>
            <a:r>
              <a:rPr lang="ru-RU" sz="2400" dirty="0"/>
              <a:t>другой объекта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US" sz="2400" i="1" dirty="0"/>
              <a:t>peek(…) </a:t>
            </a:r>
            <a:r>
              <a:rPr lang="en-US" sz="2400" dirty="0"/>
              <a:t>- </a:t>
            </a:r>
            <a:r>
              <a:rPr lang="ru-RU" sz="2400" dirty="0"/>
              <a:t>выполнение действия для каждого элемента</a:t>
            </a:r>
            <a:r>
              <a:rPr lang="en-US" sz="2400" dirty="0"/>
              <a:t>.</a:t>
            </a:r>
            <a:endParaRPr lang="ru-RU" sz="2400" dirty="0"/>
          </a:p>
          <a:p>
            <a:r>
              <a:rPr lang="en-RU" i="1" dirty="0"/>
              <a:t>flatMap() </a:t>
            </a:r>
            <a:r>
              <a:rPr lang="ru-RU" i="1" dirty="0"/>
              <a:t>- </a:t>
            </a:r>
            <a:r>
              <a:rPr lang="ru-RU" dirty="0"/>
              <a:t>преобразование каждого элемента </a:t>
            </a:r>
            <a:r>
              <a:rPr lang="en-US" i="1" dirty="0"/>
              <a:t>Stream</a:t>
            </a:r>
            <a:r>
              <a:rPr lang="ru-RU" i="1" dirty="0"/>
              <a:t> </a:t>
            </a:r>
            <a:r>
              <a:rPr lang="ru-RU" dirty="0"/>
              <a:t>в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dirty="0"/>
              <a:t>другого объекта.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5750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8981-EC65-B874-33B7-87957DA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Терминальные операторы</a:t>
            </a:r>
            <a:endParaRPr lang="en-R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ED6D-5B26-5241-B214-43D50052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Повторное выполнение терминального оператора для </a:t>
            </a:r>
            <a:r>
              <a:rPr lang="en-US" i="1" dirty="0"/>
              <a:t>Stream</a:t>
            </a:r>
            <a:r>
              <a:rPr lang="en-US" dirty="0"/>
              <a:t> </a:t>
            </a:r>
            <a:r>
              <a:rPr lang="ru-RU" dirty="0"/>
              <a:t>выдаст ошибку </a:t>
            </a:r>
            <a:r>
              <a:rPr lang="en-US" i="1" dirty="0" err="1"/>
              <a:t>IllegalStateException</a:t>
            </a:r>
            <a:r>
              <a:rPr lang="en-US" dirty="0"/>
              <a:t>.</a:t>
            </a:r>
          </a:p>
          <a:p>
            <a:r>
              <a:rPr lang="ru-RU" sz="2400" i="1" dirty="0" err="1"/>
              <a:t>findFirst</a:t>
            </a:r>
            <a:r>
              <a:rPr lang="ru-RU" sz="2400" i="1" dirty="0"/>
              <a:t>(</a:t>
            </a:r>
            <a:r>
              <a:rPr lang="en-US" sz="2400" i="1" dirty="0"/>
              <a:t>)</a:t>
            </a:r>
            <a:r>
              <a:rPr lang="ru-RU" sz="2400" i="1" dirty="0"/>
              <a:t> </a:t>
            </a:r>
            <a:r>
              <a:rPr lang="ru-RU" sz="2400" dirty="0"/>
              <a:t>– получение первого элемента.</a:t>
            </a:r>
            <a:endParaRPr lang="en-US" sz="2400" dirty="0"/>
          </a:p>
          <a:p>
            <a:r>
              <a:rPr lang="en-US" sz="2400" i="1" dirty="0" err="1"/>
              <a:t>findAny</a:t>
            </a:r>
            <a:r>
              <a:rPr lang="en-US" sz="2400" i="1" dirty="0"/>
              <a:t>() – </a:t>
            </a:r>
            <a:r>
              <a:rPr lang="ru-RU" dirty="0"/>
              <a:t>получение любого элемента(в </a:t>
            </a:r>
            <a:r>
              <a:rPr lang="ru-RU" dirty="0" err="1"/>
              <a:t>однопоточке</a:t>
            </a:r>
            <a:r>
              <a:rPr lang="ru-RU" dirty="0"/>
              <a:t> будет всегда возвращаться первый элемент</a:t>
            </a:r>
            <a:r>
              <a:rPr lang="en-US" dirty="0"/>
              <a:t>[</a:t>
            </a:r>
            <a:r>
              <a:rPr lang="ru-RU" dirty="0"/>
              <a:t>но это не точно</a:t>
            </a:r>
            <a:r>
              <a:rPr lang="en-US" dirty="0"/>
              <a:t>]</a:t>
            </a:r>
            <a:r>
              <a:rPr lang="ru-RU" dirty="0"/>
              <a:t>, а </a:t>
            </a:r>
            <a:r>
              <a:rPr lang="ru-RU" dirty="0" err="1"/>
              <a:t>многопоточке</a:t>
            </a:r>
            <a:r>
              <a:rPr lang="ru-RU" dirty="0"/>
              <a:t> – не факт).</a:t>
            </a:r>
            <a:endParaRPr lang="ru-RU" sz="2400" i="1" dirty="0"/>
          </a:p>
          <a:p>
            <a:r>
              <a:rPr lang="ru-RU" sz="2400" i="1" dirty="0" err="1"/>
              <a:t>min</a:t>
            </a:r>
            <a:r>
              <a:rPr lang="ru-RU" sz="2400" i="1" dirty="0"/>
              <a:t>(), </a:t>
            </a:r>
            <a:r>
              <a:rPr lang="ru-RU" sz="2400" i="1" dirty="0" err="1"/>
              <a:t>max</a:t>
            </a:r>
            <a:r>
              <a:rPr lang="ru-RU" sz="2400" i="1" dirty="0"/>
              <a:t>() </a:t>
            </a:r>
            <a:r>
              <a:rPr lang="ru-RU" sz="2400" dirty="0"/>
              <a:t>– минимальный, максимальный элемент.</a:t>
            </a:r>
          </a:p>
          <a:p>
            <a:r>
              <a:rPr lang="ru-RU" sz="2400" i="1" dirty="0" err="1"/>
              <a:t>count</a:t>
            </a:r>
            <a:r>
              <a:rPr lang="ru-RU" sz="2400" i="1" dirty="0"/>
              <a:t>() </a:t>
            </a:r>
            <a:r>
              <a:rPr lang="ru-RU" sz="2400" dirty="0"/>
              <a:t>– количество элементов.</a:t>
            </a:r>
          </a:p>
          <a:p>
            <a:r>
              <a:rPr lang="ru-RU" sz="2400" i="1" dirty="0" err="1"/>
              <a:t>forEach</a:t>
            </a:r>
            <a:r>
              <a:rPr lang="ru-RU" sz="2400" i="1" dirty="0"/>
              <a:t>() </a:t>
            </a:r>
            <a:r>
              <a:rPr lang="ru-RU" sz="2400" dirty="0"/>
              <a:t>– выполнение действия для каждого элемента.</a:t>
            </a:r>
          </a:p>
          <a:p>
            <a:r>
              <a:rPr lang="ru-RU" sz="2400" i="1" dirty="0" err="1"/>
              <a:t>reduce</a:t>
            </a:r>
            <a:r>
              <a:rPr lang="ru-RU" sz="2400" i="1" dirty="0"/>
              <a:t>() </a:t>
            </a:r>
            <a:r>
              <a:rPr lang="ru-RU" sz="2400" dirty="0"/>
              <a:t>– агрегирование элементов.</a:t>
            </a:r>
          </a:p>
          <a:p>
            <a:r>
              <a:rPr lang="ru-RU" sz="2400" i="1" dirty="0" err="1"/>
              <a:t>collect</a:t>
            </a:r>
            <a:r>
              <a:rPr lang="ru-RU" sz="2400" i="1" dirty="0"/>
              <a:t>() </a:t>
            </a:r>
            <a:r>
              <a:rPr lang="ru-RU" sz="2400" dirty="0"/>
              <a:t>– выдает результат в виде коллекции</a:t>
            </a:r>
          </a:p>
          <a:p>
            <a:r>
              <a:rPr lang="ru-RU" sz="2400" i="1" dirty="0" err="1"/>
              <a:t>sum</a:t>
            </a:r>
            <a:r>
              <a:rPr lang="ru-RU" sz="2400" i="1" dirty="0"/>
              <a:t>(), </a:t>
            </a:r>
            <a:r>
              <a:rPr lang="ru-RU" sz="2400" i="1" dirty="0" err="1"/>
              <a:t>average</a:t>
            </a:r>
            <a:r>
              <a:rPr lang="ru-RU" sz="2400" i="1" dirty="0"/>
              <a:t>() </a:t>
            </a:r>
            <a:r>
              <a:rPr lang="ru-RU" sz="2400" dirty="0"/>
              <a:t>– сумма, среднее арифметическое.</a:t>
            </a: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2066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14DE-227D-D42E-6BA6-2B749315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b="1" dirty="0"/>
              <a:t>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5C98-2991-C911-5128-87E2F6EF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U" i="1" dirty="0"/>
              <a:t>reduce() </a:t>
            </a:r>
            <a:r>
              <a:rPr lang="en-RU" dirty="0"/>
              <a:t>- </a:t>
            </a:r>
            <a:r>
              <a:rPr lang="ru-RU" dirty="0"/>
              <a:t>агрегирование элементов </a:t>
            </a:r>
            <a:r>
              <a:rPr lang="en-US" i="1" dirty="0"/>
              <a:t>Stream.</a:t>
            </a:r>
          </a:p>
          <a:p>
            <a:r>
              <a:rPr lang="en-RU" i="1" dirty="0"/>
              <a:t>identity </a:t>
            </a:r>
            <a:r>
              <a:rPr lang="ru-RU" dirty="0"/>
              <a:t>-</a:t>
            </a:r>
            <a:r>
              <a:rPr lang="en-RU" i="1" dirty="0"/>
              <a:t> </a:t>
            </a:r>
            <a:r>
              <a:rPr lang="ru-RU" dirty="0"/>
              <a:t>начальное значение.</a:t>
            </a:r>
          </a:p>
          <a:p>
            <a:r>
              <a:rPr lang="en-US" i="1" dirty="0"/>
              <a:t>accumulator </a:t>
            </a:r>
            <a:r>
              <a:rPr lang="ru-RU" dirty="0"/>
              <a:t>– метод агрегации элементов.</a:t>
            </a:r>
          </a:p>
          <a:p>
            <a:r>
              <a:rPr lang="en-US" i="1" dirty="0"/>
              <a:t>combiner</a:t>
            </a:r>
            <a:r>
              <a:rPr lang="en-US" dirty="0"/>
              <a:t> – </a:t>
            </a:r>
            <a:r>
              <a:rPr lang="ru-RU" dirty="0"/>
              <a:t>метод агрегации значений </a:t>
            </a:r>
            <a:r>
              <a:rPr lang="en-US" i="1" dirty="0"/>
              <a:t>accumulator-</a:t>
            </a:r>
            <a:r>
              <a:rPr lang="ru-RU" i="1" dirty="0" err="1"/>
              <a:t>ов</a:t>
            </a:r>
            <a:r>
              <a:rPr lang="ru-RU" i="1" dirty="0"/>
              <a:t> </a:t>
            </a:r>
            <a:r>
              <a:rPr lang="ru-RU" dirty="0"/>
              <a:t>(работает только для параллельных стримов).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987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1434</TotalTime>
  <Words>594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Stream API</vt:lpstr>
      <vt:lpstr>Введение</vt:lpstr>
      <vt:lpstr>Создание Stream</vt:lpstr>
      <vt:lpstr>Создание Stream</vt:lpstr>
      <vt:lpstr>Примитивные Stream-ы</vt:lpstr>
      <vt:lpstr>Операторы</vt:lpstr>
      <vt:lpstr>Промежуточные операторы</vt:lpstr>
      <vt:lpstr>Терминальные операторы</vt:lpstr>
      <vt:lpstr>reduce()</vt:lpstr>
      <vt:lpstr>Collectors</vt:lpstr>
      <vt:lpstr>Parallel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Api</dc:title>
  <dc:creator>Microsoft Office User</dc:creator>
  <cp:lastModifiedBy>Microsoft Office User</cp:lastModifiedBy>
  <cp:revision>363</cp:revision>
  <dcterms:created xsi:type="dcterms:W3CDTF">2023-05-17T14:06:19Z</dcterms:created>
  <dcterms:modified xsi:type="dcterms:W3CDTF">2023-05-22T12:20:19Z</dcterms:modified>
</cp:coreProperties>
</file>