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36" r:id="rId4"/>
    <p:sldId id="339" r:id="rId5"/>
    <p:sldId id="346" r:id="rId6"/>
    <p:sldId id="347" r:id="rId7"/>
    <p:sldId id="348" r:id="rId8"/>
    <p:sldId id="349" r:id="rId9"/>
    <p:sldId id="350" r:id="rId10"/>
    <p:sldId id="351" r:id="rId11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6"/>
    <p:restoredTop sz="91394" autoAdjust="0"/>
  </p:normalViewPr>
  <p:slideViewPr>
    <p:cSldViewPr snapToObjects="1">
      <p:cViewPr varScale="1">
        <p:scale>
          <a:sx n="147" d="100"/>
          <a:sy n="147" d="100"/>
        </p:scale>
        <p:origin x="25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41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144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5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932040" y="2204864"/>
            <a:ext cx="3870430" cy="129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Unit-</a:t>
            </a:r>
            <a:r>
              <a:rPr lang="ru-RU" sz="2800" b="1" dirty="0">
                <a:solidFill>
                  <a:srgbClr val="008000"/>
                </a:solidFill>
                <a:latin typeface="Calibri"/>
              </a:rPr>
              <a:t>тестирование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Как тестировать код?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6348" y="1915959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 Простота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6348" y="2643167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− Качество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6348" y="2995370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− Скорость тестирования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9417" y="1557374"/>
            <a:ext cx="278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Ручное тестирование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6348" y="2284582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 Гибкость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9417" y="3591868"/>
            <a:ext cx="428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Автоматизированное тестирование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06348" y="3959768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 Скорость тестирования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6250" y="4689140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− Гибкость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06348" y="5039888"/>
            <a:ext cx="24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± Скорость создания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6348" y="4319808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 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2227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Виды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E291D2-429A-ED4A-A837-357A1D46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93" y="3834737"/>
            <a:ext cx="4269614" cy="2863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80B9B-9C44-3B49-AD4E-C789A2CB5AEE}"/>
              </a:ext>
            </a:extLst>
          </p:cNvPr>
          <p:cNvSpPr txBox="1"/>
          <p:nvPr/>
        </p:nvSpPr>
        <p:spPr>
          <a:xfrm>
            <a:off x="386535" y="692640"/>
            <a:ext cx="83709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dirty="0"/>
          </a:p>
          <a:p>
            <a:r>
              <a:rPr lang="en" b="1" dirty="0"/>
              <a:t>Unit</a:t>
            </a:r>
            <a:r>
              <a:rPr lang="en" dirty="0"/>
              <a:t> — </a:t>
            </a:r>
            <a:r>
              <a:rPr lang="ru-RU" dirty="0"/>
              <a:t>тесты, задача которых проверить каждый модуль системы по отдельности. Желательно, чтобы это были минимально делимые кусочки системы, например, модули.</a:t>
            </a:r>
          </a:p>
          <a:p>
            <a:r>
              <a:rPr lang="en" b="1" dirty="0"/>
              <a:t>Integration</a:t>
            </a:r>
            <a:r>
              <a:rPr lang="en" dirty="0"/>
              <a:t> — </a:t>
            </a:r>
            <a:r>
              <a:rPr lang="ru-RU" dirty="0"/>
              <a:t>интеграционное тестирование. Оно проверяет более крупные кусочки системы, то есть это либо объединение нескольких кусочков логики</a:t>
            </a:r>
            <a:r>
              <a:rPr lang="en-US" dirty="0"/>
              <a:t>, </a:t>
            </a:r>
            <a:r>
              <a:rPr lang="ru-RU" dirty="0"/>
              <a:t>либо корректность работы с внешним компонентом. </a:t>
            </a:r>
            <a:endParaRPr lang="en-US" dirty="0"/>
          </a:p>
          <a:p>
            <a:r>
              <a:rPr lang="en" b="1" dirty="0"/>
              <a:t>UI</a:t>
            </a:r>
            <a:r>
              <a:rPr lang="en" dirty="0"/>
              <a:t> — </a:t>
            </a:r>
            <a:r>
              <a:rPr lang="ru-RU" dirty="0"/>
              <a:t>тесты, которые проверяют работу пользовательского интерфейса. Они затрагивают логику на всех уровнях приложения, из-за чего их еще называют сквозными.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29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Этапы тестирования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575" y="1088740"/>
            <a:ext cx="822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Arrange</a:t>
            </a:r>
            <a:r>
              <a:rPr lang="ru-RU" dirty="0"/>
              <a:t> - Задание тестируемых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</a:t>
            </a:r>
            <a:r>
              <a:rPr lang="ru-RU" dirty="0"/>
              <a:t> – Использование тестируемого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Assert</a:t>
            </a:r>
            <a:r>
              <a:rPr lang="ru-RU" dirty="0"/>
              <a:t> – Проверка результатов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3051D-F8EF-A64E-A78A-C95F5D1F9A8F}"/>
              </a:ext>
            </a:extLst>
          </p:cNvPr>
          <p:cNvSpPr txBox="1"/>
          <p:nvPr/>
        </p:nvSpPr>
        <p:spPr>
          <a:xfrm>
            <a:off x="529575" y="2136338"/>
            <a:ext cx="8227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Mock</a:t>
            </a:r>
            <a:r>
              <a:rPr lang="en" dirty="0"/>
              <a:t> — </a:t>
            </a:r>
            <a:r>
              <a:rPr lang="ru-RU" dirty="0"/>
              <a:t>объекты, которые настраиваются и позволяют задать ответы на выполняемые функции. </a:t>
            </a:r>
          </a:p>
          <a:p>
            <a:endParaRPr lang="ru-RU" dirty="0"/>
          </a:p>
          <a:p>
            <a:r>
              <a:rPr lang="en" b="1" dirty="0"/>
              <a:t>Stub</a:t>
            </a:r>
            <a:r>
              <a:rPr lang="en" dirty="0"/>
              <a:t> — </a:t>
            </a:r>
            <a:r>
              <a:rPr lang="ru-RU" dirty="0"/>
              <a:t>обеспечивают жестко зашитый ответ на вызовы во время тестирования. </a:t>
            </a:r>
          </a:p>
          <a:p>
            <a:endParaRPr lang="ru-RU" dirty="0"/>
          </a:p>
          <a:p>
            <a:r>
              <a:rPr lang="en" b="1" dirty="0"/>
              <a:t>Spy </a:t>
            </a:r>
            <a:r>
              <a:rPr lang="en" dirty="0"/>
              <a:t>—</a:t>
            </a:r>
            <a:r>
              <a:rPr lang="ru-RU" b="1" dirty="0"/>
              <a:t> </a:t>
            </a:r>
            <a:r>
              <a:rPr lang="ru-RU" dirty="0"/>
              <a:t>объекты, которые используют для сохранения информации о вызове.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F01C4-4FEA-8E4F-B786-389B6DF5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72" y="4432957"/>
            <a:ext cx="3362294" cy="22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JUnit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, </a:t>
            </a:r>
            <a:r>
              <a:rPr lang="ru-RU" sz="2800" b="1" dirty="0">
                <a:solidFill>
                  <a:srgbClr val="008000"/>
                </a:solidFill>
                <a:latin typeface="Calibri"/>
              </a:rPr>
              <a:t>простейший тест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8964" y="1133745"/>
            <a:ext cx="853244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8964" y="3203975"/>
            <a:ext cx="721182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getValueEqualsSet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someClass.setValue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someClass.getValue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8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JUnit</a:t>
            </a:r>
            <a:endParaRPr lang="ru-RU" sz="2800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085" y="1936515"/>
            <a:ext cx="674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Располагается в отдельной иерархии папок с корнем</a:t>
            </a:r>
            <a:r>
              <a:rPr lang="en-US" dirty="0"/>
              <a:t> test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52085" y="1593822"/>
            <a:ext cx="528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Наименование</a:t>
            </a:r>
            <a:r>
              <a:rPr lang="en-US" dirty="0"/>
              <a:t> </a:t>
            </a:r>
            <a:r>
              <a:rPr lang="ru-RU" dirty="0"/>
              <a:t>класса заканчивается на </a:t>
            </a:r>
            <a:r>
              <a:rPr lang="en-US" dirty="0"/>
              <a:t>Test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85" y="2655470"/>
            <a:ext cx="4022365" cy="2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5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JUnit</a:t>
            </a:r>
            <a:endParaRPr lang="ru-RU" sz="2800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2085" y="1593822"/>
            <a:ext cx="40126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Аннотации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@</a:t>
            </a:r>
            <a:r>
              <a:rPr lang="en-US" b="1" dirty="0"/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@Before</a:t>
            </a:r>
            <a:r>
              <a:rPr lang="en-US" dirty="0"/>
              <a:t>,</a:t>
            </a:r>
            <a:r>
              <a:rPr lang="en-US" b="1" dirty="0"/>
              <a:t> @After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@</a:t>
            </a:r>
            <a:r>
              <a:rPr lang="en-US" b="1" dirty="0" err="1"/>
              <a:t>BeforeClass</a:t>
            </a:r>
            <a:r>
              <a:rPr lang="en-US" dirty="0"/>
              <a:t>,</a:t>
            </a:r>
            <a:r>
              <a:rPr lang="en-US" b="1" dirty="0"/>
              <a:t> @</a:t>
            </a:r>
            <a:r>
              <a:rPr lang="en-US" b="1" dirty="0" err="1"/>
              <a:t>AfterClass</a:t>
            </a:r>
            <a:endParaRPr lang="ru-R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… есть еще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AssertTrue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AssertEquals</a:t>
            </a:r>
            <a:endParaRPr lang="ru-R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AssertNotNull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... много их</a:t>
            </a:r>
          </a:p>
        </p:txBody>
      </p:sp>
    </p:spTree>
    <p:extLst>
      <p:ext uri="{BB962C8B-B14F-4D97-AF65-F5344CB8AC3E}">
        <p14:creationId xmlns:p14="http://schemas.microsoft.com/office/powerpoint/2010/main" val="111111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Заглушки, </a:t>
            </a: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Mockito</a:t>
            </a:r>
            <a:endParaRPr lang="ru-RU" sz="2800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1443843"/>
            <a:ext cx="783087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testingMock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someClassMock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someClassMock.getValue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someClassMock.getValue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8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JUnit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,</a:t>
            </a:r>
            <a:r>
              <a:rPr lang="ru-RU" sz="2800" b="1" dirty="0">
                <a:solidFill>
                  <a:srgbClr val="008000"/>
                </a:solidFill>
                <a:latin typeface="Calibri"/>
              </a:rPr>
              <a:t> </a:t>
            </a:r>
            <a:r>
              <a:rPr lang="az-Cyrl-AZ" sz="2800" b="1" dirty="0">
                <a:solidFill>
                  <a:srgbClr val="008000"/>
                </a:solidFill>
                <a:latin typeface="Calibri"/>
              </a:rPr>
              <a:t>запуск тестов</a:t>
            </a:r>
            <a:endParaRPr lang="ru-RU" sz="2800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610" y="15294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61610" y="5052287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2014976"/>
            <a:ext cx="5548772" cy="13871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69" y="3701386"/>
            <a:ext cx="6075675" cy="10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379</Words>
  <Application>Microsoft Macintosh PowerPoint</Application>
  <PresentationFormat>On-screen Show (4:3)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StarSymbol</vt:lpstr>
      <vt:lpstr>Times New Roman</vt:lpstr>
      <vt:lpstr>Office Theme</vt:lpstr>
      <vt:lpstr>Office Theme</vt:lpstr>
      <vt:lpstr>PowerPoint Presentation</vt:lpstr>
      <vt:lpstr>Как тестировать код?</vt:lpstr>
      <vt:lpstr>Виды тестирования</vt:lpstr>
      <vt:lpstr>Этапы тестирования</vt:lpstr>
      <vt:lpstr>JUnit, простейший тест</vt:lpstr>
      <vt:lpstr>JUnit</vt:lpstr>
      <vt:lpstr>JUnit</vt:lpstr>
      <vt:lpstr>Заглушки, Mockito</vt:lpstr>
      <vt:lpstr>JUnit, запуск тестов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Microsoft Office User</cp:lastModifiedBy>
  <cp:revision>181</cp:revision>
  <dcterms:modified xsi:type="dcterms:W3CDTF">2023-06-27T10:08:14Z</dcterms:modified>
</cp:coreProperties>
</file>