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b405c99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4b405c99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405c9980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405c9980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405c9980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405c9980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405c9980_2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405c9980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405c9980_2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b405c9980_2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b405c9980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b405c9980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b405c9980_2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b405c9980_2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e87199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e87199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e871991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e871991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Spring Context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Spring Context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497200" y="1483550"/>
            <a:ext cx="4149600" cy="29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600" y="1830002"/>
            <a:ext cx="1011350" cy="10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325" y="3104477"/>
            <a:ext cx="1011350" cy="10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300" y="1830002"/>
            <a:ext cx="1011350" cy="10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2968275" y="2884275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Bean 1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5423975" y="2884275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Bean 2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4188000" y="4115825"/>
            <a:ext cx="7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Bean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Bean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50" y="1941800"/>
            <a:ext cx="1259900" cy="12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2076000" y="3373800"/>
            <a:ext cx="49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Э</a:t>
            </a:r>
            <a:r>
              <a:rPr lang="ru" sz="2000"/>
              <a:t>кземпляр объекта в контекст Spring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Способы создания бинов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994950" y="1617450"/>
            <a:ext cx="715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посредством аннотации @Bean;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посредством стереотипных аннотаций;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>
                <a:solidFill>
                  <a:schemeClr val="dk1"/>
                </a:solidFill>
              </a:rPr>
              <a:t>посредством xml-конфигурации;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программно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Создали объект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363" y="1838113"/>
            <a:ext cx="1467275" cy="1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Создали </a:t>
            </a:r>
            <a:r>
              <a:rPr lang="ru" sz="2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Spring Context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38" y="2146863"/>
            <a:ext cx="1467275" cy="14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>
            <a:off x="3867800" y="1491075"/>
            <a:ext cx="4149600" cy="29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Положили объект в контекст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2497200" y="1491075"/>
            <a:ext cx="4149600" cy="29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363" y="2146863"/>
            <a:ext cx="1467275" cy="14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Добавили объект человека в контекст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497200" y="1491075"/>
            <a:ext cx="4149600" cy="29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72" y="1785853"/>
            <a:ext cx="1145100" cy="11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275" y="2717875"/>
            <a:ext cx="1667500" cy="1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Связали человека и попугая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2497200" y="1491075"/>
            <a:ext cx="4149600" cy="29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950" y="2076075"/>
            <a:ext cx="1820100" cy="18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