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81b75fb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81b75fb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81b75fb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81b75fb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99f8d4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99f8d4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99f8d44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99f8d44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7cf28f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7cf28f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b4b10f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b4b10f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b4b10f8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4b4b10f8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b4b10f8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4b4b10f8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b4b10f8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b4b10f8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b4b10f8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b4b10f8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27d9cac2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27d9cac2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4b4b10f8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4b4b10f8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b4b10f8d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4b4b10f8d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b4b10f8d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4b4b10f8d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b4b10f8d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4b4b10f8d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4b4b10f8d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4b4b10f8d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b4b10f8d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4b4b10f8d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b4b10f8d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4b4b10f8d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b4b10f8d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4b4b10f8d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4b4b10f8d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4b4b10f8d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4b4b10f8d9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4b4b10f8d9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27d9cac2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27d9cac2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b4b10f8d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4b4b10f8d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4b4b10f8d9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4b4b10f8d9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4b4b10f8d9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4b4b10f8d9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4b4b10f8d9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4b4b10f8d9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4b4b10f8d9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4b4b10f8d9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7d9cac2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27d9cac2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7d9cac2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27d9cac2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27d9cac2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27d9cac2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17015d32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17015d32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2d97bd7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2d97bd7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81a23f92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81a23f92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pring.io/projects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0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27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pring.io/projects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Введение в 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Spring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>
            <a:off x="3555550" y="2428525"/>
            <a:ext cx="1815600" cy="6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Spring контейнер</a:t>
            </a:r>
            <a:endParaRPr b="1"/>
          </a:p>
        </p:txBody>
      </p:sp>
      <p:cxnSp>
        <p:nvCxnSpPr>
          <p:cNvPr id="303" name="Google Shape;303;p22"/>
          <p:cNvCxnSpPr/>
          <p:nvPr/>
        </p:nvCxnSpPr>
        <p:spPr>
          <a:xfrm>
            <a:off x="5389275" y="2763925"/>
            <a:ext cx="10806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4" name="Google Shape;3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63" y="1354025"/>
            <a:ext cx="2645475" cy="26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AOP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455588" y="2350075"/>
            <a:ext cx="206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void someMethod()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// Какая-то логика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</p:txBody>
      </p:sp>
      <p:cxnSp>
        <p:nvCxnSpPr>
          <p:cNvPr id="307" name="Google Shape;307;p22"/>
          <p:cNvCxnSpPr>
            <a:endCxn id="302" idx="1"/>
          </p:cNvCxnSpPr>
          <p:nvPr/>
        </p:nvCxnSpPr>
        <p:spPr>
          <a:xfrm flipH="1" rot="10800000">
            <a:off x="2659150" y="2765725"/>
            <a:ext cx="8964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2"/>
          <p:cNvSpPr txBox="1"/>
          <p:nvPr/>
        </p:nvSpPr>
        <p:spPr>
          <a:xfrm>
            <a:off x="3480700" y="1949875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Перехватывает</a:t>
            </a:r>
            <a:endParaRPr b="1"/>
          </a:p>
        </p:txBody>
      </p:sp>
      <p:pic>
        <p:nvPicPr>
          <p:cNvPr id="309" name="Google Shape;3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813" y="1443000"/>
            <a:ext cx="2645475" cy="26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/>
          <p:nvPr/>
        </p:nvSpPr>
        <p:spPr>
          <a:xfrm>
            <a:off x="6409538" y="2172900"/>
            <a:ext cx="264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void someMethod()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chemeClr val="accent5"/>
                </a:solidFill>
              </a:rPr>
              <a:t>// Новая логика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// Какая-то логика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chemeClr val="accent5"/>
                </a:solidFill>
              </a:rPr>
              <a:t>// Новая логика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MVC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16" name="Google Shape;3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12" y="1131425"/>
            <a:ext cx="1491100" cy="1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013" y="1234175"/>
            <a:ext cx="1641700" cy="1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3"/>
          <p:cNvSpPr txBox="1"/>
          <p:nvPr/>
        </p:nvSpPr>
        <p:spPr>
          <a:xfrm>
            <a:off x="4209713" y="1676875"/>
            <a:ext cx="11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Controller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388" y="2920175"/>
            <a:ext cx="1641700" cy="1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/>
        </p:nvSpPr>
        <p:spPr>
          <a:xfrm>
            <a:off x="6704088" y="3362875"/>
            <a:ext cx="11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12" y="3258500"/>
            <a:ext cx="1641700" cy="1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3"/>
          <p:cNvSpPr txBox="1"/>
          <p:nvPr/>
        </p:nvSpPr>
        <p:spPr>
          <a:xfrm>
            <a:off x="1257613" y="3701200"/>
            <a:ext cx="11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View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23" name="Google Shape;323;p23"/>
          <p:cNvCxnSpPr>
            <a:stCxn id="316" idx="3"/>
            <a:endCxn id="317" idx="1"/>
          </p:cNvCxnSpPr>
          <p:nvPr/>
        </p:nvCxnSpPr>
        <p:spPr>
          <a:xfrm>
            <a:off x="2594313" y="1876975"/>
            <a:ext cx="138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3"/>
          <p:cNvCxnSpPr>
            <a:stCxn id="317" idx="3"/>
          </p:cNvCxnSpPr>
          <p:nvPr/>
        </p:nvCxnSpPr>
        <p:spPr>
          <a:xfrm>
            <a:off x="5621712" y="1876975"/>
            <a:ext cx="1673400" cy="1216500"/>
          </a:xfrm>
          <a:prstGeom prst="bentConnector3">
            <a:avLst>
              <a:gd fmla="val 10035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23"/>
          <p:cNvCxnSpPr>
            <a:stCxn id="319" idx="1"/>
          </p:cNvCxnSpPr>
          <p:nvPr/>
        </p:nvCxnSpPr>
        <p:spPr>
          <a:xfrm rot="10800000">
            <a:off x="5026588" y="2372275"/>
            <a:ext cx="1447800" cy="1190700"/>
          </a:xfrm>
          <a:prstGeom prst="bentConnector3">
            <a:avLst>
              <a:gd fmla="val 9999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23"/>
          <p:cNvCxnSpPr>
            <a:endCxn id="321" idx="3"/>
          </p:cNvCxnSpPr>
          <p:nvPr/>
        </p:nvCxnSpPr>
        <p:spPr>
          <a:xfrm flipH="1">
            <a:off x="2669612" y="2372200"/>
            <a:ext cx="2055900" cy="1529100"/>
          </a:xfrm>
          <a:prstGeom prst="bentConnector3">
            <a:avLst>
              <a:gd fmla="val -36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p23"/>
          <p:cNvCxnSpPr>
            <a:endCxn id="316" idx="2"/>
          </p:cNvCxnSpPr>
          <p:nvPr/>
        </p:nvCxnSpPr>
        <p:spPr>
          <a:xfrm rot="10800000">
            <a:off x="1848763" y="2622525"/>
            <a:ext cx="7500" cy="79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3"/>
          <p:cNvSpPr txBox="1"/>
          <p:nvPr/>
        </p:nvSpPr>
        <p:spPr>
          <a:xfrm>
            <a:off x="2854113" y="1476775"/>
            <a:ext cx="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Запрос</a:t>
            </a:r>
            <a:endParaRPr b="1"/>
          </a:p>
        </p:txBody>
      </p:sp>
      <p:sp>
        <p:nvSpPr>
          <p:cNvPr id="329" name="Google Shape;329;p23"/>
          <p:cNvSpPr txBox="1"/>
          <p:nvPr/>
        </p:nvSpPr>
        <p:spPr>
          <a:xfrm>
            <a:off x="5710113" y="147677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Запрос </a:t>
            </a:r>
            <a:r>
              <a:rPr b="1" lang="en"/>
              <a:t>модели</a:t>
            </a:r>
            <a:endParaRPr b="1"/>
          </a:p>
        </p:txBody>
      </p:sp>
      <p:sp>
        <p:nvSpPr>
          <p:cNvPr id="330" name="Google Shape;330;p23"/>
          <p:cNvSpPr txBox="1"/>
          <p:nvPr/>
        </p:nvSpPr>
        <p:spPr>
          <a:xfrm>
            <a:off x="4973063" y="2947375"/>
            <a:ext cx="15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Формирование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модели</a:t>
            </a:r>
            <a:endParaRPr b="1"/>
          </a:p>
        </p:txBody>
      </p:sp>
      <p:sp>
        <p:nvSpPr>
          <p:cNvPr id="331" name="Google Shape;331;p23"/>
          <p:cNvSpPr txBox="1"/>
          <p:nvPr/>
        </p:nvSpPr>
        <p:spPr>
          <a:xfrm>
            <a:off x="3039425" y="3285700"/>
            <a:ext cx="14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Отправка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модели</a:t>
            </a:r>
            <a:endParaRPr b="1"/>
          </a:p>
        </p:txBody>
      </p:sp>
      <p:sp>
        <p:nvSpPr>
          <p:cNvPr id="332" name="Google Shape;332;p23"/>
          <p:cNvSpPr txBox="1"/>
          <p:nvPr/>
        </p:nvSpPr>
        <p:spPr>
          <a:xfrm>
            <a:off x="1848763" y="2885500"/>
            <a:ext cx="1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Отображение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Data Access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38" name="Google Shape;3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25" y="2404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075" y="2404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000" y="1580475"/>
            <a:ext cx="2214050" cy="2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475" y="3075075"/>
            <a:ext cx="758050" cy="7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4"/>
          <p:cNvSpPr txBox="1"/>
          <p:nvPr/>
        </p:nvSpPr>
        <p:spPr>
          <a:xfrm>
            <a:off x="4086825" y="2476525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Купить билет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3875" y="2361002"/>
            <a:ext cx="631250" cy="6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 txBox="1"/>
          <p:nvPr/>
        </p:nvSpPr>
        <p:spPr>
          <a:xfrm>
            <a:off x="4086825" y="3254000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Занять место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6191075" y="3577100"/>
            <a:ext cx="17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Обновленная БД</a:t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1205725" y="3624175"/>
            <a:ext cx="17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БД</a:t>
            </a:r>
            <a:endParaRPr/>
          </a:p>
        </p:txBody>
      </p:sp>
      <p:cxnSp>
        <p:nvCxnSpPr>
          <p:cNvPr id="347" name="Google Shape;347;p24"/>
          <p:cNvCxnSpPr/>
          <p:nvPr/>
        </p:nvCxnSpPr>
        <p:spPr>
          <a:xfrm>
            <a:off x="5436050" y="3014575"/>
            <a:ext cx="101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24"/>
          <p:cNvSpPr txBox="1"/>
          <p:nvPr/>
        </p:nvSpPr>
        <p:spPr>
          <a:xfrm>
            <a:off x="3692725" y="3893625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Транзакция</a:t>
            </a:r>
            <a:endParaRPr/>
          </a:p>
        </p:txBody>
      </p:sp>
      <p:cxnSp>
        <p:nvCxnSpPr>
          <p:cNvPr id="349" name="Google Shape;349;p24"/>
          <p:cNvCxnSpPr>
            <a:stCxn id="338" idx="3"/>
            <a:endCxn id="340" idx="1"/>
          </p:cNvCxnSpPr>
          <p:nvPr/>
        </p:nvCxnSpPr>
        <p:spPr>
          <a:xfrm>
            <a:off x="2653225" y="3014575"/>
            <a:ext cx="56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4"/>
          <p:cNvSpPr txBox="1"/>
          <p:nvPr/>
        </p:nvSpPr>
        <p:spPr>
          <a:xfrm>
            <a:off x="5436050" y="261437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Фиксация</a:t>
            </a:r>
            <a:endParaRPr/>
          </a:p>
        </p:txBody>
      </p:sp>
      <p:cxnSp>
        <p:nvCxnSpPr>
          <p:cNvPr id="351" name="Google Shape;351;p24"/>
          <p:cNvCxnSpPr>
            <a:stCxn id="340" idx="3"/>
          </p:cNvCxnSpPr>
          <p:nvPr/>
        </p:nvCxnSpPr>
        <p:spPr>
          <a:xfrm rot="10800000">
            <a:off x="2644250" y="2861575"/>
            <a:ext cx="2791800" cy="153000"/>
          </a:xfrm>
          <a:prstGeom prst="curvedConnector5">
            <a:avLst>
              <a:gd fmla="val -11130" name="adj1"/>
              <a:gd fmla="val 902222" name="adj2"/>
              <a:gd fmla="val 8570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2" name="Google Shape;352;p24"/>
          <p:cNvSpPr txBox="1"/>
          <p:nvPr/>
        </p:nvSpPr>
        <p:spPr>
          <a:xfrm>
            <a:off x="4315875" y="1633900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Откат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Data Access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75" y="1664300"/>
            <a:ext cx="2355325" cy="23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575" y="1889325"/>
            <a:ext cx="1905275" cy="190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25"/>
          <p:cNvCxnSpPr>
            <a:stCxn id="358" idx="3"/>
            <a:endCxn id="359" idx="1"/>
          </p:cNvCxnSpPr>
          <p:nvPr/>
        </p:nvCxnSpPr>
        <p:spPr>
          <a:xfrm>
            <a:off x="3772900" y="2841963"/>
            <a:ext cx="175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1" name="Google Shape;361;p25"/>
          <p:cNvSpPr txBox="1"/>
          <p:nvPr/>
        </p:nvSpPr>
        <p:spPr>
          <a:xfrm>
            <a:off x="4006350" y="2289350"/>
            <a:ext cx="12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JDBC</a:t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ORM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00" y="2269600"/>
            <a:ext cx="2045025" cy="11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213" y="1976825"/>
            <a:ext cx="1701950" cy="17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38" y="1976837"/>
            <a:ext cx="1701949" cy="1701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26"/>
          <p:cNvCxnSpPr>
            <a:stCxn id="369" idx="3"/>
            <a:endCxn id="367" idx="1"/>
          </p:cNvCxnSpPr>
          <p:nvPr/>
        </p:nvCxnSpPr>
        <p:spPr>
          <a:xfrm>
            <a:off x="2302787" y="2827801"/>
            <a:ext cx="122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71" name="Google Shape;371;p26"/>
          <p:cNvCxnSpPr>
            <a:stCxn id="367" idx="3"/>
            <a:endCxn id="368" idx="1"/>
          </p:cNvCxnSpPr>
          <p:nvPr/>
        </p:nvCxnSpPr>
        <p:spPr>
          <a:xfrm>
            <a:off x="5571925" y="2827800"/>
            <a:ext cx="126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72" name="Google Shape;372;p26"/>
          <p:cNvSpPr txBox="1"/>
          <p:nvPr/>
        </p:nvSpPr>
        <p:spPr>
          <a:xfrm>
            <a:off x="2206938" y="2055900"/>
            <a:ext cx="141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Конвертирует сущность в SQL</a:t>
            </a:r>
            <a:endParaRPr/>
          </a:p>
        </p:txBody>
      </p:sp>
      <p:sp>
        <p:nvSpPr>
          <p:cNvPr id="373" name="Google Shape;373;p26"/>
          <p:cNvSpPr txBox="1"/>
          <p:nvPr/>
        </p:nvSpPr>
        <p:spPr>
          <a:xfrm>
            <a:off x="5571913" y="2055900"/>
            <a:ext cx="141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Конвертирует результат SQL в сущность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/>
        </p:nvSpPr>
        <p:spPr>
          <a:xfrm>
            <a:off x="2681550" y="2271600"/>
            <a:ext cx="378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Spring Projects</a:t>
            </a:r>
            <a:endParaRPr sz="2700"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900" y="368342"/>
            <a:ext cx="3356198" cy="86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63" y="1875150"/>
            <a:ext cx="1905275" cy="19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8"/>
          <p:cNvSpPr txBox="1"/>
          <p:nvPr/>
        </p:nvSpPr>
        <p:spPr>
          <a:xfrm>
            <a:off x="3348300" y="3825625"/>
            <a:ext cx="24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Серверное приложение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883" y="2620725"/>
            <a:ext cx="1265125" cy="12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991" y="1673650"/>
            <a:ext cx="1112774" cy="1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988" y="3382075"/>
            <a:ext cx="1112775" cy="11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29"/>
          <p:cNvCxnSpPr>
            <a:stCxn id="395" idx="3"/>
          </p:cNvCxnSpPr>
          <p:nvPr/>
        </p:nvCxnSpPr>
        <p:spPr>
          <a:xfrm>
            <a:off x="3462765" y="2230025"/>
            <a:ext cx="1906800" cy="86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9"/>
          <p:cNvCxnSpPr>
            <a:stCxn id="396" idx="3"/>
          </p:cNvCxnSpPr>
          <p:nvPr/>
        </p:nvCxnSpPr>
        <p:spPr>
          <a:xfrm flipH="1" rot="10800000">
            <a:off x="3462763" y="3343563"/>
            <a:ext cx="1899000" cy="5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9"/>
          <p:cNvSpPr txBox="1"/>
          <p:nvPr/>
        </p:nvSpPr>
        <p:spPr>
          <a:xfrm>
            <a:off x="1520675" y="2943375"/>
            <a:ext cx="27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Клиентские приложения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495" y="2684858"/>
            <a:ext cx="979628" cy="98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975" y="1944750"/>
            <a:ext cx="861658" cy="86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972" y="3279828"/>
            <a:ext cx="861658" cy="8695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30"/>
          <p:cNvCxnSpPr>
            <a:stCxn id="407" idx="3"/>
          </p:cNvCxnSpPr>
          <p:nvPr/>
        </p:nvCxnSpPr>
        <p:spPr>
          <a:xfrm>
            <a:off x="2500632" y="2379538"/>
            <a:ext cx="1476600" cy="6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0"/>
          <p:cNvCxnSpPr>
            <a:stCxn id="408" idx="3"/>
          </p:cNvCxnSpPr>
          <p:nvPr/>
        </p:nvCxnSpPr>
        <p:spPr>
          <a:xfrm flipH="1" rot="10800000">
            <a:off x="2500630" y="3249626"/>
            <a:ext cx="1470600" cy="46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1" name="Google Shape;41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800" y="2595562"/>
            <a:ext cx="1167250" cy="116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30"/>
          <p:cNvCxnSpPr>
            <a:stCxn id="406" idx="3"/>
            <a:endCxn id="411" idx="1"/>
          </p:cNvCxnSpPr>
          <p:nvPr/>
        </p:nvCxnSpPr>
        <p:spPr>
          <a:xfrm>
            <a:off x="5080122" y="3179195"/>
            <a:ext cx="114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0"/>
          <p:cNvSpPr txBox="1"/>
          <p:nvPr/>
        </p:nvSpPr>
        <p:spPr>
          <a:xfrm>
            <a:off x="6224925" y="3923525"/>
            <a:ext cx="12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База данных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420" name="Google Shape;4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81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14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912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31"/>
          <p:cNvCxnSpPr>
            <a:stCxn id="421" idx="3"/>
          </p:cNvCxnSpPr>
          <p:nvPr/>
        </p:nvCxnSpPr>
        <p:spPr>
          <a:xfrm>
            <a:off x="2817307" y="2758619"/>
            <a:ext cx="1285800" cy="5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1"/>
          <p:cNvCxnSpPr>
            <a:stCxn id="422" idx="3"/>
          </p:cNvCxnSpPr>
          <p:nvPr/>
        </p:nvCxnSpPr>
        <p:spPr>
          <a:xfrm flipH="1" rot="10800000">
            <a:off x="2817305" y="3516305"/>
            <a:ext cx="128070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5" name="Google Shape;42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576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31"/>
          <p:cNvCxnSpPr>
            <a:stCxn id="420" idx="3"/>
            <a:endCxn id="425" idx="1"/>
          </p:cNvCxnSpPr>
          <p:nvPr/>
        </p:nvCxnSpPr>
        <p:spPr>
          <a:xfrm>
            <a:off x="5063709" y="3455014"/>
            <a:ext cx="9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7" name="Google Shape;4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81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31"/>
          <p:cNvCxnSpPr/>
          <p:nvPr/>
        </p:nvCxnSpPr>
        <p:spPr>
          <a:xfrm flipH="1" rot="10800000">
            <a:off x="4804625" y="2176375"/>
            <a:ext cx="1188600" cy="73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9" name="Google Shape;429;p31"/>
          <p:cNvSpPr txBox="1"/>
          <p:nvPr/>
        </p:nvSpPr>
        <p:spPr>
          <a:xfrm>
            <a:off x="5165878" y="2558525"/>
            <a:ext cx="28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Другое серверное приложение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План курса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framework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425" y="1799371"/>
            <a:ext cx="6466824" cy="16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436" name="Google Shape;4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81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14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912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32"/>
          <p:cNvCxnSpPr>
            <a:stCxn id="437" idx="3"/>
          </p:cNvCxnSpPr>
          <p:nvPr/>
        </p:nvCxnSpPr>
        <p:spPr>
          <a:xfrm>
            <a:off x="2817307" y="2758619"/>
            <a:ext cx="1285800" cy="5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2"/>
          <p:cNvCxnSpPr>
            <a:stCxn id="438" idx="3"/>
          </p:cNvCxnSpPr>
          <p:nvPr/>
        </p:nvCxnSpPr>
        <p:spPr>
          <a:xfrm flipH="1" rot="10800000">
            <a:off x="2817305" y="3516305"/>
            <a:ext cx="128070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1" name="Google Shape;44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576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32"/>
          <p:cNvCxnSpPr>
            <a:stCxn id="436" idx="3"/>
            <a:endCxn id="441" idx="1"/>
          </p:cNvCxnSpPr>
          <p:nvPr/>
        </p:nvCxnSpPr>
        <p:spPr>
          <a:xfrm>
            <a:off x="5063709" y="3455014"/>
            <a:ext cx="9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3" name="Google Shape;4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81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32"/>
          <p:cNvCxnSpPr/>
          <p:nvPr/>
        </p:nvCxnSpPr>
        <p:spPr>
          <a:xfrm flipH="1" rot="10800000">
            <a:off x="4804625" y="2176375"/>
            <a:ext cx="1188600" cy="73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5" name="Google Shape;445;p32"/>
          <p:cNvSpPr txBox="1"/>
          <p:nvPr/>
        </p:nvSpPr>
        <p:spPr>
          <a:xfrm>
            <a:off x="1373100" y="158610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IoC</a:t>
            </a:r>
            <a:endParaRPr/>
          </a:p>
        </p:txBody>
      </p:sp>
      <p:cxnSp>
        <p:nvCxnSpPr>
          <p:cNvPr id="446" name="Google Shape;446;p32"/>
          <p:cNvCxnSpPr>
            <a:stCxn id="445" idx="2"/>
            <a:endCxn id="436" idx="0"/>
          </p:cNvCxnSpPr>
          <p:nvPr/>
        </p:nvCxnSpPr>
        <p:spPr>
          <a:xfrm flipH="1" rot="-5400000">
            <a:off x="2847000" y="1234500"/>
            <a:ext cx="1038300" cy="2541900"/>
          </a:xfrm>
          <a:prstGeom prst="curvedConnector3">
            <a:avLst>
              <a:gd fmla="val 21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2" name="Google Shape;452;p33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453" name="Google Shape;4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81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14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912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33"/>
          <p:cNvCxnSpPr>
            <a:stCxn id="454" idx="3"/>
          </p:cNvCxnSpPr>
          <p:nvPr/>
        </p:nvCxnSpPr>
        <p:spPr>
          <a:xfrm>
            <a:off x="2817307" y="2758619"/>
            <a:ext cx="1285800" cy="5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3"/>
          <p:cNvCxnSpPr>
            <a:stCxn id="455" idx="3"/>
          </p:cNvCxnSpPr>
          <p:nvPr/>
        </p:nvCxnSpPr>
        <p:spPr>
          <a:xfrm flipH="1" rot="10800000">
            <a:off x="2817305" y="3516305"/>
            <a:ext cx="128070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8" name="Google Shape;45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576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33"/>
          <p:cNvCxnSpPr>
            <a:stCxn id="453" idx="3"/>
            <a:endCxn id="458" idx="1"/>
          </p:cNvCxnSpPr>
          <p:nvPr/>
        </p:nvCxnSpPr>
        <p:spPr>
          <a:xfrm>
            <a:off x="5063709" y="3455014"/>
            <a:ext cx="9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60" name="Google Shape;4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81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33"/>
          <p:cNvCxnSpPr/>
          <p:nvPr/>
        </p:nvCxnSpPr>
        <p:spPr>
          <a:xfrm flipH="1" rot="10800000">
            <a:off x="4804625" y="2176375"/>
            <a:ext cx="1188600" cy="73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2" name="Google Shape;462;p33"/>
          <p:cNvSpPr txBox="1"/>
          <p:nvPr/>
        </p:nvSpPr>
        <p:spPr>
          <a:xfrm>
            <a:off x="1601900" y="451595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463" name="Google Shape;463;p33"/>
          <p:cNvSpPr txBox="1"/>
          <p:nvPr/>
        </p:nvSpPr>
        <p:spPr>
          <a:xfrm>
            <a:off x="1373100" y="158610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IoC</a:t>
            </a:r>
            <a:endParaRPr/>
          </a:p>
        </p:txBody>
      </p:sp>
      <p:cxnSp>
        <p:nvCxnSpPr>
          <p:cNvPr id="464" name="Google Shape;464;p33"/>
          <p:cNvCxnSpPr>
            <a:stCxn id="463" idx="2"/>
            <a:endCxn id="453" idx="0"/>
          </p:cNvCxnSpPr>
          <p:nvPr/>
        </p:nvCxnSpPr>
        <p:spPr>
          <a:xfrm flipH="1" rot="-5400000">
            <a:off x="2847000" y="1234500"/>
            <a:ext cx="1038300" cy="2541900"/>
          </a:xfrm>
          <a:prstGeom prst="curvedConnector3">
            <a:avLst>
              <a:gd fmla="val 21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5" name="Google Shape;465;p33"/>
          <p:cNvCxnSpPr>
            <a:stCxn id="462" idx="3"/>
            <a:endCxn id="453" idx="2"/>
          </p:cNvCxnSpPr>
          <p:nvPr/>
        </p:nvCxnSpPr>
        <p:spPr>
          <a:xfrm flipH="1" rot="10800000">
            <a:off x="2754200" y="3885650"/>
            <a:ext cx="1882800" cy="83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472" name="Google Shape;4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81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14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912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34"/>
          <p:cNvCxnSpPr>
            <a:stCxn id="473" idx="3"/>
          </p:cNvCxnSpPr>
          <p:nvPr/>
        </p:nvCxnSpPr>
        <p:spPr>
          <a:xfrm>
            <a:off x="2817307" y="2758619"/>
            <a:ext cx="1285800" cy="5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4"/>
          <p:cNvCxnSpPr>
            <a:stCxn id="474" idx="3"/>
          </p:cNvCxnSpPr>
          <p:nvPr/>
        </p:nvCxnSpPr>
        <p:spPr>
          <a:xfrm flipH="1" rot="10800000">
            <a:off x="2817305" y="3516305"/>
            <a:ext cx="128070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7" name="Google Shape;47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576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34"/>
          <p:cNvCxnSpPr>
            <a:stCxn id="472" idx="3"/>
            <a:endCxn id="477" idx="1"/>
          </p:cNvCxnSpPr>
          <p:nvPr/>
        </p:nvCxnSpPr>
        <p:spPr>
          <a:xfrm>
            <a:off x="5063709" y="3455014"/>
            <a:ext cx="9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9" name="Google Shape;4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81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34"/>
          <p:cNvCxnSpPr/>
          <p:nvPr/>
        </p:nvCxnSpPr>
        <p:spPr>
          <a:xfrm flipH="1" rot="10800000">
            <a:off x="4804625" y="2176375"/>
            <a:ext cx="1188600" cy="73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1" name="Google Shape;481;p34"/>
          <p:cNvSpPr txBox="1"/>
          <p:nvPr/>
        </p:nvSpPr>
        <p:spPr>
          <a:xfrm>
            <a:off x="1601900" y="451595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482" name="Google Shape;482;p34"/>
          <p:cNvSpPr txBox="1"/>
          <p:nvPr/>
        </p:nvSpPr>
        <p:spPr>
          <a:xfrm>
            <a:off x="626713" y="3199363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cxnSp>
        <p:nvCxnSpPr>
          <p:cNvPr id="483" name="Google Shape;483;p34"/>
          <p:cNvCxnSpPr>
            <a:stCxn id="482" idx="3"/>
          </p:cNvCxnSpPr>
          <p:nvPr/>
        </p:nvCxnSpPr>
        <p:spPr>
          <a:xfrm flipH="1" rot="10800000">
            <a:off x="1862713" y="3102763"/>
            <a:ext cx="1465800" cy="29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4" name="Google Shape;484;p34"/>
          <p:cNvCxnSpPr>
            <a:stCxn id="482" idx="3"/>
          </p:cNvCxnSpPr>
          <p:nvPr/>
        </p:nvCxnSpPr>
        <p:spPr>
          <a:xfrm>
            <a:off x="1862713" y="3399463"/>
            <a:ext cx="1383000" cy="23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5" name="Google Shape;485;p34"/>
          <p:cNvSpPr txBox="1"/>
          <p:nvPr/>
        </p:nvSpPr>
        <p:spPr>
          <a:xfrm>
            <a:off x="1373100" y="158610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IoC</a:t>
            </a:r>
            <a:endParaRPr/>
          </a:p>
        </p:txBody>
      </p:sp>
      <p:cxnSp>
        <p:nvCxnSpPr>
          <p:cNvPr id="486" name="Google Shape;486;p34"/>
          <p:cNvCxnSpPr>
            <a:stCxn id="485" idx="2"/>
            <a:endCxn id="472" idx="0"/>
          </p:cNvCxnSpPr>
          <p:nvPr/>
        </p:nvCxnSpPr>
        <p:spPr>
          <a:xfrm flipH="1" rot="-5400000">
            <a:off x="2847000" y="1234500"/>
            <a:ext cx="1038300" cy="2541900"/>
          </a:xfrm>
          <a:prstGeom prst="curvedConnector3">
            <a:avLst>
              <a:gd fmla="val 21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7" name="Google Shape;487;p34"/>
          <p:cNvCxnSpPr>
            <a:stCxn id="481" idx="3"/>
            <a:endCxn id="472" idx="2"/>
          </p:cNvCxnSpPr>
          <p:nvPr/>
        </p:nvCxnSpPr>
        <p:spPr>
          <a:xfrm flipH="1" rot="10800000">
            <a:off x="2754200" y="3885650"/>
            <a:ext cx="1882800" cy="83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494" name="Google Shape;4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81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14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912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35"/>
          <p:cNvCxnSpPr>
            <a:stCxn id="495" idx="3"/>
          </p:cNvCxnSpPr>
          <p:nvPr/>
        </p:nvCxnSpPr>
        <p:spPr>
          <a:xfrm>
            <a:off x="2817307" y="2758619"/>
            <a:ext cx="1285800" cy="5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5"/>
          <p:cNvCxnSpPr>
            <a:stCxn id="496" idx="3"/>
          </p:cNvCxnSpPr>
          <p:nvPr/>
        </p:nvCxnSpPr>
        <p:spPr>
          <a:xfrm flipH="1" rot="10800000">
            <a:off x="2817305" y="3516305"/>
            <a:ext cx="128070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9" name="Google Shape;4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576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p35"/>
          <p:cNvCxnSpPr>
            <a:stCxn id="494" idx="3"/>
            <a:endCxn id="499" idx="1"/>
          </p:cNvCxnSpPr>
          <p:nvPr/>
        </p:nvCxnSpPr>
        <p:spPr>
          <a:xfrm>
            <a:off x="5063709" y="3455014"/>
            <a:ext cx="9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1" name="Google Shape;5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81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35"/>
          <p:cNvCxnSpPr/>
          <p:nvPr/>
        </p:nvCxnSpPr>
        <p:spPr>
          <a:xfrm flipH="1" rot="10800000">
            <a:off x="4804625" y="2176375"/>
            <a:ext cx="1188600" cy="73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3" name="Google Shape;503;p35"/>
          <p:cNvSpPr txBox="1"/>
          <p:nvPr/>
        </p:nvSpPr>
        <p:spPr>
          <a:xfrm>
            <a:off x="1601900" y="451595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504" name="Google Shape;504;p35"/>
          <p:cNvSpPr txBox="1"/>
          <p:nvPr/>
        </p:nvSpPr>
        <p:spPr>
          <a:xfrm>
            <a:off x="626713" y="3199363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sp>
        <p:nvSpPr>
          <p:cNvPr id="505" name="Google Shape;505;p35"/>
          <p:cNvSpPr txBox="1"/>
          <p:nvPr/>
        </p:nvSpPr>
        <p:spPr>
          <a:xfrm>
            <a:off x="3849900" y="1776163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</a:t>
            </a:r>
            <a:endParaRPr/>
          </a:p>
        </p:txBody>
      </p:sp>
      <p:cxnSp>
        <p:nvCxnSpPr>
          <p:cNvPr id="506" name="Google Shape;506;p35"/>
          <p:cNvCxnSpPr>
            <a:stCxn id="505" idx="2"/>
          </p:cNvCxnSpPr>
          <p:nvPr/>
        </p:nvCxnSpPr>
        <p:spPr>
          <a:xfrm flipH="1" rot="-5400000">
            <a:off x="4722150" y="2026213"/>
            <a:ext cx="271200" cy="571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7" name="Google Shape;507;p35"/>
          <p:cNvCxnSpPr>
            <a:stCxn id="505" idx="2"/>
          </p:cNvCxnSpPr>
          <p:nvPr/>
        </p:nvCxnSpPr>
        <p:spPr>
          <a:xfrm rot="5400000">
            <a:off x="3732000" y="2089363"/>
            <a:ext cx="753000" cy="927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8" name="Google Shape;508;p35"/>
          <p:cNvCxnSpPr>
            <a:stCxn id="505" idx="2"/>
          </p:cNvCxnSpPr>
          <p:nvPr/>
        </p:nvCxnSpPr>
        <p:spPr>
          <a:xfrm rot="5400000">
            <a:off x="3250050" y="2277613"/>
            <a:ext cx="1423200" cy="122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" name="Google Shape;509;p35"/>
          <p:cNvCxnSpPr>
            <a:stCxn id="504" idx="3"/>
          </p:cNvCxnSpPr>
          <p:nvPr/>
        </p:nvCxnSpPr>
        <p:spPr>
          <a:xfrm flipH="1" rot="10800000">
            <a:off x="1862713" y="3102763"/>
            <a:ext cx="1465800" cy="29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35"/>
          <p:cNvCxnSpPr>
            <a:stCxn id="504" idx="3"/>
          </p:cNvCxnSpPr>
          <p:nvPr/>
        </p:nvCxnSpPr>
        <p:spPr>
          <a:xfrm>
            <a:off x="1862713" y="3399463"/>
            <a:ext cx="1383000" cy="23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1" name="Google Shape;511;p35"/>
          <p:cNvSpPr txBox="1"/>
          <p:nvPr/>
        </p:nvSpPr>
        <p:spPr>
          <a:xfrm>
            <a:off x="1373100" y="158610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IoC</a:t>
            </a:r>
            <a:endParaRPr/>
          </a:p>
        </p:txBody>
      </p:sp>
      <p:cxnSp>
        <p:nvCxnSpPr>
          <p:cNvPr id="512" name="Google Shape;512;p35"/>
          <p:cNvCxnSpPr>
            <a:stCxn id="511" idx="2"/>
            <a:endCxn id="494" idx="0"/>
          </p:cNvCxnSpPr>
          <p:nvPr/>
        </p:nvCxnSpPr>
        <p:spPr>
          <a:xfrm flipH="1" rot="-5400000">
            <a:off x="2847000" y="1234500"/>
            <a:ext cx="1038300" cy="2541900"/>
          </a:xfrm>
          <a:prstGeom prst="curvedConnector3">
            <a:avLst>
              <a:gd fmla="val 21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35"/>
          <p:cNvCxnSpPr>
            <a:stCxn id="503" idx="3"/>
            <a:endCxn id="494" idx="2"/>
          </p:cNvCxnSpPr>
          <p:nvPr/>
        </p:nvCxnSpPr>
        <p:spPr>
          <a:xfrm flipH="1" rot="10800000">
            <a:off x="2754200" y="3885650"/>
            <a:ext cx="1882800" cy="83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серверных приложений</a:t>
            </a:r>
            <a:endParaRPr/>
          </a:p>
        </p:txBody>
      </p:sp>
      <p:pic>
        <p:nvPicPr>
          <p:cNvPr id="520" name="Google Shape;5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81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14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912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36"/>
          <p:cNvCxnSpPr>
            <a:stCxn id="521" idx="3"/>
          </p:cNvCxnSpPr>
          <p:nvPr/>
        </p:nvCxnSpPr>
        <p:spPr>
          <a:xfrm>
            <a:off x="2817307" y="2758619"/>
            <a:ext cx="1285800" cy="5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6"/>
          <p:cNvCxnSpPr>
            <a:stCxn id="522" idx="3"/>
          </p:cNvCxnSpPr>
          <p:nvPr/>
        </p:nvCxnSpPr>
        <p:spPr>
          <a:xfrm flipH="1" rot="10800000">
            <a:off x="2817305" y="3516305"/>
            <a:ext cx="128070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5" name="Google Shape;52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576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Google Shape;526;p36"/>
          <p:cNvCxnSpPr>
            <a:stCxn id="520" idx="3"/>
            <a:endCxn id="525" idx="1"/>
          </p:cNvCxnSpPr>
          <p:nvPr/>
        </p:nvCxnSpPr>
        <p:spPr>
          <a:xfrm>
            <a:off x="5063709" y="3455014"/>
            <a:ext cx="9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7" name="Google Shape;5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281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36"/>
          <p:cNvCxnSpPr/>
          <p:nvPr/>
        </p:nvCxnSpPr>
        <p:spPr>
          <a:xfrm flipH="1" rot="10800000">
            <a:off x="4804625" y="2176375"/>
            <a:ext cx="1188600" cy="73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9" name="Google Shape;529;p36"/>
          <p:cNvSpPr txBox="1"/>
          <p:nvPr/>
        </p:nvSpPr>
        <p:spPr>
          <a:xfrm>
            <a:off x="1601900" y="451595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530" name="Google Shape;530;p36"/>
          <p:cNvSpPr txBox="1"/>
          <p:nvPr/>
        </p:nvSpPr>
        <p:spPr>
          <a:xfrm>
            <a:off x="626713" y="3199363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sp>
        <p:nvSpPr>
          <p:cNvPr id="531" name="Google Shape;531;p36"/>
          <p:cNvSpPr txBox="1"/>
          <p:nvPr/>
        </p:nvSpPr>
        <p:spPr>
          <a:xfrm>
            <a:off x="3849900" y="1776163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</a:t>
            </a:r>
            <a:endParaRPr/>
          </a:p>
        </p:txBody>
      </p:sp>
      <p:cxnSp>
        <p:nvCxnSpPr>
          <p:cNvPr id="532" name="Google Shape;532;p36"/>
          <p:cNvCxnSpPr>
            <a:stCxn id="531" idx="2"/>
          </p:cNvCxnSpPr>
          <p:nvPr/>
        </p:nvCxnSpPr>
        <p:spPr>
          <a:xfrm flipH="1" rot="-5400000">
            <a:off x="4722150" y="2026213"/>
            <a:ext cx="271200" cy="571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3" name="Google Shape;533;p36"/>
          <p:cNvCxnSpPr>
            <a:stCxn id="531" idx="2"/>
          </p:cNvCxnSpPr>
          <p:nvPr/>
        </p:nvCxnSpPr>
        <p:spPr>
          <a:xfrm rot="5400000">
            <a:off x="3732000" y="2089363"/>
            <a:ext cx="753000" cy="927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4" name="Google Shape;534;p36"/>
          <p:cNvCxnSpPr>
            <a:stCxn id="531" idx="2"/>
          </p:cNvCxnSpPr>
          <p:nvPr/>
        </p:nvCxnSpPr>
        <p:spPr>
          <a:xfrm rot="5400000">
            <a:off x="3250050" y="2277613"/>
            <a:ext cx="1423200" cy="122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5" name="Google Shape;535;p36"/>
          <p:cNvCxnSpPr>
            <a:stCxn id="530" idx="3"/>
          </p:cNvCxnSpPr>
          <p:nvPr/>
        </p:nvCxnSpPr>
        <p:spPr>
          <a:xfrm flipH="1" rot="10800000">
            <a:off x="1862713" y="3102763"/>
            <a:ext cx="1465800" cy="29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6" name="Google Shape;536;p36"/>
          <p:cNvCxnSpPr>
            <a:stCxn id="530" idx="3"/>
          </p:cNvCxnSpPr>
          <p:nvPr/>
        </p:nvCxnSpPr>
        <p:spPr>
          <a:xfrm>
            <a:off x="1862713" y="3399463"/>
            <a:ext cx="1383000" cy="23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7" name="Google Shape;537;p36"/>
          <p:cNvSpPr txBox="1"/>
          <p:nvPr/>
        </p:nvSpPr>
        <p:spPr>
          <a:xfrm>
            <a:off x="1373100" y="158610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IoC</a:t>
            </a:r>
            <a:endParaRPr/>
          </a:p>
        </p:txBody>
      </p:sp>
      <p:cxnSp>
        <p:nvCxnSpPr>
          <p:cNvPr id="538" name="Google Shape;538;p36"/>
          <p:cNvCxnSpPr>
            <a:stCxn id="537" idx="2"/>
            <a:endCxn id="520" idx="0"/>
          </p:cNvCxnSpPr>
          <p:nvPr/>
        </p:nvCxnSpPr>
        <p:spPr>
          <a:xfrm flipH="1" rot="-5400000">
            <a:off x="2847000" y="1234500"/>
            <a:ext cx="1038300" cy="2541900"/>
          </a:xfrm>
          <a:prstGeom prst="curvedConnector3">
            <a:avLst>
              <a:gd fmla="val 21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9" name="Google Shape;539;p36"/>
          <p:cNvCxnSpPr>
            <a:stCxn id="529" idx="3"/>
            <a:endCxn id="520" idx="2"/>
          </p:cNvCxnSpPr>
          <p:nvPr/>
        </p:nvCxnSpPr>
        <p:spPr>
          <a:xfrm flipH="1" rot="10800000">
            <a:off x="2754200" y="3885650"/>
            <a:ext cx="1882800" cy="83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0" name="Google Shape;540;p36"/>
          <p:cNvSpPr txBox="1"/>
          <p:nvPr/>
        </p:nvSpPr>
        <p:spPr>
          <a:xfrm>
            <a:off x="6005149" y="4269475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Data</a:t>
            </a:r>
            <a:endParaRPr/>
          </a:p>
        </p:txBody>
      </p:sp>
      <p:cxnSp>
        <p:nvCxnSpPr>
          <p:cNvPr id="541" name="Google Shape;541;p36"/>
          <p:cNvCxnSpPr>
            <a:stCxn id="540" idx="1"/>
          </p:cNvCxnSpPr>
          <p:nvPr/>
        </p:nvCxnSpPr>
        <p:spPr>
          <a:xfrm rot="10800000">
            <a:off x="5452249" y="3614875"/>
            <a:ext cx="552900" cy="85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548" name="Google Shape;5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25" y="2117850"/>
            <a:ext cx="1409550" cy="14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909" y="2283525"/>
            <a:ext cx="1078183" cy="10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7"/>
          <p:cNvPicPr preferRelativeResize="0"/>
          <p:nvPr/>
        </p:nvPicPr>
        <p:blipFill rotWithShape="1">
          <a:blip r:embed="rId5">
            <a:alphaModFix/>
          </a:blip>
          <a:srcRect b="26014" l="21830" r="22322" t="22236"/>
          <a:stretch/>
        </p:blipFill>
        <p:spPr>
          <a:xfrm>
            <a:off x="5806200" y="2016175"/>
            <a:ext cx="1764939" cy="1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7"/>
          <p:cNvSpPr txBox="1"/>
          <p:nvPr/>
        </p:nvSpPr>
        <p:spPr>
          <a:xfrm>
            <a:off x="7212407" y="2209614"/>
            <a:ext cx="155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Тест 1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Тест 2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Тест 3</a:t>
            </a:r>
            <a:endParaRPr b="1" sz="1600">
              <a:solidFill>
                <a:srgbClr val="CC0000"/>
              </a:solidFill>
            </a:endParaRPr>
          </a:p>
        </p:txBody>
      </p:sp>
      <p:pic>
        <p:nvPicPr>
          <p:cNvPr id="552" name="Google Shape;5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0118" y="2754856"/>
            <a:ext cx="242417" cy="2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1539" y="2252581"/>
            <a:ext cx="319574" cy="31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1539" y="2439695"/>
            <a:ext cx="319574" cy="315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5" name="Google Shape;555;p37"/>
          <p:cNvCxnSpPr>
            <a:stCxn id="548" idx="3"/>
            <a:endCxn id="549" idx="1"/>
          </p:cNvCxnSpPr>
          <p:nvPr/>
        </p:nvCxnSpPr>
        <p:spPr>
          <a:xfrm>
            <a:off x="2699075" y="2822625"/>
            <a:ext cx="133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6" name="Google Shape;556;p37"/>
          <p:cNvCxnSpPr>
            <a:stCxn id="549" idx="3"/>
          </p:cNvCxnSpPr>
          <p:nvPr/>
        </p:nvCxnSpPr>
        <p:spPr>
          <a:xfrm>
            <a:off x="5111092" y="2822625"/>
            <a:ext cx="1041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7" name="Google Shape;557;p37"/>
          <p:cNvCxnSpPr>
            <a:stCxn id="550" idx="2"/>
            <a:endCxn id="548" idx="2"/>
          </p:cNvCxnSpPr>
          <p:nvPr/>
        </p:nvCxnSpPr>
        <p:spPr>
          <a:xfrm flipH="1" rot="5400000">
            <a:off x="4290619" y="1231025"/>
            <a:ext cx="101700" cy="4694400"/>
          </a:xfrm>
          <a:prstGeom prst="bentConnector3">
            <a:avLst>
              <a:gd fmla="val -62273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3" name="Google Shape;563;p38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564" name="Google Shape;5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193" y="30396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527" y="23950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1525" y="35577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7" name="Google Shape;567;p38"/>
          <p:cNvCxnSpPr>
            <a:stCxn id="565" idx="3"/>
          </p:cNvCxnSpPr>
          <p:nvPr/>
        </p:nvCxnSpPr>
        <p:spPr>
          <a:xfrm>
            <a:off x="2851919" y="2773719"/>
            <a:ext cx="1285800" cy="58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8"/>
          <p:cNvCxnSpPr>
            <a:stCxn id="566" idx="3"/>
          </p:cNvCxnSpPr>
          <p:nvPr/>
        </p:nvCxnSpPr>
        <p:spPr>
          <a:xfrm flipH="1" rot="10800000">
            <a:off x="2851918" y="3531405"/>
            <a:ext cx="128070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9" name="Google Shape;56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189" y="29618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0" name="Google Shape;570;p38"/>
          <p:cNvCxnSpPr>
            <a:stCxn id="564" idx="3"/>
            <a:endCxn id="569" idx="1"/>
          </p:cNvCxnSpPr>
          <p:nvPr/>
        </p:nvCxnSpPr>
        <p:spPr>
          <a:xfrm>
            <a:off x="5098322" y="3470114"/>
            <a:ext cx="9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1" name="Google Shape;5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893" y="16557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38"/>
          <p:cNvCxnSpPr/>
          <p:nvPr/>
        </p:nvCxnSpPr>
        <p:spPr>
          <a:xfrm flipH="1" rot="10800000">
            <a:off x="4839238" y="2191475"/>
            <a:ext cx="1188600" cy="73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73" name="Google Shape;573;p38"/>
          <p:cNvSpPr txBox="1"/>
          <p:nvPr/>
        </p:nvSpPr>
        <p:spPr>
          <a:xfrm>
            <a:off x="3239100" y="4336900"/>
            <a:ext cx="26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Тестируемое приложение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79" name="Google Shape;579;p39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580" name="Google Shape;5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4" name="Google Shape;584;p39"/>
          <p:cNvCxnSpPr>
            <a:stCxn id="582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39"/>
          <p:cNvCxnSpPr>
            <a:stCxn id="583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6" name="Google Shape;58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39"/>
          <p:cNvCxnSpPr>
            <a:stCxn id="581" idx="3"/>
            <a:endCxn id="586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8" name="Google Shape;5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39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90" name="Google Shape;590;p39"/>
          <p:cNvSpPr txBox="1"/>
          <p:nvPr/>
        </p:nvSpPr>
        <p:spPr>
          <a:xfrm>
            <a:off x="287563" y="3770050"/>
            <a:ext cx="24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Приложение тестирования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597" name="Google Shape;5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40"/>
          <p:cNvCxnSpPr>
            <a:stCxn id="599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40"/>
          <p:cNvCxnSpPr>
            <a:stCxn id="600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3" name="Google Shape;6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40"/>
          <p:cNvCxnSpPr>
            <a:stCxn id="598" idx="3"/>
            <a:endCxn id="603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5" name="Google Shape;6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6" name="Google Shape;606;p40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7" name="Google Shape;607;p40"/>
          <p:cNvCxnSpPr/>
          <p:nvPr/>
        </p:nvCxnSpPr>
        <p:spPr>
          <a:xfrm>
            <a:off x="2082175" y="3199138"/>
            <a:ext cx="2963400" cy="22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8" name="Google Shape;608;p40"/>
          <p:cNvSpPr txBox="1"/>
          <p:nvPr/>
        </p:nvSpPr>
        <p:spPr>
          <a:xfrm>
            <a:off x="994075" y="1849988"/>
            <a:ext cx="34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Имитирует работу пользователей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615" name="Google Shape;6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41"/>
          <p:cNvCxnSpPr>
            <a:stCxn id="617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41"/>
          <p:cNvCxnSpPr>
            <a:stCxn id="618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1" name="Google Shape;6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2" name="Google Shape;622;p41"/>
          <p:cNvCxnSpPr>
            <a:stCxn id="616" idx="3"/>
            <a:endCxn id="621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3" name="Google Shape;6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41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5" name="Google Shape;625;p41"/>
          <p:cNvCxnSpPr/>
          <p:nvPr/>
        </p:nvCxnSpPr>
        <p:spPr>
          <a:xfrm>
            <a:off x="2082175" y="3199138"/>
            <a:ext cx="2963400" cy="22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6" name="Google Shape;626;p41"/>
          <p:cNvSpPr/>
          <p:nvPr/>
        </p:nvSpPr>
        <p:spPr>
          <a:xfrm>
            <a:off x="1521200" y="1748257"/>
            <a:ext cx="4955250" cy="895050"/>
          </a:xfrm>
          <a:custGeom>
            <a:rect b="b" l="l" r="r" t="t"/>
            <a:pathLst>
              <a:path extrusionOk="0" h="35802" w="198210">
                <a:moveTo>
                  <a:pt x="0" y="35802"/>
                </a:moveTo>
                <a:cubicBezTo>
                  <a:pt x="6928" y="31434"/>
                  <a:pt x="18576" y="15469"/>
                  <a:pt x="41570" y="9595"/>
                </a:cubicBezTo>
                <a:cubicBezTo>
                  <a:pt x="64564" y="3721"/>
                  <a:pt x="111857" y="-1701"/>
                  <a:pt x="137964" y="558"/>
                </a:cubicBezTo>
                <a:cubicBezTo>
                  <a:pt x="164071" y="2817"/>
                  <a:pt x="188169" y="19385"/>
                  <a:pt x="198210" y="231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7" name="Google Shape;627;p41"/>
          <p:cNvSpPr txBox="1"/>
          <p:nvPr/>
        </p:nvSpPr>
        <p:spPr>
          <a:xfrm>
            <a:off x="188275" y="1413188"/>
            <a:ext cx="340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Имитирует взаимодействие с другим приложением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План курса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HTTP Взаимодействие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50" y="1875775"/>
            <a:ext cx="1391925" cy="13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050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5"/>
          <p:cNvCxnSpPr/>
          <p:nvPr/>
        </p:nvCxnSpPr>
        <p:spPr>
          <a:xfrm>
            <a:off x="3966125" y="22777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/>
          <p:nvPr/>
        </p:nvCxnSpPr>
        <p:spPr>
          <a:xfrm rot="10800000">
            <a:off x="3966125" y="27578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5"/>
          <p:cNvSpPr txBox="1"/>
          <p:nvPr/>
        </p:nvSpPr>
        <p:spPr>
          <a:xfrm>
            <a:off x="4033100" y="192785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4033100" y="2371650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900" y="3999105"/>
            <a:ext cx="3356198" cy="86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33" name="Google Shape;633;p42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634" name="Google Shape;6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8" name="Google Shape;638;p42"/>
          <p:cNvCxnSpPr>
            <a:stCxn id="636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42"/>
          <p:cNvCxnSpPr>
            <a:stCxn id="637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0" name="Google Shape;64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1" name="Google Shape;641;p42"/>
          <p:cNvCxnSpPr>
            <a:stCxn id="635" idx="3"/>
            <a:endCxn id="640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2" name="Google Shape;6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3" name="Google Shape;643;p42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44" name="Google Shape;644;p42"/>
          <p:cNvCxnSpPr>
            <a:stCxn id="634" idx="2"/>
            <a:endCxn id="640" idx="2"/>
          </p:cNvCxnSpPr>
          <p:nvPr/>
        </p:nvCxnSpPr>
        <p:spPr>
          <a:xfrm flipH="1" rot="-5400000">
            <a:off x="4530775" y="750550"/>
            <a:ext cx="193200" cy="6232200"/>
          </a:xfrm>
          <a:prstGeom prst="curvedConnector3">
            <a:avLst>
              <a:gd fmla="val 5199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5" name="Google Shape;645;p42"/>
          <p:cNvCxnSpPr/>
          <p:nvPr/>
        </p:nvCxnSpPr>
        <p:spPr>
          <a:xfrm>
            <a:off x="2082175" y="3199138"/>
            <a:ext cx="2963400" cy="22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6" name="Google Shape;646;p42"/>
          <p:cNvSpPr/>
          <p:nvPr/>
        </p:nvSpPr>
        <p:spPr>
          <a:xfrm>
            <a:off x="1521200" y="1748257"/>
            <a:ext cx="4955250" cy="895050"/>
          </a:xfrm>
          <a:custGeom>
            <a:rect b="b" l="l" r="r" t="t"/>
            <a:pathLst>
              <a:path extrusionOk="0" h="35802" w="198210">
                <a:moveTo>
                  <a:pt x="0" y="35802"/>
                </a:moveTo>
                <a:cubicBezTo>
                  <a:pt x="6928" y="31434"/>
                  <a:pt x="18576" y="15469"/>
                  <a:pt x="41570" y="9595"/>
                </a:cubicBezTo>
                <a:cubicBezTo>
                  <a:pt x="64564" y="3721"/>
                  <a:pt x="111857" y="-1701"/>
                  <a:pt x="137964" y="558"/>
                </a:cubicBezTo>
                <a:cubicBezTo>
                  <a:pt x="164071" y="2817"/>
                  <a:pt x="188169" y="19385"/>
                  <a:pt x="198210" y="231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7" name="Google Shape;647;p42"/>
          <p:cNvSpPr txBox="1"/>
          <p:nvPr/>
        </p:nvSpPr>
        <p:spPr>
          <a:xfrm>
            <a:off x="195825" y="4536988"/>
            <a:ext cx="34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Получает доступ к базе данных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3" name="Google Shape;653;p43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654" name="Google Shape;6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43"/>
          <p:cNvCxnSpPr>
            <a:stCxn id="656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43"/>
          <p:cNvCxnSpPr>
            <a:stCxn id="657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60" name="Google Shape;66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43"/>
          <p:cNvCxnSpPr>
            <a:stCxn id="655" idx="3"/>
            <a:endCxn id="660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62" name="Google Shape;6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43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64" name="Google Shape;664;p43"/>
          <p:cNvCxnSpPr>
            <a:stCxn id="654" idx="2"/>
            <a:endCxn id="660" idx="2"/>
          </p:cNvCxnSpPr>
          <p:nvPr/>
        </p:nvCxnSpPr>
        <p:spPr>
          <a:xfrm flipH="1" rot="-5400000">
            <a:off x="4530775" y="750550"/>
            <a:ext cx="193200" cy="6232200"/>
          </a:xfrm>
          <a:prstGeom prst="curvedConnector3">
            <a:avLst>
              <a:gd fmla="val 5199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5" name="Google Shape;665;p43"/>
          <p:cNvCxnSpPr/>
          <p:nvPr/>
        </p:nvCxnSpPr>
        <p:spPr>
          <a:xfrm>
            <a:off x="2082175" y="3199138"/>
            <a:ext cx="2963400" cy="22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6" name="Google Shape;666;p43"/>
          <p:cNvSpPr/>
          <p:nvPr/>
        </p:nvSpPr>
        <p:spPr>
          <a:xfrm>
            <a:off x="1521200" y="1748257"/>
            <a:ext cx="4955250" cy="895050"/>
          </a:xfrm>
          <a:custGeom>
            <a:rect b="b" l="l" r="r" t="t"/>
            <a:pathLst>
              <a:path extrusionOk="0" h="35802" w="198210">
                <a:moveTo>
                  <a:pt x="0" y="35802"/>
                </a:moveTo>
                <a:cubicBezTo>
                  <a:pt x="6928" y="31434"/>
                  <a:pt x="18576" y="15469"/>
                  <a:pt x="41570" y="9595"/>
                </a:cubicBezTo>
                <a:cubicBezTo>
                  <a:pt x="64564" y="3721"/>
                  <a:pt x="111857" y="-1701"/>
                  <a:pt x="137964" y="558"/>
                </a:cubicBezTo>
                <a:cubicBezTo>
                  <a:pt x="164071" y="2817"/>
                  <a:pt x="188169" y="19385"/>
                  <a:pt x="198210" y="231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67" name="Google Shape;667;p43"/>
          <p:cNvSpPr txBox="1"/>
          <p:nvPr/>
        </p:nvSpPr>
        <p:spPr>
          <a:xfrm>
            <a:off x="225925" y="1871063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IoC</a:t>
            </a:r>
            <a:endParaRPr/>
          </a:p>
        </p:txBody>
      </p:sp>
      <p:cxnSp>
        <p:nvCxnSpPr>
          <p:cNvPr id="668" name="Google Shape;668;p43"/>
          <p:cNvCxnSpPr>
            <a:stCxn id="667" idx="2"/>
            <a:endCxn id="654" idx="0"/>
          </p:cNvCxnSpPr>
          <p:nvPr/>
        </p:nvCxnSpPr>
        <p:spPr>
          <a:xfrm flipH="1" rot="-5400000">
            <a:off x="975625" y="2092463"/>
            <a:ext cx="357000" cy="714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4" name="Google Shape;674;p44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675" name="Google Shape;6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p44"/>
          <p:cNvCxnSpPr>
            <a:stCxn id="677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44"/>
          <p:cNvCxnSpPr>
            <a:stCxn id="678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1" name="Google Shape;68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Google Shape;682;p44"/>
          <p:cNvCxnSpPr>
            <a:stCxn id="676" idx="3"/>
            <a:endCxn id="681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3" name="Google Shape;6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p44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5" name="Google Shape;685;p44"/>
          <p:cNvCxnSpPr>
            <a:stCxn id="675" idx="2"/>
            <a:endCxn id="681" idx="2"/>
          </p:cNvCxnSpPr>
          <p:nvPr/>
        </p:nvCxnSpPr>
        <p:spPr>
          <a:xfrm flipH="1" rot="-5400000">
            <a:off x="4530775" y="750550"/>
            <a:ext cx="193200" cy="6232200"/>
          </a:xfrm>
          <a:prstGeom prst="curvedConnector3">
            <a:avLst>
              <a:gd fmla="val 5199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6" name="Google Shape;686;p44"/>
          <p:cNvCxnSpPr/>
          <p:nvPr/>
        </p:nvCxnSpPr>
        <p:spPr>
          <a:xfrm>
            <a:off x="2082175" y="3199138"/>
            <a:ext cx="2963400" cy="22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7" name="Google Shape;687;p44"/>
          <p:cNvSpPr/>
          <p:nvPr/>
        </p:nvSpPr>
        <p:spPr>
          <a:xfrm>
            <a:off x="1521200" y="1748257"/>
            <a:ext cx="4955250" cy="895050"/>
          </a:xfrm>
          <a:custGeom>
            <a:rect b="b" l="l" r="r" t="t"/>
            <a:pathLst>
              <a:path extrusionOk="0" h="35802" w="198210">
                <a:moveTo>
                  <a:pt x="0" y="35802"/>
                </a:moveTo>
                <a:cubicBezTo>
                  <a:pt x="6928" y="31434"/>
                  <a:pt x="18576" y="15469"/>
                  <a:pt x="41570" y="9595"/>
                </a:cubicBezTo>
                <a:cubicBezTo>
                  <a:pt x="64564" y="3721"/>
                  <a:pt x="111857" y="-1701"/>
                  <a:pt x="137964" y="558"/>
                </a:cubicBezTo>
                <a:cubicBezTo>
                  <a:pt x="164071" y="2817"/>
                  <a:pt x="188169" y="19385"/>
                  <a:pt x="198210" y="231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8" name="Google Shape;688;p44"/>
          <p:cNvSpPr txBox="1"/>
          <p:nvPr/>
        </p:nvSpPr>
        <p:spPr>
          <a:xfrm>
            <a:off x="225925" y="1871063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IoC</a:t>
            </a:r>
            <a:endParaRPr/>
          </a:p>
        </p:txBody>
      </p:sp>
      <p:cxnSp>
        <p:nvCxnSpPr>
          <p:cNvPr id="689" name="Google Shape;689;p44"/>
          <p:cNvCxnSpPr>
            <a:stCxn id="688" idx="2"/>
            <a:endCxn id="675" idx="0"/>
          </p:cNvCxnSpPr>
          <p:nvPr/>
        </p:nvCxnSpPr>
        <p:spPr>
          <a:xfrm flipH="1" rot="-5400000">
            <a:off x="975625" y="2092463"/>
            <a:ext cx="357000" cy="714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0" name="Google Shape;690;p44"/>
          <p:cNvSpPr txBox="1"/>
          <p:nvPr/>
        </p:nvSpPr>
        <p:spPr>
          <a:xfrm>
            <a:off x="1748900" y="1405938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cxnSp>
        <p:nvCxnSpPr>
          <p:cNvPr id="691" name="Google Shape;691;p44"/>
          <p:cNvCxnSpPr>
            <a:stCxn id="690" idx="2"/>
          </p:cNvCxnSpPr>
          <p:nvPr/>
        </p:nvCxnSpPr>
        <p:spPr>
          <a:xfrm flipH="1" rot="-5400000">
            <a:off x="1995200" y="2130738"/>
            <a:ext cx="1341600" cy="69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4"/>
          <p:cNvCxnSpPr>
            <a:stCxn id="690" idx="2"/>
          </p:cNvCxnSpPr>
          <p:nvPr/>
        </p:nvCxnSpPr>
        <p:spPr>
          <a:xfrm flipH="1" rot="-5400000">
            <a:off x="3889100" y="236838"/>
            <a:ext cx="490800" cy="362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699" name="Google Shape;6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Google Shape;703;p45"/>
          <p:cNvCxnSpPr>
            <a:stCxn id="701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5"/>
          <p:cNvCxnSpPr>
            <a:stCxn id="702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5" name="Google Shape;70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6" name="Google Shape;706;p45"/>
          <p:cNvCxnSpPr>
            <a:stCxn id="700" idx="3"/>
            <a:endCxn id="705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7" name="Google Shape;7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45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09" name="Google Shape;709;p45"/>
          <p:cNvCxnSpPr>
            <a:stCxn id="699" idx="2"/>
            <a:endCxn id="705" idx="2"/>
          </p:cNvCxnSpPr>
          <p:nvPr/>
        </p:nvCxnSpPr>
        <p:spPr>
          <a:xfrm flipH="1" rot="-5400000">
            <a:off x="4530775" y="750550"/>
            <a:ext cx="193200" cy="6232200"/>
          </a:xfrm>
          <a:prstGeom prst="curvedConnector3">
            <a:avLst>
              <a:gd fmla="val 5199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0" name="Google Shape;710;p45"/>
          <p:cNvCxnSpPr/>
          <p:nvPr/>
        </p:nvCxnSpPr>
        <p:spPr>
          <a:xfrm>
            <a:off x="2082175" y="3199138"/>
            <a:ext cx="2963400" cy="22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1" name="Google Shape;711;p45"/>
          <p:cNvSpPr/>
          <p:nvPr/>
        </p:nvSpPr>
        <p:spPr>
          <a:xfrm>
            <a:off x="1521200" y="1748257"/>
            <a:ext cx="4955250" cy="895050"/>
          </a:xfrm>
          <a:custGeom>
            <a:rect b="b" l="l" r="r" t="t"/>
            <a:pathLst>
              <a:path extrusionOk="0" h="35802" w="198210">
                <a:moveTo>
                  <a:pt x="0" y="35802"/>
                </a:moveTo>
                <a:cubicBezTo>
                  <a:pt x="6928" y="31434"/>
                  <a:pt x="18576" y="15469"/>
                  <a:pt x="41570" y="9595"/>
                </a:cubicBezTo>
                <a:cubicBezTo>
                  <a:pt x="64564" y="3721"/>
                  <a:pt x="111857" y="-1701"/>
                  <a:pt x="137964" y="558"/>
                </a:cubicBezTo>
                <a:cubicBezTo>
                  <a:pt x="164071" y="2817"/>
                  <a:pt x="188169" y="19385"/>
                  <a:pt x="198210" y="231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12" name="Google Shape;712;p45"/>
          <p:cNvSpPr txBox="1"/>
          <p:nvPr/>
        </p:nvSpPr>
        <p:spPr>
          <a:xfrm>
            <a:off x="225925" y="1871063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IoC</a:t>
            </a:r>
            <a:endParaRPr/>
          </a:p>
        </p:txBody>
      </p:sp>
      <p:cxnSp>
        <p:nvCxnSpPr>
          <p:cNvPr id="713" name="Google Shape;713;p45"/>
          <p:cNvCxnSpPr>
            <a:stCxn id="712" idx="2"/>
            <a:endCxn id="699" idx="0"/>
          </p:cNvCxnSpPr>
          <p:nvPr/>
        </p:nvCxnSpPr>
        <p:spPr>
          <a:xfrm flipH="1" rot="-5400000">
            <a:off x="975625" y="2092463"/>
            <a:ext cx="357000" cy="714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4" name="Google Shape;714;p45"/>
          <p:cNvSpPr txBox="1"/>
          <p:nvPr/>
        </p:nvSpPr>
        <p:spPr>
          <a:xfrm>
            <a:off x="1748900" y="1405938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cxnSp>
        <p:nvCxnSpPr>
          <p:cNvPr id="715" name="Google Shape;715;p45"/>
          <p:cNvCxnSpPr>
            <a:stCxn id="714" idx="2"/>
          </p:cNvCxnSpPr>
          <p:nvPr/>
        </p:nvCxnSpPr>
        <p:spPr>
          <a:xfrm flipH="1" rot="-5400000">
            <a:off x="1995200" y="2130738"/>
            <a:ext cx="1341600" cy="69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5"/>
          <p:cNvCxnSpPr>
            <a:stCxn id="714" idx="2"/>
          </p:cNvCxnSpPr>
          <p:nvPr/>
        </p:nvCxnSpPr>
        <p:spPr>
          <a:xfrm flipH="1" rot="-5400000">
            <a:off x="3889100" y="236838"/>
            <a:ext cx="490800" cy="362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7" name="Google Shape;717;p45"/>
          <p:cNvSpPr txBox="1"/>
          <p:nvPr/>
        </p:nvSpPr>
        <p:spPr>
          <a:xfrm>
            <a:off x="7474050" y="4457688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Data</a:t>
            </a:r>
            <a:endParaRPr/>
          </a:p>
        </p:txBody>
      </p:sp>
      <p:cxnSp>
        <p:nvCxnSpPr>
          <p:cNvPr id="718" name="Google Shape;718;p45"/>
          <p:cNvCxnSpPr>
            <a:stCxn id="717" idx="0"/>
            <a:endCxn id="705" idx="3"/>
          </p:cNvCxnSpPr>
          <p:nvPr/>
        </p:nvCxnSpPr>
        <p:spPr>
          <a:xfrm rot="-5400000">
            <a:off x="7647150" y="3852888"/>
            <a:ext cx="1002600" cy="207000"/>
          </a:xfrm>
          <a:prstGeom prst="curvedConnector4">
            <a:avLst>
              <a:gd fmla="val 24657" name="adj1"/>
              <a:gd fmla="val 215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в реальных задачах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4" name="Google Shape;724;p46"/>
          <p:cNvSpPr txBox="1"/>
          <p:nvPr/>
        </p:nvSpPr>
        <p:spPr>
          <a:xfrm>
            <a:off x="1962600" y="941350"/>
            <a:ext cx="52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автоматизированного тестирования</a:t>
            </a:r>
            <a:endParaRPr/>
          </a:p>
        </p:txBody>
      </p:sp>
      <p:pic>
        <p:nvPicPr>
          <p:cNvPr id="725" name="Google Shape;7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75" y="2628225"/>
            <a:ext cx="1141800" cy="11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56" y="3024512"/>
            <a:ext cx="853129" cy="8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89" y="2379975"/>
            <a:ext cx="750392" cy="7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687" y="3542653"/>
            <a:ext cx="750393" cy="757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46"/>
          <p:cNvCxnSpPr>
            <a:stCxn id="727" idx="3"/>
          </p:cNvCxnSpPr>
          <p:nvPr/>
        </p:nvCxnSpPr>
        <p:spPr>
          <a:xfrm>
            <a:off x="3992082" y="2758619"/>
            <a:ext cx="1285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46"/>
          <p:cNvCxnSpPr>
            <a:stCxn id="728" idx="3"/>
          </p:cNvCxnSpPr>
          <p:nvPr/>
        </p:nvCxnSpPr>
        <p:spPr>
          <a:xfrm flipH="1" rot="10800000">
            <a:off x="3992080" y="3516305"/>
            <a:ext cx="1280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1" name="Google Shape;73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5351" y="2946747"/>
            <a:ext cx="1016524" cy="101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2" name="Google Shape;732;p46"/>
          <p:cNvCxnSpPr>
            <a:stCxn id="726" idx="3"/>
            <a:endCxn id="731" idx="1"/>
          </p:cNvCxnSpPr>
          <p:nvPr/>
        </p:nvCxnSpPr>
        <p:spPr>
          <a:xfrm>
            <a:off x="6238484" y="3455014"/>
            <a:ext cx="9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3" name="Google Shape;7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056" y="1640662"/>
            <a:ext cx="853129" cy="861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Google Shape;734;p46"/>
          <p:cNvCxnSpPr/>
          <p:nvPr/>
        </p:nvCxnSpPr>
        <p:spPr>
          <a:xfrm flipH="1" rot="10800000">
            <a:off x="5979400" y="2176375"/>
            <a:ext cx="11886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35" name="Google Shape;735;p46"/>
          <p:cNvCxnSpPr>
            <a:stCxn id="725" idx="2"/>
            <a:endCxn id="731" idx="2"/>
          </p:cNvCxnSpPr>
          <p:nvPr/>
        </p:nvCxnSpPr>
        <p:spPr>
          <a:xfrm flipH="1" rot="-5400000">
            <a:off x="4530775" y="750550"/>
            <a:ext cx="193200" cy="6232200"/>
          </a:xfrm>
          <a:prstGeom prst="curvedConnector3">
            <a:avLst>
              <a:gd fmla="val 5199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6" name="Google Shape;736;p46"/>
          <p:cNvCxnSpPr/>
          <p:nvPr/>
        </p:nvCxnSpPr>
        <p:spPr>
          <a:xfrm>
            <a:off x="2082175" y="3199138"/>
            <a:ext cx="2963400" cy="22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7" name="Google Shape;737;p46"/>
          <p:cNvSpPr/>
          <p:nvPr/>
        </p:nvSpPr>
        <p:spPr>
          <a:xfrm>
            <a:off x="1521200" y="1748257"/>
            <a:ext cx="4955250" cy="895050"/>
          </a:xfrm>
          <a:custGeom>
            <a:rect b="b" l="l" r="r" t="t"/>
            <a:pathLst>
              <a:path extrusionOk="0" h="35802" w="198210">
                <a:moveTo>
                  <a:pt x="0" y="35802"/>
                </a:moveTo>
                <a:cubicBezTo>
                  <a:pt x="6928" y="31434"/>
                  <a:pt x="18576" y="15469"/>
                  <a:pt x="41570" y="9595"/>
                </a:cubicBezTo>
                <a:cubicBezTo>
                  <a:pt x="64564" y="3721"/>
                  <a:pt x="111857" y="-1701"/>
                  <a:pt x="137964" y="558"/>
                </a:cubicBezTo>
                <a:cubicBezTo>
                  <a:pt x="164071" y="2817"/>
                  <a:pt x="188169" y="19385"/>
                  <a:pt x="198210" y="231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38" name="Google Shape;738;p46"/>
          <p:cNvSpPr txBox="1"/>
          <p:nvPr/>
        </p:nvSpPr>
        <p:spPr>
          <a:xfrm>
            <a:off x="225925" y="1871063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IoC</a:t>
            </a:r>
            <a:endParaRPr/>
          </a:p>
        </p:txBody>
      </p:sp>
      <p:cxnSp>
        <p:nvCxnSpPr>
          <p:cNvPr id="739" name="Google Shape;739;p46"/>
          <p:cNvCxnSpPr>
            <a:stCxn id="738" idx="2"/>
            <a:endCxn id="725" idx="0"/>
          </p:cNvCxnSpPr>
          <p:nvPr/>
        </p:nvCxnSpPr>
        <p:spPr>
          <a:xfrm flipH="1" rot="-5400000">
            <a:off x="975625" y="2092463"/>
            <a:ext cx="357000" cy="714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0" name="Google Shape;740;p46"/>
          <p:cNvSpPr txBox="1"/>
          <p:nvPr/>
        </p:nvSpPr>
        <p:spPr>
          <a:xfrm>
            <a:off x="1748900" y="1405938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cxnSp>
        <p:nvCxnSpPr>
          <p:cNvPr id="741" name="Google Shape;741;p46"/>
          <p:cNvCxnSpPr>
            <a:stCxn id="740" idx="2"/>
          </p:cNvCxnSpPr>
          <p:nvPr/>
        </p:nvCxnSpPr>
        <p:spPr>
          <a:xfrm flipH="1" rot="-5400000">
            <a:off x="1995200" y="2130738"/>
            <a:ext cx="1341600" cy="69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6"/>
          <p:cNvCxnSpPr>
            <a:stCxn id="740" idx="2"/>
          </p:cNvCxnSpPr>
          <p:nvPr/>
        </p:nvCxnSpPr>
        <p:spPr>
          <a:xfrm flipH="1" rot="-5400000">
            <a:off x="3889100" y="236838"/>
            <a:ext cx="490800" cy="362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3" name="Google Shape;743;p46"/>
          <p:cNvSpPr txBox="1"/>
          <p:nvPr/>
        </p:nvSpPr>
        <p:spPr>
          <a:xfrm>
            <a:off x="7474050" y="4457688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Data</a:t>
            </a:r>
            <a:endParaRPr/>
          </a:p>
        </p:txBody>
      </p:sp>
      <p:cxnSp>
        <p:nvCxnSpPr>
          <p:cNvPr id="744" name="Google Shape;744;p46"/>
          <p:cNvCxnSpPr>
            <a:stCxn id="743" idx="0"/>
            <a:endCxn id="731" idx="3"/>
          </p:cNvCxnSpPr>
          <p:nvPr/>
        </p:nvCxnSpPr>
        <p:spPr>
          <a:xfrm rot="-5400000">
            <a:off x="7647150" y="3852888"/>
            <a:ext cx="1002600" cy="207000"/>
          </a:xfrm>
          <a:prstGeom prst="curvedConnector4">
            <a:avLst>
              <a:gd fmla="val 24657" name="adj1"/>
              <a:gd fmla="val 215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План курса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Хранение данных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900" y="3999105"/>
            <a:ext cx="3356198" cy="86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25" y="1875775"/>
            <a:ext cx="1391925" cy="13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425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6"/>
          <p:cNvCxnSpPr/>
          <p:nvPr/>
        </p:nvCxnSpPr>
        <p:spPr>
          <a:xfrm>
            <a:off x="2541500" y="22777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6"/>
          <p:cNvCxnSpPr/>
          <p:nvPr/>
        </p:nvCxnSpPr>
        <p:spPr>
          <a:xfrm rot="10800000">
            <a:off x="2541500" y="27578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6"/>
          <p:cNvSpPr txBox="1"/>
          <p:nvPr/>
        </p:nvSpPr>
        <p:spPr>
          <a:xfrm>
            <a:off x="2608475" y="192785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2608475" y="2371650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pic>
        <p:nvPicPr>
          <p:cNvPr id="195" name="Google Shape;1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5000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6"/>
          <p:cNvCxnSpPr/>
          <p:nvPr/>
        </p:nvCxnSpPr>
        <p:spPr>
          <a:xfrm>
            <a:off x="5499000" y="2311975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6"/>
          <p:cNvCxnSpPr/>
          <p:nvPr/>
        </p:nvCxnSpPr>
        <p:spPr>
          <a:xfrm rot="10800000">
            <a:off x="5499000" y="2792075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6"/>
          <p:cNvSpPr txBox="1"/>
          <p:nvPr/>
        </p:nvSpPr>
        <p:spPr>
          <a:xfrm>
            <a:off x="5565975" y="1962125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data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5565975" y="2405925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План курса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Frontend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00" y="3999105"/>
            <a:ext cx="3356198" cy="86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25" y="1875775"/>
            <a:ext cx="1391925" cy="13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425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7"/>
          <p:cNvCxnSpPr/>
          <p:nvPr/>
        </p:nvCxnSpPr>
        <p:spPr>
          <a:xfrm>
            <a:off x="2541500" y="22777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7"/>
          <p:cNvCxnSpPr/>
          <p:nvPr/>
        </p:nvCxnSpPr>
        <p:spPr>
          <a:xfrm rot="10800000">
            <a:off x="2541500" y="27578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7"/>
          <p:cNvSpPr txBox="1"/>
          <p:nvPr/>
        </p:nvSpPr>
        <p:spPr>
          <a:xfrm>
            <a:off x="2608475" y="192785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2608475" y="2371650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5000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7"/>
          <p:cNvCxnSpPr/>
          <p:nvPr/>
        </p:nvCxnSpPr>
        <p:spPr>
          <a:xfrm>
            <a:off x="5499000" y="2311975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7"/>
          <p:cNvCxnSpPr/>
          <p:nvPr/>
        </p:nvCxnSpPr>
        <p:spPr>
          <a:xfrm rot="10800000">
            <a:off x="5499000" y="2792075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7"/>
          <p:cNvSpPr txBox="1"/>
          <p:nvPr/>
        </p:nvSpPr>
        <p:spPr>
          <a:xfrm>
            <a:off x="5565975" y="1962125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data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5565975" y="2405925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</a:t>
            </a:r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975" y="1875775"/>
            <a:ext cx="1268225" cy="9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8374" y="3961325"/>
            <a:ext cx="2797326" cy="9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План курса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Безопасность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00" y="3999105"/>
            <a:ext cx="3356198" cy="86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25" y="1875775"/>
            <a:ext cx="1391925" cy="13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425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8"/>
          <p:cNvCxnSpPr/>
          <p:nvPr/>
        </p:nvCxnSpPr>
        <p:spPr>
          <a:xfrm>
            <a:off x="2541500" y="22777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8"/>
          <p:cNvCxnSpPr/>
          <p:nvPr/>
        </p:nvCxnSpPr>
        <p:spPr>
          <a:xfrm rot="10800000">
            <a:off x="2541500" y="2757800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8"/>
          <p:cNvSpPr txBox="1"/>
          <p:nvPr/>
        </p:nvSpPr>
        <p:spPr>
          <a:xfrm>
            <a:off x="2608475" y="192785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2608475" y="2371650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5000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8"/>
          <p:cNvCxnSpPr/>
          <p:nvPr/>
        </p:nvCxnSpPr>
        <p:spPr>
          <a:xfrm>
            <a:off x="5499000" y="2311975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8"/>
          <p:cNvCxnSpPr/>
          <p:nvPr/>
        </p:nvCxnSpPr>
        <p:spPr>
          <a:xfrm rot="10800000">
            <a:off x="5499000" y="2792075"/>
            <a:ext cx="144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18"/>
          <p:cNvSpPr txBox="1"/>
          <p:nvPr/>
        </p:nvSpPr>
        <p:spPr>
          <a:xfrm>
            <a:off x="5565975" y="1962125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data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5565975" y="2405925"/>
            <a:ext cx="15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</a:t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975" y="1875775"/>
            <a:ext cx="1268225" cy="9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8374" y="3961325"/>
            <a:ext cx="2797326" cy="93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7950" y="2946100"/>
            <a:ext cx="625250" cy="6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Framework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900" y="1024900"/>
            <a:ext cx="1364475" cy="13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863" y="3071925"/>
            <a:ext cx="1127900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413" y="3085875"/>
            <a:ext cx="1261875" cy="1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338" y="302626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6113" y="3004937"/>
            <a:ext cx="1261875" cy="1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0588" y="3026275"/>
            <a:ext cx="1127900" cy="112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19"/>
          <p:cNvCxnSpPr/>
          <p:nvPr/>
        </p:nvCxnSpPr>
        <p:spPr>
          <a:xfrm>
            <a:off x="-2100" y="2678300"/>
            <a:ext cx="914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9"/>
          <p:cNvSpPr txBox="1"/>
          <p:nvPr/>
        </p:nvSpPr>
        <p:spPr>
          <a:xfrm>
            <a:off x="998763" y="443407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Мониторинг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2227625" y="4434075"/>
            <a:ext cx="17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Журналирование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4021663" y="4266825"/>
            <a:ext cx="121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Хранение данных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5478300" y="4266825"/>
            <a:ext cx="121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Передача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данных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6934927" y="4326300"/>
            <a:ext cx="13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Безопасность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 flipH="1" rot="-5400000">
            <a:off x="-616975" y="1305600"/>
            <a:ext cx="188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Бизнес логика</a:t>
            </a:r>
            <a:endParaRPr sz="1700"/>
          </a:p>
        </p:txBody>
      </p:sp>
      <p:pic>
        <p:nvPicPr>
          <p:cNvPr id="257" name="Google Shape;25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3750" y="982565"/>
            <a:ext cx="1420900" cy="14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/>
          <p:nvPr/>
        </p:nvSpPr>
        <p:spPr>
          <a:xfrm>
            <a:off x="2337350" y="2328063"/>
            <a:ext cx="6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Такси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5908337" y="232807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Музыка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 flipH="1" rot="-5400000">
            <a:off x="-616975" y="3670725"/>
            <a:ext cx="188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Инфраструктура</a:t>
            </a:r>
            <a:endParaRPr sz="1700"/>
          </a:p>
        </p:txBody>
      </p:sp>
      <p:pic>
        <p:nvPicPr>
          <p:cNvPr id="261" name="Google Shape;26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0325" y="968527"/>
            <a:ext cx="1420900" cy="142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/>
        </p:nvSpPr>
        <p:spPr>
          <a:xfrm>
            <a:off x="3848575" y="2340200"/>
            <a:ext cx="13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Мессенджер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/>
        </p:nvSpPr>
        <p:spPr>
          <a:xfrm>
            <a:off x="2681550" y="2271600"/>
            <a:ext cx="378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Spring Projects</a:t>
            </a:r>
            <a:endParaRPr sz="2700"/>
          </a:p>
        </p:txBody>
      </p:sp>
      <p:pic>
        <p:nvPicPr>
          <p:cNvPr id="268" name="Google Shape;2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900" y="368342"/>
            <a:ext cx="3356198" cy="86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>
            <a:off x="6186600" y="1031700"/>
            <a:ext cx="2500200" cy="25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925" y="1462725"/>
            <a:ext cx="527150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875" y="1462725"/>
            <a:ext cx="527150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925" y="2232638"/>
            <a:ext cx="527150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875" y="2232638"/>
            <a:ext cx="527150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825" y="1596100"/>
            <a:ext cx="527150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825" y="2759800"/>
            <a:ext cx="527150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50" y="3002575"/>
            <a:ext cx="527150" cy="52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21"/>
          <p:cNvCxnSpPr>
            <a:stCxn id="274" idx="2"/>
            <a:endCxn id="276" idx="0"/>
          </p:cNvCxnSpPr>
          <p:nvPr/>
        </p:nvCxnSpPr>
        <p:spPr>
          <a:xfrm>
            <a:off x="6789500" y="1989875"/>
            <a:ext cx="0" cy="24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>
            <a:stCxn id="274" idx="3"/>
            <a:endCxn id="275" idx="1"/>
          </p:cNvCxnSpPr>
          <p:nvPr/>
        </p:nvCxnSpPr>
        <p:spPr>
          <a:xfrm>
            <a:off x="7053075" y="1726300"/>
            <a:ext cx="17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1"/>
          <p:cNvCxnSpPr>
            <a:stCxn id="275" idx="2"/>
            <a:endCxn id="277" idx="0"/>
          </p:cNvCxnSpPr>
          <p:nvPr/>
        </p:nvCxnSpPr>
        <p:spPr>
          <a:xfrm>
            <a:off x="7489450" y="1989875"/>
            <a:ext cx="0" cy="24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1"/>
          <p:cNvCxnSpPr>
            <a:stCxn id="276" idx="2"/>
            <a:endCxn id="280" idx="0"/>
          </p:cNvCxnSpPr>
          <p:nvPr/>
        </p:nvCxnSpPr>
        <p:spPr>
          <a:xfrm>
            <a:off x="6789500" y="2759788"/>
            <a:ext cx="421200" cy="24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1"/>
          <p:cNvCxnSpPr>
            <a:stCxn id="278" idx="2"/>
            <a:endCxn id="279" idx="0"/>
          </p:cNvCxnSpPr>
          <p:nvPr/>
        </p:nvCxnSpPr>
        <p:spPr>
          <a:xfrm>
            <a:off x="8189400" y="2123250"/>
            <a:ext cx="0" cy="6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1"/>
          <p:cNvSpPr txBox="1"/>
          <p:nvPr/>
        </p:nvSpPr>
        <p:spPr>
          <a:xfrm>
            <a:off x="6454050" y="994675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Приложение</a:t>
            </a:r>
            <a:endParaRPr b="1"/>
          </a:p>
        </p:txBody>
      </p:sp>
      <p:sp>
        <p:nvSpPr>
          <p:cNvPr id="287" name="Google Shape;287;p21"/>
          <p:cNvSpPr txBox="1"/>
          <p:nvPr/>
        </p:nvSpPr>
        <p:spPr>
          <a:xfrm>
            <a:off x="4928975" y="4300050"/>
            <a:ext cx="21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Объекты приложения</a:t>
            </a:r>
            <a:endParaRPr b="1"/>
          </a:p>
        </p:txBody>
      </p:sp>
      <p:cxnSp>
        <p:nvCxnSpPr>
          <p:cNvPr id="288" name="Google Shape;288;p21"/>
          <p:cNvCxnSpPr/>
          <p:nvPr/>
        </p:nvCxnSpPr>
        <p:spPr>
          <a:xfrm flipH="1" rot="10800000">
            <a:off x="6005875" y="2763825"/>
            <a:ext cx="579900" cy="133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1"/>
          <p:cNvCxnSpPr>
            <a:stCxn id="287" idx="0"/>
          </p:cNvCxnSpPr>
          <p:nvPr/>
        </p:nvCxnSpPr>
        <p:spPr>
          <a:xfrm flipH="1" rot="10800000">
            <a:off x="6020975" y="3547050"/>
            <a:ext cx="903600" cy="75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1"/>
          <p:cNvSpPr/>
          <p:nvPr/>
        </p:nvSpPr>
        <p:spPr>
          <a:xfrm>
            <a:off x="3181225" y="1986000"/>
            <a:ext cx="1815600" cy="6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Spring контейнер</a:t>
            </a:r>
            <a:endParaRPr b="1"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375" y="1713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291800" y="3064000"/>
            <a:ext cx="218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Конфигурация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(Java code, аннотации, XML)</a:t>
            </a:r>
            <a:endParaRPr b="1"/>
          </a:p>
        </p:txBody>
      </p:sp>
      <p:cxnSp>
        <p:nvCxnSpPr>
          <p:cNvPr id="293" name="Google Shape;293;p21"/>
          <p:cNvCxnSpPr>
            <a:stCxn id="290" idx="1"/>
            <a:endCxn id="291" idx="3"/>
          </p:cNvCxnSpPr>
          <p:nvPr/>
        </p:nvCxnSpPr>
        <p:spPr>
          <a:xfrm rot="10800000">
            <a:off x="2126425" y="2323200"/>
            <a:ext cx="105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1"/>
          <p:cNvSpPr txBox="1"/>
          <p:nvPr/>
        </p:nvSpPr>
        <p:spPr>
          <a:xfrm>
            <a:off x="4580313" y="1923000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Создает</a:t>
            </a:r>
            <a:endParaRPr b="1"/>
          </a:p>
        </p:txBody>
      </p:sp>
      <p:cxnSp>
        <p:nvCxnSpPr>
          <p:cNvPr id="295" name="Google Shape;295;p21"/>
          <p:cNvCxnSpPr>
            <a:endCxn id="273" idx="1"/>
          </p:cNvCxnSpPr>
          <p:nvPr/>
        </p:nvCxnSpPr>
        <p:spPr>
          <a:xfrm flipH="1" rot="10800000">
            <a:off x="5000400" y="2323200"/>
            <a:ext cx="11862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1"/>
          <p:cNvSpPr txBox="1"/>
          <p:nvPr/>
        </p:nvSpPr>
        <p:spPr>
          <a:xfrm>
            <a:off x="1671175" y="1923000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Читает</a:t>
            </a:r>
            <a:endParaRPr b="1"/>
          </a:p>
        </p:txBody>
      </p:sp>
      <p:sp>
        <p:nvSpPr>
          <p:cNvPr id="297" name="Google Shape;297;p2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Spring IoC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