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10c17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5310c17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12cb464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312cb464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12cb46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12cb46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312cb46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312cb46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312cb46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312cb46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10c1768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10c1768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10c1768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10c1768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10c1768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310c1768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312cb4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312cb4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312cb46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312cb46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312cb46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312cb46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312cb46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312cb46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312cb46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312cb46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909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Введение в Spring Boot и Spring MVC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Ответ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4000500" y="1290100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200 OK</a:t>
            </a:r>
            <a:endParaRPr sz="2100"/>
          </a:p>
        </p:txBody>
      </p:sp>
      <p:sp>
        <p:nvSpPr>
          <p:cNvPr id="270" name="Google Shape;270;p22"/>
          <p:cNvSpPr txBox="1"/>
          <p:nvPr/>
        </p:nvSpPr>
        <p:spPr>
          <a:xfrm>
            <a:off x="3072000" y="1924025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&lt;html lang="en"&gt;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&lt;li&gt;Арбуз&lt;/li&gt;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&lt;li&gt;Яблоко&lt;/li&gt;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&lt;/html&gt;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Ответ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204150" y="1433900"/>
            <a:ext cx="273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77" name="Google Shape;277;p23"/>
          <p:cNvSpPr txBox="1"/>
          <p:nvPr/>
        </p:nvSpPr>
        <p:spPr>
          <a:xfrm>
            <a:off x="2489850" y="974200"/>
            <a:ext cx="4164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201 Created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202 Accepted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204 No Content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400</a:t>
            </a:r>
            <a:r>
              <a:rPr lang="ru" sz="1800"/>
              <a:t> Bad request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401 Unauthorized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402 Payment Required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403 Forbidden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404 Not found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500 Internal Server Error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503 Service Unavailable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504 Gateway Timeout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/>
          <p:nvPr/>
        </p:nvSpPr>
        <p:spPr>
          <a:xfrm>
            <a:off x="3825700" y="1295425"/>
            <a:ext cx="16383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Контейнер сервлетов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5897875" y="1295425"/>
            <a:ext cx="27090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59100" y="1295425"/>
            <a:ext cx="17865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Контейнер сервлетов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"/>
          <p:cNvCxnSpPr/>
          <p:nvPr/>
        </p:nvCxnSpPr>
        <p:spPr>
          <a:xfrm>
            <a:off x="2560325" y="2529175"/>
            <a:ext cx="1173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4"/>
          <p:cNvCxnSpPr/>
          <p:nvPr/>
        </p:nvCxnSpPr>
        <p:spPr>
          <a:xfrm rot="10800000">
            <a:off x="2590850" y="2986400"/>
            <a:ext cx="1089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4"/>
          <p:cNvSpPr txBox="1"/>
          <p:nvPr/>
        </p:nvSpPr>
        <p:spPr>
          <a:xfrm>
            <a:off x="2697496" y="2175175"/>
            <a:ext cx="108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HTTP-запрос</a:t>
            </a:r>
            <a:endParaRPr sz="1100"/>
          </a:p>
        </p:txBody>
      </p:sp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6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8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2594625" y="3075375"/>
            <a:ext cx="113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HTTP-ответ</a:t>
            </a:r>
            <a:endParaRPr sz="1100"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100" y="2150726"/>
            <a:ext cx="1413499" cy="141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191400" y="356422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Tomcat</a:t>
            </a:r>
            <a:endParaRPr/>
          </a:p>
        </p:txBody>
      </p:sp>
      <p:cxnSp>
        <p:nvCxnSpPr>
          <p:cNvPr id="295" name="Google Shape;295;p24"/>
          <p:cNvCxnSpPr/>
          <p:nvPr/>
        </p:nvCxnSpPr>
        <p:spPr>
          <a:xfrm rot="10800000">
            <a:off x="5464000" y="2986400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4"/>
          <p:cNvCxnSpPr/>
          <p:nvPr/>
        </p:nvCxnSpPr>
        <p:spPr>
          <a:xfrm rot="10800000">
            <a:off x="5464000" y="2757800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/>
          <p:nvPr/>
        </p:nvSpPr>
        <p:spPr>
          <a:xfrm>
            <a:off x="2497450" y="1336650"/>
            <a:ext cx="8226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Tomcat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3978800" y="1336650"/>
            <a:ext cx="4687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Spring-приложение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Контейнер сервлетов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04" name="Google Shape;3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9" y="2475950"/>
            <a:ext cx="1296275" cy="129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25"/>
          <p:cNvCxnSpPr/>
          <p:nvPr/>
        </p:nvCxnSpPr>
        <p:spPr>
          <a:xfrm rot="10800000">
            <a:off x="1846900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/>
          <p:nvPr/>
        </p:nvCxnSpPr>
        <p:spPr>
          <a:xfrm rot="10800000">
            <a:off x="1846900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4125850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 servlet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868075" y="167722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Handler mapping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868075" y="2685450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</a:t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6868075" y="3693675"/>
            <a:ext cx="1458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 Resolver</a:t>
            </a:r>
            <a:endParaRPr/>
          </a:p>
        </p:txBody>
      </p:sp>
      <p:cxnSp>
        <p:nvCxnSpPr>
          <p:cNvPr id="311" name="Google Shape;311;p25"/>
          <p:cNvCxnSpPr/>
          <p:nvPr/>
        </p:nvCxnSpPr>
        <p:spPr>
          <a:xfrm rot="10800000">
            <a:off x="3401775" y="31653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/>
          <p:nvPr/>
        </p:nvCxnSpPr>
        <p:spPr>
          <a:xfrm rot="10800000">
            <a:off x="3401775" y="2936738"/>
            <a:ext cx="495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3" name="Google Shape;313;p25"/>
          <p:cNvCxnSpPr/>
          <p:nvPr/>
        </p:nvCxnSpPr>
        <p:spPr>
          <a:xfrm flipH="1" rot="10800000">
            <a:off x="5615950" y="1927925"/>
            <a:ext cx="1120200" cy="6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 flipH="1" rot="10800000">
            <a:off x="5730250" y="2888100"/>
            <a:ext cx="998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5"/>
          <p:cNvCxnSpPr/>
          <p:nvPr/>
        </p:nvCxnSpPr>
        <p:spPr>
          <a:xfrm>
            <a:off x="5737850" y="3421375"/>
            <a:ext cx="10134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5"/>
          <p:cNvCxnSpPr/>
          <p:nvPr/>
        </p:nvCxnSpPr>
        <p:spPr>
          <a:xfrm rot="10800000">
            <a:off x="5616000" y="3665100"/>
            <a:ext cx="101340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5"/>
          <p:cNvCxnSpPr/>
          <p:nvPr/>
        </p:nvCxnSpPr>
        <p:spPr>
          <a:xfrm rot="10800000">
            <a:off x="5814125" y="3162300"/>
            <a:ext cx="8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5"/>
          <p:cNvCxnSpPr>
            <a:stCxn id="308" idx="1"/>
          </p:cNvCxnSpPr>
          <p:nvPr/>
        </p:nvCxnSpPr>
        <p:spPr>
          <a:xfrm flipH="1">
            <a:off x="5867275" y="2024475"/>
            <a:ext cx="1000800" cy="59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5"/>
          <p:cNvSpPr/>
          <p:nvPr/>
        </p:nvSpPr>
        <p:spPr>
          <a:xfrm>
            <a:off x="188975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188975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4671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3467100" y="328422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5867275" y="1883475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6181700" y="25527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6226675" y="3338900"/>
            <a:ext cx="282000" cy="28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2000-ые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50" y="1562100"/>
            <a:ext cx="4494751" cy="317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50" y="925550"/>
            <a:ext cx="3642375" cy="15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88" y="2655550"/>
            <a:ext cx="319570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Наше время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6688"/>
            <a:ext cx="8839199" cy="115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114525" y="1295425"/>
            <a:ext cx="17865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Фронтенд и бэкенд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6"/>
          <p:cNvCxnSpPr/>
          <p:nvPr/>
        </p:nvCxnSpPr>
        <p:spPr>
          <a:xfrm>
            <a:off x="3969938" y="2529175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6"/>
          <p:cNvCxnSpPr/>
          <p:nvPr/>
        </p:nvCxnSpPr>
        <p:spPr>
          <a:xfrm rot="10800000">
            <a:off x="3969938" y="2986400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6"/>
          <p:cNvSpPr txBox="1"/>
          <p:nvPr/>
        </p:nvSpPr>
        <p:spPr>
          <a:xfrm>
            <a:off x="3935537" y="1879050"/>
            <a:ext cx="151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Дай мне список </a:t>
            </a:r>
            <a:r>
              <a:rPr lang="ru" sz="1100">
                <a:solidFill>
                  <a:schemeClr val="dk1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3" y="2098663"/>
            <a:ext cx="131827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13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3935550" y="3075375"/>
            <a:ext cx="15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Держи список товаров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/>
          <p:nvPr/>
        </p:nvSpPr>
        <p:spPr>
          <a:xfrm>
            <a:off x="5280988" y="1615475"/>
            <a:ext cx="3085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053575" y="1133825"/>
            <a:ext cx="1645500" cy="3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Фронтенд и бэкенд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688" y="247077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7"/>
          <p:cNvCxnSpPr/>
          <p:nvPr/>
        </p:nvCxnSpPr>
        <p:spPr>
          <a:xfrm>
            <a:off x="3767988" y="2849225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/>
          <p:nvPr/>
        </p:nvCxnSpPr>
        <p:spPr>
          <a:xfrm rot="10800000">
            <a:off x="3767988" y="3306450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7"/>
          <p:cNvSpPr txBox="1"/>
          <p:nvPr/>
        </p:nvSpPr>
        <p:spPr>
          <a:xfrm>
            <a:off x="3733587" y="2199100"/>
            <a:ext cx="151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Дай мне список </a:t>
            </a:r>
            <a:r>
              <a:rPr lang="ru" sz="1100">
                <a:solidFill>
                  <a:schemeClr val="dk1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088" y="269683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98" y="1560148"/>
            <a:ext cx="1055400" cy="10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8625" y="1560138"/>
            <a:ext cx="1055400" cy="1055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3733600" y="3395425"/>
            <a:ext cx="15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Держи список товаров</a:t>
            </a:r>
            <a:endParaRPr sz="1100"/>
          </a:p>
        </p:txBody>
      </p:sp>
      <p:pic>
        <p:nvPicPr>
          <p:cNvPr id="209" name="Google Shape;2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163" y="3770200"/>
            <a:ext cx="993475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200" y="2665175"/>
            <a:ext cx="1055400" cy="10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7700" y="3838312"/>
            <a:ext cx="857251" cy="8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38900" y="2696150"/>
            <a:ext cx="993450" cy="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114525" y="1295425"/>
            <a:ext cx="17865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Backend-Driven UI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18"/>
          <p:cNvCxnSpPr/>
          <p:nvPr/>
        </p:nvCxnSpPr>
        <p:spPr>
          <a:xfrm>
            <a:off x="3969938" y="2529175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8"/>
          <p:cNvCxnSpPr/>
          <p:nvPr/>
        </p:nvCxnSpPr>
        <p:spPr>
          <a:xfrm rot="10800000">
            <a:off x="3969938" y="2986400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8"/>
          <p:cNvSpPr txBox="1"/>
          <p:nvPr/>
        </p:nvSpPr>
        <p:spPr>
          <a:xfrm>
            <a:off x="3935537" y="1879050"/>
            <a:ext cx="151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Дай мне список </a:t>
            </a:r>
            <a:r>
              <a:rPr lang="ru" sz="1100">
                <a:solidFill>
                  <a:schemeClr val="dk1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3" y="2098663"/>
            <a:ext cx="131827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13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3935550" y="3075375"/>
            <a:ext cx="151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Вот в точности то, что нужно показать пользователю HTML/CSS/JS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2114525" y="1295425"/>
            <a:ext cx="17865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Frontend</a:t>
            </a: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-Driven UI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19"/>
          <p:cNvCxnSpPr/>
          <p:nvPr/>
        </p:nvCxnSpPr>
        <p:spPr>
          <a:xfrm>
            <a:off x="3969938" y="2529175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9"/>
          <p:cNvCxnSpPr/>
          <p:nvPr/>
        </p:nvCxnSpPr>
        <p:spPr>
          <a:xfrm rot="10800000">
            <a:off x="3969938" y="2986400"/>
            <a:ext cx="14442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9"/>
          <p:cNvSpPr txBox="1"/>
          <p:nvPr/>
        </p:nvSpPr>
        <p:spPr>
          <a:xfrm>
            <a:off x="3935537" y="1879050"/>
            <a:ext cx="151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Дай мне список </a:t>
            </a:r>
            <a:r>
              <a:rPr lang="ru" sz="1100">
                <a:solidFill>
                  <a:schemeClr val="dk1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239" name="Google Shape;2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63" y="2098663"/>
            <a:ext cx="131827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13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3935550" y="3075375"/>
            <a:ext cx="151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Вот товары в формате JSON. Показывай их как хочешь.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>
            <a:off x="5482938" y="1295425"/>
            <a:ext cx="30858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Бэкенд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062950" y="1295425"/>
            <a:ext cx="17865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Фронтенд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HTTP-взаимодействие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38" y="2150725"/>
            <a:ext cx="1444200" cy="1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0"/>
          <p:cNvCxnSpPr/>
          <p:nvPr/>
        </p:nvCxnSpPr>
        <p:spPr>
          <a:xfrm>
            <a:off x="3070850" y="2529175"/>
            <a:ext cx="2343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/>
          <p:nvPr/>
        </p:nvCxnSpPr>
        <p:spPr>
          <a:xfrm rot="10800000">
            <a:off x="3101438" y="2986400"/>
            <a:ext cx="23127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0"/>
          <p:cNvSpPr txBox="1"/>
          <p:nvPr/>
        </p:nvSpPr>
        <p:spPr>
          <a:xfrm>
            <a:off x="3040368" y="1879050"/>
            <a:ext cx="240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Запрос</a:t>
            </a:r>
            <a:r>
              <a:rPr lang="ru" sz="1100"/>
              <a:t>: </a:t>
            </a:r>
            <a:r>
              <a:rPr lang="ru" sz="1100"/>
              <a:t>Дай мне список </a:t>
            </a:r>
            <a:r>
              <a:rPr lang="ru" sz="1100">
                <a:solidFill>
                  <a:schemeClr val="dk1"/>
                </a:solidFill>
              </a:rPr>
              <a:t>товаров для вывода на экран</a:t>
            </a:r>
            <a:endParaRPr sz="1100"/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38" y="237678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438" y="2211225"/>
            <a:ext cx="1444200" cy="1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3105150" y="3075375"/>
            <a:ext cx="234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Ответ</a:t>
            </a:r>
            <a:r>
              <a:rPr lang="ru" sz="1100"/>
              <a:t>: </a:t>
            </a:r>
            <a:r>
              <a:rPr lang="ru" sz="1100"/>
              <a:t>Вот список товаров.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333333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Запрос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544950" y="2422850"/>
            <a:ext cx="80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&lt;метод&gt; </a:t>
            </a:r>
            <a:r>
              <a:rPr lang="ru"/>
              <a:t>http://&lt;местоположение_сервера&gt;:&lt;порт_приложения&gt;/&lt;путь_ресурса&gt;[?параметры]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1417350" y="1859663"/>
            <a:ext cx="630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GET</a:t>
            </a:r>
            <a:r>
              <a:rPr lang="ru" sz="2100"/>
              <a:t> http:/</a:t>
            </a:r>
            <a:r>
              <a:rPr lang="ru" sz="2100"/>
              <a:t>/127.0.0.1</a:t>
            </a:r>
            <a:r>
              <a:rPr lang="ru" sz="2100"/>
              <a:t>:8080/products?category=food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