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323023a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25323023a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323023afc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323023afc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323023afc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323023afc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323023afc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5323023af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5323023afc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5323023afc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323023afc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323023afc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5323023afc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5323023afc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5323023afc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5323023afc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5323023afc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5323023afc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3197881" y="869375"/>
            <a:ext cx="5484547" cy="3866517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rect b="b" l="l" r="r" t="t"/>
              <a:pathLst>
                <a:path extrusionOk="0" h="26730" w="16976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rect b="b" l="l" r="r" t="t"/>
              <a:pathLst>
                <a:path extrusionOk="0" h="21789" w="16976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rect b="b" l="l" r="r" t="t"/>
              <a:pathLst>
                <a:path extrusionOk="0" h="21235" w="1061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rect b="b" l="l" r="r" t="t"/>
              <a:pathLst>
                <a:path extrusionOk="0" h="10673" w="10673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rect b="b" l="l" r="r" t="t"/>
              <a:pathLst>
                <a:path extrusionOk="0" h="7555" w="8267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rect b="b" l="l" r="r" t="t"/>
              <a:pathLst>
                <a:path extrusionOk="0" h="6430" w="162115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rect b="b" l="l" r="r" t="t"/>
              <a:pathLst>
                <a:path extrusionOk="0" h="8647" w="17736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rect b="b" l="l" r="r" t="t"/>
              <a:pathLst>
                <a:path extrusionOk="0" h="983" w="4973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rect b="b" l="l" r="r" t="t"/>
              <a:pathLst>
                <a:path extrusionOk="0" h="983" w="2756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rect b="b" l="l" r="r" t="t"/>
              <a:pathLst>
                <a:path extrusionOk="0" h="1015" w="6145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rect b="b" l="l" r="r" t="t"/>
              <a:pathLst>
                <a:path extrusionOk="0" h="8615" w="17735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rect b="b" l="l" r="r" t="t"/>
              <a:pathLst>
                <a:path extrusionOk="0" h="1015" w="3991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rect b="b" l="l" r="r" t="t"/>
              <a:pathLst>
                <a:path extrusionOk="0" h="1015" w="2534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rect b="b" l="l" r="r" t="t"/>
              <a:pathLst>
                <a:path extrusionOk="0" h="1015" w="2155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rect b="b" l="l" r="r" t="t"/>
              <a:pathLst>
                <a:path extrusionOk="0" h="1014" w="5448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rect b="b" l="l" r="r" t="t"/>
              <a:pathLst>
                <a:path extrusionOk="0" h="8615" w="17736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rect b="b" l="l" r="r" t="t"/>
              <a:pathLst>
                <a:path extrusionOk="0" h="1015" w="2566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rect b="b" l="l" r="r" t="t"/>
              <a:pathLst>
                <a:path extrusionOk="0" h="1015" w="1837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rect b="b" l="l" r="r" t="t"/>
              <a:pathLst>
                <a:path extrusionOk="0" h="1015" w="4783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rect b="b" l="l" r="r" t="t"/>
              <a:pathLst>
                <a:path extrusionOk="0" h="1015" w="2091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rect b="b" l="l" r="r" t="t"/>
              <a:pathLst>
                <a:path extrusionOk="0" h="78539" w="55326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rect b="b" l="l" r="r" t="t"/>
              <a:pathLst>
                <a:path extrusionOk="0" h="64732" w="46808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rect b="b" l="l" r="r" t="t"/>
              <a:pathLst>
                <a:path extrusionOk="0" h="60996" w="42089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rect b="b" l="l" r="r" t="t"/>
              <a:pathLst>
                <a:path extrusionOk="0" h="349" w="41741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rect b="b" l="l" r="r" t="t"/>
              <a:pathLst>
                <a:path extrusionOk="0" h="318" w="41741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rect b="b" l="l" r="r" t="t"/>
              <a:pathLst>
                <a:path extrusionOk="0" h="350" w="41741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rect b="b" l="l" r="r" t="t"/>
              <a:pathLst>
                <a:path extrusionOk="0" h="349" w="41741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rect b="b" l="l" r="r" t="t"/>
              <a:pathLst>
                <a:path extrusionOk="0" h="317" w="41741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rect b="b" l="l" r="r" t="t"/>
              <a:pathLst>
                <a:path extrusionOk="0" h="60678" w="35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rect b="b" l="l" r="r" t="t"/>
              <a:pathLst>
                <a:path extrusionOk="0" h="60678" w="381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rect b="b" l="l" r="r" t="t"/>
              <a:pathLst>
                <a:path extrusionOk="0" h="60678" w="349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rect b="b" l="l" r="r" t="t"/>
              <a:pathLst>
                <a:path extrusionOk="0" h="60678" w="35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rect b="b" l="l" r="r" t="t"/>
              <a:pathLst>
                <a:path extrusionOk="0" h="60678" w="381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rect b="b" l="l" r="r" t="t"/>
              <a:pathLst>
                <a:path extrusionOk="0" h="8488" w="4181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rect b="b" l="l" r="r" t="t"/>
              <a:pathLst>
                <a:path extrusionOk="0" h="15234" w="4181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rect b="b" l="l" r="r" t="t"/>
              <a:pathLst>
                <a:path extrusionOk="0" h="3516" w="4181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rect b="b" l="l" r="r" t="t"/>
              <a:pathLst>
                <a:path extrusionOk="0" h="11180" w="4181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rect b="b" l="l" r="r" t="t"/>
              <a:pathLst>
                <a:path extrusionOk="0" h="7000" w="4181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rect b="b" l="l" r="r" t="t"/>
              <a:pathLst>
                <a:path extrusionOk="0" h="983" w="5543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rect b="b" l="l" r="r" t="t"/>
              <a:pathLst>
                <a:path extrusionOk="0" h="983" w="2122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rect b="b" l="l" r="r" t="t"/>
              <a:pathLst>
                <a:path extrusionOk="0" h="1014" w="2408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rect b="b" l="l" r="r" t="t"/>
              <a:pathLst>
                <a:path extrusionOk="0" h="1014" w="4245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rect b="b" l="l" r="r" t="t"/>
              <a:pathLst>
                <a:path extrusionOk="0" h="1015" w="5512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rect b="b" l="l" r="r" t="t"/>
              <a:pathLst>
                <a:path extrusionOk="0" h="1015" w="2439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rect b="b" l="l" r="r" t="t"/>
              <a:pathLst>
                <a:path extrusionOk="0" h="983" w="4529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rect b="b" l="l" r="r" t="t"/>
              <a:pathLst>
                <a:path extrusionOk="0" h="983" w="2345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rect b="b" l="l" r="r" t="t"/>
              <a:pathLst>
                <a:path extrusionOk="0" h="1014" w="4878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rect b="b" l="l" r="r" t="t"/>
              <a:pathLst>
                <a:path extrusionOk="0" h="983" w="453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rect b="b" l="l" r="r" t="t"/>
              <a:pathLst>
                <a:path extrusionOk="0" h="983" w="2344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rect b="b" l="l" r="r" t="t"/>
              <a:pathLst>
                <a:path extrusionOk="0" h="1015" w="491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rect b="b" l="l" r="r" t="t"/>
              <a:pathLst>
                <a:path extrusionOk="0" h="21884" w="21885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rect b="b" l="l" r="r" t="t"/>
              <a:pathLst>
                <a:path extrusionOk="0" h="17951" w="8108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rect b="b" l="l" r="r" t="t"/>
              <a:pathLst>
                <a:path extrusionOk="0" h="1521" w="11496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rect b="b" l="l" r="r" t="t"/>
              <a:pathLst>
                <a:path extrusionOk="0" h="1015" w="42723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rect b="b" l="l" r="r" t="t"/>
              <a:pathLst>
                <a:path extrusionOk="0" h="2788" w="282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rect b="b" l="l" r="r" t="t"/>
              <a:pathLst>
                <a:path extrusionOk="0" h="2725" w="2724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rect b="b" l="l" r="r" t="t"/>
              <a:pathLst>
                <a:path extrusionOk="0" h="3009" w="7285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rect b="b" l="l" r="r" t="t"/>
              <a:pathLst>
                <a:path extrusionOk="0" h="2978" w="5955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rect b="b" l="l" r="r" t="t"/>
              <a:pathLst>
                <a:path extrusionOk="0" h="2978" w="3485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rect b="b" l="l" r="r" t="t"/>
              <a:pathLst>
                <a:path extrusionOk="0" h="2282" w="2313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rect b="b" l="l" r="r" t="t"/>
              <a:pathLst>
                <a:path extrusionOk="0" h="9122" w="82499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rect b="b" l="l" r="r" t="t"/>
              <a:pathLst>
                <a:path extrusionOk="0" h="42152" w="82467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rect b="b" l="l" r="r" t="t"/>
              <a:pathLst>
                <a:path extrusionOk="0" h="4276" w="17514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rect b="b" l="l" r="r" t="t"/>
              <a:pathLst>
                <a:path extrusionOk="0" h="11655" w="33665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rect b="b" l="l" r="r" t="t"/>
              <a:pathLst>
                <a:path extrusionOk="0" h="2851" w="34013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rect b="b" l="l" r="r" t="t"/>
              <a:pathLst>
                <a:path extrusionOk="0" h="15917" w="26666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rect b="b" l="l" r="r" t="t"/>
              <a:pathLst>
                <a:path extrusionOk="0" h="38764" w="38004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rect b="b" l="l" r="r" t="t"/>
              <a:pathLst>
                <a:path extrusionOk="0" h="16597" w="26983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rect b="b" l="l" r="r" t="t"/>
              <a:pathLst>
                <a:path extrusionOk="0" h="2926" w="5163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rect b="b" l="l" r="r" t="t"/>
              <a:pathLst>
                <a:path extrusionOk="0" h="3919" w="5923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rect b="b" l="l" r="r" t="t"/>
              <a:pathLst>
                <a:path extrusionOk="0" h="5068" w="5987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rect b="b" l="l" r="r" t="t"/>
              <a:pathLst>
                <a:path extrusionOk="0" h="12479" w="2344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rect b="b" l="l" r="r" t="t"/>
              <a:pathLst>
                <a:path extrusionOk="0" h="5068" w="5986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rect b="b" l="l" r="r" t="t"/>
              <a:pathLst>
                <a:path extrusionOk="0" h="13650" w="70844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rect b="b" l="l" r="r" t="t"/>
              <a:pathLst>
                <a:path extrusionOk="0" h="4561" w="4561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rect b="b" l="l" r="r" t="t"/>
              <a:pathLst>
                <a:path extrusionOk="0" h="3041" w="301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rect b="b" l="l" r="r" t="t"/>
              <a:pathLst>
                <a:path extrusionOk="0" h="4213" w="4213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rect b="b" l="l" r="r" t="t"/>
              <a:pathLst>
                <a:path extrusionOk="0" h="4213" w="4213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rect b="b" l="l" r="r" t="t"/>
              <a:pathLst>
                <a:path extrusionOk="0" h="2440" w="244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rect b="b" l="l" r="r" t="t"/>
              <a:pathLst>
                <a:path extrusionOk="0" h="4213" w="4182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rect b="b" l="l" r="r" t="t"/>
              <a:pathLst>
                <a:path extrusionOk="0" h="2439" w="244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rect b="b" l="l" r="r" t="t"/>
              <a:pathLst>
                <a:path extrusionOk="0" h="982" w="6937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rect b="b" l="l" r="r" t="t"/>
              <a:pathLst>
                <a:path extrusionOk="0" h="982" w="3263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rect b="b" l="l" r="r" t="t"/>
              <a:pathLst>
                <a:path extrusionOk="0" h="982" w="2344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rect b="b" l="l" r="r" t="t"/>
              <a:pathLst>
                <a:path extrusionOk="0" h="1015" w="7918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rect b="b" l="l" r="r" t="t"/>
              <a:pathLst>
                <a:path extrusionOk="0" h="983" w="4783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rect b="b" l="l" r="r" t="t"/>
              <a:pathLst>
                <a:path extrusionOk="0" h="983" w="2028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rect b="b" l="l" r="r" t="t"/>
              <a:pathLst>
                <a:path extrusionOk="0" h="983" w="5479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rect b="b" l="l" r="r" t="t"/>
              <a:pathLst>
                <a:path extrusionOk="0" h="983" w="2344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rect b="b" l="l" r="r" t="t"/>
              <a:pathLst>
                <a:path extrusionOk="0" h="983" w="2946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rect b="b" l="l" r="r" t="t"/>
              <a:pathLst>
                <a:path extrusionOk="0" h="1015" w="5575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rect b="b" l="l" r="r" t="t"/>
              <a:pathLst>
                <a:path extrusionOk="0" h="1015" w="2724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rect b="b" l="l" r="r" t="t"/>
              <a:pathLst>
                <a:path extrusionOk="0" h="21266" w="10642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rect b="b" l="l" r="r" t="t"/>
              <a:pathLst>
                <a:path extrusionOk="0" h="10674" w="10674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rect b="b" l="l" r="r" t="t"/>
              <a:pathLst>
                <a:path extrusionOk="0" h="7538" w="8298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rect b="b" l="l" r="r" t="t"/>
              <a:pathLst>
                <a:path extrusionOk="0" h="11686" w="35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rect b="b" l="l" r="r" t="t"/>
              <a:pathLst>
                <a:path extrusionOk="0" h="26761" w="16976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rect b="b" l="l" r="r" t="t"/>
              <a:pathLst>
                <a:path extrusionOk="0" h="9977" w="349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rect b="b" l="l" r="r" t="t"/>
              <a:pathLst>
                <a:path extrusionOk="0" h="9628" w="9628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rect b="b" l="l" r="r" t="t"/>
              <a:pathLst>
                <a:path extrusionOk="0" h="17545" w="17545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rect b="b" l="l" r="r" t="t"/>
              <a:pathLst>
                <a:path extrusionOk="0" h="6905" w="6905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rect b="b" l="l" r="r" t="t"/>
              <a:pathLst>
                <a:path extrusionOk="0" h="10198" w="10198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rect b="b" l="l" r="r" t="t"/>
              <a:pathLst>
                <a:path extrusionOk="0" h="10198" w="10199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rect b="b" l="l" r="r" t="t"/>
              <a:pathLst>
                <a:path extrusionOk="0" h="15773" w="15772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rect b="b" l="l" r="r" t="t"/>
              <a:pathLst>
                <a:path extrusionOk="0" h="7126" w="7126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rect b="b" l="l" r="r" t="t"/>
              <a:pathLst>
                <a:path extrusionOk="0" h="3643" w="3674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rect b="b" l="l" r="r" t="t"/>
              <a:pathLst>
                <a:path extrusionOk="0" h="6144" w="6114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rect b="b" l="l" r="r" t="t"/>
              <a:pathLst>
                <a:path extrusionOk="0" h="6113" w="6113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rect b="b" l="l" r="r" t="t"/>
              <a:pathLst>
                <a:path extrusionOk="0" h="7887" w="7919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457200" y="411475"/>
            <a:ext cx="5334000" cy="21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ru" sz="4500">
                <a:latin typeface="Fira Sans SemiBold"/>
                <a:ea typeface="Fira Sans SemiBold"/>
                <a:cs typeface="Fira Sans SemiBold"/>
                <a:sym typeface="Fira Sans SemiBold"/>
              </a:rPr>
              <a:t>Web-приложение</a:t>
            </a:r>
            <a:endParaRPr sz="4500"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300">
                <a:solidFill>
                  <a:srgbClr val="333333"/>
                </a:solidFill>
                <a:highlight>
                  <a:schemeClr val="lt1"/>
                </a:highlight>
                <a:latin typeface="Fira Sans"/>
                <a:ea typeface="Fira Sans"/>
                <a:cs typeface="Fira Sans"/>
                <a:sym typeface="Fira Sans"/>
              </a:rPr>
              <a:t>Динамические страницы</a:t>
            </a:r>
            <a:endParaRPr sz="2300">
              <a:solidFill>
                <a:srgbClr val="333333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70" name="Google Shape;1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900" y="1004275"/>
            <a:ext cx="6403919" cy="40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300">
                <a:solidFill>
                  <a:srgbClr val="333333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Динамические страницы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176" name="Google Shape;1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650" y="981425"/>
            <a:ext cx="5766706" cy="40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" sz="2500">
                <a:latin typeface="Fira Sans Medium"/>
                <a:ea typeface="Fira Sans Medium"/>
                <a:cs typeface="Fira Sans Medium"/>
                <a:sym typeface="Fira Sans Medium"/>
              </a:rPr>
              <a:t>web-приложение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5482938" y="1295425"/>
            <a:ext cx="3085800" cy="3154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Бэкенд</a:t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2114525" y="1295425"/>
            <a:ext cx="1786500" cy="3154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Фронтенд</a:t>
            </a:r>
            <a:endParaRPr/>
          </a:p>
        </p:txBody>
      </p:sp>
      <p:pic>
        <p:nvPicPr>
          <p:cNvPr id="184" name="Google Shape;1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9638" y="2150725"/>
            <a:ext cx="1444200" cy="1444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16"/>
          <p:cNvCxnSpPr/>
          <p:nvPr/>
        </p:nvCxnSpPr>
        <p:spPr>
          <a:xfrm>
            <a:off x="3969938" y="2529175"/>
            <a:ext cx="14442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16"/>
          <p:cNvCxnSpPr/>
          <p:nvPr/>
        </p:nvCxnSpPr>
        <p:spPr>
          <a:xfrm rot="10800000">
            <a:off x="3969938" y="2986400"/>
            <a:ext cx="14442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16"/>
          <p:cNvSpPr txBox="1"/>
          <p:nvPr/>
        </p:nvSpPr>
        <p:spPr>
          <a:xfrm>
            <a:off x="3935537" y="1879050"/>
            <a:ext cx="1512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Дай мне список </a:t>
            </a:r>
            <a:r>
              <a:rPr lang="ru" sz="1100">
                <a:solidFill>
                  <a:srgbClr val="000000"/>
                </a:solidFill>
              </a:rPr>
              <a:t>товаров для вывода на экран</a:t>
            </a:r>
            <a:endParaRPr sz="1100"/>
          </a:p>
        </p:txBody>
      </p:sp>
      <p:pic>
        <p:nvPicPr>
          <p:cNvPr id="188" name="Google Shape;1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9038" y="2376788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263" y="2098663"/>
            <a:ext cx="1318275" cy="131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47013" y="2211225"/>
            <a:ext cx="1444200" cy="144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6"/>
          <p:cNvSpPr txBox="1"/>
          <p:nvPr/>
        </p:nvSpPr>
        <p:spPr>
          <a:xfrm>
            <a:off x="3935550" y="3075375"/>
            <a:ext cx="151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Держи список товаров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/>
          <p:nvPr/>
        </p:nvSpPr>
        <p:spPr>
          <a:xfrm>
            <a:off x="2497450" y="1336650"/>
            <a:ext cx="822600" cy="315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Tomcat</a:t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3978800" y="1336650"/>
            <a:ext cx="4687800" cy="315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Spring-приложение</a:t>
            </a:r>
            <a:endParaRPr/>
          </a:p>
        </p:txBody>
      </p:sp>
      <p:sp>
        <p:nvSpPr>
          <p:cNvPr id="198" name="Google Shape;198;p17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300">
                <a:solidFill>
                  <a:srgbClr val="333333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Обработка запросов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199" name="Google Shape;1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379" y="2475950"/>
            <a:ext cx="1296275" cy="1296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17"/>
          <p:cNvCxnSpPr/>
          <p:nvPr/>
        </p:nvCxnSpPr>
        <p:spPr>
          <a:xfrm rot="10800000">
            <a:off x="1846900" y="3165338"/>
            <a:ext cx="4953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17"/>
          <p:cNvCxnSpPr/>
          <p:nvPr/>
        </p:nvCxnSpPr>
        <p:spPr>
          <a:xfrm rot="10800000">
            <a:off x="1846900" y="2936738"/>
            <a:ext cx="4953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02" name="Google Shape;202;p17"/>
          <p:cNvSpPr/>
          <p:nvPr/>
        </p:nvSpPr>
        <p:spPr>
          <a:xfrm>
            <a:off x="4125850" y="2685450"/>
            <a:ext cx="1458900" cy="69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Dispatcher servlet</a:t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6868075" y="1677225"/>
            <a:ext cx="1458900" cy="69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Handler mapping</a:t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6868075" y="2685450"/>
            <a:ext cx="1458900" cy="69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Контроллер</a:t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6868075" y="3693675"/>
            <a:ext cx="1458900" cy="69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View Resolver</a:t>
            </a:r>
            <a:endParaRPr/>
          </a:p>
        </p:txBody>
      </p:sp>
      <p:cxnSp>
        <p:nvCxnSpPr>
          <p:cNvPr id="206" name="Google Shape;206;p17"/>
          <p:cNvCxnSpPr/>
          <p:nvPr/>
        </p:nvCxnSpPr>
        <p:spPr>
          <a:xfrm rot="10800000">
            <a:off x="3401775" y="3165338"/>
            <a:ext cx="4953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17"/>
          <p:cNvCxnSpPr/>
          <p:nvPr/>
        </p:nvCxnSpPr>
        <p:spPr>
          <a:xfrm rot="10800000">
            <a:off x="3401775" y="2936738"/>
            <a:ext cx="4953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08" name="Google Shape;208;p17"/>
          <p:cNvCxnSpPr/>
          <p:nvPr/>
        </p:nvCxnSpPr>
        <p:spPr>
          <a:xfrm flipH="1" rot="10800000">
            <a:off x="5615950" y="1927925"/>
            <a:ext cx="1120200" cy="67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17"/>
          <p:cNvCxnSpPr/>
          <p:nvPr/>
        </p:nvCxnSpPr>
        <p:spPr>
          <a:xfrm flipH="1" rot="10800000">
            <a:off x="5730250" y="2888100"/>
            <a:ext cx="998100" cy="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17"/>
          <p:cNvCxnSpPr/>
          <p:nvPr/>
        </p:nvCxnSpPr>
        <p:spPr>
          <a:xfrm>
            <a:off x="5737850" y="3421375"/>
            <a:ext cx="1013400" cy="41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17"/>
          <p:cNvCxnSpPr/>
          <p:nvPr/>
        </p:nvCxnSpPr>
        <p:spPr>
          <a:xfrm rot="10800000">
            <a:off x="5616000" y="3665100"/>
            <a:ext cx="1013400" cy="449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17"/>
          <p:cNvCxnSpPr/>
          <p:nvPr/>
        </p:nvCxnSpPr>
        <p:spPr>
          <a:xfrm rot="10800000">
            <a:off x="5814125" y="3162300"/>
            <a:ext cx="86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17"/>
          <p:cNvCxnSpPr>
            <a:stCxn id="203" idx="1"/>
          </p:cNvCxnSpPr>
          <p:nvPr/>
        </p:nvCxnSpPr>
        <p:spPr>
          <a:xfrm flipH="1">
            <a:off x="5867275" y="2024475"/>
            <a:ext cx="1000800" cy="596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17"/>
          <p:cNvSpPr/>
          <p:nvPr/>
        </p:nvSpPr>
        <p:spPr>
          <a:xfrm>
            <a:off x="1889750" y="2552700"/>
            <a:ext cx="282000" cy="28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1889750" y="3284225"/>
            <a:ext cx="282000" cy="28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</a:t>
            </a: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3467100" y="2552700"/>
            <a:ext cx="282000" cy="28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3467100" y="3284225"/>
            <a:ext cx="282000" cy="28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218" name="Google Shape;218;p17"/>
          <p:cNvSpPr/>
          <p:nvPr/>
        </p:nvSpPr>
        <p:spPr>
          <a:xfrm>
            <a:off x="5867275" y="1883475"/>
            <a:ext cx="282000" cy="28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219" name="Google Shape;219;p17"/>
          <p:cNvSpPr/>
          <p:nvPr/>
        </p:nvSpPr>
        <p:spPr>
          <a:xfrm>
            <a:off x="6181700" y="2552700"/>
            <a:ext cx="282000" cy="28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220" name="Google Shape;220;p17"/>
          <p:cNvSpPr/>
          <p:nvPr/>
        </p:nvSpPr>
        <p:spPr>
          <a:xfrm>
            <a:off x="6226675" y="3338900"/>
            <a:ext cx="282000" cy="28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cxnSp>
        <p:nvCxnSpPr>
          <p:cNvPr id="221" name="Google Shape;221;p17"/>
          <p:cNvCxnSpPr>
            <a:stCxn id="204" idx="2"/>
            <a:endCxn id="205" idx="0"/>
          </p:cNvCxnSpPr>
          <p:nvPr/>
        </p:nvCxnSpPr>
        <p:spPr>
          <a:xfrm>
            <a:off x="7597525" y="3379950"/>
            <a:ext cx="0" cy="3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17"/>
          <p:cNvSpPr txBox="1"/>
          <p:nvPr/>
        </p:nvSpPr>
        <p:spPr>
          <a:xfrm>
            <a:off x="7635250" y="3359850"/>
            <a:ext cx="1425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Список товаров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" sz="2500">
                <a:latin typeface="Fira Sans Medium"/>
                <a:ea typeface="Fira Sans Medium"/>
                <a:cs typeface="Fira Sans Medium"/>
                <a:sym typeface="Fira Sans Medium"/>
              </a:rPr>
              <a:t>Оформление заказа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8" name="Google Shape;228;p18"/>
          <p:cNvSpPr/>
          <p:nvPr/>
        </p:nvSpPr>
        <p:spPr>
          <a:xfrm>
            <a:off x="5482938" y="1295425"/>
            <a:ext cx="3085800" cy="3154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Бэкенд</a:t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659100" y="1295425"/>
            <a:ext cx="1786500" cy="3154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Фронтенд</a:t>
            </a:r>
            <a:endParaRPr/>
          </a:p>
        </p:txBody>
      </p:sp>
      <p:pic>
        <p:nvPicPr>
          <p:cNvPr id="230" name="Google Shape;2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9638" y="2150725"/>
            <a:ext cx="1444200" cy="1444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18"/>
          <p:cNvCxnSpPr/>
          <p:nvPr/>
        </p:nvCxnSpPr>
        <p:spPr>
          <a:xfrm>
            <a:off x="2571904" y="2529175"/>
            <a:ext cx="28098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18"/>
          <p:cNvCxnSpPr/>
          <p:nvPr/>
        </p:nvCxnSpPr>
        <p:spPr>
          <a:xfrm rot="10800000">
            <a:off x="2571894" y="2986400"/>
            <a:ext cx="28098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Google Shape;233;p18"/>
          <p:cNvSpPr txBox="1"/>
          <p:nvPr/>
        </p:nvSpPr>
        <p:spPr>
          <a:xfrm>
            <a:off x="2492475" y="1879050"/>
            <a:ext cx="3027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Хочу оформить заказ на книгу “Ведьмак” и “Сумерки”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[Данные: Список товаров, Адрес доставки]</a:t>
            </a:r>
            <a:endParaRPr sz="1100"/>
          </a:p>
        </p:txBody>
      </p:sp>
      <p:pic>
        <p:nvPicPr>
          <p:cNvPr id="234" name="Google Shape;2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9038" y="2376788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588" y="2211225"/>
            <a:ext cx="1444200" cy="144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8"/>
          <p:cNvSpPr txBox="1"/>
          <p:nvPr/>
        </p:nvSpPr>
        <p:spPr>
          <a:xfrm>
            <a:off x="2505000" y="3075375"/>
            <a:ext cx="2943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Заказ оформлен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" sz="2500">
                <a:latin typeface="Fira Sans Medium"/>
                <a:ea typeface="Fira Sans Medium"/>
                <a:cs typeface="Fira Sans Medium"/>
                <a:sym typeface="Fira Sans Medium"/>
              </a:rPr>
              <a:t>Выкладвание поста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42" name="Google Shape;242;p19"/>
          <p:cNvSpPr/>
          <p:nvPr/>
        </p:nvSpPr>
        <p:spPr>
          <a:xfrm>
            <a:off x="5482938" y="1295425"/>
            <a:ext cx="3085800" cy="3154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Бэкенд</a:t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659100" y="1295425"/>
            <a:ext cx="1786500" cy="3154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Фронтенд</a:t>
            </a:r>
            <a:endParaRPr/>
          </a:p>
        </p:txBody>
      </p:sp>
      <p:pic>
        <p:nvPicPr>
          <p:cNvPr id="244" name="Google Shape;2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9638" y="2150725"/>
            <a:ext cx="1444200" cy="1444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19"/>
          <p:cNvCxnSpPr/>
          <p:nvPr/>
        </p:nvCxnSpPr>
        <p:spPr>
          <a:xfrm>
            <a:off x="2571904" y="2529175"/>
            <a:ext cx="28098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19"/>
          <p:cNvCxnSpPr/>
          <p:nvPr/>
        </p:nvCxnSpPr>
        <p:spPr>
          <a:xfrm rot="10800000">
            <a:off x="2571894" y="2986400"/>
            <a:ext cx="28098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19"/>
          <p:cNvSpPr txBox="1"/>
          <p:nvPr/>
        </p:nvSpPr>
        <p:spPr>
          <a:xfrm>
            <a:off x="2492475" y="1767850"/>
            <a:ext cx="2943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Размести на сайте мой пост о том, что фильм Матрица 4 говно</a:t>
            </a:r>
            <a:br>
              <a:rPr lang="ru" sz="1100"/>
            </a:br>
            <a:r>
              <a:rPr lang="ru" sz="1100"/>
              <a:t>[Данные: Текст поста]</a:t>
            </a:r>
            <a:endParaRPr sz="1100"/>
          </a:p>
        </p:txBody>
      </p:sp>
      <p:pic>
        <p:nvPicPr>
          <p:cNvPr id="248" name="Google Shape;24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9038" y="2376788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588" y="2211225"/>
            <a:ext cx="1444200" cy="144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9"/>
          <p:cNvSpPr txBox="1"/>
          <p:nvPr/>
        </p:nvSpPr>
        <p:spPr>
          <a:xfrm>
            <a:off x="2505000" y="3075375"/>
            <a:ext cx="2943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Пост выложен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" sz="2500">
                <a:latin typeface="Fira Sans Medium"/>
                <a:ea typeface="Fira Sans Medium"/>
                <a:cs typeface="Fira Sans Medium"/>
                <a:sym typeface="Fira Sans Medium"/>
              </a:rPr>
              <a:t>Регистрация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6" name="Google Shape;256;p20"/>
          <p:cNvSpPr/>
          <p:nvPr/>
        </p:nvSpPr>
        <p:spPr>
          <a:xfrm>
            <a:off x="5482938" y="1295425"/>
            <a:ext cx="3085800" cy="3154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Бэкенд</a:t>
            </a:r>
            <a:endParaRPr/>
          </a:p>
        </p:txBody>
      </p:sp>
      <p:sp>
        <p:nvSpPr>
          <p:cNvPr id="257" name="Google Shape;257;p20"/>
          <p:cNvSpPr/>
          <p:nvPr/>
        </p:nvSpPr>
        <p:spPr>
          <a:xfrm>
            <a:off x="659100" y="1295425"/>
            <a:ext cx="1786500" cy="3154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Фронтенд</a:t>
            </a:r>
            <a:endParaRPr/>
          </a:p>
        </p:txBody>
      </p:sp>
      <p:pic>
        <p:nvPicPr>
          <p:cNvPr id="258" name="Google Shape;2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9638" y="2150725"/>
            <a:ext cx="1444200" cy="1444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9" name="Google Shape;259;p20"/>
          <p:cNvCxnSpPr/>
          <p:nvPr/>
        </p:nvCxnSpPr>
        <p:spPr>
          <a:xfrm>
            <a:off x="2571904" y="2529175"/>
            <a:ext cx="28098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20"/>
          <p:cNvCxnSpPr/>
          <p:nvPr/>
        </p:nvCxnSpPr>
        <p:spPr>
          <a:xfrm rot="10800000">
            <a:off x="2571894" y="2986400"/>
            <a:ext cx="28098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Google Shape;261;p20"/>
          <p:cNvSpPr txBox="1"/>
          <p:nvPr/>
        </p:nvSpPr>
        <p:spPr>
          <a:xfrm>
            <a:off x="2492475" y="1958325"/>
            <a:ext cx="2943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Зарегистрируй меня</a:t>
            </a:r>
            <a:br>
              <a:rPr lang="ru" sz="1100"/>
            </a:br>
            <a:r>
              <a:rPr lang="ru" sz="1100"/>
              <a:t>[Данные: Логин, пароль, почта]</a:t>
            </a:r>
            <a:endParaRPr sz="1100"/>
          </a:p>
        </p:txBody>
      </p:sp>
      <p:pic>
        <p:nvPicPr>
          <p:cNvPr id="262" name="Google Shape;26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9038" y="2376788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588" y="2211225"/>
            <a:ext cx="1444200" cy="144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0"/>
          <p:cNvSpPr txBox="1"/>
          <p:nvPr/>
        </p:nvSpPr>
        <p:spPr>
          <a:xfrm>
            <a:off x="2505000" y="3075375"/>
            <a:ext cx="2943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Пользователь зарегистрирован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" sz="2500">
                <a:latin typeface="Fira Sans Medium"/>
                <a:ea typeface="Fira Sans Medium"/>
                <a:cs typeface="Fira Sans Medium"/>
                <a:sym typeface="Fira Sans Medium"/>
              </a:rPr>
              <a:t>Список товаров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0" name="Google Shape;270;p21"/>
          <p:cNvSpPr/>
          <p:nvPr/>
        </p:nvSpPr>
        <p:spPr>
          <a:xfrm>
            <a:off x="5482938" y="1295425"/>
            <a:ext cx="3085800" cy="3154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Бэкенд</a:t>
            </a:r>
            <a:endParaRPr/>
          </a:p>
        </p:txBody>
      </p:sp>
      <p:sp>
        <p:nvSpPr>
          <p:cNvPr id="271" name="Google Shape;271;p21"/>
          <p:cNvSpPr/>
          <p:nvPr/>
        </p:nvSpPr>
        <p:spPr>
          <a:xfrm>
            <a:off x="659100" y="1295425"/>
            <a:ext cx="1786500" cy="3154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Фронтенд</a:t>
            </a:r>
            <a:endParaRPr/>
          </a:p>
        </p:txBody>
      </p:sp>
      <p:pic>
        <p:nvPicPr>
          <p:cNvPr id="272" name="Google Shape;27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9638" y="2150725"/>
            <a:ext cx="1444200" cy="1444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3" name="Google Shape;273;p21"/>
          <p:cNvCxnSpPr/>
          <p:nvPr/>
        </p:nvCxnSpPr>
        <p:spPr>
          <a:xfrm>
            <a:off x="2571904" y="2529175"/>
            <a:ext cx="28098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21"/>
          <p:cNvCxnSpPr/>
          <p:nvPr/>
        </p:nvCxnSpPr>
        <p:spPr>
          <a:xfrm rot="10800000">
            <a:off x="2571894" y="2986400"/>
            <a:ext cx="28098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21"/>
          <p:cNvSpPr txBox="1"/>
          <p:nvPr/>
        </p:nvSpPr>
        <p:spPr>
          <a:xfrm>
            <a:off x="2492475" y="1958325"/>
            <a:ext cx="2943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Покажи мне все умные часы, с брендом Huawei и стоимостью до 15000 рублей</a:t>
            </a:r>
            <a:endParaRPr sz="1100"/>
          </a:p>
        </p:txBody>
      </p:sp>
      <p:pic>
        <p:nvPicPr>
          <p:cNvPr id="276" name="Google Shape;27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9038" y="2376788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588" y="2211225"/>
            <a:ext cx="1444200" cy="144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1"/>
          <p:cNvSpPr txBox="1"/>
          <p:nvPr/>
        </p:nvSpPr>
        <p:spPr>
          <a:xfrm>
            <a:off x="2505000" y="3075375"/>
            <a:ext cx="2943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Вот список часов Huawei до 15000 рублей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