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337c66c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5337c66c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337c66c6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337c66c6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337c66c6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337c66c6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337c66c6e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337c66c6e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337c66c6e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337c66c6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rect b="b" l="l" r="r" t="t"/>
              <a:pathLst>
                <a:path extrusionOk="0" h="26730" w="16976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rect b="b" l="l" r="r" t="t"/>
              <a:pathLst>
                <a:path extrusionOk="0" h="21789" w="16976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rect b="b" l="l" r="r" t="t"/>
              <a:pathLst>
                <a:path extrusionOk="0" h="21235" w="1061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rect b="b" l="l" r="r" t="t"/>
              <a:pathLst>
                <a:path extrusionOk="0" h="10673" w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rect b="b" l="l" r="r" t="t"/>
              <a:pathLst>
                <a:path extrusionOk="0" h="7555" w="8267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rect b="b" l="l" r="r" t="t"/>
              <a:pathLst>
                <a:path extrusionOk="0" h="6430" w="162115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rect b="b" l="l" r="r" t="t"/>
              <a:pathLst>
                <a:path extrusionOk="0" h="8647" w="17736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rect b="b" l="l" r="r" t="t"/>
              <a:pathLst>
                <a:path extrusionOk="0" h="983" w="497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rect b="b" l="l" r="r" t="t"/>
              <a:pathLst>
                <a:path extrusionOk="0" h="983" w="2756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rect b="b" l="l" r="r" t="t"/>
              <a:pathLst>
                <a:path extrusionOk="0" h="1015" w="614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rect b="b" l="l" r="r" t="t"/>
              <a:pathLst>
                <a:path extrusionOk="0" h="8615" w="1773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rect b="b" l="l" r="r" t="t"/>
              <a:pathLst>
                <a:path extrusionOk="0" h="1015" w="253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rect b="b" l="l" r="r" t="t"/>
              <a:pathLst>
                <a:path extrusionOk="0" h="1015" w="215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rect b="b" l="l" r="r" t="t"/>
              <a:pathLst>
                <a:path extrusionOk="0" h="1014" w="5448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rect b="b" l="l" r="r" t="t"/>
              <a:pathLst>
                <a:path extrusionOk="0" h="8615" w="17736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rect b="b" l="l" r="r" t="t"/>
              <a:pathLst>
                <a:path extrusionOk="0" h="1015" w="2566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rect b="b" l="l" r="r" t="t"/>
              <a:pathLst>
                <a:path extrusionOk="0" h="1015" w="1837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rect b="b" l="l" r="r" t="t"/>
              <a:pathLst>
                <a:path extrusionOk="0" h="1015" w="47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rect b="b" l="l" r="r" t="t"/>
              <a:pathLst>
                <a:path extrusionOk="0" h="1015" w="2091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rect b="b" l="l" r="r" t="t"/>
              <a:pathLst>
                <a:path extrusionOk="0" h="78539" w="55326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rect b="b" l="l" r="r" t="t"/>
              <a:pathLst>
                <a:path extrusionOk="0" h="64732" w="46808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rect b="b" l="l" r="r" t="t"/>
              <a:pathLst>
                <a:path extrusionOk="0" h="60996" w="42089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rect b="b" l="l" r="r" t="t"/>
              <a:pathLst>
                <a:path extrusionOk="0" h="318" w="41741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rect b="b" l="l" r="r" t="t"/>
              <a:pathLst>
                <a:path extrusionOk="0" h="350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rect b="b" l="l" r="r" t="t"/>
              <a:pathLst>
                <a:path extrusionOk="0" h="317" w="41741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rect b="b" l="l" r="r" t="t"/>
              <a:pathLst>
                <a:path extrusionOk="0" h="60678" w="349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rect b="b" l="l" r="r" t="t"/>
              <a:pathLst>
                <a:path extrusionOk="0" h="8488" w="4181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rect b="b" l="l" r="r" t="t"/>
              <a:pathLst>
                <a:path extrusionOk="0" h="15234" w="4181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rect b="b" l="l" r="r" t="t"/>
              <a:pathLst>
                <a:path extrusionOk="0" h="11180" w="4181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rect b="b" l="l" r="r" t="t"/>
              <a:pathLst>
                <a:path extrusionOk="0" h="983" w="554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rect b="b" l="l" r="r" t="t"/>
              <a:pathLst>
                <a:path extrusionOk="0" h="983" w="2122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rect b="b" l="l" r="r" t="t"/>
              <a:pathLst>
                <a:path extrusionOk="0" h="1014" w="2408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rect b="b" l="l" r="r" t="t"/>
              <a:pathLst>
                <a:path extrusionOk="0" h="1014" w="4245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rect b="b" l="l" r="r" t="t"/>
              <a:pathLst>
                <a:path extrusionOk="0" h="1015" w="5512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rect b="b" l="l" r="r" t="t"/>
              <a:pathLst>
                <a:path extrusionOk="0" h="1015" w="243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rect b="b" l="l" r="r" t="t"/>
              <a:pathLst>
                <a:path extrusionOk="0" h="983" w="452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rect b="b" l="l" r="r" t="t"/>
              <a:pathLst>
                <a:path extrusionOk="0" h="983" w="234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rect b="b" l="l" r="r" t="t"/>
              <a:pathLst>
                <a:path extrusionOk="0" h="1014" w="4878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rect b="b" l="l" r="r" t="t"/>
              <a:pathLst>
                <a:path extrusionOk="0" h="983" w="453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rect b="b" l="l" r="r" t="t"/>
              <a:pathLst>
                <a:path extrusionOk="0" h="1015" w="491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rect b="b" l="l" r="r" t="t"/>
              <a:pathLst>
                <a:path extrusionOk="0" h="21884" w="21885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rect b="b" l="l" r="r" t="t"/>
              <a:pathLst>
                <a:path extrusionOk="0" h="17951" w="8108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rect b="b" l="l" r="r" t="t"/>
              <a:pathLst>
                <a:path extrusionOk="0" h="1521" w="11496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rect b="b" l="l" r="r" t="t"/>
              <a:pathLst>
                <a:path extrusionOk="0" h="1015" w="42723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rect b="b" l="l" r="r" t="t"/>
              <a:pathLst>
                <a:path extrusionOk="0" h="2788" w="282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rect b="b" l="l" r="r" t="t"/>
              <a:pathLst>
                <a:path extrusionOk="0" h="2725" w="2724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rect b="b" l="l" r="r" t="t"/>
              <a:pathLst>
                <a:path extrusionOk="0" h="3009" w="7285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rect b="b" l="l" r="r" t="t"/>
              <a:pathLst>
                <a:path extrusionOk="0" h="2978" w="5955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rect b="b" l="l" r="r" t="t"/>
              <a:pathLst>
                <a:path extrusionOk="0" h="2978" w="3485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rect b="b" l="l" r="r" t="t"/>
              <a:pathLst>
                <a:path extrusionOk="0" h="9122" w="82499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rect b="b" l="l" r="r" t="t"/>
              <a:pathLst>
                <a:path extrusionOk="0" h="42152" w="824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rect b="b" l="l" r="r" t="t"/>
              <a:pathLst>
                <a:path extrusionOk="0" h="4276" w="17514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rect b="b" l="l" r="r" t="t"/>
              <a:pathLst>
                <a:path extrusionOk="0" h="11655" w="3366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rect b="b" l="l" r="r" t="t"/>
              <a:pathLst>
                <a:path extrusionOk="0" h="2851" w="34013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rect b="b" l="l" r="r" t="t"/>
              <a:pathLst>
                <a:path extrusionOk="0" h="15917" w="26666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rect b="b" l="l" r="r" t="t"/>
              <a:pathLst>
                <a:path extrusionOk="0" h="38764" w="3800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rect b="b" l="l" r="r" t="t"/>
              <a:pathLst>
                <a:path extrusionOk="0" h="16597" w="26983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rect b="b" l="l" r="r" t="t"/>
              <a:pathLst>
                <a:path extrusionOk="0" h="2926" w="5163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rect b="b" l="l" r="r" t="t"/>
              <a:pathLst>
                <a:path extrusionOk="0" h="3919" w="5923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rect b="b" l="l" r="r" t="t"/>
              <a:pathLst>
                <a:path extrusionOk="0" h="5068" w="5987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rect b="b" l="l" r="r" t="t"/>
              <a:pathLst>
                <a:path extrusionOk="0" h="12479" w="2344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rect b="b" l="l" r="r" t="t"/>
              <a:pathLst>
                <a:path extrusionOk="0" h="5068" w="5986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rect b="b" l="l" r="r" t="t"/>
              <a:pathLst>
                <a:path extrusionOk="0" h="13650" w="70844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rect b="b" l="l" r="r" t="t"/>
              <a:pathLst>
                <a:path extrusionOk="0" h="3041" w="301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rect b="b" l="l" r="r" t="t"/>
              <a:pathLst>
                <a:path extrusionOk="0" h="4213" w="4182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rect b="b" l="l" r="r" t="t"/>
              <a:pathLst>
                <a:path extrusionOk="0" h="2439" w="244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rect b="b" l="l" r="r" t="t"/>
              <a:pathLst>
                <a:path extrusionOk="0" h="982" w="6937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rect b="b" l="l" r="r" t="t"/>
              <a:pathLst>
                <a:path extrusionOk="0" h="982" w="3263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rect b="b" l="l" r="r" t="t"/>
              <a:pathLst>
                <a:path extrusionOk="0" h="982" w="2344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rect b="b" l="l" r="r" t="t"/>
              <a:pathLst>
                <a:path extrusionOk="0" h="1015" w="791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rect b="b" l="l" r="r" t="t"/>
              <a:pathLst>
                <a:path extrusionOk="0" h="983" w="47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rect b="b" l="l" r="r" t="t"/>
              <a:pathLst>
                <a:path extrusionOk="0" h="983" w="202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rect b="b" l="l" r="r" t="t"/>
              <a:pathLst>
                <a:path extrusionOk="0" h="983" w="5479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rect b="b" l="l" r="r" t="t"/>
              <a:pathLst>
                <a:path extrusionOk="0" h="983" w="2946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rect b="b" l="l" r="r" t="t"/>
              <a:pathLst>
                <a:path extrusionOk="0" h="1015" w="557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rect b="b" l="l" r="r" t="t"/>
              <a:pathLst>
                <a:path extrusionOk="0" h="1015" w="272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rect b="b" l="l" r="r" t="t"/>
              <a:pathLst>
                <a:path extrusionOk="0" h="21266" w="10642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rect b="b" l="l" r="r" t="t"/>
              <a:pathLst>
                <a:path extrusionOk="0" h="10674" w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rect b="b" l="l" r="r" t="t"/>
              <a:pathLst>
                <a:path extrusionOk="0" h="7538" w="829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rect b="b" l="l" r="r" t="t"/>
              <a:pathLst>
                <a:path extrusionOk="0" h="11686" w="35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rect b="b" l="l" r="r" t="t"/>
              <a:pathLst>
                <a:path extrusionOk="0" h="26761" w="169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rect b="b" l="l" r="r" t="t"/>
              <a:pathLst>
                <a:path extrusionOk="0" h="9977" w="34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rect b="b" l="l" r="r" t="t"/>
              <a:pathLst>
                <a:path extrusionOk="0" h="9628" w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rect b="b" l="l" r="r" t="t"/>
              <a:pathLst>
                <a:path extrusionOk="0" h="17545" w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rect b="b" l="l" r="r" t="t"/>
              <a:pathLst>
                <a:path extrusionOk="0" h="6905" w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rect b="b" l="l" r="r" t="t"/>
              <a:pathLst>
                <a:path extrusionOk="0" h="10198" w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rect b="b" l="l" r="r" t="t"/>
              <a:pathLst>
                <a:path extrusionOk="0" h="10198" w="10199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rect b="b" l="l" r="r" t="t"/>
              <a:pathLst>
                <a:path extrusionOk="0" h="15773" w="15772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rect b="b" l="l" r="r" t="t"/>
              <a:pathLst>
                <a:path extrusionOk="0" h="7126" w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rect b="b" l="l" r="r" t="t"/>
              <a:pathLst>
                <a:path extrusionOk="0" h="3643" w="3674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rect b="b" l="l" r="r" t="t"/>
              <a:pathLst>
                <a:path extrusionOk="0" h="6144" w="611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rect b="b" l="l" r="r" t="t"/>
              <a:pathLst>
                <a:path extrusionOk="0" h="6113" w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rect b="b" l="l" r="r" t="t"/>
              <a:pathLst>
                <a:path extrusionOk="0" h="7887" w="7919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411475"/>
            <a:ext cx="4191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ru" sz="4500">
                <a:latin typeface="Fira Sans SemiBold"/>
                <a:ea typeface="Fira Sans SemiBold"/>
                <a:cs typeface="Fira Sans SemiBold"/>
                <a:sym typeface="Fira Sans SemiBold"/>
              </a:rPr>
              <a:t>REST-сервисы</a:t>
            </a:r>
            <a:endParaRPr sz="4500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REST-взаимодействия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70" name="Google Shape;1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148" y="2236825"/>
            <a:ext cx="1240175" cy="12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650" y="1370063"/>
            <a:ext cx="1055400" cy="1055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5425" y="3477000"/>
            <a:ext cx="993450" cy="9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798" y="1185300"/>
            <a:ext cx="1240175" cy="12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6973" y="3353638"/>
            <a:ext cx="1240175" cy="124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4"/>
          <p:cNvCxnSpPr/>
          <p:nvPr/>
        </p:nvCxnSpPr>
        <p:spPr>
          <a:xfrm>
            <a:off x="2415550" y="2270750"/>
            <a:ext cx="1211700" cy="48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4"/>
          <p:cNvCxnSpPr/>
          <p:nvPr/>
        </p:nvCxnSpPr>
        <p:spPr>
          <a:xfrm flipH="1" rot="10800000">
            <a:off x="2644150" y="3131875"/>
            <a:ext cx="945000" cy="74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4"/>
          <p:cNvCxnSpPr/>
          <p:nvPr/>
        </p:nvCxnSpPr>
        <p:spPr>
          <a:xfrm flipH="1" rot="10800000">
            <a:off x="5044450" y="2049850"/>
            <a:ext cx="792600" cy="32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4"/>
          <p:cNvCxnSpPr/>
          <p:nvPr/>
        </p:nvCxnSpPr>
        <p:spPr>
          <a:xfrm>
            <a:off x="7185650" y="2598425"/>
            <a:ext cx="632400" cy="57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4"/>
          <p:cNvSpPr txBox="1"/>
          <p:nvPr/>
        </p:nvSpPr>
        <p:spPr>
          <a:xfrm>
            <a:off x="2415550" y="2013550"/>
            <a:ext cx="12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REST-запрос</a:t>
            </a:r>
            <a:endParaRPr/>
          </a:p>
        </p:txBody>
      </p:sp>
      <p:sp>
        <p:nvSpPr>
          <p:cNvPr id="180" name="Google Shape;180;p14"/>
          <p:cNvSpPr txBox="1"/>
          <p:nvPr/>
        </p:nvSpPr>
        <p:spPr>
          <a:xfrm>
            <a:off x="2263150" y="3232750"/>
            <a:ext cx="12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REST-запрос</a:t>
            </a:r>
            <a:endParaRPr/>
          </a:p>
        </p:txBody>
      </p:sp>
      <p:sp>
        <p:nvSpPr>
          <p:cNvPr id="181" name="Google Shape;181;p14"/>
          <p:cNvSpPr txBox="1"/>
          <p:nvPr/>
        </p:nvSpPr>
        <p:spPr>
          <a:xfrm>
            <a:off x="4572000" y="1697675"/>
            <a:ext cx="12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REST-запрос</a:t>
            </a:r>
            <a:endParaRPr/>
          </a:p>
        </p:txBody>
      </p:sp>
      <p:sp>
        <p:nvSpPr>
          <p:cNvPr id="182" name="Google Shape;182;p14"/>
          <p:cNvSpPr txBox="1"/>
          <p:nvPr/>
        </p:nvSpPr>
        <p:spPr>
          <a:xfrm>
            <a:off x="6172200" y="2832550"/>
            <a:ext cx="12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REST-запрос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/>
          <p:nvPr/>
        </p:nvSpPr>
        <p:spPr>
          <a:xfrm>
            <a:off x="2497450" y="1336650"/>
            <a:ext cx="822600" cy="31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Tomcat</a:t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3978800" y="1336650"/>
            <a:ext cx="4687800" cy="31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Spring-приложение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rgbClr val="333333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Контейнер сервлетов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90" name="Google Shape;1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79" y="2475950"/>
            <a:ext cx="1296275" cy="1296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15"/>
          <p:cNvCxnSpPr/>
          <p:nvPr/>
        </p:nvCxnSpPr>
        <p:spPr>
          <a:xfrm rot="10800000">
            <a:off x="1846900" y="3165338"/>
            <a:ext cx="4953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5"/>
          <p:cNvCxnSpPr/>
          <p:nvPr/>
        </p:nvCxnSpPr>
        <p:spPr>
          <a:xfrm rot="10800000">
            <a:off x="1846900" y="2936738"/>
            <a:ext cx="4953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3" name="Google Shape;193;p15"/>
          <p:cNvSpPr/>
          <p:nvPr/>
        </p:nvSpPr>
        <p:spPr>
          <a:xfrm>
            <a:off x="4125850" y="2685450"/>
            <a:ext cx="1458900" cy="69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Dispatcher servlet</a:t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6868075" y="1677225"/>
            <a:ext cx="1458900" cy="69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Handler mapping</a:t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6868075" y="2685450"/>
            <a:ext cx="1458900" cy="69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Контроллер</a:t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6868075" y="3693675"/>
            <a:ext cx="1458900" cy="69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View Resolver</a:t>
            </a:r>
            <a:endParaRPr/>
          </a:p>
        </p:txBody>
      </p:sp>
      <p:cxnSp>
        <p:nvCxnSpPr>
          <p:cNvPr id="197" name="Google Shape;197;p15"/>
          <p:cNvCxnSpPr/>
          <p:nvPr/>
        </p:nvCxnSpPr>
        <p:spPr>
          <a:xfrm rot="10800000">
            <a:off x="3401775" y="3165338"/>
            <a:ext cx="4953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5"/>
          <p:cNvCxnSpPr/>
          <p:nvPr/>
        </p:nvCxnSpPr>
        <p:spPr>
          <a:xfrm rot="10800000">
            <a:off x="3401775" y="2936738"/>
            <a:ext cx="4953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9" name="Google Shape;199;p15"/>
          <p:cNvCxnSpPr/>
          <p:nvPr/>
        </p:nvCxnSpPr>
        <p:spPr>
          <a:xfrm flipH="1" rot="10800000">
            <a:off x="5615950" y="1927925"/>
            <a:ext cx="1120200" cy="67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15"/>
          <p:cNvCxnSpPr/>
          <p:nvPr/>
        </p:nvCxnSpPr>
        <p:spPr>
          <a:xfrm flipH="1" rot="10800000">
            <a:off x="5730250" y="2888100"/>
            <a:ext cx="9981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5737850" y="3421375"/>
            <a:ext cx="1013400" cy="41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5"/>
          <p:cNvCxnSpPr/>
          <p:nvPr/>
        </p:nvCxnSpPr>
        <p:spPr>
          <a:xfrm rot="10800000">
            <a:off x="5616000" y="3665100"/>
            <a:ext cx="1013400" cy="44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5"/>
          <p:cNvCxnSpPr/>
          <p:nvPr/>
        </p:nvCxnSpPr>
        <p:spPr>
          <a:xfrm rot="10800000">
            <a:off x="5814125" y="3162300"/>
            <a:ext cx="86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15"/>
          <p:cNvCxnSpPr>
            <a:stCxn id="194" idx="1"/>
          </p:cNvCxnSpPr>
          <p:nvPr/>
        </p:nvCxnSpPr>
        <p:spPr>
          <a:xfrm flipH="1">
            <a:off x="5867275" y="2024475"/>
            <a:ext cx="1000800" cy="59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15"/>
          <p:cNvSpPr/>
          <p:nvPr/>
        </p:nvSpPr>
        <p:spPr>
          <a:xfrm>
            <a:off x="1889750" y="2552700"/>
            <a:ext cx="282000" cy="2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1889750" y="3284225"/>
            <a:ext cx="282000" cy="2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3467100" y="2552700"/>
            <a:ext cx="282000" cy="2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3467100" y="3284225"/>
            <a:ext cx="282000" cy="2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209" name="Google Shape;209;p15"/>
          <p:cNvSpPr/>
          <p:nvPr/>
        </p:nvSpPr>
        <p:spPr>
          <a:xfrm>
            <a:off x="5867275" y="1883475"/>
            <a:ext cx="282000" cy="2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6181700" y="2552700"/>
            <a:ext cx="282000" cy="2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6226675" y="3338900"/>
            <a:ext cx="282000" cy="2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5524550" y="3429002"/>
            <a:ext cx="1458900" cy="696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rgbClr val="333333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JSON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18" name="Google Shape;2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848" y="1951663"/>
            <a:ext cx="1240175" cy="12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648" y="1951675"/>
            <a:ext cx="1240175" cy="124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16"/>
          <p:cNvCxnSpPr/>
          <p:nvPr/>
        </p:nvCxnSpPr>
        <p:spPr>
          <a:xfrm>
            <a:off x="3139450" y="2354575"/>
            <a:ext cx="2720400" cy="1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16"/>
          <p:cNvSpPr txBox="1"/>
          <p:nvPr/>
        </p:nvSpPr>
        <p:spPr>
          <a:xfrm>
            <a:off x="2947950" y="1738975"/>
            <a:ext cx="324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POST /payment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{“id” 123, “amount”: 1000}</a:t>
            </a:r>
            <a:endParaRPr/>
          </a:p>
        </p:txBody>
      </p:sp>
      <p:cxnSp>
        <p:nvCxnSpPr>
          <p:cNvPr id="222" name="Google Shape;222;p16"/>
          <p:cNvCxnSpPr/>
          <p:nvPr/>
        </p:nvCxnSpPr>
        <p:spPr>
          <a:xfrm rot="10800000">
            <a:off x="3169900" y="2773800"/>
            <a:ext cx="2631900" cy="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16"/>
          <p:cNvSpPr txBox="1"/>
          <p:nvPr/>
        </p:nvSpPr>
        <p:spPr>
          <a:xfrm>
            <a:off x="2947950" y="2851500"/>
            <a:ext cx="316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200 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{“status”: “accepted”}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rgbClr val="333333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Ответ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>
            <a:off x="3204150" y="1433900"/>
            <a:ext cx="2735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30" name="Google Shape;230;p17"/>
          <p:cNvSpPr txBox="1"/>
          <p:nvPr/>
        </p:nvSpPr>
        <p:spPr>
          <a:xfrm>
            <a:off x="2489850" y="974200"/>
            <a:ext cx="41643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201 Created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202 Accepted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204 No Content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400 Bad request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401 Unauthorized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402 Payment Required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403 Forbidden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404 Not found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500 Internal Server Error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503 Service Unavailable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504 Gateway Timeout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