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0" r:id="rId8"/>
    <p:sldId id="263" r:id="rId9"/>
    <p:sldId id="265" r:id="rId10"/>
    <p:sldId id="273" r:id="rId11"/>
    <p:sldId id="277" r:id="rId12"/>
    <p:sldId id="262" r:id="rId13"/>
    <p:sldId id="268" r:id="rId14"/>
    <p:sldId id="269" r:id="rId15"/>
    <p:sldId id="264" r:id="rId16"/>
    <p:sldId id="274" r:id="rId17"/>
    <p:sldId id="276" r:id="rId18"/>
    <p:sldId id="278" r:id="rId19"/>
    <p:sldId id="279" r:id="rId20"/>
    <p:sldId id="281" r:id="rId21"/>
    <p:sldId id="283" r:id="rId22"/>
    <p:sldId id="286" r:id="rId23"/>
    <p:sldId id="284" r:id="rId24"/>
    <p:sldId id="285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23" d="100"/>
          <a:sy n="123" d="100"/>
        </p:scale>
        <p:origin x="-12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A5A521-F163-4697-8202-EDB6381446D4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DA87CD-5DAE-4FAA-959E-475130535E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ru-RU" dirty="0" smtClean="0"/>
              <a:t>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2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Интерфейс </a:t>
            </a:r>
            <a:r>
              <a:rPr lang="en-US" dirty="0" err="1" smtClean="0">
                <a:effectLst/>
              </a:rPr>
              <a:t>Deque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484784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ended queue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описывает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двунаправленную очередь. Таким образом, данный интерфейс расширяет интерфейс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очереди вы могли добавлять элемент лишь в конец, а получить лишь из начала, то в двунаправленной очереди предоставляется интерфейс на вставку и получение элемента, как из начала, так и из конца коллекции.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Класс </a:t>
            </a:r>
            <a:r>
              <a:rPr lang="en-US" dirty="0" err="1" smtClean="0">
                <a:effectLst/>
              </a:rPr>
              <a:t>PriorityQueue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единственная прямая реализация интерфейса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(не считая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больше является списком, чем очередью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очередь упорядочивает элементы либо по их натуральному порядку (используя интерфейс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либо с помощью интерфейса 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полученному в конструкторе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Интерфейс </a:t>
            </a:r>
            <a:r>
              <a:rPr lang="en-US" dirty="0">
                <a:effectLst/>
              </a:rPr>
              <a:t>List</a:t>
            </a: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340768"/>
            <a:ext cx="8219256" cy="475252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хранятся в порядке их добавления в список. Доступ к элементам списка осуществляется по индексу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 наследником интерфейса 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содержит все его методы и добавляет к ним несколько своих: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вставляет элемент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позицию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этом список раздвигается (все элементы, начиная с позиции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увеличивают свой индекс на 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возвращает объект, находящийся в позиции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возвращает индекс первого появления элемента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списке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возвращает индекс последнего появления элемента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списке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заменяет элемент, находящийся в позиции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объектом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возвращает новый список, представляющий собой часть данного (начиная с позиции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до позиции to-1 включительно).</a:t>
            </a:r>
          </a:p>
        </p:txBody>
      </p:sp>
    </p:spTree>
    <p:extLst>
      <p:ext uri="{BB962C8B-B14F-4D97-AF65-F5344CB8AC3E}">
        <p14:creationId xmlns:p14="http://schemas.microsoft.com/office/powerpoint/2010/main" val="19808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Класс </a:t>
            </a:r>
            <a:r>
              <a:rPr lang="en-US" dirty="0" err="1" smtClean="0">
                <a:effectLst/>
              </a:rPr>
              <a:t>ArrayList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196752"/>
            <a:ext cx="8219256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инкапсулирует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себе обычный массив, длина которого автоматически увеличивается при добавлении новых элементов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массив,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доступа к элементу по индексу минимально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 отличие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87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Класс </a:t>
            </a:r>
            <a:r>
              <a:rPr lang="en-US" dirty="0" err="1" smtClean="0">
                <a:effectLst/>
              </a:rPr>
              <a:t>LinkedList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интерфейсов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инкапсулирует в себе двусвязный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список. Это структура данных, состоящая из узлов, каждый из которых содержит как собственно данные, так и  две ссылки («связки») на следующий и предыдущий узел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списка.</a:t>
            </a: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произвольному элементу осуществляется за линейное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целом же,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абсолютных величинах проигрывает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 потребляемой памяти и по скорости выполнения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Интерфейс </a:t>
            </a:r>
            <a:r>
              <a:rPr lang="en-US" dirty="0">
                <a:effectLst/>
              </a:rPr>
              <a:t>Set</a:t>
            </a: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556792"/>
            <a:ext cx="8219256" cy="439248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писывает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неупорядоченную коллекцию, не содержащую повторяющихся элементов. Это соответствует математическому понятию множества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унаследован от интерфейса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никаких новых методов не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смысл метода 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он не станет добавлять объект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 уже присутствует во множестве.</a:t>
            </a:r>
          </a:p>
        </p:txBody>
      </p:sp>
    </p:spTree>
    <p:extLst>
      <p:ext uri="{BB962C8B-B14F-4D97-AF65-F5344CB8AC3E}">
        <p14:creationId xmlns:p14="http://schemas.microsoft.com/office/powerpoint/2010/main" val="9891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Класс </a:t>
            </a:r>
            <a:r>
              <a:rPr lang="en-US" dirty="0" err="1" smtClean="0">
                <a:effectLst/>
              </a:rPr>
              <a:t>HashSet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инкапсулирующая в себе объект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для хранения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хэш-таблицу.</a:t>
            </a:r>
          </a:p>
          <a:p>
            <a:pPr marL="109728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Выгода от хеш-таблиц состоит в том, что обеспечивается минимальное время выполнения методов 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даже для больших наборов.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0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Класс </a:t>
            </a:r>
            <a:r>
              <a:rPr lang="en-US" dirty="0" err="1" smtClean="0">
                <a:effectLst/>
              </a:rPr>
              <a:t>TreeSet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инкапсулирует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 свою очередь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красно-черное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для хранения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элементов.</a:t>
            </a:r>
          </a:p>
          <a:p>
            <a:pPr marL="109728" indent="0">
              <a:buNone/>
            </a:pP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 тем, что для операций 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потребуется гарантированное время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039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Интерфейс </a:t>
            </a:r>
            <a:r>
              <a:rPr lang="en-US" dirty="0" smtClean="0">
                <a:effectLst/>
              </a:rPr>
              <a:t>Map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коллекцию пар уникальный ключ-значение.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— это объект, который вы используете для последующего извлечения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109728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Задавая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и значение, вы можете помещать значения в объект карты. После того как это значение сохранено, вы можете получить его по ключу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Класс </a:t>
            </a:r>
            <a:r>
              <a:rPr lang="en-US" dirty="0" err="1" smtClean="0">
                <a:effectLst/>
              </a:rPr>
              <a:t>HashMap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хэш-таблицах со списком переполнения.</a:t>
            </a:r>
          </a:p>
          <a:p>
            <a:pPr marL="109728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значения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коллекции могут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любых типов, в том числе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Данная реализация не дает гарантий относительно порядка элементов с течением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3447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группа элементов с операциями добавления, извлечения и поиска элемента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Понятие 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6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Класс </a:t>
            </a:r>
            <a:r>
              <a:rPr lang="en-US" dirty="0" err="1" smtClean="0">
                <a:effectLst/>
              </a:rPr>
              <a:t>TreeMap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использующая красно-черное дерево для хранения элементов, за счет такой структуры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бъекты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сохраняются в отсортированном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порядке.</a:t>
            </a:r>
          </a:p>
          <a:p>
            <a:pPr marL="109728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и извлечения элементов достаточно мало, что делает класс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блестящим выбором для хранения больших объемов отсортированной информации, которая должна быть быстро найдена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когда к коллекции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выставляется требование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отсортированности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выигрывает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абсолютных величинах.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Устаревшие коллекции</a:t>
            </a:r>
            <a:endParaRPr lang="en-US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коллекции являются устаревшими, и их использование не рекомендуется, но не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запрещается: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 интерфейса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потокобезопасный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аналог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упорядоченный список элементов, хранимых во "внутреннем"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массиве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в который добавлены методы вталкивания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выталкивания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элементов,  так что список может трактоваться в терминах, принятых для описания структуры данных стека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аналог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хотя представляет собой абстрактный класс, а не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аналог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потокобезопасный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утилитный класс для работы как для работы с массивами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Arrays,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для работы с коллекциями,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данных классов можно выполнять типовые действия над коллекциями и массивами: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риведение массива к списку и наоборот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перации копирования, сортировки, поиска, заполнения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Утилитные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5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Синхронизированные коллекции</a:t>
            </a:r>
            <a:endParaRPr lang="en-US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синхронизированные объекты коллекций можно с помощью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соответствующих методов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утилитного класса </a:t>
            </a:r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Collections.synchronizedMap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Collections.synchronizedList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5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появились более производительные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потокобезопасные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реализации коллекций – они находятся в пакете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java.util.concurrent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например:</a:t>
            </a: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ConcurrentHashMap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CopyOnWriteArrayList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ArrayBlockingQueue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другие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57403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 сегодня достаточно теории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9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Язык </a:t>
            </a:r>
            <a:r>
              <a:rPr lang="ru-RU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предоставляет библиотеку стандартных коллекций, которые собраны в пакете </a:t>
            </a:r>
            <a:r>
              <a:rPr lang="ru-RU" sz="2400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java.util</a:t>
            </a:r>
            <a:endParaRPr lang="ru-RU" sz="24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Коллекции </a:t>
            </a:r>
            <a:r>
              <a:rPr lang="ru-RU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 </a:t>
            </a:r>
            <a:r>
              <a:rPr lang="ru-RU" sz="2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данной библиотеке </a:t>
            </a:r>
            <a:r>
              <a:rPr lang="ru-RU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представлены набором интерфейсов </a:t>
            </a:r>
            <a:r>
              <a:rPr lang="ru-RU" sz="24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и реализующих их классов.</a:t>
            </a:r>
          </a:p>
          <a:p>
            <a:endParaRPr lang="ru-RU" sz="24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Каждый класс реализует некоторую коллекцию со специфичным для нее набором операций доступа к элементам. Чтобы использовать коллекцию в своей программе, нужно создать объект соответствующего класса.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Классы-коллекции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6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Классы-коллекции</a:t>
            </a:r>
            <a:endParaRPr lang="ru-RU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412776"/>
            <a:ext cx="8219256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большинства коллекций имеют тип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601216" y="4941168"/>
            <a:ext cx="8219256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каждую коллекцию следует помещать объекты только одного класса (и производных от него).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28056"/>
            <a:ext cx="48672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4" y="4048869"/>
            <a:ext cx="5962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1"/>
          <p:cNvSpPr txBox="1">
            <a:spLocks/>
          </p:cNvSpPr>
          <p:nvPr/>
        </p:nvSpPr>
        <p:spPr>
          <a:xfrm>
            <a:off x="5148064" y="3861048"/>
            <a:ext cx="2592288" cy="54178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 compilation error</a:t>
            </a: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</p:txBody>
      </p:sp>
      <p:sp>
        <p:nvSpPr>
          <p:cNvPr id="12" name="Объект 1"/>
          <p:cNvSpPr txBox="1">
            <a:spLocks/>
          </p:cNvSpPr>
          <p:nvPr/>
        </p:nvSpPr>
        <p:spPr>
          <a:xfrm>
            <a:off x="6588224" y="4183358"/>
            <a:ext cx="2592288" cy="54178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</a:rPr>
              <a:t>ClassCastException</a:t>
            </a: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32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Интерфейсы коллекции</a:t>
            </a:r>
            <a:endParaRPr lang="ru-RU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484784"/>
            <a:ext cx="8219256" cy="43924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может использоваться в качестве типа данных так же, как и класс. Разница лишь в том, что объекты интерфейсного типа нельзя создать напрямую — необходимо выбрать класс,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реализующий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интерфейс и вызвать 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представлен интерфейсом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пакете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sbtatlas.sigma.sbrf.ru/wiki/download/temp/plantuml445226749748994007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s://sbtatlas.sigma.sbrf.ru/wiki/download/temp/plantuml4452267497489940076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C:\Users\sbt-yablokov-mv\Desktop\class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355"/>
            <a:ext cx="9144000" cy="372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наследования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Паттерн проектирования </a:t>
            </a:r>
            <a:r>
              <a:rPr lang="en-US" dirty="0" smtClean="0">
                <a:effectLst/>
              </a:rPr>
              <a:t>Iterator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268760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программировании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несколько испытанных временем и детально проработанных приемов структурной организации программы, называемых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паттернами (шаблонами)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таких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Идея заключается в том, что к коллекции «привязывается» объект, единственное назначение которого — выдать все элементы этой коллекции в некотором порядке, не раскрывая ее внутреннюю структуру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1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Интерфейс </a:t>
            </a:r>
            <a:r>
              <a:rPr lang="en-US" dirty="0" smtClean="0">
                <a:effectLst/>
              </a:rPr>
              <a:t>Collection</a:t>
            </a:r>
            <a:endParaRPr lang="en-US" dirty="0">
              <a:effectLst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484784"/>
            <a:ext cx="8219256" cy="475252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набор общих методов, которые используются в большинстве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— проверяет, пуста ли коллекция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— возвращает количество элементов коллекции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добавляет в коллекцию новый элемент. Метод возвращает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добавление прошло удачно и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если нет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элементы коллекции каким-то образом упорядочены, новый элемент добавляется в конец коллекции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возвращает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объект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содержится в коллекции и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нет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удаляет из коллекции элемент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Возвращает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такого элемента в коллекции не нашлось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— удаляет все элементы коллекции.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Интерфейс </a:t>
            </a:r>
            <a:r>
              <a:rPr lang="en-US" dirty="0">
                <a:effectLst/>
              </a:rPr>
              <a:t>Queue</a:t>
            </a: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611560" y="1340768"/>
            <a:ext cx="8219256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описывает очередь.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коллекция, предназначенная для хранения элементов в порядке, нужном для их обработки. В дополнение к базовым операциям интерфейса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очередь предоставляет дополнительные операции вставки, получения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контроля:</a:t>
            </a:r>
          </a:p>
          <a:p>
            <a:pPr marL="109728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— возвращает первый элемент и удаляет его из очереди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— возвращает первый элемент очереди, не удаляя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(если очередь пуста – вернут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element() 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 первый элемент очереди, не удаляя его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очередь пуста сгенерируется исключение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добавляет в конец очереди новый элемент и возвращает 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вставка удалась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535</TotalTime>
  <Words>340</Words>
  <Application>Microsoft Office PowerPoint</Application>
  <PresentationFormat>Экран (4:3)</PresentationFormat>
  <Paragraphs>127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Открытая</vt:lpstr>
      <vt:lpstr>Коллекции</vt:lpstr>
      <vt:lpstr>Понятие коллекции</vt:lpstr>
      <vt:lpstr>Классы-коллекции</vt:lpstr>
      <vt:lpstr>Классы-коллекции</vt:lpstr>
      <vt:lpstr>Интерфейсы коллекции</vt:lpstr>
      <vt:lpstr>Иерархия наследования</vt:lpstr>
      <vt:lpstr>Паттерн проектирования Iterator</vt:lpstr>
      <vt:lpstr>Интерфейс Collection</vt:lpstr>
      <vt:lpstr>Интерфейс Queue</vt:lpstr>
      <vt:lpstr>Интерфейс Deque</vt:lpstr>
      <vt:lpstr>Класс PriorityQueue</vt:lpstr>
      <vt:lpstr>Интерфейс List</vt:lpstr>
      <vt:lpstr>Класс ArrayList</vt:lpstr>
      <vt:lpstr>Класс LinkedList</vt:lpstr>
      <vt:lpstr>Интерфейс Set</vt:lpstr>
      <vt:lpstr>Класс HashSet</vt:lpstr>
      <vt:lpstr>Класс TreeSet</vt:lpstr>
      <vt:lpstr>Интерфейс Map</vt:lpstr>
      <vt:lpstr>Класс HashMap</vt:lpstr>
      <vt:lpstr>Класс TreeMap</vt:lpstr>
      <vt:lpstr>Устаревшие коллекции</vt:lpstr>
      <vt:lpstr>Утилитные классы</vt:lpstr>
      <vt:lpstr>Синхронизированные коллекции</vt:lpstr>
      <vt:lpstr>На сегодня достаточно теории</vt:lpstr>
    </vt:vector>
  </TitlesOfParts>
  <Company>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Яблоков Максим Вадимович</dc:creator>
  <cp:lastModifiedBy>Яблоков Максим Вадимович</cp:lastModifiedBy>
  <cp:revision>39</cp:revision>
  <dcterms:created xsi:type="dcterms:W3CDTF">2017-03-20T18:35:46Z</dcterms:created>
  <dcterms:modified xsi:type="dcterms:W3CDTF">2018-04-18T21:25:43Z</dcterms:modified>
</cp:coreProperties>
</file>