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  <p:sldMasterId id="2147483739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80"/>
  </p:normalViewPr>
  <p:slideViewPr>
    <p:cSldViewPr snapToGrid="0">
      <p:cViewPr varScale="1">
        <p:scale>
          <a:sx n="144" d="100"/>
          <a:sy n="144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4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8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1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79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53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6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98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2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37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91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0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52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44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8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1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6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3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5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4B499250-EE54-D321-B0EE-9A24FCF858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340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29318-EB8D-740D-B551-6A52C1099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ValoStats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8B7DB-C565-67D6-9BA3-BDD9A7BA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Your Ultimate </a:t>
            </a:r>
            <a:r>
              <a:rPr lang="en-US" sz="3200" strike="sngStrike"/>
              <a:t>gambling</a:t>
            </a:r>
            <a:r>
              <a:rPr lang="en-US" sz="3200"/>
              <a:t>  analytics partner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7F1D9-5A29-54D3-16ED-17334932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n-US" sz="5600" dirty="0"/>
              <a:t>Backstory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3" y="2634908"/>
            <a:ext cx="3772532" cy="27432"/>
          </a:xfrm>
          <a:custGeom>
            <a:avLst/>
            <a:gdLst>
              <a:gd name="connsiteX0" fmla="*/ 0 w 3772532"/>
              <a:gd name="connsiteY0" fmla="*/ 0 h 27432"/>
              <a:gd name="connsiteX1" fmla="*/ 704206 w 3772532"/>
              <a:gd name="connsiteY1" fmla="*/ 0 h 27432"/>
              <a:gd name="connsiteX2" fmla="*/ 1370687 w 3772532"/>
              <a:gd name="connsiteY2" fmla="*/ 0 h 27432"/>
              <a:gd name="connsiteX3" fmla="*/ 2037167 w 3772532"/>
              <a:gd name="connsiteY3" fmla="*/ 0 h 27432"/>
              <a:gd name="connsiteX4" fmla="*/ 2552747 w 3772532"/>
              <a:gd name="connsiteY4" fmla="*/ 0 h 27432"/>
              <a:gd name="connsiteX5" fmla="*/ 3106051 w 3772532"/>
              <a:gd name="connsiteY5" fmla="*/ 0 h 27432"/>
              <a:gd name="connsiteX6" fmla="*/ 3772532 w 3772532"/>
              <a:gd name="connsiteY6" fmla="*/ 0 h 27432"/>
              <a:gd name="connsiteX7" fmla="*/ 3772532 w 3772532"/>
              <a:gd name="connsiteY7" fmla="*/ 27432 h 27432"/>
              <a:gd name="connsiteX8" fmla="*/ 3143777 w 3772532"/>
              <a:gd name="connsiteY8" fmla="*/ 27432 h 27432"/>
              <a:gd name="connsiteX9" fmla="*/ 2628197 w 3772532"/>
              <a:gd name="connsiteY9" fmla="*/ 27432 h 27432"/>
              <a:gd name="connsiteX10" fmla="*/ 2112618 w 3772532"/>
              <a:gd name="connsiteY10" fmla="*/ 27432 h 27432"/>
              <a:gd name="connsiteX11" fmla="*/ 1446137 w 3772532"/>
              <a:gd name="connsiteY11" fmla="*/ 27432 h 27432"/>
              <a:gd name="connsiteX12" fmla="*/ 892833 w 3772532"/>
              <a:gd name="connsiteY12" fmla="*/ 27432 h 27432"/>
              <a:gd name="connsiteX13" fmla="*/ 0 w 3772532"/>
              <a:gd name="connsiteY13" fmla="*/ 27432 h 27432"/>
              <a:gd name="connsiteX14" fmla="*/ 0 w 3772532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2532" h="27432" fill="none" extrusionOk="0">
                <a:moveTo>
                  <a:pt x="0" y="0"/>
                </a:moveTo>
                <a:cubicBezTo>
                  <a:pt x="244720" y="-3658"/>
                  <a:pt x="354662" y="-9412"/>
                  <a:pt x="704206" y="0"/>
                </a:cubicBezTo>
                <a:cubicBezTo>
                  <a:pt x="1053750" y="9412"/>
                  <a:pt x="1098475" y="-322"/>
                  <a:pt x="1370687" y="0"/>
                </a:cubicBezTo>
                <a:cubicBezTo>
                  <a:pt x="1642899" y="322"/>
                  <a:pt x="1719797" y="-23304"/>
                  <a:pt x="2037167" y="0"/>
                </a:cubicBezTo>
                <a:cubicBezTo>
                  <a:pt x="2354537" y="23304"/>
                  <a:pt x="2327380" y="-17312"/>
                  <a:pt x="2552747" y="0"/>
                </a:cubicBezTo>
                <a:cubicBezTo>
                  <a:pt x="2778114" y="17312"/>
                  <a:pt x="2963395" y="16906"/>
                  <a:pt x="3106051" y="0"/>
                </a:cubicBezTo>
                <a:cubicBezTo>
                  <a:pt x="3248707" y="-16906"/>
                  <a:pt x="3607729" y="-1190"/>
                  <a:pt x="3772532" y="0"/>
                </a:cubicBezTo>
                <a:cubicBezTo>
                  <a:pt x="3771575" y="8431"/>
                  <a:pt x="3772183" y="14612"/>
                  <a:pt x="3772532" y="27432"/>
                </a:cubicBezTo>
                <a:cubicBezTo>
                  <a:pt x="3590140" y="16334"/>
                  <a:pt x="3310324" y="674"/>
                  <a:pt x="3143777" y="27432"/>
                </a:cubicBezTo>
                <a:cubicBezTo>
                  <a:pt x="2977231" y="54190"/>
                  <a:pt x="2760348" y="26592"/>
                  <a:pt x="2628197" y="27432"/>
                </a:cubicBezTo>
                <a:cubicBezTo>
                  <a:pt x="2496046" y="28272"/>
                  <a:pt x="2363991" y="25547"/>
                  <a:pt x="2112618" y="27432"/>
                </a:cubicBezTo>
                <a:cubicBezTo>
                  <a:pt x="1861245" y="29317"/>
                  <a:pt x="1763019" y="1242"/>
                  <a:pt x="1446137" y="27432"/>
                </a:cubicBezTo>
                <a:cubicBezTo>
                  <a:pt x="1129255" y="53622"/>
                  <a:pt x="1116896" y="2843"/>
                  <a:pt x="892833" y="27432"/>
                </a:cubicBezTo>
                <a:cubicBezTo>
                  <a:pt x="668770" y="52021"/>
                  <a:pt x="337811" y="-911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772532" h="27432" stroke="0" extrusionOk="0">
                <a:moveTo>
                  <a:pt x="0" y="0"/>
                </a:moveTo>
                <a:cubicBezTo>
                  <a:pt x="136381" y="23473"/>
                  <a:pt x="333157" y="-1611"/>
                  <a:pt x="591030" y="0"/>
                </a:cubicBezTo>
                <a:cubicBezTo>
                  <a:pt x="848903" y="1611"/>
                  <a:pt x="874121" y="-21763"/>
                  <a:pt x="1106609" y="0"/>
                </a:cubicBezTo>
                <a:cubicBezTo>
                  <a:pt x="1339097" y="21763"/>
                  <a:pt x="1575126" y="18505"/>
                  <a:pt x="1810815" y="0"/>
                </a:cubicBezTo>
                <a:cubicBezTo>
                  <a:pt x="2046504" y="-18505"/>
                  <a:pt x="2110261" y="21722"/>
                  <a:pt x="2401845" y="0"/>
                </a:cubicBezTo>
                <a:cubicBezTo>
                  <a:pt x="2693429" y="-21722"/>
                  <a:pt x="2769280" y="8922"/>
                  <a:pt x="2992875" y="0"/>
                </a:cubicBezTo>
                <a:cubicBezTo>
                  <a:pt x="3216470" y="-8922"/>
                  <a:pt x="3395186" y="-17861"/>
                  <a:pt x="3772532" y="0"/>
                </a:cubicBezTo>
                <a:cubicBezTo>
                  <a:pt x="3771177" y="9524"/>
                  <a:pt x="3771330" y="13975"/>
                  <a:pt x="3772532" y="27432"/>
                </a:cubicBezTo>
                <a:cubicBezTo>
                  <a:pt x="3635941" y="57411"/>
                  <a:pt x="3310352" y="7993"/>
                  <a:pt x="3143777" y="27432"/>
                </a:cubicBezTo>
                <a:cubicBezTo>
                  <a:pt x="2977203" y="46871"/>
                  <a:pt x="2807596" y="3382"/>
                  <a:pt x="2628197" y="27432"/>
                </a:cubicBezTo>
                <a:cubicBezTo>
                  <a:pt x="2448798" y="51482"/>
                  <a:pt x="2302918" y="50688"/>
                  <a:pt x="1999442" y="27432"/>
                </a:cubicBezTo>
                <a:cubicBezTo>
                  <a:pt x="1695966" y="4176"/>
                  <a:pt x="1623081" y="31473"/>
                  <a:pt x="1370687" y="27432"/>
                </a:cubicBezTo>
                <a:cubicBezTo>
                  <a:pt x="1118294" y="23391"/>
                  <a:pt x="932834" y="17695"/>
                  <a:pt x="779657" y="27432"/>
                </a:cubicBezTo>
                <a:cubicBezTo>
                  <a:pt x="626480" y="37170"/>
                  <a:pt x="206972" y="-1135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EBB56F"/>
          </a:solidFill>
          <a:ln w="38100" cap="rnd">
            <a:solidFill>
              <a:srgbClr val="EBB56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B59467-2BF9-F8CD-6B69-6C11745DE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18" y="2812547"/>
            <a:ext cx="4450343" cy="4326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1" dirty="0">
                <a:latin typeface="The Hand Black" panose="03070502030502020204" pitchFamily="66" charset="0"/>
              </a:rPr>
              <a:t>This is our friend </a:t>
            </a:r>
            <a:r>
              <a:rPr lang="en-US" sz="2200" b="1" dirty="0" err="1">
                <a:latin typeface="The Hand Black" panose="03070502030502020204" pitchFamily="66" charset="0"/>
              </a:rPr>
              <a:t>Zedric</a:t>
            </a:r>
            <a:r>
              <a:rPr lang="en-US" sz="2200" b="1" dirty="0">
                <a:latin typeface="The Hand Black" panose="03070502030502020204" pitchFamily="66" charset="0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he Hand Black" panose="03070502030502020204" pitchFamily="66" charset="0"/>
              </a:rPr>
              <a:t>He likes to gamble on esports matches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he Hand Black" panose="03070502030502020204" pitchFamily="66" charset="0"/>
              </a:rPr>
              <a:t>Recently, he lost all his twitch channel points because he went all in on an upset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he Hand Black" panose="03070502030502020204" pitchFamily="66" charset="0"/>
              </a:rPr>
              <a:t>Feeling defeated, he continued to gamble with whatever pennies he had left</a:t>
            </a: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The Hand Black" panose="03070502030502020204" pitchFamily="66" charset="0"/>
              </a:rPr>
              <a:t>Zedric</a:t>
            </a:r>
            <a:r>
              <a:rPr lang="en-US" sz="2200" b="1" dirty="0">
                <a:latin typeface="The Hand Black" panose="03070502030502020204" pitchFamily="66" charset="0"/>
              </a:rPr>
              <a:t> is diagnosed with gambling addiction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he Hand Black" panose="03070502030502020204" pitchFamily="66" charset="0"/>
              </a:rPr>
              <a:t>99% of gamblers quit before a big win, therefore our job is to keep </a:t>
            </a:r>
            <a:r>
              <a:rPr lang="en-US" sz="2200" b="1" dirty="0" err="1">
                <a:latin typeface="The Hand Black" panose="03070502030502020204" pitchFamily="66" charset="0"/>
              </a:rPr>
              <a:t>Zedric</a:t>
            </a:r>
            <a:r>
              <a:rPr lang="en-US" sz="2200" b="1" dirty="0">
                <a:latin typeface="The Hand Black" panose="03070502030502020204" pitchFamily="66" charset="0"/>
              </a:rPr>
              <a:t> in the 1% to make sure he never quits</a:t>
            </a:r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8751CB64-7C3C-61FD-B3BB-6397A019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673" y="4725790"/>
            <a:ext cx="3303531" cy="1049286"/>
          </a:xfrm>
          <a:prstGeom prst="rect">
            <a:avLst/>
          </a:prstGeom>
        </p:spPr>
      </p:pic>
      <p:pic>
        <p:nvPicPr>
          <p:cNvPr id="13" name="Picture 12" descr="A person wearing glasses and headphones&#10;&#10;Description automatically generated">
            <a:extLst>
              <a:ext uri="{FF2B5EF4-FFF2-40B4-BE49-F238E27FC236}">
                <a16:creationId xmlns:a16="http://schemas.microsoft.com/office/drawing/2014/main" id="{C92790F7-EA62-2FB5-20E4-1102CC432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883" y="1251924"/>
            <a:ext cx="4142083" cy="21621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F01484-4837-97AB-71C7-83589903D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925" y="5775076"/>
            <a:ext cx="3303531" cy="1077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E19ED4-851B-0A64-584C-9A9DFFA48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13" y="4695879"/>
            <a:ext cx="4087212" cy="21621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E204FE-29E9-3B02-C565-184302F59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628" y="1785784"/>
            <a:ext cx="3149211" cy="10492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B6CCB0-E7FB-E1F7-940B-2EB88B4F8176}"/>
              </a:ext>
            </a:extLst>
          </p:cNvPr>
          <p:cNvSpPr txBox="1"/>
          <p:nvPr/>
        </p:nvSpPr>
        <p:spPr>
          <a:xfrm>
            <a:off x="4829239" y="-82761"/>
            <a:ext cx="3835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he Hand Extrablack" panose="03070502030502020204" pitchFamily="66" charset="0"/>
              </a:rPr>
              <a:t>	Duality of </a:t>
            </a:r>
            <a:r>
              <a:rPr lang="en-US" sz="3000" b="1" dirty="0" err="1">
                <a:latin typeface="The Hand Extrablack" panose="03070502030502020204" pitchFamily="66" charset="0"/>
              </a:rPr>
              <a:t>Zedric</a:t>
            </a:r>
            <a:endParaRPr lang="en-US" sz="3000" b="1" dirty="0">
              <a:latin typeface="The Hand Extrablack" panose="03070502030502020204" pitchFamily="66" charset="0"/>
            </a:endParaRPr>
          </a:p>
          <a:p>
            <a:endParaRPr lang="en-US" sz="3000" b="1" dirty="0">
              <a:latin typeface="The Hand Extrablack" panose="03070502030502020204" pitchFamily="66" charset="0"/>
            </a:endParaRPr>
          </a:p>
          <a:p>
            <a:r>
              <a:rPr lang="en-US" sz="3000" b="1" dirty="0">
                <a:latin typeface="The Hand Extrablack" panose="03070502030502020204" pitchFamily="66" charset="0"/>
              </a:rPr>
              <a:t>Pro Gambler </a:t>
            </a:r>
          </a:p>
          <a:p>
            <a:endParaRPr lang="en-US" sz="3000" b="1" dirty="0">
              <a:latin typeface="The Hand Extrablack" panose="030705020305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AC9E9-66E2-5C8F-2E38-B4C0EBD52158}"/>
              </a:ext>
            </a:extLst>
          </p:cNvPr>
          <p:cNvSpPr txBox="1"/>
          <p:nvPr/>
        </p:nvSpPr>
        <p:spPr>
          <a:xfrm>
            <a:off x="4798209" y="4188047"/>
            <a:ext cx="383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he Hand Extrablack" panose="03070502030502020204" pitchFamily="66" charset="0"/>
              </a:rPr>
              <a:t>r/</a:t>
            </a:r>
            <a:r>
              <a:rPr lang="en-US" sz="3000" b="1" dirty="0" err="1">
                <a:latin typeface="The Hand Extrablack" panose="03070502030502020204" pitchFamily="66" charset="0"/>
              </a:rPr>
              <a:t>wallstreetbets</a:t>
            </a:r>
            <a:r>
              <a:rPr lang="en-US" sz="3000" b="1" dirty="0">
                <a:latin typeface="The Hand Extrablack" panose="03070502030502020204" pitchFamily="66" charset="0"/>
              </a:rPr>
              <a:t> moderator</a:t>
            </a:r>
          </a:p>
          <a:p>
            <a:endParaRPr lang="en-US" sz="3000" b="1" dirty="0">
              <a:latin typeface="The Hand Extrablack" panose="030705020305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104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Century Gothic</vt:lpstr>
      <vt:lpstr>Elephant</vt:lpstr>
      <vt:lpstr>The Hand Black</vt:lpstr>
      <vt:lpstr>The Hand Bold</vt:lpstr>
      <vt:lpstr>The Hand Extrablack</vt:lpstr>
      <vt:lpstr>The Serif Hand Black</vt:lpstr>
      <vt:lpstr>SketchyVTI</vt:lpstr>
      <vt:lpstr>BrushVTI</vt:lpstr>
      <vt:lpstr>ValoStats</vt:lpstr>
      <vt:lpstr>Backstory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Zainalabdeen Al-Saffi</dc:creator>
  <cp:lastModifiedBy>Zainalabdeen Al-Saffi</cp:lastModifiedBy>
  <cp:revision>7</cp:revision>
  <dcterms:created xsi:type="dcterms:W3CDTF">2024-08-17T09:41:19Z</dcterms:created>
  <dcterms:modified xsi:type="dcterms:W3CDTF">2024-08-17T10:46:03Z</dcterms:modified>
</cp:coreProperties>
</file>