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A73-547C-473A-8152-0F69F1C88A07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563C-BFB4-4158-ABDF-B4737BEB89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38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A73-547C-473A-8152-0F69F1C88A07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563C-BFB4-4158-ABDF-B4737BEB89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0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A73-547C-473A-8152-0F69F1C88A07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563C-BFB4-4158-ABDF-B4737BEB89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60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A73-547C-473A-8152-0F69F1C88A07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563C-BFB4-4158-ABDF-B4737BEB89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85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A73-547C-473A-8152-0F69F1C88A07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563C-BFB4-4158-ABDF-B4737BEB89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5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A73-547C-473A-8152-0F69F1C88A07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563C-BFB4-4158-ABDF-B4737BEB89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60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A73-547C-473A-8152-0F69F1C88A07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563C-BFB4-4158-ABDF-B4737BEB89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34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A73-547C-473A-8152-0F69F1C88A07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563C-BFB4-4158-ABDF-B4737BEB89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1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A73-547C-473A-8152-0F69F1C88A07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563C-BFB4-4158-ABDF-B4737BEB89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40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A73-547C-473A-8152-0F69F1C88A07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563C-BFB4-4158-ABDF-B4737BEB89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66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A73-547C-473A-8152-0F69F1C88A07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563C-BFB4-4158-ABDF-B4737BEB89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4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9A73-547C-473A-8152-0F69F1C88A07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563C-BFB4-4158-ABDF-B4737BEB89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37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mommi84/07f7c044fa18aaaa7b5133230207d8d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hodrek.github.io/di-ml/sigmod2018/sigmod2018.html" TargetMode="External"/><Relationship Id="rId4" Type="http://schemas.openxmlformats.org/officeDocument/2006/relationships/hyperlink" Target="https://github.com/Hironsan/awesome-embedding-mode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840590" y="101021"/>
            <a:ext cx="2846431" cy="48457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 descr="Bildergebnis fÃ¼r knowledge grap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9" y="2649439"/>
            <a:ext cx="1365504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-89996" y="2336171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Knowledge Graph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6401779"/>
            <a:ext cx="762304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>
                <a:hlinkClick r:id="rId3"/>
              </a:rPr>
              <a:t>https://gist.github.com/mommi84/07f7c044fa18aaaa7b5133230207d8d4</a:t>
            </a:r>
            <a:endParaRPr lang="de-DE" sz="1100" dirty="0" smtClean="0"/>
          </a:p>
          <a:p>
            <a:r>
              <a:rPr lang="de-DE" sz="1100" dirty="0" smtClean="0">
                <a:hlinkClick r:id="rId4"/>
              </a:rPr>
              <a:t>https://github.com/Hironsan/awesome-embedding-models</a:t>
            </a:r>
            <a:endParaRPr lang="de-DE" sz="1100" dirty="0" smtClean="0"/>
          </a:p>
          <a:p>
            <a:endParaRPr lang="de-DE" sz="1100" dirty="0"/>
          </a:p>
        </p:txBody>
      </p:sp>
      <p:sp>
        <p:nvSpPr>
          <p:cNvPr id="8" name="Textfeld 7"/>
          <p:cNvSpPr txBox="1"/>
          <p:nvPr/>
        </p:nvSpPr>
        <p:spPr>
          <a:xfrm>
            <a:off x="3900779" y="119780"/>
            <a:ext cx="166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Embeddings</a:t>
            </a:r>
            <a:endParaRPr lang="de-DE" dirty="0" smtClean="0"/>
          </a:p>
        </p:txBody>
      </p:sp>
      <p:sp>
        <p:nvSpPr>
          <p:cNvPr id="15" name="Rechteck 14"/>
          <p:cNvSpPr/>
          <p:nvPr/>
        </p:nvSpPr>
        <p:spPr>
          <a:xfrm>
            <a:off x="582887" y="4830595"/>
            <a:ext cx="2915335" cy="9660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Random </a:t>
            </a:r>
            <a:r>
              <a:rPr lang="de-DE" dirty="0" err="1" smtClean="0"/>
              <a:t>Walks</a:t>
            </a:r>
            <a:endParaRPr lang="de-DE" dirty="0" smtClean="0"/>
          </a:p>
          <a:p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 smtClean="0"/>
              <a:t>Subtree</a:t>
            </a:r>
            <a:endParaRPr lang="de-DE" dirty="0" smtClean="0"/>
          </a:p>
          <a:p>
            <a:r>
              <a:rPr lang="de-DE" dirty="0" smtClean="0"/>
              <a:t>Random </a:t>
            </a:r>
            <a:r>
              <a:rPr lang="de-DE" dirty="0" err="1" smtClean="0"/>
              <a:t>Walks</a:t>
            </a:r>
            <a:r>
              <a:rPr lang="de-DE" dirty="0" smtClean="0"/>
              <a:t> (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literals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268445" y="4105553"/>
            <a:ext cx="2079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Sentences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916202" y="3164744"/>
            <a:ext cx="1785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word</a:t>
            </a:r>
            <a:r>
              <a:rPr lang="de-DE" dirty="0" smtClean="0"/>
              <a:t> </a:t>
            </a:r>
            <a:r>
              <a:rPr lang="de-DE" dirty="0" err="1" smtClean="0"/>
              <a:t>embedding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3909098" y="3585190"/>
            <a:ext cx="2596475" cy="1174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word2vec</a:t>
            </a:r>
          </a:p>
          <a:p>
            <a:r>
              <a:rPr lang="de-DE" dirty="0" err="1" smtClean="0"/>
              <a:t>glove</a:t>
            </a:r>
            <a:r>
              <a:rPr lang="de-DE" dirty="0" smtClean="0"/>
              <a:t> (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decreaing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fastText</a:t>
            </a:r>
            <a:r>
              <a:rPr lang="de-DE" dirty="0" smtClean="0"/>
              <a:t>(</a:t>
            </a:r>
            <a:r>
              <a:rPr lang="de-DE" dirty="0" err="1" smtClean="0"/>
              <a:t>uses</a:t>
            </a:r>
            <a:r>
              <a:rPr lang="de-DE" dirty="0" smtClean="0"/>
              <a:t> n-grams)</a:t>
            </a:r>
          </a:p>
          <a:p>
            <a:r>
              <a:rPr lang="de-DE" dirty="0" smtClean="0"/>
              <a:t>LSA (</a:t>
            </a:r>
            <a:r>
              <a:rPr lang="de-DE" dirty="0" err="1" smtClean="0"/>
              <a:t>counting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3965822" y="1110891"/>
            <a:ext cx="2593183" cy="9660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RESCAL </a:t>
            </a:r>
            <a:endParaRPr lang="de-DE" dirty="0" smtClean="0"/>
          </a:p>
          <a:p>
            <a:r>
              <a:rPr lang="de-DE" dirty="0" err="1" smtClean="0"/>
              <a:t>TransE</a:t>
            </a:r>
            <a:endParaRPr lang="de-DE" dirty="0" smtClean="0"/>
          </a:p>
          <a:p>
            <a:r>
              <a:rPr lang="de-DE" dirty="0" err="1"/>
              <a:t>HolE</a:t>
            </a:r>
            <a:r>
              <a:rPr lang="de-DE" dirty="0"/>
              <a:t> </a:t>
            </a:r>
          </a:p>
        </p:txBody>
      </p:sp>
      <p:sp>
        <p:nvSpPr>
          <p:cNvPr id="20" name="Rechteck 19"/>
          <p:cNvSpPr/>
          <p:nvPr/>
        </p:nvSpPr>
        <p:spPr>
          <a:xfrm>
            <a:off x="3916202" y="680143"/>
            <a:ext cx="164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KG </a:t>
            </a:r>
            <a:r>
              <a:rPr lang="de-DE" dirty="0" err="1" smtClean="0"/>
              <a:t>embeddings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9568252" y="2191861"/>
            <a:ext cx="166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Cross-lingual</a:t>
            </a:r>
          </a:p>
        </p:txBody>
      </p:sp>
      <p:cxnSp>
        <p:nvCxnSpPr>
          <p:cNvPr id="14" name="Gerade Verbindung mit Pfeil 13"/>
          <p:cNvCxnSpPr>
            <a:stCxn id="1030" idx="3"/>
            <a:endCxn id="19" idx="1"/>
          </p:cNvCxnSpPr>
          <p:nvPr/>
        </p:nvCxnSpPr>
        <p:spPr>
          <a:xfrm flipV="1">
            <a:off x="1396363" y="1593940"/>
            <a:ext cx="2569459" cy="164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5" idx="0"/>
          </p:cNvCxnSpPr>
          <p:nvPr/>
        </p:nvCxnSpPr>
        <p:spPr>
          <a:xfrm>
            <a:off x="308578" y="3827776"/>
            <a:ext cx="1731977" cy="100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5" idx="3"/>
            <a:endCxn id="18" idx="1"/>
          </p:cNvCxnSpPr>
          <p:nvPr/>
        </p:nvCxnSpPr>
        <p:spPr>
          <a:xfrm flipV="1">
            <a:off x="3498222" y="4172307"/>
            <a:ext cx="410876" cy="11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8537125" y="2750001"/>
            <a:ext cx="3467780" cy="1286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Linear </a:t>
            </a:r>
            <a:r>
              <a:rPr lang="de-DE" dirty="0" err="1" smtClean="0"/>
              <a:t>projection</a:t>
            </a:r>
            <a:endParaRPr lang="de-DE" dirty="0" smtClean="0"/>
          </a:p>
          <a:p>
            <a:r>
              <a:rPr lang="de-DE" dirty="0" err="1" smtClean="0"/>
              <a:t>Projection</a:t>
            </a:r>
            <a:r>
              <a:rPr lang="de-DE" dirty="0" smtClean="0"/>
              <a:t> via CCA</a:t>
            </a:r>
          </a:p>
          <a:p>
            <a:r>
              <a:rPr lang="de-DE" dirty="0" err="1" smtClean="0"/>
              <a:t>Normalisation</a:t>
            </a:r>
            <a:r>
              <a:rPr lang="de-DE" dirty="0" smtClean="0"/>
              <a:t> </a:t>
            </a:r>
            <a:r>
              <a:rPr lang="de-DE" dirty="0" err="1" smtClean="0"/>
              <a:t>transformation</a:t>
            </a:r>
            <a:endParaRPr lang="de-DE" dirty="0" smtClean="0"/>
          </a:p>
          <a:p>
            <a:r>
              <a:rPr lang="de-DE" dirty="0" smtClean="0"/>
              <a:t>Max-</a:t>
            </a:r>
            <a:r>
              <a:rPr lang="de-DE" dirty="0" err="1" smtClean="0"/>
              <a:t>margin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intruders</a:t>
            </a:r>
            <a:endParaRPr lang="de-DE" dirty="0" smtClean="0"/>
          </a:p>
          <a:p>
            <a:r>
              <a:rPr lang="de-DE" sz="1100" dirty="0"/>
              <a:t>https://github.com/facebookresearch/MUSE</a:t>
            </a:r>
          </a:p>
        </p:txBody>
      </p:sp>
      <p:sp>
        <p:nvSpPr>
          <p:cNvPr id="45" name="Rechteck 44"/>
          <p:cNvSpPr/>
          <p:nvPr/>
        </p:nvSpPr>
        <p:spPr>
          <a:xfrm>
            <a:off x="8474422" y="2440890"/>
            <a:ext cx="346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mono </a:t>
            </a:r>
            <a:r>
              <a:rPr lang="de-DE" dirty="0" err="1" smtClean="0"/>
              <a:t>lingual</a:t>
            </a:r>
            <a:r>
              <a:rPr lang="de-DE" dirty="0" smtClean="0"/>
              <a:t> </a:t>
            </a:r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lexicon</a:t>
            </a:r>
            <a:endParaRPr lang="de-DE" dirty="0"/>
          </a:p>
        </p:txBody>
      </p:sp>
      <p:cxnSp>
        <p:nvCxnSpPr>
          <p:cNvPr id="46" name="Gerade Verbindung mit Pfeil 45"/>
          <p:cNvCxnSpPr>
            <a:stCxn id="9" idx="3"/>
            <a:endCxn id="39" idx="1"/>
          </p:cNvCxnSpPr>
          <p:nvPr/>
        </p:nvCxnSpPr>
        <p:spPr>
          <a:xfrm>
            <a:off x="6687021" y="2523880"/>
            <a:ext cx="1850104" cy="86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8537840" y="5382440"/>
            <a:ext cx="3467780" cy="6315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Mapping of translations</a:t>
            </a:r>
          </a:p>
          <a:p>
            <a:r>
              <a:rPr lang="en-US" dirty="0" smtClean="0"/>
              <a:t>….</a:t>
            </a:r>
            <a:endParaRPr lang="de-DE" dirty="0"/>
          </a:p>
        </p:txBody>
      </p:sp>
      <p:sp>
        <p:nvSpPr>
          <p:cNvPr id="55" name="Rechteck 54"/>
          <p:cNvSpPr/>
          <p:nvPr/>
        </p:nvSpPr>
        <p:spPr>
          <a:xfrm>
            <a:off x="8537840" y="5048255"/>
            <a:ext cx="3258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pseudo </a:t>
            </a:r>
            <a:r>
              <a:rPr lang="de-DE" dirty="0" err="1" smtClean="0"/>
              <a:t>cross</a:t>
            </a:r>
            <a:r>
              <a:rPr lang="de-DE" dirty="0" smtClean="0"/>
              <a:t> </a:t>
            </a:r>
            <a:r>
              <a:rPr lang="de-DE" dirty="0" err="1" smtClean="0"/>
              <a:t>lingual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lexicon</a:t>
            </a:r>
            <a:endParaRPr lang="de-DE" dirty="0"/>
          </a:p>
        </p:txBody>
      </p:sp>
      <p:sp>
        <p:nvSpPr>
          <p:cNvPr id="56" name="Rechteck 55"/>
          <p:cNvSpPr/>
          <p:nvPr/>
        </p:nvSpPr>
        <p:spPr>
          <a:xfrm>
            <a:off x="8490134" y="5945502"/>
            <a:ext cx="3306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cross</a:t>
            </a:r>
            <a:r>
              <a:rPr lang="de-DE" dirty="0" smtClean="0"/>
              <a:t>-lingual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lexicon</a:t>
            </a:r>
            <a:endParaRPr lang="de-DE" dirty="0"/>
          </a:p>
        </p:txBody>
      </p:sp>
      <p:cxnSp>
        <p:nvCxnSpPr>
          <p:cNvPr id="57" name="Gerade Verbindung mit Pfeil 56"/>
          <p:cNvCxnSpPr>
            <a:stCxn id="15" idx="3"/>
            <a:endCxn id="54" idx="1"/>
          </p:cNvCxnSpPr>
          <p:nvPr/>
        </p:nvCxnSpPr>
        <p:spPr>
          <a:xfrm>
            <a:off x="3498222" y="5313644"/>
            <a:ext cx="5039618" cy="38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8537840" y="6286526"/>
            <a:ext cx="3467780" cy="553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Translation-invariant LSA</a:t>
            </a:r>
            <a:endParaRPr lang="de-DE" dirty="0"/>
          </a:p>
        </p:txBody>
      </p:sp>
      <p:sp>
        <p:nvSpPr>
          <p:cNvPr id="72" name="Rechteck 71"/>
          <p:cNvSpPr/>
          <p:nvPr/>
        </p:nvSpPr>
        <p:spPr>
          <a:xfrm>
            <a:off x="6880698" y="303113"/>
            <a:ext cx="2820434" cy="428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 err="1" smtClean="0"/>
              <a:t>MTransE</a:t>
            </a:r>
            <a:r>
              <a:rPr lang="de-DE" sz="1100" dirty="0" smtClean="0"/>
              <a:t> (linear </a:t>
            </a:r>
            <a:r>
              <a:rPr lang="de-DE" sz="1100" dirty="0" err="1" smtClean="0"/>
              <a:t>projection</a:t>
            </a:r>
            <a:r>
              <a:rPr lang="de-DE" sz="1100" dirty="0" smtClean="0"/>
              <a:t>)</a:t>
            </a:r>
            <a:endParaRPr lang="de-DE" sz="1100" dirty="0"/>
          </a:p>
        </p:txBody>
      </p:sp>
      <p:sp>
        <p:nvSpPr>
          <p:cNvPr id="73" name="Rechteck 72"/>
          <p:cNvSpPr/>
          <p:nvPr/>
        </p:nvSpPr>
        <p:spPr>
          <a:xfrm>
            <a:off x="6880698" y="784586"/>
            <a:ext cx="2820434" cy="428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Cross-lingual </a:t>
            </a:r>
            <a:r>
              <a:rPr lang="en-US" sz="1100" dirty="0"/>
              <a:t>entity alignment via joint </a:t>
            </a:r>
            <a:r>
              <a:rPr lang="en-US" sz="1100" dirty="0" smtClean="0"/>
              <a:t>attribute preserving </a:t>
            </a:r>
            <a:r>
              <a:rPr lang="en-US" sz="1100" dirty="0"/>
              <a:t>embedding.</a:t>
            </a:r>
            <a:r>
              <a:rPr lang="de-DE" sz="1100" dirty="0" smtClean="0"/>
              <a:t>(ISWC 17)</a:t>
            </a:r>
            <a:endParaRPr lang="de-DE" sz="1100" dirty="0"/>
          </a:p>
        </p:txBody>
      </p:sp>
      <p:cxnSp>
        <p:nvCxnSpPr>
          <p:cNvPr id="74" name="Gerade Verbindung mit Pfeil 73"/>
          <p:cNvCxnSpPr>
            <a:stCxn id="15" idx="3"/>
            <a:endCxn id="62" idx="1"/>
          </p:cNvCxnSpPr>
          <p:nvPr/>
        </p:nvCxnSpPr>
        <p:spPr>
          <a:xfrm>
            <a:off x="3498222" y="5313644"/>
            <a:ext cx="5039618" cy="124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9915325" y="3976694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ML?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7467040" y="-64780"/>
            <a:ext cx="166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Alignment</a:t>
            </a:r>
            <a:endParaRPr lang="de-DE" dirty="0" smtClean="0"/>
          </a:p>
        </p:txBody>
      </p:sp>
      <p:sp>
        <p:nvSpPr>
          <p:cNvPr id="52" name="Textfeld 51"/>
          <p:cNvSpPr txBox="1"/>
          <p:nvPr/>
        </p:nvSpPr>
        <p:spPr>
          <a:xfrm>
            <a:off x="10271015" y="-71272"/>
            <a:ext cx="1941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Entity </a:t>
            </a:r>
            <a:r>
              <a:rPr lang="de-DE" dirty="0" err="1" smtClean="0"/>
              <a:t>Matching</a:t>
            </a:r>
            <a:r>
              <a:rPr lang="de-DE" dirty="0" smtClean="0"/>
              <a:t>/Linking/</a:t>
            </a:r>
            <a:r>
              <a:rPr lang="de-DE" dirty="0" err="1" smtClean="0"/>
              <a:t>Linkage</a:t>
            </a:r>
            <a:endParaRPr lang="de-DE" dirty="0" smtClean="0"/>
          </a:p>
        </p:txBody>
      </p:sp>
      <p:sp>
        <p:nvSpPr>
          <p:cNvPr id="58" name="Rechteck 57"/>
          <p:cNvSpPr/>
          <p:nvPr/>
        </p:nvSpPr>
        <p:spPr>
          <a:xfrm>
            <a:off x="9915325" y="864810"/>
            <a:ext cx="2276675" cy="12121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SIGMOD:</a:t>
            </a:r>
          </a:p>
          <a:p>
            <a:r>
              <a:rPr lang="en-US" dirty="0"/>
              <a:t>Deep Learning for Entity </a:t>
            </a:r>
            <a:r>
              <a:rPr lang="en-US" dirty="0" smtClean="0"/>
              <a:t>Matching</a:t>
            </a:r>
          </a:p>
          <a:p>
            <a:r>
              <a:rPr lang="en-US" sz="1100" dirty="0" smtClean="0"/>
              <a:t>(already matched properties)</a:t>
            </a:r>
          </a:p>
          <a:p>
            <a:r>
              <a:rPr lang="en-US" sz="800" dirty="0" smtClean="0">
                <a:hlinkClick r:id="rId5"/>
              </a:rPr>
              <a:t>https</a:t>
            </a:r>
            <a:r>
              <a:rPr lang="en-US" sz="800" dirty="0">
                <a:hlinkClick r:id="rId5"/>
              </a:rPr>
              <a:t>://</a:t>
            </a:r>
            <a:r>
              <a:rPr lang="en-US" sz="800" dirty="0" smtClean="0">
                <a:hlinkClick r:id="rId5"/>
              </a:rPr>
              <a:t>thodrek.github.io/di-ml/sigmod2018/sigmod2018.html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6880698" y="1270422"/>
            <a:ext cx="2820434" cy="428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Bootstrapping Entity Alignment with Knowledge Graph Embedding</a:t>
            </a:r>
            <a:r>
              <a:rPr lang="de-DE" sz="1100" dirty="0" smtClean="0"/>
              <a:t>(IJCAI 18)</a:t>
            </a:r>
            <a:endParaRPr lang="de-DE" sz="1100" dirty="0"/>
          </a:p>
        </p:txBody>
      </p:sp>
      <p:sp>
        <p:nvSpPr>
          <p:cNvPr id="35" name="Rechteck 34"/>
          <p:cNvSpPr/>
          <p:nvPr/>
        </p:nvSpPr>
        <p:spPr>
          <a:xfrm>
            <a:off x="6890956" y="1754384"/>
            <a:ext cx="2820434" cy="428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Paris: Probabilistic alignment of relations, instances, and </a:t>
            </a:r>
            <a:r>
              <a:rPr lang="en-US" sz="1100" dirty="0" smtClean="0"/>
              <a:t>schema (VLDB 11)</a:t>
            </a:r>
            <a:endParaRPr lang="de-DE" sz="1100" dirty="0"/>
          </a:p>
        </p:txBody>
      </p:sp>
      <p:sp>
        <p:nvSpPr>
          <p:cNvPr id="36" name="Rechteck 35"/>
          <p:cNvSpPr/>
          <p:nvPr/>
        </p:nvSpPr>
        <p:spPr>
          <a:xfrm>
            <a:off x="582887" y="5865616"/>
            <a:ext cx="2915335" cy="4959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/>
              <a:t>external</a:t>
            </a:r>
            <a:r>
              <a:rPr lang="de-DE" sz="1400" dirty="0" smtClean="0"/>
              <a:t> </a:t>
            </a:r>
            <a:r>
              <a:rPr lang="de-DE" sz="1400" dirty="0" err="1" smtClean="0"/>
              <a:t>knowledge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(</a:t>
            </a:r>
            <a:r>
              <a:rPr lang="de-DE" sz="1400" dirty="0" err="1" smtClean="0"/>
              <a:t>html</a:t>
            </a:r>
            <a:r>
              <a:rPr lang="de-DE" sz="1400" dirty="0" smtClean="0"/>
              <a:t> </a:t>
            </a:r>
            <a:r>
              <a:rPr lang="de-DE" sz="1400" dirty="0" err="1" smtClean="0"/>
              <a:t>pages</a:t>
            </a:r>
            <a:r>
              <a:rPr lang="de-DE" sz="1400" dirty="0" smtClean="0"/>
              <a:t> </a:t>
            </a:r>
            <a:r>
              <a:rPr lang="de-DE" sz="1400" dirty="0" err="1" smtClean="0"/>
              <a:t>about</a:t>
            </a:r>
            <a:r>
              <a:rPr lang="de-DE" sz="1400" dirty="0" smtClean="0"/>
              <a:t> same </a:t>
            </a:r>
            <a:r>
              <a:rPr lang="de-DE" sz="1400" dirty="0" err="1" smtClean="0"/>
              <a:t>topic</a:t>
            </a:r>
            <a:r>
              <a:rPr lang="de-DE" sz="1400" dirty="0" smtClean="0"/>
              <a:t>)</a:t>
            </a:r>
            <a:endParaRPr lang="de-DE" sz="1400" dirty="0"/>
          </a:p>
        </p:txBody>
      </p:sp>
      <p:sp>
        <p:nvSpPr>
          <p:cNvPr id="41" name="Rechteck 40"/>
          <p:cNvSpPr/>
          <p:nvPr/>
        </p:nvSpPr>
        <p:spPr>
          <a:xfrm>
            <a:off x="8537125" y="4273895"/>
            <a:ext cx="3467780" cy="8124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SVM (source and target features and then prediction? – no </a:t>
            </a:r>
            <a:r>
              <a:rPr lang="en-US" sz="1100" dirty="0" err="1" smtClean="0"/>
              <a:t>scaleable</a:t>
            </a:r>
            <a:r>
              <a:rPr lang="en-US" sz="1100" dirty="0" smtClean="0"/>
              <a:t>),</a:t>
            </a:r>
          </a:p>
          <a:p>
            <a:r>
              <a:rPr lang="en-US" sz="1100" dirty="0" smtClean="0"/>
              <a:t>Neural Net (</a:t>
            </a:r>
            <a:r>
              <a:rPr lang="en-US" sz="1100" dirty="0" err="1" smtClean="0"/>
              <a:t>src_vector</a:t>
            </a:r>
            <a:r>
              <a:rPr lang="en-US" sz="1100" dirty="0" smtClean="0"/>
              <a:t> as input, target vector as output?)</a:t>
            </a:r>
          </a:p>
          <a:p>
            <a:r>
              <a:rPr lang="en-US" sz="1100" dirty="0" smtClean="0"/>
              <a:t>linear regression</a:t>
            </a:r>
            <a:r>
              <a:rPr lang="de-DE" sz="1100" dirty="0" smtClean="0"/>
              <a:t>, </a:t>
            </a:r>
            <a:r>
              <a:rPr lang="de-DE" sz="1100" dirty="0" err="1" smtClean="0"/>
              <a:t>random</a:t>
            </a:r>
            <a:r>
              <a:rPr lang="de-DE" sz="1100" dirty="0" smtClean="0"/>
              <a:t> </a:t>
            </a:r>
            <a:r>
              <a:rPr lang="de-DE" sz="1100" dirty="0" err="1" smtClean="0"/>
              <a:t>forest</a:t>
            </a:r>
            <a:endParaRPr lang="en-US" sz="1100" dirty="0" smtClean="0"/>
          </a:p>
        </p:txBody>
      </p:sp>
      <p:cxnSp>
        <p:nvCxnSpPr>
          <p:cNvPr id="47" name="Gerade Verbindung mit Pfeil 46"/>
          <p:cNvCxnSpPr>
            <a:stCxn id="9" idx="3"/>
            <a:endCxn id="41" idx="1"/>
          </p:cNvCxnSpPr>
          <p:nvPr/>
        </p:nvCxnSpPr>
        <p:spPr>
          <a:xfrm>
            <a:off x="6687021" y="2523880"/>
            <a:ext cx="1850104" cy="215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0" y="1131723"/>
            <a:ext cx="362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word2vec </a:t>
            </a:r>
            <a:r>
              <a:rPr lang="de-DE" dirty="0" err="1" smtClean="0"/>
              <a:t>embedding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wiki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33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630936" y="585216"/>
            <a:ext cx="2670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JAPE (ISWC2017)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MTransE</a:t>
            </a:r>
            <a:r>
              <a:rPr lang="de-DE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IJCAI 2018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PARIS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(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doc2vec)</a:t>
            </a:r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860792" y="585216"/>
            <a:ext cx="407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Related</a:t>
            </a:r>
            <a:r>
              <a:rPr lang="de-DE" dirty="0" smtClean="0"/>
              <a:t> Datasets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DBpedia</a:t>
            </a:r>
            <a:r>
              <a:rPr lang="de-DE" dirty="0" smtClean="0"/>
              <a:t> (</a:t>
            </a:r>
            <a:r>
              <a:rPr lang="de-DE" dirty="0" err="1" smtClean="0"/>
              <a:t>cross</a:t>
            </a:r>
            <a:r>
              <a:rPr lang="de-DE" dirty="0" smtClean="0"/>
              <a:t> </a:t>
            </a:r>
            <a:r>
              <a:rPr lang="de-DE" dirty="0" err="1" smtClean="0"/>
              <a:t>lingual</a:t>
            </a:r>
            <a:r>
              <a:rPr lang="de-DE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KG (</a:t>
            </a:r>
            <a:r>
              <a:rPr lang="de-DE" dirty="0" err="1" smtClean="0"/>
              <a:t>own</a:t>
            </a:r>
            <a:r>
              <a:rPr lang="de-DE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OAEI? (</a:t>
            </a:r>
            <a:r>
              <a:rPr lang="de-DE" dirty="0" err="1" smtClean="0"/>
              <a:t>conference</a:t>
            </a:r>
            <a:r>
              <a:rPr lang="de-DE" dirty="0" smtClean="0"/>
              <a:t>,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DBpedia-Yago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011168" y="4997732"/>
            <a:ext cx="2670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Focus: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performance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simultanious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scalability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3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http://www.ttic.edu/nchrc/papers/8.pdf</a:t>
            </a:r>
          </a:p>
        </p:txBody>
      </p:sp>
    </p:spTree>
    <p:extLst>
      <p:ext uri="{BB962C8B-B14F-4D97-AF65-F5344CB8AC3E}">
        <p14:creationId xmlns:p14="http://schemas.microsoft.com/office/powerpoint/2010/main" val="314564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65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shertlin</dc:creator>
  <cp:lastModifiedBy>shertlin</cp:lastModifiedBy>
  <cp:revision>37</cp:revision>
  <dcterms:created xsi:type="dcterms:W3CDTF">2018-07-16T07:28:16Z</dcterms:created>
  <dcterms:modified xsi:type="dcterms:W3CDTF">2019-01-24T09:52:58Z</dcterms:modified>
</cp:coreProperties>
</file>